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7"/>
  </p:notesMasterIdLst>
  <p:sldIdLst>
    <p:sldId id="358" r:id="rId5"/>
    <p:sldId id="381" r:id="rId6"/>
    <p:sldId id="382" r:id="rId7"/>
    <p:sldId id="452" r:id="rId8"/>
    <p:sldId id="474" r:id="rId9"/>
    <p:sldId id="338" r:id="rId10"/>
    <p:sldId id="461" r:id="rId11"/>
    <p:sldId id="479" r:id="rId12"/>
    <p:sldId id="453" r:id="rId13"/>
    <p:sldId id="464" r:id="rId14"/>
    <p:sldId id="465" r:id="rId15"/>
    <p:sldId id="466" r:id="rId16"/>
    <p:sldId id="467" r:id="rId17"/>
    <p:sldId id="456" r:id="rId18"/>
    <p:sldId id="462" r:id="rId19"/>
    <p:sldId id="470" r:id="rId20"/>
    <p:sldId id="473" r:id="rId21"/>
    <p:sldId id="472" r:id="rId22"/>
    <p:sldId id="469" r:id="rId23"/>
    <p:sldId id="477" r:id="rId24"/>
    <p:sldId id="475" r:id="rId25"/>
    <p:sldId id="47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516"/>
    <a:srgbClr val="118AAD"/>
    <a:srgbClr val="75B62B"/>
    <a:srgbClr val="3855A1"/>
    <a:srgbClr val="F7A813"/>
    <a:srgbClr val="EE7AAD"/>
    <a:srgbClr val="A03583"/>
    <a:srgbClr val="961A1D"/>
    <a:srgbClr val="F8FAEB"/>
    <a:srgbClr val="BDBD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A708C0-D879-BCF7-4886-F9FD46C96B6F}" v="18" dt="2019-09-25T13:48:01.188"/>
    <p1510:client id="{2EA0123F-8512-AA66-9D22-943306E1CE81}" v="90" dt="2019-09-20T12:54:44.119"/>
    <p1510:client id="{8B3BF25A-FDE7-BDC4-5DA2-F75BBEA023EA}" v="6" dt="2019-10-03T11:16:21.238"/>
    <p1510:client id="{8C7B8FBF-1B0F-C76F-1C8F-861A641E2933}" v="1" dt="2020-03-12T16:45:44.542"/>
    <p1510:client id="{FF8A8CB6-0C84-2948-FE73-34A223BA8C83}" v="5" dt="2020-06-04T12:32:45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01" autoAdjust="0"/>
    <p:restoredTop sz="90783" autoAdjust="0"/>
  </p:normalViewPr>
  <p:slideViewPr>
    <p:cSldViewPr snapToGrid="0">
      <p:cViewPr>
        <p:scale>
          <a:sx n="93" d="100"/>
          <a:sy n="93" d="100"/>
        </p:scale>
        <p:origin x="7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Toma" userId="S::et17318@bristol.ac.uk::84ad357b-4666-460a-a800-e5a89aa87e8b" providerId="AD" clId="Web-{8B3BF25A-FDE7-BDC4-5DA2-F75BBEA023EA}"/>
    <pc:docChg chg="modSld">
      <pc:chgData name="Elena Toma" userId="S::et17318@bristol.ac.uk::84ad357b-4666-460a-a800-e5a89aa87e8b" providerId="AD" clId="Web-{8B3BF25A-FDE7-BDC4-5DA2-F75BBEA023EA}" dt="2019-10-03T11:16:21.176" v="5" actId="1076"/>
      <pc:docMkLst>
        <pc:docMk/>
      </pc:docMkLst>
      <pc:sldChg chg="modSp">
        <pc:chgData name="Elena Toma" userId="S::et17318@bristol.ac.uk::84ad357b-4666-460a-a800-e5a89aa87e8b" providerId="AD" clId="Web-{8B3BF25A-FDE7-BDC4-5DA2-F75BBEA023EA}" dt="2019-10-03T11:16:21.176" v="5" actId="1076"/>
        <pc:sldMkLst>
          <pc:docMk/>
          <pc:sldMk cId="1774369625" sldId="469"/>
        </pc:sldMkLst>
        <pc:grpChg chg="mod">
          <ac:chgData name="Elena Toma" userId="S::et17318@bristol.ac.uk::84ad357b-4666-460a-a800-e5a89aa87e8b" providerId="AD" clId="Web-{8B3BF25A-FDE7-BDC4-5DA2-F75BBEA023EA}" dt="2019-10-03T11:16:21.176" v="5" actId="1076"/>
          <ac:grpSpMkLst>
            <pc:docMk/>
            <pc:sldMk cId="1774369625" sldId="469"/>
            <ac:grpSpMk id="349" creationId="{CF1E6F04-C0C8-4463-B423-88DB204370B5}"/>
          </ac:grpSpMkLst>
        </pc:grpChg>
      </pc:sldChg>
    </pc:docChg>
  </pc:docChgLst>
  <pc:docChgLst>
    <pc:chgData name="Lydia Bown" userId="S::lydia@bna.org.uk::97446fb2-30e3-4195-b199-72857a344cb9" providerId="AD" clId="Web-{FF8A8CB6-0C84-2948-FE73-34A223BA8C83}"/>
    <pc:docChg chg="modSld">
      <pc:chgData name="Lydia Bown" userId="S::lydia@bna.org.uk::97446fb2-30e3-4195-b199-72857a344cb9" providerId="AD" clId="Web-{FF8A8CB6-0C84-2948-FE73-34A223BA8C83}" dt="2020-06-04T12:32:45.892" v="4" actId="1076"/>
      <pc:docMkLst>
        <pc:docMk/>
      </pc:docMkLst>
      <pc:sldChg chg="delSp modSp">
        <pc:chgData name="Lydia Bown" userId="S::lydia@bna.org.uk::97446fb2-30e3-4195-b199-72857a344cb9" providerId="AD" clId="Web-{FF8A8CB6-0C84-2948-FE73-34A223BA8C83}" dt="2020-06-04T12:32:45.892" v="4" actId="1076"/>
        <pc:sldMkLst>
          <pc:docMk/>
          <pc:sldMk cId="2037555737" sldId="477"/>
        </pc:sldMkLst>
        <pc:spChg chg="topLvl">
          <ac:chgData name="Lydia Bown" userId="S::lydia@bna.org.uk::97446fb2-30e3-4195-b199-72857a344cb9" providerId="AD" clId="Web-{FF8A8CB6-0C84-2948-FE73-34A223BA8C83}" dt="2020-06-04T12:32:42.689" v="3"/>
          <ac:spMkLst>
            <pc:docMk/>
            <pc:sldMk cId="2037555737" sldId="477"/>
            <ac:spMk id="579" creationId="{0F3804BC-D186-48EF-85B8-481C09342A27}"/>
          </ac:spMkLst>
        </pc:spChg>
        <pc:spChg chg="topLvl">
          <ac:chgData name="Lydia Bown" userId="S::lydia@bna.org.uk::97446fb2-30e3-4195-b199-72857a344cb9" providerId="AD" clId="Web-{FF8A8CB6-0C84-2948-FE73-34A223BA8C83}" dt="2020-06-04T12:32:42.689" v="3"/>
          <ac:spMkLst>
            <pc:docMk/>
            <pc:sldMk cId="2037555737" sldId="477"/>
            <ac:spMk id="580" creationId="{86023EFF-1AB1-4240-8326-FC434B34F371}"/>
          </ac:spMkLst>
        </pc:spChg>
        <pc:spChg chg="topLvl">
          <ac:chgData name="Lydia Bown" userId="S::lydia@bna.org.uk::97446fb2-30e3-4195-b199-72857a344cb9" providerId="AD" clId="Web-{FF8A8CB6-0C84-2948-FE73-34A223BA8C83}" dt="2020-06-04T12:32:42.689" v="3"/>
          <ac:spMkLst>
            <pc:docMk/>
            <pc:sldMk cId="2037555737" sldId="477"/>
            <ac:spMk id="581" creationId="{7896A759-AA7F-4FE5-B79E-B33B53D16860}"/>
          </ac:spMkLst>
        </pc:spChg>
        <pc:spChg chg="topLvl">
          <ac:chgData name="Lydia Bown" userId="S::lydia@bna.org.uk::97446fb2-30e3-4195-b199-72857a344cb9" providerId="AD" clId="Web-{FF8A8CB6-0C84-2948-FE73-34A223BA8C83}" dt="2020-06-04T12:32:42.689" v="3"/>
          <ac:spMkLst>
            <pc:docMk/>
            <pc:sldMk cId="2037555737" sldId="477"/>
            <ac:spMk id="592" creationId="{5C450563-009C-422B-84D0-07D77A00D76D}"/>
          </ac:spMkLst>
        </pc:spChg>
        <pc:spChg chg="topLvl">
          <ac:chgData name="Lydia Bown" userId="S::lydia@bna.org.uk::97446fb2-30e3-4195-b199-72857a344cb9" providerId="AD" clId="Web-{FF8A8CB6-0C84-2948-FE73-34A223BA8C83}" dt="2020-06-04T12:32:42.689" v="3"/>
          <ac:spMkLst>
            <pc:docMk/>
            <pc:sldMk cId="2037555737" sldId="477"/>
            <ac:spMk id="593" creationId="{62CE6830-058E-4981-972B-CA9D7D287951}"/>
          </ac:spMkLst>
        </pc:spChg>
        <pc:spChg chg="topLvl">
          <ac:chgData name="Lydia Bown" userId="S::lydia@bna.org.uk::97446fb2-30e3-4195-b199-72857a344cb9" providerId="AD" clId="Web-{FF8A8CB6-0C84-2948-FE73-34A223BA8C83}" dt="2020-06-04T12:32:42.689" v="3"/>
          <ac:spMkLst>
            <pc:docMk/>
            <pc:sldMk cId="2037555737" sldId="477"/>
            <ac:spMk id="602" creationId="{42902084-233F-4565-AC7D-7FE293C13358}"/>
          </ac:spMkLst>
        </pc:spChg>
        <pc:spChg chg="topLvl">
          <ac:chgData name="Lydia Bown" userId="S::lydia@bna.org.uk::97446fb2-30e3-4195-b199-72857a344cb9" providerId="AD" clId="Web-{FF8A8CB6-0C84-2948-FE73-34A223BA8C83}" dt="2020-06-04T12:32:42.689" v="3"/>
          <ac:spMkLst>
            <pc:docMk/>
            <pc:sldMk cId="2037555737" sldId="477"/>
            <ac:spMk id="701" creationId="{E3C4C003-B6B6-46BA-A60F-200466CBD245}"/>
          </ac:spMkLst>
        </pc:spChg>
        <pc:spChg chg="topLvl">
          <ac:chgData name="Lydia Bown" userId="S::lydia@bna.org.uk::97446fb2-30e3-4195-b199-72857a344cb9" providerId="AD" clId="Web-{FF8A8CB6-0C84-2948-FE73-34A223BA8C83}" dt="2020-06-04T12:32:42.689" v="3"/>
          <ac:spMkLst>
            <pc:docMk/>
            <pc:sldMk cId="2037555737" sldId="477"/>
            <ac:spMk id="702" creationId="{C3D77C55-A5FD-4BC1-9CF8-2EBC26FE277F}"/>
          </ac:spMkLst>
        </pc:spChg>
        <pc:spChg chg="topLvl">
          <ac:chgData name="Lydia Bown" userId="S::lydia@bna.org.uk::97446fb2-30e3-4195-b199-72857a344cb9" providerId="AD" clId="Web-{FF8A8CB6-0C84-2948-FE73-34A223BA8C83}" dt="2020-06-04T12:32:42.689" v="3"/>
          <ac:spMkLst>
            <pc:docMk/>
            <pc:sldMk cId="2037555737" sldId="477"/>
            <ac:spMk id="703" creationId="{600CF9D8-93C1-4DEC-9A94-B9F2A24A94DD}"/>
          </ac:spMkLst>
        </pc:spChg>
        <pc:spChg chg="topLvl">
          <ac:chgData name="Lydia Bown" userId="S::lydia@bna.org.uk::97446fb2-30e3-4195-b199-72857a344cb9" providerId="AD" clId="Web-{FF8A8CB6-0C84-2948-FE73-34A223BA8C83}" dt="2020-06-04T12:32:42.689" v="3"/>
          <ac:spMkLst>
            <pc:docMk/>
            <pc:sldMk cId="2037555737" sldId="477"/>
            <ac:spMk id="705" creationId="{B9A55772-BEFD-42B6-93DD-5F91AF91D900}"/>
          </ac:spMkLst>
        </pc:spChg>
        <pc:grpChg chg="del mod">
          <ac:chgData name="Lydia Bown" userId="S::lydia@bna.org.uk::97446fb2-30e3-4195-b199-72857a344cb9" providerId="AD" clId="Web-{FF8A8CB6-0C84-2948-FE73-34A223BA8C83}" dt="2020-06-04T12:32:42.689" v="3"/>
          <ac:grpSpMkLst>
            <pc:docMk/>
            <pc:sldMk cId="2037555737" sldId="477"/>
            <ac:grpSpMk id="13" creationId="{B04211C7-8EB9-4240-A846-7B53F2679ACA}"/>
          </ac:grpSpMkLst>
        </pc:grpChg>
        <pc:grpChg chg="topLvl">
          <ac:chgData name="Lydia Bown" userId="S::lydia@bna.org.uk::97446fb2-30e3-4195-b199-72857a344cb9" providerId="AD" clId="Web-{FF8A8CB6-0C84-2948-FE73-34A223BA8C83}" dt="2020-06-04T12:32:42.689" v="3"/>
          <ac:grpSpMkLst>
            <pc:docMk/>
            <pc:sldMk cId="2037555737" sldId="477"/>
            <ac:grpSpMk id="582" creationId="{251A4985-35B7-48FA-8C7D-7C4EC811103F}"/>
          </ac:grpSpMkLst>
        </pc:grpChg>
        <pc:grpChg chg="topLvl">
          <ac:chgData name="Lydia Bown" userId="S::lydia@bna.org.uk::97446fb2-30e3-4195-b199-72857a344cb9" providerId="AD" clId="Web-{FF8A8CB6-0C84-2948-FE73-34A223BA8C83}" dt="2020-06-04T12:32:42.689" v="3"/>
          <ac:grpSpMkLst>
            <pc:docMk/>
            <pc:sldMk cId="2037555737" sldId="477"/>
            <ac:grpSpMk id="583" creationId="{D32551A2-6572-4183-B195-8BF947801B85}"/>
          </ac:grpSpMkLst>
        </pc:grpChg>
        <pc:grpChg chg="topLvl">
          <ac:chgData name="Lydia Bown" userId="S::lydia@bna.org.uk::97446fb2-30e3-4195-b199-72857a344cb9" providerId="AD" clId="Web-{FF8A8CB6-0C84-2948-FE73-34A223BA8C83}" dt="2020-06-04T12:32:42.689" v="3"/>
          <ac:grpSpMkLst>
            <pc:docMk/>
            <pc:sldMk cId="2037555737" sldId="477"/>
            <ac:grpSpMk id="584" creationId="{A051CFDB-AE2E-450D-8543-5D832492D9B5}"/>
          </ac:grpSpMkLst>
        </pc:grpChg>
        <pc:grpChg chg="topLvl">
          <ac:chgData name="Lydia Bown" userId="S::lydia@bna.org.uk::97446fb2-30e3-4195-b199-72857a344cb9" providerId="AD" clId="Web-{FF8A8CB6-0C84-2948-FE73-34A223BA8C83}" dt="2020-06-04T12:32:42.689" v="3"/>
          <ac:grpSpMkLst>
            <pc:docMk/>
            <pc:sldMk cId="2037555737" sldId="477"/>
            <ac:grpSpMk id="585" creationId="{D8A18A55-A818-42F5-82A7-F2B4236B397A}"/>
          </ac:grpSpMkLst>
        </pc:grpChg>
        <pc:grpChg chg="topLvl">
          <ac:chgData name="Lydia Bown" userId="S::lydia@bna.org.uk::97446fb2-30e3-4195-b199-72857a344cb9" providerId="AD" clId="Web-{FF8A8CB6-0C84-2948-FE73-34A223BA8C83}" dt="2020-06-04T12:32:42.689" v="3"/>
          <ac:grpSpMkLst>
            <pc:docMk/>
            <pc:sldMk cId="2037555737" sldId="477"/>
            <ac:grpSpMk id="586" creationId="{4635859E-6F7D-4A02-B7A2-CE3F649A4044}"/>
          </ac:grpSpMkLst>
        </pc:grpChg>
        <pc:grpChg chg="topLvl">
          <ac:chgData name="Lydia Bown" userId="S::lydia@bna.org.uk::97446fb2-30e3-4195-b199-72857a344cb9" providerId="AD" clId="Web-{FF8A8CB6-0C84-2948-FE73-34A223BA8C83}" dt="2020-06-04T12:32:42.689" v="3"/>
          <ac:grpSpMkLst>
            <pc:docMk/>
            <pc:sldMk cId="2037555737" sldId="477"/>
            <ac:grpSpMk id="587" creationId="{B9615C92-5AC0-47DC-A07E-CB8ED87A774E}"/>
          </ac:grpSpMkLst>
        </pc:grpChg>
        <pc:grpChg chg="topLvl">
          <ac:chgData name="Lydia Bown" userId="S::lydia@bna.org.uk::97446fb2-30e3-4195-b199-72857a344cb9" providerId="AD" clId="Web-{FF8A8CB6-0C84-2948-FE73-34A223BA8C83}" dt="2020-06-04T12:32:42.689" v="3"/>
          <ac:grpSpMkLst>
            <pc:docMk/>
            <pc:sldMk cId="2037555737" sldId="477"/>
            <ac:grpSpMk id="588" creationId="{D94D554D-0E0D-46EA-AC71-749C8E446096}"/>
          </ac:grpSpMkLst>
        </pc:grpChg>
        <pc:grpChg chg="mod topLvl">
          <ac:chgData name="Lydia Bown" userId="S::lydia@bna.org.uk::97446fb2-30e3-4195-b199-72857a344cb9" providerId="AD" clId="Web-{FF8A8CB6-0C84-2948-FE73-34A223BA8C83}" dt="2020-06-04T12:32:45.892" v="4" actId="1076"/>
          <ac:grpSpMkLst>
            <pc:docMk/>
            <pc:sldMk cId="2037555737" sldId="477"/>
            <ac:grpSpMk id="589" creationId="{ECEAA0D0-6ADA-443B-A02D-28C2009BE787}"/>
          </ac:grpSpMkLst>
        </pc:grpChg>
        <pc:grpChg chg="topLvl">
          <ac:chgData name="Lydia Bown" userId="S::lydia@bna.org.uk::97446fb2-30e3-4195-b199-72857a344cb9" providerId="AD" clId="Web-{FF8A8CB6-0C84-2948-FE73-34A223BA8C83}" dt="2020-06-04T12:32:42.689" v="3"/>
          <ac:grpSpMkLst>
            <pc:docMk/>
            <pc:sldMk cId="2037555737" sldId="477"/>
            <ac:grpSpMk id="590" creationId="{FF7AD30D-FA14-47EC-ADD7-D0130377E649}"/>
          </ac:grpSpMkLst>
        </pc:grpChg>
        <pc:grpChg chg="topLvl">
          <ac:chgData name="Lydia Bown" userId="S::lydia@bna.org.uk::97446fb2-30e3-4195-b199-72857a344cb9" providerId="AD" clId="Web-{FF8A8CB6-0C84-2948-FE73-34A223BA8C83}" dt="2020-06-04T12:32:42.689" v="3"/>
          <ac:grpSpMkLst>
            <pc:docMk/>
            <pc:sldMk cId="2037555737" sldId="477"/>
            <ac:grpSpMk id="591" creationId="{0BC24792-275B-4CC7-870A-12D2BA108CA7}"/>
          </ac:grpSpMkLst>
        </pc:grpChg>
        <pc:grpChg chg="topLvl">
          <ac:chgData name="Lydia Bown" userId="S::lydia@bna.org.uk::97446fb2-30e3-4195-b199-72857a344cb9" providerId="AD" clId="Web-{FF8A8CB6-0C84-2948-FE73-34A223BA8C83}" dt="2020-06-04T12:32:42.689" v="3"/>
          <ac:grpSpMkLst>
            <pc:docMk/>
            <pc:sldMk cId="2037555737" sldId="477"/>
            <ac:grpSpMk id="594" creationId="{BC95394F-E29B-4F81-80AA-A1AF5F203A77}"/>
          </ac:grpSpMkLst>
        </pc:grpChg>
        <pc:grpChg chg="topLvl">
          <ac:chgData name="Lydia Bown" userId="S::lydia@bna.org.uk::97446fb2-30e3-4195-b199-72857a344cb9" providerId="AD" clId="Web-{FF8A8CB6-0C84-2948-FE73-34A223BA8C83}" dt="2020-06-04T12:32:42.689" v="3"/>
          <ac:grpSpMkLst>
            <pc:docMk/>
            <pc:sldMk cId="2037555737" sldId="477"/>
            <ac:grpSpMk id="595" creationId="{565E4626-D0B0-4098-A16C-1CC9AAD4A7CA}"/>
          </ac:grpSpMkLst>
        </pc:grpChg>
        <pc:grpChg chg="topLvl">
          <ac:chgData name="Lydia Bown" userId="S::lydia@bna.org.uk::97446fb2-30e3-4195-b199-72857a344cb9" providerId="AD" clId="Web-{FF8A8CB6-0C84-2948-FE73-34A223BA8C83}" dt="2020-06-04T12:32:42.689" v="3"/>
          <ac:grpSpMkLst>
            <pc:docMk/>
            <pc:sldMk cId="2037555737" sldId="477"/>
            <ac:grpSpMk id="596" creationId="{97E0525F-F2BB-4E6F-BA9A-B0BB3640F44F}"/>
          </ac:grpSpMkLst>
        </pc:grpChg>
        <pc:grpChg chg="topLvl">
          <ac:chgData name="Lydia Bown" userId="S::lydia@bna.org.uk::97446fb2-30e3-4195-b199-72857a344cb9" providerId="AD" clId="Web-{FF8A8CB6-0C84-2948-FE73-34A223BA8C83}" dt="2020-06-04T12:32:42.689" v="3"/>
          <ac:grpSpMkLst>
            <pc:docMk/>
            <pc:sldMk cId="2037555737" sldId="477"/>
            <ac:grpSpMk id="597" creationId="{933B4634-05CA-4D05-9F4A-2CD875925377}"/>
          </ac:grpSpMkLst>
        </pc:grpChg>
        <pc:grpChg chg="topLvl">
          <ac:chgData name="Lydia Bown" userId="S::lydia@bna.org.uk::97446fb2-30e3-4195-b199-72857a344cb9" providerId="AD" clId="Web-{FF8A8CB6-0C84-2948-FE73-34A223BA8C83}" dt="2020-06-04T12:32:42.689" v="3"/>
          <ac:grpSpMkLst>
            <pc:docMk/>
            <pc:sldMk cId="2037555737" sldId="477"/>
            <ac:grpSpMk id="706" creationId="{A4051C6C-90A0-413B-B065-2E9B91C68ED4}"/>
          </ac:grpSpMkLst>
        </pc:grpChg>
        <pc:grpChg chg="topLvl">
          <ac:chgData name="Lydia Bown" userId="S::lydia@bna.org.uk::97446fb2-30e3-4195-b199-72857a344cb9" providerId="AD" clId="Web-{FF8A8CB6-0C84-2948-FE73-34A223BA8C83}" dt="2020-06-04T12:32:42.689" v="3"/>
          <ac:grpSpMkLst>
            <pc:docMk/>
            <pc:sldMk cId="2037555737" sldId="477"/>
            <ac:grpSpMk id="713" creationId="{026208A8-C6F2-4E50-B09D-BBED2E755212}"/>
          </ac:grpSpMkLst>
        </pc:grpChg>
        <pc:picChg chg="topLvl">
          <ac:chgData name="Lydia Bown" userId="S::lydia@bna.org.uk::97446fb2-30e3-4195-b199-72857a344cb9" providerId="AD" clId="Web-{FF8A8CB6-0C84-2948-FE73-34A223BA8C83}" dt="2020-06-04T12:32:42.689" v="3"/>
          <ac:picMkLst>
            <pc:docMk/>
            <pc:sldMk cId="2037555737" sldId="477"/>
            <ac:picMk id="598" creationId="{132F1CCD-8622-4368-9B29-808FAD09EE8D}"/>
          </ac:picMkLst>
        </pc:picChg>
        <pc:picChg chg="topLvl">
          <ac:chgData name="Lydia Bown" userId="S::lydia@bna.org.uk::97446fb2-30e3-4195-b199-72857a344cb9" providerId="AD" clId="Web-{FF8A8CB6-0C84-2948-FE73-34A223BA8C83}" dt="2020-06-04T12:32:42.689" v="3"/>
          <ac:picMkLst>
            <pc:docMk/>
            <pc:sldMk cId="2037555737" sldId="477"/>
            <ac:picMk id="599" creationId="{16E4B6FE-46C4-4DCD-B911-E3BD41A42086}"/>
          </ac:picMkLst>
        </pc:picChg>
        <pc:picChg chg="topLvl">
          <ac:chgData name="Lydia Bown" userId="S::lydia@bna.org.uk::97446fb2-30e3-4195-b199-72857a344cb9" providerId="AD" clId="Web-{FF8A8CB6-0C84-2948-FE73-34A223BA8C83}" dt="2020-06-04T12:32:42.689" v="3"/>
          <ac:picMkLst>
            <pc:docMk/>
            <pc:sldMk cId="2037555737" sldId="477"/>
            <ac:picMk id="600" creationId="{E8725034-BB08-4B11-BEF1-FB03D503DB61}"/>
          </ac:picMkLst>
        </pc:picChg>
      </pc:sldChg>
    </pc:docChg>
  </pc:docChgLst>
  <pc:docChgLst>
    <pc:chgData name="Elena Toma" userId="S::elena@bna.org.uk::275890a2-8b43-4638-9afe-17119bcb5b5f" providerId="AD" clId="Web-{8C7B8FBF-1B0F-C76F-1C8F-861A641E2933}"/>
    <pc:docChg chg="delSld">
      <pc:chgData name="Elena Toma" userId="S::elena@bna.org.uk::275890a2-8b43-4638-9afe-17119bcb5b5f" providerId="AD" clId="Web-{8C7B8FBF-1B0F-C76F-1C8F-861A641E2933}" dt="2020-03-12T16:45:44.542" v="0"/>
      <pc:docMkLst>
        <pc:docMk/>
      </pc:docMkLst>
      <pc:sldChg chg="del">
        <pc:chgData name="Elena Toma" userId="S::elena@bna.org.uk::275890a2-8b43-4638-9afe-17119bcb5b5f" providerId="AD" clId="Web-{8C7B8FBF-1B0F-C76F-1C8F-861A641E2933}" dt="2020-03-12T16:45:44.542" v="0"/>
        <pc:sldMkLst>
          <pc:docMk/>
          <pc:sldMk cId="2463474454" sldId="3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2E196-D126-44C4-A2FD-EFA15448B4AF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1340D-D755-49E8-96A2-E79A0974D7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436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070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5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022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304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674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365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040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969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168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849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209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626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7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07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79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889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389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94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0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28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60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6CB2CC-7685-4D20-B1D9-2C614A896057}"/>
              </a:ext>
            </a:extLst>
          </p:cNvPr>
          <p:cNvSpPr/>
          <p:nvPr/>
        </p:nvSpPr>
        <p:spPr>
          <a:xfrm>
            <a:off x="902683" y="2602285"/>
            <a:ext cx="6696513" cy="22406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spcAft>
                <a:spcPts val="600"/>
              </a:spcAft>
            </a:pPr>
            <a:r>
              <a:rPr lang="en-GB" sz="9600" kern="1400" dirty="0">
                <a:solidFill>
                  <a:srgbClr val="C00000"/>
                </a:solidFill>
                <a:latin typeface="+mj-lt"/>
              </a:rPr>
              <a:t>Neuronal</a:t>
            </a:r>
          </a:p>
          <a:p>
            <a:pPr>
              <a:lnSpc>
                <a:spcPct val="75000"/>
              </a:lnSpc>
              <a:spcAft>
                <a:spcPts val="600"/>
              </a:spcAft>
            </a:pPr>
            <a:r>
              <a:rPr lang="en-GB" sz="8000" kern="1400" dirty="0">
                <a:solidFill>
                  <a:srgbClr val="434343"/>
                </a:solidFill>
                <a:latin typeface="+mj-lt"/>
              </a:rPr>
              <a:t>communication</a:t>
            </a:r>
            <a:r>
              <a:rPr lang="en-GB" sz="3600" kern="1400" dirty="0">
                <a:solidFill>
                  <a:srgbClr val="000000"/>
                </a:solidFill>
                <a:latin typeface="+mj-lt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00D592-087A-466F-90BA-9CC71C13A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034" y="390284"/>
            <a:ext cx="1889241" cy="18042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FBDCB8-E024-4193-9B27-80D7A5CCB0F8}"/>
              </a:ext>
            </a:extLst>
          </p:cNvPr>
          <p:cNvSpPr/>
          <p:nvPr/>
        </p:nvSpPr>
        <p:spPr>
          <a:xfrm>
            <a:off x="441375" y="6019384"/>
            <a:ext cx="2345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'Presenter 1'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242FEA-A42B-4BE1-9548-E6AF6066AAD9}"/>
              </a:ext>
            </a:extLst>
          </p:cNvPr>
          <p:cNvSpPr/>
          <p:nvPr/>
        </p:nvSpPr>
        <p:spPr>
          <a:xfrm>
            <a:off x="9599458" y="6019384"/>
            <a:ext cx="2345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'Presenter 2'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07C8E5-135B-4F33-8792-8C6E455287E7}"/>
              </a:ext>
            </a:extLst>
          </p:cNvPr>
          <p:cNvSpPr txBox="1"/>
          <p:nvPr/>
        </p:nvSpPr>
        <p:spPr>
          <a:xfrm>
            <a:off x="1445516" y="169686"/>
            <a:ext cx="343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434343"/>
                </a:solidFill>
                <a:latin typeface="+mj-lt"/>
              </a:rPr>
              <a:t>This activity has been supported </a:t>
            </a:r>
            <a:br>
              <a:rPr lang="en-GB" dirty="0">
                <a:solidFill>
                  <a:srgbClr val="434343"/>
                </a:solidFill>
                <a:latin typeface="+mj-lt"/>
              </a:rPr>
            </a:br>
            <a:r>
              <a:rPr lang="en-GB" dirty="0">
                <a:solidFill>
                  <a:srgbClr val="434343"/>
                </a:solidFill>
                <a:latin typeface="+mj-lt"/>
              </a:rPr>
              <a:t>by a grant from Roche Products Ltd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13B35E-0343-4495-AB1A-C32586CAF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8" y="128016"/>
            <a:ext cx="1323982" cy="7169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0C84F1-83D2-4228-8CAE-6516FB2128BC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21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roup 261">
            <a:extLst>
              <a:ext uri="{FF2B5EF4-FFF2-40B4-BE49-F238E27FC236}">
                <a16:creationId xmlns:a16="http://schemas.microsoft.com/office/drawing/2014/main" id="{BFA2B05F-CF4E-4DA5-8E31-2DDD15F848D3}"/>
              </a:ext>
            </a:extLst>
          </p:cNvPr>
          <p:cNvGrpSpPr/>
          <p:nvPr/>
        </p:nvGrpSpPr>
        <p:grpSpPr>
          <a:xfrm>
            <a:off x="3079506" y="3512703"/>
            <a:ext cx="272950" cy="701654"/>
            <a:chOff x="1253225" y="1631433"/>
            <a:chExt cx="272950" cy="701654"/>
          </a:xfrm>
        </p:grpSpPr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8E2D4621-A2F2-47BD-A2A0-11D199DA5DF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1FFC2980-AF50-4AB1-A0AA-D8F164A984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D505AC14-3BE8-402C-B4A6-088597B1FE9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6E660E22-5F10-46C5-825F-7176EB0BE344}"/>
              </a:ext>
            </a:extLst>
          </p:cNvPr>
          <p:cNvGrpSpPr/>
          <p:nvPr/>
        </p:nvGrpSpPr>
        <p:grpSpPr>
          <a:xfrm rot="10800000">
            <a:off x="3121077" y="4204354"/>
            <a:ext cx="272950" cy="701654"/>
            <a:chOff x="1253225" y="1631433"/>
            <a:chExt cx="272950" cy="701654"/>
          </a:xfrm>
        </p:grpSpPr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DC1E18AA-B055-4D09-AE2B-3F5C3010F29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F2C5DB40-411F-4F14-ADA2-15DE57457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D86CC4B3-FE06-401D-A558-3DCC91AB18D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9" name="Oval 408">
            <a:extLst>
              <a:ext uri="{FF2B5EF4-FFF2-40B4-BE49-F238E27FC236}">
                <a16:creationId xmlns:a16="http://schemas.microsoft.com/office/drawing/2014/main" id="{8A5200DA-F904-49E1-91E1-5E6CDFAE1B3F}"/>
              </a:ext>
            </a:extLst>
          </p:cNvPr>
          <p:cNvSpPr/>
          <p:nvPr/>
        </p:nvSpPr>
        <p:spPr>
          <a:xfrm>
            <a:off x="9183712" y="145674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0" name="Isosceles Triangle 409">
            <a:extLst>
              <a:ext uri="{FF2B5EF4-FFF2-40B4-BE49-F238E27FC236}">
                <a16:creationId xmlns:a16="http://schemas.microsoft.com/office/drawing/2014/main" id="{A8BE59FB-1DDA-4464-AA4C-36DC09506391}"/>
              </a:ext>
            </a:extLst>
          </p:cNvPr>
          <p:cNvSpPr/>
          <p:nvPr/>
        </p:nvSpPr>
        <p:spPr>
          <a:xfrm rot="6481765">
            <a:off x="9229639" y="1853455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1" name="TextBox 410">
            <a:extLst>
              <a:ext uri="{FF2B5EF4-FFF2-40B4-BE49-F238E27FC236}">
                <a16:creationId xmlns:a16="http://schemas.microsoft.com/office/drawing/2014/main" id="{25FE493B-0234-41A8-8B5A-CA0645EAD2A8}"/>
              </a:ext>
            </a:extLst>
          </p:cNvPr>
          <p:cNvSpPr txBox="1"/>
          <p:nvPr/>
        </p:nvSpPr>
        <p:spPr>
          <a:xfrm>
            <a:off x="9216025" y="1320084"/>
            <a:ext cx="1162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Na</a:t>
            </a:r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</a:p>
        </p:txBody>
      </p:sp>
      <p:sp>
        <p:nvSpPr>
          <p:cNvPr id="412" name="TextBox 411">
            <a:extLst>
              <a:ext uri="{FF2B5EF4-FFF2-40B4-BE49-F238E27FC236}">
                <a16:creationId xmlns:a16="http://schemas.microsoft.com/office/drawing/2014/main" id="{65DE4EA2-BDBC-466D-B0B5-03B4CAF570A3}"/>
              </a:ext>
            </a:extLst>
          </p:cNvPr>
          <p:cNvSpPr txBox="1"/>
          <p:nvPr/>
        </p:nvSpPr>
        <p:spPr>
          <a:xfrm>
            <a:off x="8647089" y="1691136"/>
            <a:ext cx="21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</a:t>
            </a:r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2CD7850B-6AA0-43A9-A9B6-2D31F5698CED}"/>
              </a:ext>
            </a:extLst>
          </p:cNvPr>
          <p:cNvSpPr txBox="1"/>
          <p:nvPr/>
        </p:nvSpPr>
        <p:spPr>
          <a:xfrm>
            <a:off x="8709248" y="1021001"/>
            <a:ext cx="174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Ions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6D3F3F7A-0606-4F2C-9965-5AD2B22232B0}"/>
              </a:ext>
            </a:extLst>
          </p:cNvPr>
          <p:cNvSpPr txBox="1"/>
          <p:nvPr/>
        </p:nvSpPr>
        <p:spPr>
          <a:xfrm>
            <a:off x="501162" y="339296"/>
            <a:ext cx="412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+mj-lt"/>
              </a:rPr>
              <a:t>1. Resting state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8B7B3D07-9F4B-41C7-B333-9EF072B46745}"/>
              </a:ext>
            </a:extLst>
          </p:cNvPr>
          <p:cNvSpPr/>
          <p:nvPr/>
        </p:nvSpPr>
        <p:spPr>
          <a:xfrm>
            <a:off x="1100180" y="3098503"/>
            <a:ext cx="1625687" cy="163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1" name="Picture 26" descr="Image result for action potential">
            <a:extLst>
              <a:ext uri="{FF2B5EF4-FFF2-40B4-BE49-F238E27FC236}">
                <a16:creationId xmlns:a16="http://schemas.microsoft.com/office/drawing/2014/main" id="{3CE12B0D-24EB-4914-9D82-90AA7F3CD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20" y="1109187"/>
            <a:ext cx="2285636" cy="225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" name="Rectangle 251">
            <a:extLst>
              <a:ext uri="{FF2B5EF4-FFF2-40B4-BE49-F238E27FC236}">
                <a16:creationId xmlns:a16="http://schemas.microsoft.com/office/drawing/2014/main" id="{BB1AE3D0-C336-49F3-986F-1AA67577562C}"/>
              </a:ext>
            </a:extLst>
          </p:cNvPr>
          <p:cNvSpPr/>
          <p:nvPr/>
        </p:nvSpPr>
        <p:spPr>
          <a:xfrm>
            <a:off x="1366857" y="1227196"/>
            <a:ext cx="1548419" cy="1824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C73909FE-EE96-4E6F-8C35-98831BA0FFAC}"/>
              </a:ext>
            </a:extLst>
          </p:cNvPr>
          <p:cNvSpPr/>
          <p:nvPr/>
        </p:nvSpPr>
        <p:spPr>
          <a:xfrm>
            <a:off x="898528" y="2663335"/>
            <a:ext cx="1548419" cy="2556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66" name="Group 765">
            <a:extLst>
              <a:ext uri="{FF2B5EF4-FFF2-40B4-BE49-F238E27FC236}">
                <a16:creationId xmlns:a16="http://schemas.microsoft.com/office/drawing/2014/main" id="{AC4137C4-EF1C-40B9-9E69-5A4CA224946B}"/>
              </a:ext>
            </a:extLst>
          </p:cNvPr>
          <p:cNvGrpSpPr/>
          <p:nvPr/>
        </p:nvGrpSpPr>
        <p:grpSpPr>
          <a:xfrm rot="10800000">
            <a:off x="7505230" y="4170273"/>
            <a:ext cx="272950" cy="701654"/>
            <a:chOff x="1253225" y="1631433"/>
            <a:chExt cx="272950" cy="701654"/>
          </a:xfrm>
        </p:grpSpPr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D1FA8899-602B-46A3-B72B-126266CCCA0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68" name="Straight Connector 767">
              <a:extLst>
                <a:ext uri="{FF2B5EF4-FFF2-40B4-BE49-F238E27FC236}">
                  <a16:creationId xmlns:a16="http://schemas.microsoft.com/office/drawing/2014/main" id="{73059AAB-EBFD-4723-BB34-35652063DB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9" name="Oval 768">
              <a:extLst>
                <a:ext uri="{FF2B5EF4-FFF2-40B4-BE49-F238E27FC236}">
                  <a16:creationId xmlns:a16="http://schemas.microsoft.com/office/drawing/2014/main" id="{281D637A-F92C-495F-BE8C-3D0E80C1FFD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70" name="Group 769">
            <a:extLst>
              <a:ext uri="{FF2B5EF4-FFF2-40B4-BE49-F238E27FC236}">
                <a16:creationId xmlns:a16="http://schemas.microsoft.com/office/drawing/2014/main" id="{80CAE66E-1B3B-4B5D-8C91-8A699B155F17}"/>
              </a:ext>
            </a:extLst>
          </p:cNvPr>
          <p:cNvGrpSpPr/>
          <p:nvPr/>
        </p:nvGrpSpPr>
        <p:grpSpPr>
          <a:xfrm>
            <a:off x="7473392" y="3475288"/>
            <a:ext cx="272950" cy="701654"/>
            <a:chOff x="1253225" y="1631433"/>
            <a:chExt cx="272950" cy="701654"/>
          </a:xfrm>
        </p:grpSpPr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2C9AD014-72DD-4AF0-9E1D-11247EEC19A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72" name="Straight Connector 771">
              <a:extLst>
                <a:ext uri="{FF2B5EF4-FFF2-40B4-BE49-F238E27FC236}">
                  <a16:creationId xmlns:a16="http://schemas.microsoft.com/office/drawing/2014/main" id="{1ADD2E72-0905-4687-B722-77F766F8F0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3" name="Oval 772">
              <a:extLst>
                <a:ext uri="{FF2B5EF4-FFF2-40B4-BE49-F238E27FC236}">
                  <a16:creationId xmlns:a16="http://schemas.microsoft.com/office/drawing/2014/main" id="{6F8D3269-DB20-49F9-9ED5-080B7D440BE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74" name="Group 773">
            <a:extLst>
              <a:ext uri="{FF2B5EF4-FFF2-40B4-BE49-F238E27FC236}">
                <a16:creationId xmlns:a16="http://schemas.microsoft.com/office/drawing/2014/main" id="{208FFE87-38C4-4C84-9A27-459AF3BFE3A0}"/>
              </a:ext>
            </a:extLst>
          </p:cNvPr>
          <p:cNvGrpSpPr/>
          <p:nvPr/>
        </p:nvGrpSpPr>
        <p:grpSpPr>
          <a:xfrm rot="10800000">
            <a:off x="7235966" y="4169852"/>
            <a:ext cx="272950" cy="701654"/>
            <a:chOff x="1253225" y="1631433"/>
            <a:chExt cx="272950" cy="701654"/>
          </a:xfrm>
        </p:grpSpPr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A5F09807-08C9-4D3C-B15A-042716A9382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76" name="Straight Connector 775">
              <a:extLst>
                <a:ext uri="{FF2B5EF4-FFF2-40B4-BE49-F238E27FC236}">
                  <a16:creationId xmlns:a16="http://schemas.microsoft.com/office/drawing/2014/main" id="{0772A636-6D6A-4171-A758-650285FBF7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7" name="Oval 776">
              <a:extLst>
                <a:ext uri="{FF2B5EF4-FFF2-40B4-BE49-F238E27FC236}">
                  <a16:creationId xmlns:a16="http://schemas.microsoft.com/office/drawing/2014/main" id="{EA4B9BB6-3AEF-47EA-8090-AFD97001BEA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78" name="Group 777">
            <a:extLst>
              <a:ext uri="{FF2B5EF4-FFF2-40B4-BE49-F238E27FC236}">
                <a16:creationId xmlns:a16="http://schemas.microsoft.com/office/drawing/2014/main" id="{6AF21AFB-2790-47E7-A78F-0F3FB891DF9E}"/>
              </a:ext>
            </a:extLst>
          </p:cNvPr>
          <p:cNvGrpSpPr/>
          <p:nvPr/>
        </p:nvGrpSpPr>
        <p:grpSpPr>
          <a:xfrm>
            <a:off x="7204128" y="3474867"/>
            <a:ext cx="272950" cy="701654"/>
            <a:chOff x="1253225" y="1631433"/>
            <a:chExt cx="272950" cy="701654"/>
          </a:xfrm>
        </p:grpSpPr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5433E88D-44CA-482A-BC94-8F491DA4515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80" name="Straight Connector 779">
              <a:extLst>
                <a:ext uri="{FF2B5EF4-FFF2-40B4-BE49-F238E27FC236}">
                  <a16:creationId xmlns:a16="http://schemas.microsoft.com/office/drawing/2014/main" id="{F7DFC9BB-D135-4C94-8B0B-9705267594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1" name="Oval 780">
              <a:extLst>
                <a:ext uri="{FF2B5EF4-FFF2-40B4-BE49-F238E27FC236}">
                  <a16:creationId xmlns:a16="http://schemas.microsoft.com/office/drawing/2014/main" id="{BC701B87-41F7-45DC-A268-4788603A32D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82" name="Group 781">
            <a:extLst>
              <a:ext uri="{FF2B5EF4-FFF2-40B4-BE49-F238E27FC236}">
                <a16:creationId xmlns:a16="http://schemas.microsoft.com/office/drawing/2014/main" id="{88E6944D-219F-4C78-A9E4-9FE2F9C1A474}"/>
              </a:ext>
            </a:extLst>
          </p:cNvPr>
          <p:cNvGrpSpPr/>
          <p:nvPr/>
        </p:nvGrpSpPr>
        <p:grpSpPr>
          <a:xfrm rot="10800000">
            <a:off x="5403369" y="4183238"/>
            <a:ext cx="272950" cy="701654"/>
            <a:chOff x="1253225" y="1631433"/>
            <a:chExt cx="272950" cy="701654"/>
          </a:xfrm>
        </p:grpSpPr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B2F4A976-5667-4EA0-A8C6-47D6A1893BC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84" name="Straight Connector 783">
              <a:extLst>
                <a:ext uri="{FF2B5EF4-FFF2-40B4-BE49-F238E27FC236}">
                  <a16:creationId xmlns:a16="http://schemas.microsoft.com/office/drawing/2014/main" id="{CAC24151-C8A1-48C8-AEBB-C7259C9259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5" name="Oval 784">
              <a:extLst>
                <a:ext uri="{FF2B5EF4-FFF2-40B4-BE49-F238E27FC236}">
                  <a16:creationId xmlns:a16="http://schemas.microsoft.com/office/drawing/2014/main" id="{9F1D7390-C172-43FE-99EB-29BD134D4AB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86" name="Group 785">
            <a:extLst>
              <a:ext uri="{FF2B5EF4-FFF2-40B4-BE49-F238E27FC236}">
                <a16:creationId xmlns:a16="http://schemas.microsoft.com/office/drawing/2014/main" id="{19AAAD6B-50FB-4DFB-8000-87ECB7ED93A8}"/>
              </a:ext>
            </a:extLst>
          </p:cNvPr>
          <p:cNvGrpSpPr/>
          <p:nvPr/>
        </p:nvGrpSpPr>
        <p:grpSpPr>
          <a:xfrm>
            <a:off x="5371531" y="3488253"/>
            <a:ext cx="272950" cy="701654"/>
            <a:chOff x="1253225" y="1631433"/>
            <a:chExt cx="272950" cy="701654"/>
          </a:xfrm>
        </p:grpSpPr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73324F16-6DE7-4113-AD92-4EC1B356081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88" name="Straight Connector 787">
              <a:extLst>
                <a:ext uri="{FF2B5EF4-FFF2-40B4-BE49-F238E27FC236}">
                  <a16:creationId xmlns:a16="http://schemas.microsoft.com/office/drawing/2014/main" id="{23112906-C8BA-43D0-AF9B-C44070F570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9" name="Oval 788">
              <a:extLst>
                <a:ext uri="{FF2B5EF4-FFF2-40B4-BE49-F238E27FC236}">
                  <a16:creationId xmlns:a16="http://schemas.microsoft.com/office/drawing/2014/main" id="{F48FB09C-397B-4779-A5E3-2D39A5109BA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0" name="Group 789">
            <a:extLst>
              <a:ext uri="{FF2B5EF4-FFF2-40B4-BE49-F238E27FC236}">
                <a16:creationId xmlns:a16="http://schemas.microsoft.com/office/drawing/2014/main" id="{6611EF33-C72C-4493-BC26-852DDAA4AADC}"/>
              </a:ext>
            </a:extLst>
          </p:cNvPr>
          <p:cNvGrpSpPr/>
          <p:nvPr/>
        </p:nvGrpSpPr>
        <p:grpSpPr>
          <a:xfrm rot="10800000">
            <a:off x="5139065" y="4173608"/>
            <a:ext cx="272950" cy="701654"/>
            <a:chOff x="1253225" y="1631433"/>
            <a:chExt cx="272950" cy="701654"/>
          </a:xfrm>
        </p:grpSpPr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003AF99A-7DB1-41BB-BF2F-2A2219DCD7F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92" name="Straight Connector 791">
              <a:extLst>
                <a:ext uri="{FF2B5EF4-FFF2-40B4-BE49-F238E27FC236}">
                  <a16:creationId xmlns:a16="http://schemas.microsoft.com/office/drawing/2014/main" id="{EAED2101-8A87-447E-B2BE-7008BA5EBA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3" name="Oval 792">
              <a:extLst>
                <a:ext uri="{FF2B5EF4-FFF2-40B4-BE49-F238E27FC236}">
                  <a16:creationId xmlns:a16="http://schemas.microsoft.com/office/drawing/2014/main" id="{5694632F-1795-4AD0-8799-131397BC321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4" name="Group 793">
            <a:extLst>
              <a:ext uri="{FF2B5EF4-FFF2-40B4-BE49-F238E27FC236}">
                <a16:creationId xmlns:a16="http://schemas.microsoft.com/office/drawing/2014/main" id="{6B912152-E59C-418F-B646-59156DBBA861}"/>
              </a:ext>
            </a:extLst>
          </p:cNvPr>
          <p:cNvGrpSpPr/>
          <p:nvPr/>
        </p:nvGrpSpPr>
        <p:grpSpPr>
          <a:xfrm>
            <a:off x="5107227" y="3478623"/>
            <a:ext cx="272950" cy="701654"/>
            <a:chOff x="1253225" y="1631433"/>
            <a:chExt cx="272950" cy="701654"/>
          </a:xfrm>
        </p:grpSpPr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5D2D6E56-FF6E-4157-BABF-C4888A1E465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96" name="Straight Connector 795">
              <a:extLst>
                <a:ext uri="{FF2B5EF4-FFF2-40B4-BE49-F238E27FC236}">
                  <a16:creationId xmlns:a16="http://schemas.microsoft.com/office/drawing/2014/main" id="{76F74837-B35A-43A6-8881-E3A9AF05B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7" name="Oval 796">
              <a:extLst>
                <a:ext uri="{FF2B5EF4-FFF2-40B4-BE49-F238E27FC236}">
                  <a16:creationId xmlns:a16="http://schemas.microsoft.com/office/drawing/2014/main" id="{0112ECF2-808D-41FA-A01F-7525EB7CA28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8" name="Group 797">
            <a:extLst>
              <a:ext uri="{FF2B5EF4-FFF2-40B4-BE49-F238E27FC236}">
                <a16:creationId xmlns:a16="http://schemas.microsoft.com/office/drawing/2014/main" id="{452B53B1-6BEC-4C42-8526-AFEF060DEACD}"/>
              </a:ext>
            </a:extLst>
          </p:cNvPr>
          <p:cNvGrpSpPr/>
          <p:nvPr/>
        </p:nvGrpSpPr>
        <p:grpSpPr>
          <a:xfrm rot="10800000">
            <a:off x="3373781" y="4201009"/>
            <a:ext cx="272950" cy="701654"/>
            <a:chOff x="1253225" y="1631433"/>
            <a:chExt cx="272950" cy="701654"/>
          </a:xfrm>
        </p:grpSpPr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E37D4D70-2B79-4658-A9F7-A2B78C83793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00" name="Straight Connector 799">
              <a:extLst>
                <a:ext uri="{FF2B5EF4-FFF2-40B4-BE49-F238E27FC236}">
                  <a16:creationId xmlns:a16="http://schemas.microsoft.com/office/drawing/2014/main" id="{F0965148-A409-4B8F-8867-F526C07F13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1" name="Oval 800">
              <a:extLst>
                <a:ext uri="{FF2B5EF4-FFF2-40B4-BE49-F238E27FC236}">
                  <a16:creationId xmlns:a16="http://schemas.microsoft.com/office/drawing/2014/main" id="{484C921A-239D-4BF4-88CA-43945655F65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02" name="Group 801">
            <a:extLst>
              <a:ext uri="{FF2B5EF4-FFF2-40B4-BE49-F238E27FC236}">
                <a16:creationId xmlns:a16="http://schemas.microsoft.com/office/drawing/2014/main" id="{A4FC2F08-084E-4C88-AFF7-7785DB4CFD0A}"/>
              </a:ext>
            </a:extLst>
          </p:cNvPr>
          <p:cNvGrpSpPr/>
          <p:nvPr/>
        </p:nvGrpSpPr>
        <p:grpSpPr>
          <a:xfrm>
            <a:off x="3341943" y="3506024"/>
            <a:ext cx="272950" cy="701654"/>
            <a:chOff x="1253225" y="1631433"/>
            <a:chExt cx="272950" cy="701654"/>
          </a:xfrm>
        </p:grpSpPr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52F99266-44C1-41BC-A459-77FA26CEBBA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04" name="Straight Connector 803">
              <a:extLst>
                <a:ext uri="{FF2B5EF4-FFF2-40B4-BE49-F238E27FC236}">
                  <a16:creationId xmlns:a16="http://schemas.microsoft.com/office/drawing/2014/main" id="{7783D9EF-0E21-4DC7-B20E-2DB570F8E3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5" name="Oval 804">
              <a:extLst>
                <a:ext uri="{FF2B5EF4-FFF2-40B4-BE49-F238E27FC236}">
                  <a16:creationId xmlns:a16="http://schemas.microsoft.com/office/drawing/2014/main" id="{01E24A56-B2AE-406C-910C-F67B5974E93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06" name="Group 805">
            <a:extLst>
              <a:ext uri="{FF2B5EF4-FFF2-40B4-BE49-F238E27FC236}">
                <a16:creationId xmlns:a16="http://schemas.microsoft.com/office/drawing/2014/main" id="{8C6FA7AD-495B-45BA-B7ED-7A5ABDF4DB7E}"/>
              </a:ext>
            </a:extLst>
          </p:cNvPr>
          <p:cNvGrpSpPr/>
          <p:nvPr/>
        </p:nvGrpSpPr>
        <p:grpSpPr>
          <a:xfrm>
            <a:off x="3603057" y="3506024"/>
            <a:ext cx="272950" cy="701654"/>
            <a:chOff x="1253225" y="1631433"/>
            <a:chExt cx="272950" cy="701654"/>
          </a:xfrm>
        </p:grpSpPr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630EBFBC-36D0-49B9-8CF2-929632F11E8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08" name="Straight Connector 807">
              <a:extLst>
                <a:ext uri="{FF2B5EF4-FFF2-40B4-BE49-F238E27FC236}">
                  <a16:creationId xmlns:a16="http://schemas.microsoft.com/office/drawing/2014/main" id="{88406CB6-644F-4756-8A28-766B0176E6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9" name="Oval 808">
              <a:extLst>
                <a:ext uri="{FF2B5EF4-FFF2-40B4-BE49-F238E27FC236}">
                  <a16:creationId xmlns:a16="http://schemas.microsoft.com/office/drawing/2014/main" id="{3A56C085-0C1C-4DA4-8347-B428CEEC146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10" name="Group 809">
            <a:extLst>
              <a:ext uri="{FF2B5EF4-FFF2-40B4-BE49-F238E27FC236}">
                <a16:creationId xmlns:a16="http://schemas.microsoft.com/office/drawing/2014/main" id="{5B94EBD6-4D54-4F86-9D54-622A05C15ECF}"/>
              </a:ext>
            </a:extLst>
          </p:cNvPr>
          <p:cNvGrpSpPr/>
          <p:nvPr/>
        </p:nvGrpSpPr>
        <p:grpSpPr>
          <a:xfrm>
            <a:off x="3862845" y="3499355"/>
            <a:ext cx="272950" cy="701654"/>
            <a:chOff x="1253225" y="1631433"/>
            <a:chExt cx="272950" cy="701654"/>
          </a:xfrm>
        </p:grpSpPr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A497FB0C-3105-4FD9-8165-B5CCFF1C861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12" name="Straight Connector 811">
              <a:extLst>
                <a:ext uri="{FF2B5EF4-FFF2-40B4-BE49-F238E27FC236}">
                  <a16:creationId xmlns:a16="http://schemas.microsoft.com/office/drawing/2014/main" id="{F63A810A-894B-4BEE-99CC-6043819253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3" name="Oval 812">
              <a:extLst>
                <a:ext uri="{FF2B5EF4-FFF2-40B4-BE49-F238E27FC236}">
                  <a16:creationId xmlns:a16="http://schemas.microsoft.com/office/drawing/2014/main" id="{C46DBF0A-492C-4471-BCD7-81BD995EF43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14" name="Group 813">
            <a:extLst>
              <a:ext uri="{FF2B5EF4-FFF2-40B4-BE49-F238E27FC236}">
                <a16:creationId xmlns:a16="http://schemas.microsoft.com/office/drawing/2014/main" id="{6C69393D-0DE8-45BF-9FA4-8FCCC4280FA0}"/>
              </a:ext>
            </a:extLst>
          </p:cNvPr>
          <p:cNvGrpSpPr/>
          <p:nvPr/>
        </p:nvGrpSpPr>
        <p:grpSpPr>
          <a:xfrm>
            <a:off x="4121559" y="3506024"/>
            <a:ext cx="272950" cy="701654"/>
            <a:chOff x="1253225" y="1631433"/>
            <a:chExt cx="272950" cy="701654"/>
          </a:xfrm>
        </p:grpSpPr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5906D6B1-7B79-42EF-AD82-3B4B302AFCF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16" name="Straight Connector 815">
              <a:extLst>
                <a:ext uri="{FF2B5EF4-FFF2-40B4-BE49-F238E27FC236}">
                  <a16:creationId xmlns:a16="http://schemas.microsoft.com/office/drawing/2014/main" id="{58FCE2CE-BB62-4548-8707-C2234D2EA2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7" name="Oval 816">
              <a:extLst>
                <a:ext uri="{FF2B5EF4-FFF2-40B4-BE49-F238E27FC236}">
                  <a16:creationId xmlns:a16="http://schemas.microsoft.com/office/drawing/2014/main" id="{D54B8F47-DCAD-491B-B06D-1F9BC7CDFEA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18" name="Group 817">
            <a:extLst>
              <a:ext uri="{FF2B5EF4-FFF2-40B4-BE49-F238E27FC236}">
                <a16:creationId xmlns:a16="http://schemas.microsoft.com/office/drawing/2014/main" id="{9C82FE99-69A6-4B69-BC04-601D16CD9347}"/>
              </a:ext>
            </a:extLst>
          </p:cNvPr>
          <p:cNvGrpSpPr/>
          <p:nvPr/>
        </p:nvGrpSpPr>
        <p:grpSpPr>
          <a:xfrm>
            <a:off x="4387238" y="3506024"/>
            <a:ext cx="272950" cy="701654"/>
            <a:chOff x="1253225" y="1631433"/>
            <a:chExt cx="272950" cy="701654"/>
          </a:xfrm>
        </p:grpSpPr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3388ACC1-2230-4CD7-9B95-9EA335A9862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20" name="Straight Connector 819">
              <a:extLst>
                <a:ext uri="{FF2B5EF4-FFF2-40B4-BE49-F238E27FC236}">
                  <a16:creationId xmlns:a16="http://schemas.microsoft.com/office/drawing/2014/main" id="{0E2D48A9-12EC-4EA8-A62B-6F06D18E52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1" name="Oval 820">
              <a:extLst>
                <a:ext uri="{FF2B5EF4-FFF2-40B4-BE49-F238E27FC236}">
                  <a16:creationId xmlns:a16="http://schemas.microsoft.com/office/drawing/2014/main" id="{CF2F41D5-C386-4287-BB98-4BA93225DC7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22" name="Group 821">
            <a:extLst>
              <a:ext uri="{FF2B5EF4-FFF2-40B4-BE49-F238E27FC236}">
                <a16:creationId xmlns:a16="http://schemas.microsoft.com/office/drawing/2014/main" id="{6AA72222-8547-42BA-B6EE-0CF2E6E1185A}"/>
              </a:ext>
            </a:extLst>
          </p:cNvPr>
          <p:cNvGrpSpPr/>
          <p:nvPr/>
        </p:nvGrpSpPr>
        <p:grpSpPr>
          <a:xfrm rot="10800000">
            <a:off x="3637112" y="4201009"/>
            <a:ext cx="272950" cy="701654"/>
            <a:chOff x="1253225" y="1631433"/>
            <a:chExt cx="272950" cy="701654"/>
          </a:xfrm>
        </p:grpSpPr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F88794D7-6834-4562-8C7B-04C63656381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24" name="Straight Connector 823">
              <a:extLst>
                <a:ext uri="{FF2B5EF4-FFF2-40B4-BE49-F238E27FC236}">
                  <a16:creationId xmlns:a16="http://schemas.microsoft.com/office/drawing/2014/main" id="{75A9D74A-19B6-486B-A2BF-91E0149912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5" name="Oval 824">
              <a:extLst>
                <a:ext uri="{FF2B5EF4-FFF2-40B4-BE49-F238E27FC236}">
                  <a16:creationId xmlns:a16="http://schemas.microsoft.com/office/drawing/2014/main" id="{EC6544A5-18D5-4205-89DA-60C73DD7446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26" name="Group 825">
            <a:extLst>
              <a:ext uri="{FF2B5EF4-FFF2-40B4-BE49-F238E27FC236}">
                <a16:creationId xmlns:a16="http://schemas.microsoft.com/office/drawing/2014/main" id="{F429305D-C639-4008-A6C0-E785E8BB61E1}"/>
              </a:ext>
            </a:extLst>
          </p:cNvPr>
          <p:cNvGrpSpPr/>
          <p:nvPr/>
        </p:nvGrpSpPr>
        <p:grpSpPr>
          <a:xfrm rot="10800000">
            <a:off x="3899799" y="4197675"/>
            <a:ext cx="272950" cy="701654"/>
            <a:chOff x="1253225" y="1631433"/>
            <a:chExt cx="272950" cy="701654"/>
          </a:xfrm>
        </p:grpSpPr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0324AD8D-846F-4804-B765-B1D36C8D073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28" name="Straight Connector 827">
              <a:extLst>
                <a:ext uri="{FF2B5EF4-FFF2-40B4-BE49-F238E27FC236}">
                  <a16:creationId xmlns:a16="http://schemas.microsoft.com/office/drawing/2014/main" id="{C6DC8877-D82E-4687-81B7-16DADFAE7B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9" name="Oval 828">
              <a:extLst>
                <a:ext uri="{FF2B5EF4-FFF2-40B4-BE49-F238E27FC236}">
                  <a16:creationId xmlns:a16="http://schemas.microsoft.com/office/drawing/2014/main" id="{B56EB253-5D14-4842-8C08-AADEF10D2BA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30" name="Group 829">
            <a:extLst>
              <a:ext uri="{FF2B5EF4-FFF2-40B4-BE49-F238E27FC236}">
                <a16:creationId xmlns:a16="http://schemas.microsoft.com/office/drawing/2014/main" id="{9EB779B6-682E-4ECD-BA5A-B4533384F509}"/>
              </a:ext>
            </a:extLst>
          </p:cNvPr>
          <p:cNvGrpSpPr/>
          <p:nvPr/>
        </p:nvGrpSpPr>
        <p:grpSpPr>
          <a:xfrm rot="10800000">
            <a:off x="4163130" y="4197675"/>
            <a:ext cx="272950" cy="701654"/>
            <a:chOff x="1253225" y="1631433"/>
            <a:chExt cx="272950" cy="701654"/>
          </a:xfrm>
        </p:grpSpPr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D721C307-2133-46A9-ACE5-A8934591A3D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32" name="Straight Connector 831">
              <a:extLst>
                <a:ext uri="{FF2B5EF4-FFF2-40B4-BE49-F238E27FC236}">
                  <a16:creationId xmlns:a16="http://schemas.microsoft.com/office/drawing/2014/main" id="{F7A9FF9D-7691-449D-9024-8E14EEE8E4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3" name="Oval 832">
              <a:extLst>
                <a:ext uri="{FF2B5EF4-FFF2-40B4-BE49-F238E27FC236}">
                  <a16:creationId xmlns:a16="http://schemas.microsoft.com/office/drawing/2014/main" id="{1ED28914-19CC-4CDA-8569-ACF22D1C366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34" name="Group 833">
            <a:extLst>
              <a:ext uri="{FF2B5EF4-FFF2-40B4-BE49-F238E27FC236}">
                <a16:creationId xmlns:a16="http://schemas.microsoft.com/office/drawing/2014/main" id="{AA23857B-CF8A-477A-AF5C-B7356EBE0A8B}"/>
              </a:ext>
            </a:extLst>
          </p:cNvPr>
          <p:cNvGrpSpPr/>
          <p:nvPr/>
        </p:nvGrpSpPr>
        <p:grpSpPr>
          <a:xfrm rot="10800000">
            <a:off x="4428676" y="4197676"/>
            <a:ext cx="272950" cy="701654"/>
            <a:chOff x="1253225" y="1631433"/>
            <a:chExt cx="272950" cy="701654"/>
          </a:xfrm>
        </p:grpSpPr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A14704C1-4FDC-4E47-9993-0DD93E7304F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36" name="Straight Connector 835">
              <a:extLst>
                <a:ext uri="{FF2B5EF4-FFF2-40B4-BE49-F238E27FC236}">
                  <a16:creationId xmlns:a16="http://schemas.microsoft.com/office/drawing/2014/main" id="{07DD0440-5875-42E8-B6D3-6C41F5F64A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7" name="Oval 836">
              <a:extLst>
                <a:ext uri="{FF2B5EF4-FFF2-40B4-BE49-F238E27FC236}">
                  <a16:creationId xmlns:a16="http://schemas.microsoft.com/office/drawing/2014/main" id="{8C8A2A2D-A308-4087-A4A7-A28D2120C0D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38" name="Group 837">
            <a:extLst>
              <a:ext uri="{FF2B5EF4-FFF2-40B4-BE49-F238E27FC236}">
                <a16:creationId xmlns:a16="http://schemas.microsoft.com/office/drawing/2014/main" id="{1C24F430-B197-4FB8-97BE-BE1949C0AAB8}"/>
              </a:ext>
            </a:extLst>
          </p:cNvPr>
          <p:cNvGrpSpPr/>
          <p:nvPr/>
        </p:nvGrpSpPr>
        <p:grpSpPr>
          <a:xfrm rot="10800000">
            <a:off x="4692007" y="4197676"/>
            <a:ext cx="272950" cy="701654"/>
            <a:chOff x="1253225" y="1631433"/>
            <a:chExt cx="272950" cy="701654"/>
          </a:xfrm>
        </p:grpSpPr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6CFA9260-607D-43D2-938D-C1C2DAC8CBB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40" name="Straight Connector 839">
              <a:extLst>
                <a:ext uri="{FF2B5EF4-FFF2-40B4-BE49-F238E27FC236}">
                  <a16:creationId xmlns:a16="http://schemas.microsoft.com/office/drawing/2014/main" id="{9BF91DFF-668F-43E8-B46A-5E22DD4247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1" name="Oval 840">
              <a:extLst>
                <a:ext uri="{FF2B5EF4-FFF2-40B4-BE49-F238E27FC236}">
                  <a16:creationId xmlns:a16="http://schemas.microsoft.com/office/drawing/2014/main" id="{30B58303-2720-4480-8728-BBF67FE5F8B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2" name="Group 841">
            <a:extLst>
              <a:ext uri="{FF2B5EF4-FFF2-40B4-BE49-F238E27FC236}">
                <a16:creationId xmlns:a16="http://schemas.microsoft.com/office/drawing/2014/main" id="{ADB29AAC-57FC-4770-B5F3-5A4C44426BFB}"/>
              </a:ext>
            </a:extLst>
          </p:cNvPr>
          <p:cNvGrpSpPr/>
          <p:nvPr/>
        </p:nvGrpSpPr>
        <p:grpSpPr>
          <a:xfrm>
            <a:off x="4654590" y="3506024"/>
            <a:ext cx="272950" cy="701654"/>
            <a:chOff x="1253225" y="1631433"/>
            <a:chExt cx="272950" cy="701654"/>
          </a:xfrm>
        </p:grpSpPr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B8F5ADBA-A783-4A0F-997D-079105C8562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44" name="Straight Connector 843">
              <a:extLst>
                <a:ext uri="{FF2B5EF4-FFF2-40B4-BE49-F238E27FC236}">
                  <a16:creationId xmlns:a16="http://schemas.microsoft.com/office/drawing/2014/main" id="{D621461A-F6B9-42FF-97DA-39CEE81CA4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5" name="Oval 844">
              <a:extLst>
                <a:ext uri="{FF2B5EF4-FFF2-40B4-BE49-F238E27FC236}">
                  <a16:creationId xmlns:a16="http://schemas.microsoft.com/office/drawing/2014/main" id="{C820F87F-B29F-45C2-B843-FA7411A9838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6" name="Group 845">
            <a:extLst>
              <a:ext uri="{FF2B5EF4-FFF2-40B4-BE49-F238E27FC236}">
                <a16:creationId xmlns:a16="http://schemas.microsoft.com/office/drawing/2014/main" id="{C429C6FD-FB2D-44E0-8207-A7597CB38BC2}"/>
              </a:ext>
            </a:extLst>
          </p:cNvPr>
          <p:cNvGrpSpPr/>
          <p:nvPr/>
        </p:nvGrpSpPr>
        <p:grpSpPr>
          <a:xfrm rot="10800000">
            <a:off x="5669141" y="4176941"/>
            <a:ext cx="272950" cy="701654"/>
            <a:chOff x="1253225" y="1631433"/>
            <a:chExt cx="272950" cy="701654"/>
          </a:xfrm>
        </p:grpSpPr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6F0C503B-FBDD-400D-B1EC-BE00FE06B2D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48" name="Straight Connector 847">
              <a:extLst>
                <a:ext uri="{FF2B5EF4-FFF2-40B4-BE49-F238E27FC236}">
                  <a16:creationId xmlns:a16="http://schemas.microsoft.com/office/drawing/2014/main" id="{A808F9AE-A6DA-48CC-B8C2-8628293E79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9" name="Oval 848">
              <a:extLst>
                <a:ext uri="{FF2B5EF4-FFF2-40B4-BE49-F238E27FC236}">
                  <a16:creationId xmlns:a16="http://schemas.microsoft.com/office/drawing/2014/main" id="{5FFFDDDB-BD00-446D-9E35-B4DFEA04864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50" name="Group 849">
            <a:extLst>
              <a:ext uri="{FF2B5EF4-FFF2-40B4-BE49-F238E27FC236}">
                <a16:creationId xmlns:a16="http://schemas.microsoft.com/office/drawing/2014/main" id="{ADCE6741-F142-4A78-B130-E6062CFC6AFF}"/>
              </a:ext>
            </a:extLst>
          </p:cNvPr>
          <p:cNvGrpSpPr/>
          <p:nvPr/>
        </p:nvGrpSpPr>
        <p:grpSpPr>
          <a:xfrm>
            <a:off x="5637303" y="3481956"/>
            <a:ext cx="272950" cy="701654"/>
            <a:chOff x="1253225" y="1631433"/>
            <a:chExt cx="272950" cy="701654"/>
          </a:xfrm>
        </p:grpSpPr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2C4A7516-91FD-4246-A108-D66F6EA3663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52" name="Straight Connector 851">
              <a:extLst>
                <a:ext uri="{FF2B5EF4-FFF2-40B4-BE49-F238E27FC236}">
                  <a16:creationId xmlns:a16="http://schemas.microsoft.com/office/drawing/2014/main" id="{5159E466-97D9-47AD-9282-F153F64A2F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3" name="Oval 852">
              <a:extLst>
                <a:ext uri="{FF2B5EF4-FFF2-40B4-BE49-F238E27FC236}">
                  <a16:creationId xmlns:a16="http://schemas.microsoft.com/office/drawing/2014/main" id="{8093159B-DD2B-4967-BF8F-B6529BFA5BF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54" name="Group 853">
            <a:extLst>
              <a:ext uri="{FF2B5EF4-FFF2-40B4-BE49-F238E27FC236}">
                <a16:creationId xmlns:a16="http://schemas.microsoft.com/office/drawing/2014/main" id="{6B14D4E3-76F0-4230-A9A7-CDAB4A62495F}"/>
              </a:ext>
            </a:extLst>
          </p:cNvPr>
          <p:cNvGrpSpPr/>
          <p:nvPr/>
        </p:nvGrpSpPr>
        <p:grpSpPr>
          <a:xfrm>
            <a:off x="5898417" y="3481956"/>
            <a:ext cx="272950" cy="701654"/>
            <a:chOff x="1253225" y="1631433"/>
            <a:chExt cx="272950" cy="701654"/>
          </a:xfrm>
        </p:grpSpPr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FE819CC1-8CC2-4E0A-A5EB-FCBDC751AB8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56" name="Straight Connector 855">
              <a:extLst>
                <a:ext uri="{FF2B5EF4-FFF2-40B4-BE49-F238E27FC236}">
                  <a16:creationId xmlns:a16="http://schemas.microsoft.com/office/drawing/2014/main" id="{200B0AC8-8004-4775-9FEE-72219F53E2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7" name="Oval 856">
              <a:extLst>
                <a:ext uri="{FF2B5EF4-FFF2-40B4-BE49-F238E27FC236}">
                  <a16:creationId xmlns:a16="http://schemas.microsoft.com/office/drawing/2014/main" id="{C802B456-17C9-4E6F-8B08-BB2DAB610F2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58" name="Group 857">
            <a:extLst>
              <a:ext uri="{FF2B5EF4-FFF2-40B4-BE49-F238E27FC236}">
                <a16:creationId xmlns:a16="http://schemas.microsoft.com/office/drawing/2014/main" id="{07AC8BE5-33A6-4E69-B2C3-6A35401B65BA}"/>
              </a:ext>
            </a:extLst>
          </p:cNvPr>
          <p:cNvGrpSpPr/>
          <p:nvPr/>
        </p:nvGrpSpPr>
        <p:grpSpPr>
          <a:xfrm>
            <a:off x="6158205" y="3475287"/>
            <a:ext cx="272950" cy="701654"/>
            <a:chOff x="1253225" y="1631433"/>
            <a:chExt cx="272950" cy="701654"/>
          </a:xfrm>
        </p:grpSpPr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D3839495-CCCB-4159-92F2-89C35D77E71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60" name="Straight Connector 859">
              <a:extLst>
                <a:ext uri="{FF2B5EF4-FFF2-40B4-BE49-F238E27FC236}">
                  <a16:creationId xmlns:a16="http://schemas.microsoft.com/office/drawing/2014/main" id="{81E25225-2C13-4FD6-A376-22F1926582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1" name="Oval 860">
              <a:extLst>
                <a:ext uri="{FF2B5EF4-FFF2-40B4-BE49-F238E27FC236}">
                  <a16:creationId xmlns:a16="http://schemas.microsoft.com/office/drawing/2014/main" id="{2405777A-816E-43E2-9357-A9201A38F1B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62" name="Group 861">
            <a:extLst>
              <a:ext uri="{FF2B5EF4-FFF2-40B4-BE49-F238E27FC236}">
                <a16:creationId xmlns:a16="http://schemas.microsoft.com/office/drawing/2014/main" id="{DABDC205-1853-4683-8DCC-3FA34827723F}"/>
              </a:ext>
            </a:extLst>
          </p:cNvPr>
          <p:cNvGrpSpPr/>
          <p:nvPr/>
        </p:nvGrpSpPr>
        <p:grpSpPr>
          <a:xfrm>
            <a:off x="6416919" y="3481956"/>
            <a:ext cx="272950" cy="701654"/>
            <a:chOff x="1253225" y="1631433"/>
            <a:chExt cx="272950" cy="701654"/>
          </a:xfrm>
        </p:grpSpPr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DE2A1B00-D202-493B-9A8D-2DFD2E60F7B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64" name="Straight Connector 863">
              <a:extLst>
                <a:ext uri="{FF2B5EF4-FFF2-40B4-BE49-F238E27FC236}">
                  <a16:creationId xmlns:a16="http://schemas.microsoft.com/office/drawing/2014/main" id="{85E8DCE3-32E6-4B53-8070-A64DCE1C4C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5" name="Oval 864">
              <a:extLst>
                <a:ext uri="{FF2B5EF4-FFF2-40B4-BE49-F238E27FC236}">
                  <a16:creationId xmlns:a16="http://schemas.microsoft.com/office/drawing/2014/main" id="{914F8CCA-8F03-443A-B51E-C1D1B62E4A5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66" name="Group 865">
            <a:extLst>
              <a:ext uri="{FF2B5EF4-FFF2-40B4-BE49-F238E27FC236}">
                <a16:creationId xmlns:a16="http://schemas.microsoft.com/office/drawing/2014/main" id="{602C2338-0D20-4BF7-80B0-305C8A2FD938}"/>
              </a:ext>
            </a:extLst>
          </p:cNvPr>
          <p:cNvGrpSpPr/>
          <p:nvPr/>
        </p:nvGrpSpPr>
        <p:grpSpPr>
          <a:xfrm>
            <a:off x="6682598" y="3481956"/>
            <a:ext cx="272950" cy="701654"/>
            <a:chOff x="1253225" y="1631433"/>
            <a:chExt cx="272950" cy="701654"/>
          </a:xfrm>
        </p:grpSpPr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062AF59D-238F-43D7-951E-1213102618D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68" name="Straight Connector 867">
              <a:extLst>
                <a:ext uri="{FF2B5EF4-FFF2-40B4-BE49-F238E27FC236}">
                  <a16:creationId xmlns:a16="http://schemas.microsoft.com/office/drawing/2014/main" id="{3C6222D1-4D95-4AD1-B4C4-85DCF044EB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9" name="Oval 868">
              <a:extLst>
                <a:ext uri="{FF2B5EF4-FFF2-40B4-BE49-F238E27FC236}">
                  <a16:creationId xmlns:a16="http://schemas.microsoft.com/office/drawing/2014/main" id="{73A28DFC-A1D3-431A-96D8-4F623F456BE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70" name="Group 869">
            <a:extLst>
              <a:ext uri="{FF2B5EF4-FFF2-40B4-BE49-F238E27FC236}">
                <a16:creationId xmlns:a16="http://schemas.microsoft.com/office/drawing/2014/main" id="{6217F885-0398-40A8-8F45-73BC830BC9C3}"/>
              </a:ext>
            </a:extLst>
          </p:cNvPr>
          <p:cNvGrpSpPr/>
          <p:nvPr/>
        </p:nvGrpSpPr>
        <p:grpSpPr>
          <a:xfrm rot="10800000">
            <a:off x="5932472" y="4176941"/>
            <a:ext cx="272950" cy="701654"/>
            <a:chOff x="1253225" y="1631433"/>
            <a:chExt cx="272950" cy="701654"/>
          </a:xfrm>
        </p:grpSpPr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id="{110E7263-9EE6-4FC2-B802-5D1763C6606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72" name="Straight Connector 871">
              <a:extLst>
                <a:ext uri="{FF2B5EF4-FFF2-40B4-BE49-F238E27FC236}">
                  <a16:creationId xmlns:a16="http://schemas.microsoft.com/office/drawing/2014/main" id="{DC7F11F4-AA40-4A75-955F-D5EC32894A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3" name="Oval 872">
              <a:extLst>
                <a:ext uri="{FF2B5EF4-FFF2-40B4-BE49-F238E27FC236}">
                  <a16:creationId xmlns:a16="http://schemas.microsoft.com/office/drawing/2014/main" id="{940C152F-6F5B-4ECD-BE2F-DFC40CE704F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74" name="Group 873">
            <a:extLst>
              <a:ext uri="{FF2B5EF4-FFF2-40B4-BE49-F238E27FC236}">
                <a16:creationId xmlns:a16="http://schemas.microsoft.com/office/drawing/2014/main" id="{8DC48A75-1052-4A14-A78B-390981301F47}"/>
              </a:ext>
            </a:extLst>
          </p:cNvPr>
          <p:cNvGrpSpPr/>
          <p:nvPr/>
        </p:nvGrpSpPr>
        <p:grpSpPr>
          <a:xfrm rot="10800000">
            <a:off x="6195159" y="4173607"/>
            <a:ext cx="272950" cy="701654"/>
            <a:chOff x="1253225" y="1631433"/>
            <a:chExt cx="272950" cy="701654"/>
          </a:xfrm>
        </p:grpSpPr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778D7C9B-5B86-48B4-9649-C76D33F4EA3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76" name="Straight Connector 875">
              <a:extLst>
                <a:ext uri="{FF2B5EF4-FFF2-40B4-BE49-F238E27FC236}">
                  <a16:creationId xmlns:a16="http://schemas.microsoft.com/office/drawing/2014/main" id="{C43DD341-E2E8-4D74-B62B-9B0E709690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7" name="Oval 876">
              <a:extLst>
                <a:ext uri="{FF2B5EF4-FFF2-40B4-BE49-F238E27FC236}">
                  <a16:creationId xmlns:a16="http://schemas.microsoft.com/office/drawing/2014/main" id="{EEAEE782-8F6D-4754-95FB-149C06BA681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78" name="Group 877">
            <a:extLst>
              <a:ext uri="{FF2B5EF4-FFF2-40B4-BE49-F238E27FC236}">
                <a16:creationId xmlns:a16="http://schemas.microsoft.com/office/drawing/2014/main" id="{104419AC-5AD3-4EBD-9FE5-1D96890A3459}"/>
              </a:ext>
            </a:extLst>
          </p:cNvPr>
          <p:cNvGrpSpPr/>
          <p:nvPr/>
        </p:nvGrpSpPr>
        <p:grpSpPr>
          <a:xfrm rot="10800000">
            <a:off x="6458490" y="4173607"/>
            <a:ext cx="272950" cy="701654"/>
            <a:chOff x="1253225" y="1631433"/>
            <a:chExt cx="272950" cy="701654"/>
          </a:xfrm>
        </p:grpSpPr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9A705EDD-7E30-4514-A904-D7895C78D38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80" name="Straight Connector 879">
              <a:extLst>
                <a:ext uri="{FF2B5EF4-FFF2-40B4-BE49-F238E27FC236}">
                  <a16:creationId xmlns:a16="http://schemas.microsoft.com/office/drawing/2014/main" id="{B9808893-F35B-4C16-B3AC-F2593F3B87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1" name="Oval 880">
              <a:extLst>
                <a:ext uri="{FF2B5EF4-FFF2-40B4-BE49-F238E27FC236}">
                  <a16:creationId xmlns:a16="http://schemas.microsoft.com/office/drawing/2014/main" id="{6E2BC3D2-D298-4396-A780-1DE00B35F21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82" name="Group 881">
            <a:extLst>
              <a:ext uri="{FF2B5EF4-FFF2-40B4-BE49-F238E27FC236}">
                <a16:creationId xmlns:a16="http://schemas.microsoft.com/office/drawing/2014/main" id="{FBEA4F08-8007-4C8F-BDFE-B98BCB9E0DA9}"/>
              </a:ext>
            </a:extLst>
          </p:cNvPr>
          <p:cNvGrpSpPr/>
          <p:nvPr/>
        </p:nvGrpSpPr>
        <p:grpSpPr>
          <a:xfrm rot="10800000">
            <a:off x="6724036" y="4173608"/>
            <a:ext cx="272950" cy="701654"/>
            <a:chOff x="1253225" y="1631433"/>
            <a:chExt cx="272950" cy="701654"/>
          </a:xfrm>
        </p:grpSpPr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75A48BDA-FB65-47D0-B3EF-71519876914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84" name="Straight Connector 883">
              <a:extLst>
                <a:ext uri="{FF2B5EF4-FFF2-40B4-BE49-F238E27FC236}">
                  <a16:creationId xmlns:a16="http://schemas.microsoft.com/office/drawing/2014/main" id="{6AB85D8F-F0FF-4A5A-8792-3E71B95ACA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5" name="Oval 884">
              <a:extLst>
                <a:ext uri="{FF2B5EF4-FFF2-40B4-BE49-F238E27FC236}">
                  <a16:creationId xmlns:a16="http://schemas.microsoft.com/office/drawing/2014/main" id="{B34C163A-9AD8-4C22-A6CC-6166CE11BFD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86" name="Group 885">
            <a:extLst>
              <a:ext uri="{FF2B5EF4-FFF2-40B4-BE49-F238E27FC236}">
                <a16:creationId xmlns:a16="http://schemas.microsoft.com/office/drawing/2014/main" id="{B9290AF7-359E-4DED-83A4-3B26CA85D526}"/>
              </a:ext>
            </a:extLst>
          </p:cNvPr>
          <p:cNvGrpSpPr/>
          <p:nvPr/>
        </p:nvGrpSpPr>
        <p:grpSpPr>
          <a:xfrm rot="10800000">
            <a:off x="6987367" y="4173608"/>
            <a:ext cx="272950" cy="701654"/>
            <a:chOff x="1253225" y="1631433"/>
            <a:chExt cx="272950" cy="701654"/>
          </a:xfrm>
        </p:grpSpPr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8B0C5AE7-9A38-4790-896A-DECB1583813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88" name="Straight Connector 887">
              <a:extLst>
                <a:ext uri="{FF2B5EF4-FFF2-40B4-BE49-F238E27FC236}">
                  <a16:creationId xmlns:a16="http://schemas.microsoft.com/office/drawing/2014/main" id="{A4CCFE35-E2B0-45FB-9A03-D3C65E315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9" name="Oval 888">
              <a:extLst>
                <a:ext uri="{FF2B5EF4-FFF2-40B4-BE49-F238E27FC236}">
                  <a16:creationId xmlns:a16="http://schemas.microsoft.com/office/drawing/2014/main" id="{712CFC01-67F6-4A2D-8347-B3CEE1C21A2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0" name="Group 889">
            <a:extLst>
              <a:ext uri="{FF2B5EF4-FFF2-40B4-BE49-F238E27FC236}">
                <a16:creationId xmlns:a16="http://schemas.microsoft.com/office/drawing/2014/main" id="{86BF700D-674C-41C9-BE06-69EF9C57BB06}"/>
              </a:ext>
            </a:extLst>
          </p:cNvPr>
          <p:cNvGrpSpPr/>
          <p:nvPr/>
        </p:nvGrpSpPr>
        <p:grpSpPr>
          <a:xfrm>
            <a:off x="6949950" y="3481956"/>
            <a:ext cx="272950" cy="701654"/>
            <a:chOff x="1253225" y="1631433"/>
            <a:chExt cx="272950" cy="701654"/>
          </a:xfrm>
        </p:grpSpPr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id="{B738E0BC-5A1A-461D-8435-EB3CBC4D7F4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92" name="Straight Connector 891">
              <a:extLst>
                <a:ext uri="{FF2B5EF4-FFF2-40B4-BE49-F238E27FC236}">
                  <a16:creationId xmlns:a16="http://schemas.microsoft.com/office/drawing/2014/main" id="{C041470A-4F19-46A2-8B42-292F245FFA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3" name="Oval 892">
              <a:extLst>
                <a:ext uri="{FF2B5EF4-FFF2-40B4-BE49-F238E27FC236}">
                  <a16:creationId xmlns:a16="http://schemas.microsoft.com/office/drawing/2014/main" id="{D476FFEA-4BE4-491E-A7FD-6D69B57E227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4" name="Group 893">
            <a:extLst>
              <a:ext uri="{FF2B5EF4-FFF2-40B4-BE49-F238E27FC236}">
                <a16:creationId xmlns:a16="http://schemas.microsoft.com/office/drawing/2014/main" id="{E30BE48E-E0D2-4EA7-B571-DC16ABAD94A4}"/>
              </a:ext>
            </a:extLst>
          </p:cNvPr>
          <p:cNvGrpSpPr/>
          <p:nvPr/>
        </p:nvGrpSpPr>
        <p:grpSpPr>
          <a:xfrm rot="10800000">
            <a:off x="7768245" y="4176942"/>
            <a:ext cx="272950" cy="701654"/>
            <a:chOff x="1253225" y="1631433"/>
            <a:chExt cx="272950" cy="701654"/>
          </a:xfrm>
        </p:grpSpPr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id="{253D2459-BDEA-4A12-AD3B-BEFAE0419DD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96" name="Straight Connector 895">
              <a:extLst>
                <a:ext uri="{FF2B5EF4-FFF2-40B4-BE49-F238E27FC236}">
                  <a16:creationId xmlns:a16="http://schemas.microsoft.com/office/drawing/2014/main" id="{0E6EEDC2-A93C-4BBA-891B-268DA7057C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7" name="Oval 896">
              <a:extLst>
                <a:ext uri="{FF2B5EF4-FFF2-40B4-BE49-F238E27FC236}">
                  <a16:creationId xmlns:a16="http://schemas.microsoft.com/office/drawing/2014/main" id="{7784CFDB-7FC4-4B5B-A9B8-FF1569A6F3F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8" name="Group 897">
            <a:extLst>
              <a:ext uri="{FF2B5EF4-FFF2-40B4-BE49-F238E27FC236}">
                <a16:creationId xmlns:a16="http://schemas.microsoft.com/office/drawing/2014/main" id="{FC3E5B82-CFC3-4386-9EAC-712A99F84CD6}"/>
              </a:ext>
            </a:extLst>
          </p:cNvPr>
          <p:cNvGrpSpPr/>
          <p:nvPr/>
        </p:nvGrpSpPr>
        <p:grpSpPr>
          <a:xfrm>
            <a:off x="7736407" y="3481957"/>
            <a:ext cx="272950" cy="701654"/>
            <a:chOff x="1253225" y="1631433"/>
            <a:chExt cx="272950" cy="701654"/>
          </a:xfrm>
        </p:grpSpPr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96C020BB-F0EB-45F6-9E6C-BEE346AA375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00" name="Straight Connector 899">
              <a:extLst>
                <a:ext uri="{FF2B5EF4-FFF2-40B4-BE49-F238E27FC236}">
                  <a16:creationId xmlns:a16="http://schemas.microsoft.com/office/drawing/2014/main" id="{500D867B-3EFD-4C6B-8F77-CE7F5E2447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1" name="Oval 900">
              <a:extLst>
                <a:ext uri="{FF2B5EF4-FFF2-40B4-BE49-F238E27FC236}">
                  <a16:creationId xmlns:a16="http://schemas.microsoft.com/office/drawing/2014/main" id="{7EE9AA48-BF94-46E6-90CE-19320BA249D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02" name="Group 901">
            <a:extLst>
              <a:ext uri="{FF2B5EF4-FFF2-40B4-BE49-F238E27FC236}">
                <a16:creationId xmlns:a16="http://schemas.microsoft.com/office/drawing/2014/main" id="{8D96F7AD-39FC-43B8-BE19-A29397BF6748}"/>
              </a:ext>
            </a:extLst>
          </p:cNvPr>
          <p:cNvGrpSpPr/>
          <p:nvPr/>
        </p:nvGrpSpPr>
        <p:grpSpPr>
          <a:xfrm>
            <a:off x="7997521" y="3481957"/>
            <a:ext cx="272950" cy="701654"/>
            <a:chOff x="1253225" y="1631433"/>
            <a:chExt cx="272950" cy="701654"/>
          </a:xfrm>
        </p:grpSpPr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id="{FE771E17-3519-43D2-A5EC-BFCD87130D4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04" name="Straight Connector 903">
              <a:extLst>
                <a:ext uri="{FF2B5EF4-FFF2-40B4-BE49-F238E27FC236}">
                  <a16:creationId xmlns:a16="http://schemas.microsoft.com/office/drawing/2014/main" id="{798FE527-94F1-41E3-B302-E097179931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5" name="Oval 904">
              <a:extLst>
                <a:ext uri="{FF2B5EF4-FFF2-40B4-BE49-F238E27FC236}">
                  <a16:creationId xmlns:a16="http://schemas.microsoft.com/office/drawing/2014/main" id="{8D7B78CB-5D94-42FC-9214-C9C3DE4E48B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06" name="Group 905">
            <a:extLst>
              <a:ext uri="{FF2B5EF4-FFF2-40B4-BE49-F238E27FC236}">
                <a16:creationId xmlns:a16="http://schemas.microsoft.com/office/drawing/2014/main" id="{2B1A6895-95F9-45A3-A757-E3A575FB4540}"/>
              </a:ext>
            </a:extLst>
          </p:cNvPr>
          <p:cNvGrpSpPr/>
          <p:nvPr/>
        </p:nvGrpSpPr>
        <p:grpSpPr>
          <a:xfrm>
            <a:off x="8257309" y="3475288"/>
            <a:ext cx="272950" cy="701654"/>
            <a:chOff x="1253225" y="1631433"/>
            <a:chExt cx="272950" cy="701654"/>
          </a:xfrm>
        </p:grpSpPr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id="{B12D34EE-D1EC-46CC-B098-465D78A44B0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08" name="Straight Connector 907">
              <a:extLst>
                <a:ext uri="{FF2B5EF4-FFF2-40B4-BE49-F238E27FC236}">
                  <a16:creationId xmlns:a16="http://schemas.microsoft.com/office/drawing/2014/main" id="{44A247C9-10E5-4E3F-BBC6-D5E01D7F16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9" name="Oval 908">
              <a:extLst>
                <a:ext uri="{FF2B5EF4-FFF2-40B4-BE49-F238E27FC236}">
                  <a16:creationId xmlns:a16="http://schemas.microsoft.com/office/drawing/2014/main" id="{6164583C-C491-4E10-BA18-93F14E86BB4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10" name="Group 909">
            <a:extLst>
              <a:ext uri="{FF2B5EF4-FFF2-40B4-BE49-F238E27FC236}">
                <a16:creationId xmlns:a16="http://schemas.microsoft.com/office/drawing/2014/main" id="{9A0573C5-BC05-4375-A6D1-B91767424648}"/>
              </a:ext>
            </a:extLst>
          </p:cNvPr>
          <p:cNvGrpSpPr/>
          <p:nvPr/>
        </p:nvGrpSpPr>
        <p:grpSpPr>
          <a:xfrm>
            <a:off x="8516023" y="3481957"/>
            <a:ext cx="272950" cy="701654"/>
            <a:chOff x="1253225" y="1631433"/>
            <a:chExt cx="272950" cy="701654"/>
          </a:xfrm>
        </p:grpSpPr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271283D8-D170-4157-9381-0BB088888B7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12" name="Straight Connector 911">
              <a:extLst>
                <a:ext uri="{FF2B5EF4-FFF2-40B4-BE49-F238E27FC236}">
                  <a16:creationId xmlns:a16="http://schemas.microsoft.com/office/drawing/2014/main" id="{1CEEF0A2-4F80-442A-8817-4B71C6BBB3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3" name="Oval 912">
              <a:extLst>
                <a:ext uri="{FF2B5EF4-FFF2-40B4-BE49-F238E27FC236}">
                  <a16:creationId xmlns:a16="http://schemas.microsoft.com/office/drawing/2014/main" id="{7C1FA22E-7FC3-4730-8D87-D2EF82C98B5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14" name="Group 913">
            <a:extLst>
              <a:ext uri="{FF2B5EF4-FFF2-40B4-BE49-F238E27FC236}">
                <a16:creationId xmlns:a16="http://schemas.microsoft.com/office/drawing/2014/main" id="{98543D54-6B5F-4F98-974E-101F061DB870}"/>
              </a:ext>
            </a:extLst>
          </p:cNvPr>
          <p:cNvGrpSpPr/>
          <p:nvPr/>
        </p:nvGrpSpPr>
        <p:grpSpPr>
          <a:xfrm>
            <a:off x="8781702" y="3481957"/>
            <a:ext cx="272950" cy="701654"/>
            <a:chOff x="1253225" y="1631433"/>
            <a:chExt cx="272950" cy="701654"/>
          </a:xfrm>
        </p:grpSpPr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id="{87D1ECB7-25AA-4E80-AFAE-756701C42DB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16" name="Straight Connector 915">
              <a:extLst>
                <a:ext uri="{FF2B5EF4-FFF2-40B4-BE49-F238E27FC236}">
                  <a16:creationId xmlns:a16="http://schemas.microsoft.com/office/drawing/2014/main" id="{239A4FB3-3B4F-4927-805C-A05EECFBEE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7" name="Oval 916">
              <a:extLst>
                <a:ext uri="{FF2B5EF4-FFF2-40B4-BE49-F238E27FC236}">
                  <a16:creationId xmlns:a16="http://schemas.microsoft.com/office/drawing/2014/main" id="{E037187A-A488-4D6F-831C-FBDD40E72B7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18" name="Group 917">
            <a:extLst>
              <a:ext uri="{FF2B5EF4-FFF2-40B4-BE49-F238E27FC236}">
                <a16:creationId xmlns:a16="http://schemas.microsoft.com/office/drawing/2014/main" id="{959D5B47-4EFC-4491-94C8-592BD5A6CD68}"/>
              </a:ext>
            </a:extLst>
          </p:cNvPr>
          <p:cNvGrpSpPr/>
          <p:nvPr/>
        </p:nvGrpSpPr>
        <p:grpSpPr>
          <a:xfrm rot="10800000">
            <a:off x="8031576" y="4176942"/>
            <a:ext cx="272950" cy="701654"/>
            <a:chOff x="1253225" y="1631433"/>
            <a:chExt cx="272950" cy="701654"/>
          </a:xfrm>
        </p:grpSpPr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id="{BD7A0148-C7A0-48BF-9847-F86F44E64A7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20" name="Straight Connector 919">
              <a:extLst>
                <a:ext uri="{FF2B5EF4-FFF2-40B4-BE49-F238E27FC236}">
                  <a16:creationId xmlns:a16="http://schemas.microsoft.com/office/drawing/2014/main" id="{DC7FAF0C-493F-4CC4-9498-F91C2F7C71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" name="Oval 920">
              <a:extLst>
                <a:ext uri="{FF2B5EF4-FFF2-40B4-BE49-F238E27FC236}">
                  <a16:creationId xmlns:a16="http://schemas.microsoft.com/office/drawing/2014/main" id="{81760C37-8789-4B3A-A03C-C56CB198016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22" name="Group 921">
            <a:extLst>
              <a:ext uri="{FF2B5EF4-FFF2-40B4-BE49-F238E27FC236}">
                <a16:creationId xmlns:a16="http://schemas.microsoft.com/office/drawing/2014/main" id="{4F8AEA48-88F9-4C16-B714-1F619ED58F1B}"/>
              </a:ext>
            </a:extLst>
          </p:cNvPr>
          <p:cNvGrpSpPr/>
          <p:nvPr/>
        </p:nvGrpSpPr>
        <p:grpSpPr>
          <a:xfrm rot="10800000">
            <a:off x="8294263" y="4173608"/>
            <a:ext cx="272950" cy="701654"/>
            <a:chOff x="1253225" y="1631433"/>
            <a:chExt cx="272950" cy="701654"/>
          </a:xfrm>
        </p:grpSpPr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id="{D26D2817-E7A8-4223-BA3A-403B4C5890C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24" name="Straight Connector 923">
              <a:extLst>
                <a:ext uri="{FF2B5EF4-FFF2-40B4-BE49-F238E27FC236}">
                  <a16:creationId xmlns:a16="http://schemas.microsoft.com/office/drawing/2014/main" id="{6BA86EDB-90B7-48F1-AD9D-33E2067DDC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5" name="Oval 924">
              <a:extLst>
                <a:ext uri="{FF2B5EF4-FFF2-40B4-BE49-F238E27FC236}">
                  <a16:creationId xmlns:a16="http://schemas.microsoft.com/office/drawing/2014/main" id="{AD1CF1E2-0F6E-4FB0-BD0E-7D98BC78376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26" name="Group 925">
            <a:extLst>
              <a:ext uri="{FF2B5EF4-FFF2-40B4-BE49-F238E27FC236}">
                <a16:creationId xmlns:a16="http://schemas.microsoft.com/office/drawing/2014/main" id="{CE6B7FBA-69DF-439A-B76E-6D9064154E78}"/>
              </a:ext>
            </a:extLst>
          </p:cNvPr>
          <p:cNvGrpSpPr/>
          <p:nvPr/>
        </p:nvGrpSpPr>
        <p:grpSpPr>
          <a:xfrm rot="10800000">
            <a:off x="8557594" y="4173608"/>
            <a:ext cx="272950" cy="701654"/>
            <a:chOff x="1253225" y="1631433"/>
            <a:chExt cx="272950" cy="701654"/>
          </a:xfrm>
        </p:grpSpPr>
        <p:sp>
          <p:nvSpPr>
            <p:cNvPr id="927" name="Freeform: Shape 926">
              <a:extLst>
                <a:ext uri="{FF2B5EF4-FFF2-40B4-BE49-F238E27FC236}">
                  <a16:creationId xmlns:a16="http://schemas.microsoft.com/office/drawing/2014/main" id="{ADFAA336-AF12-4787-9325-E005F652926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28" name="Straight Connector 927">
              <a:extLst>
                <a:ext uri="{FF2B5EF4-FFF2-40B4-BE49-F238E27FC236}">
                  <a16:creationId xmlns:a16="http://schemas.microsoft.com/office/drawing/2014/main" id="{FAFDDDF0-278D-4102-B92D-FE1F4839EF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9" name="Oval 928">
              <a:extLst>
                <a:ext uri="{FF2B5EF4-FFF2-40B4-BE49-F238E27FC236}">
                  <a16:creationId xmlns:a16="http://schemas.microsoft.com/office/drawing/2014/main" id="{560B897C-C39C-47BC-A518-CEBCAAEEABE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30" name="Group 929">
            <a:extLst>
              <a:ext uri="{FF2B5EF4-FFF2-40B4-BE49-F238E27FC236}">
                <a16:creationId xmlns:a16="http://schemas.microsoft.com/office/drawing/2014/main" id="{7DA09861-E057-4A3B-8A8A-8209612524CF}"/>
              </a:ext>
            </a:extLst>
          </p:cNvPr>
          <p:cNvGrpSpPr/>
          <p:nvPr/>
        </p:nvGrpSpPr>
        <p:grpSpPr>
          <a:xfrm rot="10800000">
            <a:off x="8823140" y="4173609"/>
            <a:ext cx="272950" cy="701654"/>
            <a:chOff x="1253225" y="1631433"/>
            <a:chExt cx="272950" cy="701654"/>
          </a:xfrm>
        </p:grpSpPr>
        <p:sp>
          <p:nvSpPr>
            <p:cNvPr id="931" name="Freeform: Shape 930">
              <a:extLst>
                <a:ext uri="{FF2B5EF4-FFF2-40B4-BE49-F238E27FC236}">
                  <a16:creationId xmlns:a16="http://schemas.microsoft.com/office/drawing/2014/main" id="{BEC959E2-9C20-48D8-977E-29A7A88070B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32" name="Straight Connector 931">
              <a:extLst>
                <a:ext uri="{FF2B5EF4-FFF2-40B4-BE49-F238E27FC236}">
                  <a16:creationId xmlns:a16="http://schemas.microsoft.com/office/drawing/2014/main" id="{A407BEB3-C5FD-4CAA-AAD6-426179D1F1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3" name="Oval 932">
              <a:extLst>
                <a:ext uri="{FF2B5EF4-FFF2-40B4-BE49-F238E27FC236}">
                  <a16:creationId xmlns:a16="http://schemas.microsoft.com/office/drawing/2014/main" id="{F5B25721-0129-42B4-BE37-ECF1886EE6F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34" name="Group 933">
            <a:extLst>
              <a:ext uri="{FF2B5EF4-FFF2-40B4-BE49-F238E27FC236}">
                <a16:creationId xmlns:a16="http://schemas.microsoft.com/office/drawing/2014/main" id="{00A9B98E-EA65-47B2-AABD-FEA29C8529CF}"/>
              </a:ext>
            </a:extLst>
          </p:cNvPr>
          <p:cNvGrpSpPr/>
          <p:nvPr/>
        </p:nvGrpSpPr>
        <p:grpSpPr>
          <a:xfrm rot="10800000">
            <a:off x="9086471" y="4173609"/>
            <a:ext cx="272950" cy="701654"/>
            <a:chOff x="1253225" y="1631433"/>
            <a:chExt cx="272950" cy="701654"/>
          </a:xfrm>
        </p:grpSpPr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id="{B9D9C597-C819-4EC5-9203-984BE5F3D8D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36" name="Straight Connector 935">
              <a:extLst>
                <a:ext uri="{FF2B5EF4-FFF2-40B4-BE49-F238E27FC236}">
                  <a16:creationId xmlns:a16="http://schemas.microsoft.com/office/drawing/2014/main" id="{3498FAD2-C9C0-4237-92CB-7C1315103F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7" name="Oval 936">
              <a:extLst>
                <a:ext uri="{FF2B5EF4-FFF2-40B4-BE49-F238E27FC236}">
                  <a16:creationId xmlns:a16="http://schemas.microsoft.com/office/drawing/2014/main" id="{9607B8E2-36DC-4088-9938-8D1EA820CEB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38" name="Group 937">
            <a:extLst>
              <a:ext uri="{FF2B5EF4-FFF2-40B4-BE49-F238E27FC236}">
                <a16:creationId xmlns:a16="http://schemas.microsoft.com/office/drawing/2014/main" id="{6681613D-281E-4F7D-9D03-6CF10C36537A}"/>
              </a:ext>
            </a:extLst>
          </p:cNvPr>
          <p:cNvGrpSpPr/>
          <p:nvPr/>
        </p:nvGrpSpPr>
        <p:grpSpPr>
          <a:xfrm>
            <a:off x="9049054" y="3481957"/>
            <a:ext cx="272950" cy="701654"/>
            <a:chOff x="1253225" y="1631433"/>
            <a:chExt cx="272950" cy="701654"/>
          </a:xfrm>
        </p:grpSpPr>
        <p:sp>
          <p:nvSpPr>
            <p:cNvPr id="939" name="Freeform: Shape 938">
              <a:extLst>
                <a:ext uri="{FF2B5EF4-FFF2-40B4-BE49-F238E27FC236}">
                  <a16:creationId xmlns:a16="http://schemas.microsoft.com/office/drawing/2014/main" id="{FED43B5E-E6E7-4D86-8A87-54379FAC537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40" name="Straight Connector 939">
              <a:extLst>
                <a:ext uri="{FF2B5EF4-FFF2-40B4-BE49-F238E27FC236}">
                  <a16:creationId xmlns:a16="http://schemas.microsoft.com/office/drawing/2014/main" id="{FC49825D-595E-4B4B-A7E7-56E929CAD1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1" name="Oval 940">
              <a:extLst>
                <a:ext uri="{FF2B5EF4-FFF2-40B4-BE49-F238E27FC236}">
                  <a16:creationId xmlns:a16="http://schemas.microsoft.com/office/drawing/2014/main" id="{7C2F3621-E944-4E47-9967-7EC97947515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42" name="Isosceles Triangle 941">
            <a:extLst>
              <a:ext uri="{FF2B5EF4-FFF2-40B4-BE49-F238E27FC236}">
                <a16:creationId xmlns:a16="http://schemas.microsoft.com/office/drawing/2014/main" id="{D120C055-E847-4956-9C80-BB4A243E1F67}"/>
              </a:ext>
            </a:extLst>
          </p:cNvPr>
          <p:cNvSpPr/>
          <p:nvPr/>
        </p:nvSpPr>
        <p:spPr>
          <a:xfrm rot="6481765">
            <a:off x="4129571" y="5712690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3" name="Isosceles Triangle 942">
            <a:extLst>
              <a:ext uri="{FF2B5EF4-FFF2-40B4-BE49-F238E27FC236}">
                <a16:creationId xmlns:a16="http://schemas.microsoft.com/office/drawing/2014/main" id="{EEA59F0A-DFFC-4F99-9DB6-8AD7A2B65305}"/>
              </a:ext>
            </a:extLst>
          </p:cNvPr>
          <p:cNvSpPr/>
          <p:nvPr/>
        </p:nvSpPr>
        <p:spPr>
          <a:xfrm rot="6481765">
            <a:off x="6823322" y="5251631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45" name="Group 944">
            <a:extLst>
              <a:ext uri="{FF2B5EF4-FFF2-40B4-BE49-F238E27FC236}">
                <a16:creationId xmlns:a16="http://schemas.microsoft.com/office/drawing/2014/main" id="{D00A3D8E-C8E6-41E7-A830-C88567D1A206}"/>
              </a:ext>
            </a:extLst>
          </p:cNvPr>
          <p:cNvGrpSpPr/>
          <p:nvPr/>
        </p:nvGrpSpPr>
        <p:grpSpPr>
          <a:xfrm>
            <a:off x="4115738" y="3344601"/>
            <a:ext cx="1299330" cy="1773634"/>
            <a:chOff x="5889310" y="4070728"/>
            <a:chExt cx="1299330" cy="1773634"/>
          </a:xfrm>
        </p:grpSpPr>
        <p:sp>
          <p:nvSpPr>
            <p:cNvPr id="946" name="Rectangle: Rounded Corners 945">
              <a:extLst>
                <a:ext uri="{FF2B5EF4-FFF2-40B4-BE49-F238E27FC236}">
                  <a16:creationId xmlns:a16="http://schemas.microsoft.com/office/drawing/2014/main" id="{06811867-7B45-4DD8-8049-5BC407D7DBA5}"/>
                </a:ext>
              </a:extLst>
            </p:cNvPr>
            <p:cNvSpPr/>
            <p:nvPr/>
          </p:nvSpPr>
          <p:spPr>
            <a:xfrm>
              <a:off x="6096000" y="4070728"/>
              <a:ext cx="890910" cy="1700188"/>
            </a:xfrm>
            <a:prstGeom prst="roundRect">
              <a:avLst>
                <a:gd name="adj" fmla="val 23651"/>
              </a:avLst>
            </a:prstGeom>
            <a:gradFill flip="none" rotWithShape="1">
              <a:gsLst>
                <a:gs pos="92000">
                  <a:schemeClr val="bg2"/>
                </a:gs>
                <a:gs pos="35000">
                  <a:schemeClr val="accent6">
                    <a:lumMod val="60000"/>
                    <a:lumOff val="40000"/>
                  </a:schemeClr>
                </a:gs>
                <a:gs pos="0">
                  <a:srgbClr val="68A64C"/>
                </a:gs>
              </a:gsLst>
              <a:lin ang="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7" name="Flowchart: Delay 155">
              <a:extLst>
                <a:ext uri="{FF2B5EF4-FFF2-40B4-BE49-F238E27FC236}">
                  <a16:creationId xmlns:a16="http://schemas.microsoft.com/office/drawing/2014/main" id="{1593AD22-5D09-49FD-8EB2-FBA719D8B078}"/>
                </a:ext>
              </a:extLst>
            </p:cNvPr>
            <p:cNvSpPr/>
            <p:nvPr/>
          </p:nvSpPr>
          <p:spPr>
            <a:xfrm rot="10414176">
              <a:off x="5889310" y="4096498"/>
              <a:ext cx="588792" cy="1734507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9884 w 665173"/>
                <a:gd name="connsiteY10" fmla="*/ 256849 h 1734365"/>
                <a:gd name="connsiteX11" fmla="*/ 92748 w 665173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36595 w 665173"/>
                <a:gd name="connsiteY10" fmla="*/ 40755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44326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54054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16557 w 665173"/>
                <a:gd name="connsiteY9" fmla="*/ 1030126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31148 w 665173"/>
                <a:gd name="connsiteY11" fmla="*/ 670203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45740 w 665173"/>
                <a:gd name="connsiteY12" fmla="*/ 456194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45740 w 665173"/>
                <a:gd name="connsiteY13" fmla="*/ 456194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94961 w 665173"/>
                <a:gd name="connsiteY11" fmla="*/ 626428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9242 w 665173"/>
                <a:gd name="connsiteY9" fmla="*/ 927986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62616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98635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74922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92238 w 665173"/>
                <a:gd name="connsiteY9" fmla="*/ 1039854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43599 w 665173"/>
                <a:gd name="connsiteY9" fmla="*/ 1030126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51678 w 662530"/>
                <a:gd name="connsiteY9" fmla="*/ 1211933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46814 w 662530"/>
                <a:gd name="connsiteY9" fmla="*/ 1163295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42311 w 663885"/>
                <a:gd name="connsiteY10" fmla="*/ 1030126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32583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87119 w 659544"/>
                <a:gd name="connsiteY0" fmla="*/ 19110 h 1734365"/>
                <a:gd name="connsiteX1" fmla="*/ 264276 w 659544"/>
                <a:gd name="connsiteY1" fmla="*/ 31497 h 1734365"/>
                <a:gd name="connsiteX2" fmla="*/ 511187 w 659544"/>
                <a:gd name="connsiteY2" fmla="*/ 288740 h 1734365"/>
                <a:gd name="connsiteX3" fmla="*/ 645448 w 659544"/>
                <a:gd name="connsiteY3" fmla="*/ 640705 h 1734365"/>
                <a:gd name="connsiteX4" fmla="*/ 630203 w 659544"/>
                <a:gd name="connsiteY4" fmla="*/ 1133493 h 1734365"/>
                <a:gd name="connsiteX5" fmla="*/ 421453 w 659544"/>
                <a:gd name="connsiteY5" fmla="*/ 1542905 h 1734365"/>
                <a:gd name="connsiteX6" fmla="*/ 95787 w 659544"/>
                <a:gd name="connsiteY6" fmla="*/ 1729159 h 1734365"/>
                <a:gd name="connsiteX7" fmla="*/ 4256 w 659544"/>
                <a:gd name="connsiteY7" fmla="*/ 1535274 h 1734365"/>
                <a:gd name="connsiteX8" fmla="*/ 167153 w 659544"/>
                <a:gd name="connsiteY8" fmla="*/ 1346275 h 1734365"/>
                <a:gd name="connsiteX9" fmla="*/ 230383 w 659544"/>
                <a:gd name="connsiteY9" fmla="*/ 1278182 h 1734365"/>
                <a:gd name="connsiteX10" fmla="*/ 243828 w 659544"/>
                <a:gd name="connsiteY10" fmla="*/ 1158432 h 1734365"/>
                <a:gd name="connsiteX11" fmla="*/ 128243 w 659544"/>
                <a:gd name="connsiteY11" fmla="*/ 1044718 h 1734365"/>
                <a:gd name="connsiteX12" fmla="*/ 128242 w 659544"/>
                <a:gd name="connsiteY12" fmla="*/ 962033 h 1734365"/>
                <a:gd name="connsiteX13" fmla="*/ 274157 w 659544"/>
                <a:gd name="connsiteY13" fmla="*/ 869620 h 1734365"/>
                <a:gd name="connsiteX14" fmla="*/ 269293 w 659544"/>
                <a:gd name="connsiteY14" fmla="*/ 762616 h 1734365"/>
                <a:gd name="connsiteX15" fmla="*/ 98534 w 659544"/>
                <a:gd name="connsiteY15" fmla="*/ 701370 h 1734365"/>
                <a:gd name="connsiteX16" fmla="*/ 89332 w 659544"/>
                <a:gd name="connsiteY16" fmla="*/ 626428 h 1734365"/>
                <a:gd name="connsiteX17" fmla="*/ 206064 w 659544"/>
                <a:gd name="connsiteY17" fmla="*/ 553471 h 1734365"/>
                <a:gd name="connsiteX18" fmla="*/ 225520 w 659544"/>
                <a:gd name="connsiteY18" fmla="*/ 441603 h 1734365"/>
                <a:gd name="connsiteX19" fmla="*/ 84469 w 659544"/>
                <a:gd name="connsiteY19" fmla="*/ 363781 h 1734365"/>
                <a:gd name="connsiteX20" fmla="*/ 4255 w 659544"/>
                <a:gd name="connsiteY20" fmla="*/ 256849 h 1734365"/>
                <a:gd name="connsiteX21" fmla="*/ 87119 w 659544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26428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2898 w 655417"/>
                <a:gd name="connsiteY10" fmla="*/ 1152037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8635 w 655417"/>
                <a:gd name="connsiteY10" fmla="*/ 1228931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0030 w 655417"/>
                <a:gd name="connsiteY15" fmla="*/ 869620 h 1734365"/>
                <a:gd name="connsiteX16" fmla="*/ 277410 w 655417"/>
                <a:gd name="connsiteY16" fmla="*/ 813295 h 1734365"/>
                <a:gd name="connsiteX17" fmla="*/ 265166 w 655417"/>
                <a:gd name="connsiteY17" fmla="*/ 762616 h 1734365"/>
                <a:gd name="connsiteX18" fmla="*/ 94407 w 655417"/>
                <a:gd name="connsiteY18" fmla="*/ 701370 h 1734365"/>
                <a:gd name="connsiteX19" fmla="*/ 85205 w 655417"/>
                <a:gd name="connsiteY19" fmla="*/ 613639 h 1734365"/>
                <a:gd name="connsiteX20" fmla="*/ 201937 w 655417"/>
                <a:gd name="connsiteY20" fmla="*/ 553471 h 1734365"/>
                <a:gd name="connsiteX21" fmla="*/ 221393 w 655417"/>
                <a:gd name="connsiteY21" fmla="*/ 441603 h 1734365"/>
                <a:gd name="connsiteX22" fmla="*/ 80342 w 655417"/>
                <a:gd name="connsiteY22" fmla="*/ 363781 h 1734365"/>
                <a:gd name="connsiteX23" fmla="*/ 128 w 655417"/>
                <a:gd name="connsiteY23" fmla="*/ 256849 h 1734365"/>
                <a:gd name="connsiteX24" fmla="*/ 82992 w 655417"/>
                <a:gd name="connsiteY24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4207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143128 w 655417"/>
                <a:gd name="connsiteY20" fmla="*/ 46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8538 w 655417"/>
                <a:gd name="connsiteY13" fmla="*/ 1022338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32651 w 655417"/>
                <a:gd name="connsiteY9" fmla="*/ 1265393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270 h 1734525"/>
                <a:gd name="connsiteX1" fmla="*/ 260149 w 655417"/>
                <a:gd name="connsiteY1" fmla="*/ 31657 h 1734525"/>
                <a:gd name="connsiteX2" fmla="*/ 507060 w 655417"/>
                <a:gd name="connsiteY2" fmla="*/ 288900 h 1734525"/>
                <a:gd name="connsiteX3" fmla="*/ 641321 w 655417"/>
                <a:gd name="connsiteY3" fmla="*/ 640865 h 1734525"/>
                <a:gd name="connsiteX4" fmla="*/ 626076 w 655417"/>
                <a:gd name="connsiteY4" fmla="*/ 1133653 h 1734525"/>
                <a:gd name="connsiteX5" fmla="*/ 417326 w 655417"/>
                <a:gd name="connsiteY5" fmla="*/ 1543065 h 1734525"/>
                <a:gd name="connsiteX6" fmla="*/ 91660 w 655417"/>
                <a:gd name="connsiteY6" fmla="*/ 1729319 h 1734525"/>
                <a:gd name="connsiteX7" fmla="*/ 129 w 655417"/>
                <a:gd name="connsiteY7" fmla="*/ 1535434 h 1734525"/>
                <a:gd name="connsiteX8" fmla="*/ 75477 w 655417"/>
                <a:gd name="connsiteY8" fmla="*/ 1336707 h 1734525"/>
                <a:gd name="connsiteX9" fmla="*/ 232651 w 655417"/>
                <a:gd name="connsiteY9" fmla="*/ 1265553 h 1734525"/>
                <a:gd name="connsiteX10" fmla="*/ 255029 w 655417"/>
                <a:gd name="connsiteY10" fmla="*/ 1209907 h 1734525"/>
                <a:gd name="connsiteX11" fmla="*/ 242898 w 655417"/>
                <a:gd name="connsiteY11" fmla="*/ 1152197 h 1734525"/>
                <a:gd name="connsiteX12" fmla="*/ 197480 w 655417"/>
                <a:gd name="connsiteY12" fmla="*/ 1110796 h 1734525"/>
                <a:gd name="connsiteX13" fmla="*/ 95341 w 655417"/>
                <a:gd name="connsiteY13" fmla="*/ 1041682 h 1734525"/>
                <a:gd name="connsiteX14" fmla="*/ 111326 w 655417"/>
                <a:gd name="connsiteY14" fmla="*/ 949405 h 1734525"/>
                <a:gd name="connsiteX15" fmla="*/ 277410 w 655417"/>
                <a:gd name="connsiteY15" fmla="*/ 864610 h 1734525"/>
                <a:gd name="connsiteX16" fmla="*/ 265166 w 655417"/>
                <a:gd name="connsiteY16" fmla="*/ 762776 h 1734525"/>
                <a:gd name="connsiteX17" fmla="*/ 94407 w 655417"/>
                <a:gd name="connsiteY17" fmla="*/ 701530 h 1734525"/>
                <a:gd name="connsiteX18" fmla="*/ 82008 w 655417"/>
                <a:gd name="connsiteY18" fmla="*/ 629785 h 1734525"/>
                <a:gd name="connsiteX19" fmla="*/ 217923 w 655417"/>
                <a:gd name="connsiteY19" fmla="*/ 518462 h 1734525"/>
                <a:gd name="connsiteX20" fmla="*/ 207072 w 655417"/>
                <a:gd name="connsiteY20" fmla="*/ 442580 h 1734525"/>
                <a:gd name="connsiteX21" fmla="*/ 89933 w 655417"/>
                <a:gd name="connsiteY21" fmla="*/ 389518 h 1734525"/>
                <a:gd name="connsiteX22" fmla="*/ 22402 w 655417"/>
                <a:gd name="connsiteY22" fmla="*/ 259185 h 1734525"/>
                <a:gd name="connsiteX23" fmla="*/ 82992 w 655417"/>
                <a:gd name="connsiteY23" fmla="*/ 19270 h 1734525"/>
                <a:gd name="connsiteX0" fmla="*/ 54665 w 655417"/>
                <a:gd name="connsiteY0" fmla="*/ 17584 h 1738819"/>
                <a:gd name="connsiteX1" fmla="*/ 260149 w 655417"/>
                <a:gd name="connsiteY1" fmla="*/ 35951 h 1738819"/>
                <a:gd name="connsiteX2" fmla="*/ 507060 w 655417"/>
                <a:gd name="connsiteY2" fmla="*/ 293194 h 1738819"/>
                <a:gd name="connsiteX3" fmla="*/ 641321 w 655417"/>
                <a:gd name="connsiteY3" fmla="*/ 645159 h 1738819"/>
                <a:gd name="connsiteX4" fmla="*/ 626076 w 655417"/>
                <a:gd name="connsiteY4" fmla="*/ 1137947 h 1738819"/>
                <a:gd name="connsiteX5" fmla="*/ 417326 w 655417"/>
                <a:gd name="connsiteY5" fmla="*/ 1547359 h 1738819"/>
                <a:gd name="connsiteX6" fmla="*/ 91660 w 655417"/>
                <a:gd name="connsiteY6" fmla="*/ 1733613 h 1738819"/>
                <a:gd name="connsiteX7" fmla="*/ 129 w 655417"/>
                <a:gd name="connsiteY7" fmla="*/ 1539728 h 1738819"/>
                <a:gd name="connsiteX8" fmla="*/ 75477 w 655417"/>
                <a:gd name="connsiteY8" fmla="*/ 1341001 h 1738819"/>
                <a:gd name="connsiteX9" fmla="*/ 232651 w 655417"/>
                <a:gd name="connsiteY9" fmla="*/ 1269847 h 1738819"/>
                <a:gd name="connsiteX10" fmla="*/ 255029 w 655417"/>
                <a:gd name="connsiteY10" fmla="*/ 1214201 h 1738819"/>
                <a:gd name="connsiteX11" fmla="*/ 242898 w 655417"/>
                <a:gd name="connsiteY11" fmla="*/ 1156491 h 1738819"/>
                <a:gd name="connsiteX12" fmla="*/ 197480 w 655417"/>
                <a:gd name="connsiteY12" fmla="*/ 1115090 h 1738819"/>
                <a:gd name="connsiteX13" fmla="*/ 95341 w 655417"/>
                <a:gd name="connsiteY13" fmla="*/ 1045976 h 1738819"/>
                <a:gd name="connsiteX14" fmla="*/ 111326 w 655417"/>
                <a:gd name="connsiteY14" fmla="*/ 953699 h 1738819"/>
                <a:gd name="connsiteX15" fmla="*/ 277410 w 655417"/>
                <a:gd name="connsiteY15" fmla="*/ 868904 h 1738819"/>
                <a:gd name="connsiteX16" fmla="*/ 265166 w 655417"/>
                <a:gd name="connsiteY16" fmla="*/ 767070 h 1738819"/>
                <a:gd name="connsiteX17" fmla="*/ 94407 w 655417"/>
                <a:gd name="connsiteY17" fmla="*/ 705824 h 1738819"/>
                <a:gd name="connsiteX18" fmla="*/ 82008 w 655417"/>
                <a:gd name="connsiteY18" fmla="*/ 634079 h 1738819"/>
                <a:gd name="connsiteX19" fmla="*/ 217923 w 655417"/>
                <a:gd name="connsiteY19" fmla="*/ 522756 h 1738819"/>
                <a:gd name="connsiteX20" fmla="*/ 207072 w 655417"/>
                <a:gd name="connsiteY20" fmla="*/ 446874 h 1738819"/>
                <a:gd name="connsiteX21" fmla="*/ 89933 w 655417"/>
                <a:gd name="connsiteY21" fmla="*/ 393812 h 1738819"/>
                <a:gd name="connsiteX22" fmla="*/ 22402 w 655417"/>
                <a:gd name="connsiteY22" fmla="*/ 263479 h 1738819"/>
                <a:gd name="connsiteX23" fmla="*/ 54665 w 655417"/>
                <a:gd name="connsiteY23" fmla="*/ 17584 h 1738819"/>
                <a:gd name="connsiteX0" fmla="*/ 54665 w 655417"/>
                <a:gd name="connsiteY0" fmla="*/ 17699 h 1738934"/>
                <a:gd name="connsiteX1" fmla="*/ 260149 w 655417"/>
                <a:gd name="connsiteY1" fmla="*/ 36066 h 1738934"/>
                <a:gd name="connsiteX2" fmla="*/ 507060 w 655417"/>
                <a:gd name="connsiteY2" fmla="*/ 293309 h 1738934"/>
                <a:gd name="connsiteX3" fmla="*/ 641321 w 655417"/>
                <a:gd name="connsiteY3" fmla="*/ 645274 h 1738934"/>
                <a:gd name="connsiteX4" fmla="*/ 626076 w 655417"/>
                <a:gd name="connsiteY4" fmla="*/ 1138062 h 1738934"/>
                <a:gd name="connsiteX5" fmla="*/ 417326 w 655417"/>
                <a:gd name="connsiteY5" fmla="*/ 1547474 h 1738934"/>
                <a:gd name="connsiteX6" fmla="*/ 91660 w 655417"/>
                <a:gd name="connsiteY6" fmla="*/ 1733728 h 1738934"/>
                <a:gd name="connsiteX7" fmla="*/ 129 w 655417"/>
                <a:gd name="connsiteY7" fmla="*/ 1539843 h 1738934"/>
                <a:gd name="connsiteX8" fmla="*/ 75477 w 655417"/>
                <a:gd name="connsiteY8" fmla="*/ 1341116 h 1738934"/>
                <a:gd name="connsiteX9" fmla="*/ 232651 w 655417"/>
                <a:gd name="connsiteY9" fmla="*/ 1269962 h 1738934"/>
                <a:gd name="connsiteX10" fmla="*/ 255029 w 655417"/>
                <a:gd name="connsiteY10" fmla="*/ 1214316 h 1738934"/>
                <a:gd name="connsiteX11" fmla="*/ 242898 w 655417"/>
                <a:gd name="connsiteY11" fmla="*/ 1156606 h 1738934"/>
                <a:gd name="connsiteX12" fmla="*/ 197480 w 655417"/>
                <a:gd name="connsiteY12" fmla="*/ 1115205 h 1738934"/>
                <a:gd name="connsiteX13" fmla="*/ 95341 w 655417"/>
                <a:gd name="connsiteY13" fmla="*/ 1046091 h 1738934"/>
                <a:gd name="connsiteX14" fmla="*/ 111326 w 655417"/>
                <a:gd name="connsiteY14" fmla="*/ 953814 h 1738934"/>
                <a:gd name="connsiteX15" fmla="*/ 277410 w 655417"/>
                <a:gd name="connsiteY15" fmla="*/ 869019 h 1738934"/>
                <a:gd name="connsiteX16" fmla="*/ 265166 w 655417"/>
                <a:gd name="connsiteY16" fmla="*/ 767185 h 1738934"/>
                <a:gd name="connsiteX17" fmla="*/ 94407 w 655417"/>
                <a:gd name="connsiteY17" fmla="*/ 705939 h 1738934"/>
                <a:gd name="connsiteX18" fmla="*/ 82008 w 655417"/>
                <a:gd name="connsiteY18" fmla="*/ 634194 h 1738934"/>
                <a:gd name="connsiteX19" fmla="*/ 217923 w 655417"/>
                <a:gd name="connsiteY19" fmla="*/ 522871 h 1738934"/>
                <a:gd name="connsiteX20" fmla="*/ 207072 w 655417"/>
                <a:gd name="connsiteY20" fmla="*/ 446989 h 1738934"/>
                <a:gd name="connsiteX21" fmla="*/ 89933 w 655417"/>
                <a:gd name="connsiteY21" fmla="*/ 393927 h 1738934"/>
                <a:gd name="connsiteX22" fmla="*/ 38312 w 655417"/>
                <a:gd name="connsiteY22" fmla="*/ 265149 h 1738934"/>
                <a:gd name="connsiteX23" fmla="*/ 54665 w 655417"/>
                <a:gd name="connsiteY23" fmla="*/ 17699 h 1738934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89933 w 655417"/>
                <a:gd name="connsiteY21" fmla="*/ 393628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36377 w 655417"/>
                <a:gd name="connsiteY21" fmla="*/ 382369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6371 h 1737606"/>
                <a:gd name="connsiteX1" fmla="*/ 260149 w 655417"/>
                <a:gd name="connsiteY1" fmla="*/ 34738 h 1737606"/>
                <a:gd name="connsiteX2" fmla="*/ 507060 w 655417"/>
                <a:gd name="connsiteY2" fmla="*/ 291981 h 1737606"/>
                <a:gd name="connsiteX3" fmla="*/ 641321 w 655417"/>
                <a:gd name="connsiteY3" fmla="*/ 643946 h 1737606"/>
                <a:gd name="connsiteX4" fmla="*/ 626076 w 655417"/>
                <a:gd name="connsiteY4" fmla="*/ 1136734 h 1737606"/>
                <a:gd name="connsiteX5" fmla="*/ 417326 w 655417"/>
                <a:gd name="connsiteY5" fmla="*/ 1546146 h 1737606"/>
                <a:gd name="connsiteX6" fmla="*/ 91660 w 655417"/>
                <a:gd name="connsiteY6" fmla="*/ 1732400 h 1737606"/>
                <a:gd name="connsiteX7" fmla="*/ 129 w 655417"/>
                <a:gd name="connsiteY7" fmla="*/ 1538515 h 1737606"/>
                <a:gd name="connsiteX8" fmla="*/ 75477 w 655417"/>
                <a:gd name="connsiteY8" fmla="*/ 1339788 h 1737606"/>
                <a:gd name="connsiteX9" fmla="*/ 232651 w 655417"/>
                <a:gd name="connsiteY9" fmla="*/ 1268634 h 1737606"/>
                <a:gd name="connsiteX10" fmla="*/ 255029 w 655417"/>
                <a:gd name="connsiteY10" fmla="*/ 1212988 h 1737606"/>
                <a:gd name="connsiteX11" fmla="*/ 242898 w 655417"/>
                <a:gd name="connsiteY11" fmla="*/ 1155278 h 1737606"/>
                <a:gd name="connsiteX12" fmla="*/ 197480 w 655417"/>
                <a:gd name="connsiteY12" fmla="*/ 1113877 h 1737606"/>
                <a:gd name="connsiteX13" fmla="*/ 95341 w 655417"/>
                <a:gd name="connsiteY13" fmla="*/ 1044763 h 1737606"/>
                <a:gd name="connsiteX14" fmla="*/ 111326 w 655417"/>
                <a:gd name="connsiteY14" fmla="*/ 952486 h 1737606"/>
                <a:gd name="connsiteX15" fmla="*/ 277410 w 655417"/>
                <a:gd name="connsiteY15" fmla="*/ 867691 h 1737606"/>
                <a:gd name="connsiteX16" fmla="*/ 265166 w 655417"/>
                <a:gd name="connsiteY16" fmla="*/ 765857 h 1737606"/>
                <a:gd name="connsiteX17" fmla="*/ 94407 w 655417"/>
                <a:gd name="connsiteY17" fmla="*/ 704611 h 1737606"/>
                <a:gd name="connsiteX18" fmla="*/ 82008 w 655417"/>
                <a:gd name="connsiteY18" fmla="*/ 632866 h 1737606"/>
                <a:gd name="connsiteX19" fmla="*/ 217923 w 655417"/>
                <a:gd name="connsiteY19" fmla="*/ 521543 h 1737606"/>
                <a:gd name="connsiteX20" fmla="*/ 207072 w 655417"/>
                <a:gd name="connsiteY20" fmla="*/ 445661 h 1737606"/>
                <a:gd name="connsiteX21" fmla="*/ 36377 w 655417"/>
                <a:gd name="connsiteY21" fmla="*/ 381340 h 1737606"/>
                <a:gd name="connsiteX22" fmla="*/ 17460 w 655417"/>
                <a:gd name="connsiteY22" fmla="*/ 245887 h 1737606"/>
                <a:gd name="connsiteX23" fmla="*/ 54665 w 655417"/>
                <a:gd name="connsiteY23" fmla="*/ 16371 h 1737606"/>
                <a:gd name="connsiteX0" fmla="*/ 70874 w 655417"/>
                <a:gd name="connsiteY0" fmla="*/ 15926 h 1738907"/>
                <a:gd name="connsiteX1" fmla="*/ 260149 w 655417"/>
                <a:gd name="connsiteY1" fmla="*/ 36039 h 1738907"/>
                <a:gd name="connsiteX2" fmla="*/ 507060 w 655417"/>
                <a:gd name="connsiteY2" fmla="*/ 293282 h 1738907"/>
                <a:gd name="connsiteX3" fmla="*/ 641321 w 655417"/>
                <a:gd name="connsiteY3" fmla="*/ 645247 h 1738907"/>
                <a:gd name="connsiteX4" fmla="*/ 626076 w 655417"/>
                <a:gd name="connsiteY4" fmla="*/ 1138035 h 1738907"/>
                <a:gd name="connsiteX5" fmla="*/ 417326 w 655417"/>
                <a:gd name="connsiteY5" fmla="*/ 1547447 h 1738907"/>
                <a:gd name="connsiteX6" fmla="*/ 91660 w 655417"/>
                <a:gd name="connsiteY6" fmla="*/ 1733701 h 1738907"/>
                <a:gd name="connsiteX7" fmla="*/ 129 w 655417"/>
                <a:gd name="connsiteY7" fmla="*/ 1539816 h 1738907"/>
                <a:gd name="connsiteX8" fmla="*/ 75477 w 655417"/>
                <a:gd name="connsiteY8" fmla="*/ 1341089 h 1738907"/>
                <a:gd name="connsiteX9" fmla="*/ 232651 w 655417"/>
                <a:gd name="connsiteY9" fmla="*/ 1269935 h 1738907"/>
                <a:gd name="connsiteX10" fmla="*/ 255029 w 655417"/>
                <a:gd name="connsiteY10" fmla="*/ 1214289 h 1738907"/>
                <a:gd name="connsiteX11" fmla="*/ 242898 w 655417"/>
                <a:gd name="connsiteY11" fmla="*/ 1156579 h 1738907"/>
                <a:gd name="connsiteX12" fmla="*/ 197480 w 655417"/>
                <a:gd name="connsiteY12" fmla="*/ 1115178 h 1738907"/>
                <a:gd name="connsiteX13" fmla="*/ 95341 w 655417"/>
                <a:gd name="connsiteY13" fmla="*/ 1046064 h 1738907"/>
                <a:gd name="connsiteX14" fmla="*/ 111326 w 655417"/>
                <a:gd name="connsiteY14" fmla="*/ 953787 h 1738907"/>
                <a:gd name="connsiteX15" fmla="*/ 277410 w 655417"/>
                <a:gd name="connsiteY15" fmla="*/ 868992 h 1738907"/>
                <a:gd name="connsiteX16" fmla="*/ 265166 w 655417"/>
                <a:gd name="connsiteY16" fmla="*/ 767158 h 1738907"/>
                <a:gd name="connsiteX17" fmla="*/ 94407 w 655417"/>
                <a:gd name="connsiteY17" fmla="*/ 705912 h 1738907"/>
                <a:gd name="connsiteX18" fmla="*/ 82008 w 655417"/>
                <a:gd name="connsiteY18" fmla="*/ 634167 h 1738907"/>
                <a:gd name="connsiteX19" fmla="*/ 217923 w 655417"/>
                <a:gd name="connsiteY19" fmla="*/ 522844 h 1738907"/>
                <a:gd name="connsiteX20" fmla="*/ 207072 w 655417"/>
                <a:gd name="connsiteY20" fmla="*/ 446962 h 1738907"/>
                <a:gd name="connsiteX21" fmla="*/ 36377 w 655417"/>
                <a:gd name="connsiteY21" fmla="*/ 382641 h 1738907"/>
                <a:gd name="connsiteX22" fmla="*/ 17460 w 655417"/>
                <a:gd name="connsiteY22" fmla="*/ 247188 h 1738907"/>
                <a:gd name="connsiteX23" fmla="*/ 70874 w 655417"/>
                <a:gd name="connsiteY23" fmla="*/ 15926 h 1738907"/>
                <a:gd name="connsiteX0" fmla="*/ 70874 w 651258"/>
                <a:gd name="connsiteY0" fmla="*/ 15926 h 1734570"/>
                <a:gd name="connsiteX1" fmla="*/ 260149 w 651258"/>
                <a:gd name="connsiteY1" fmla="*/ 36039 h 1734570"/>
                <a:gd name="connsiteX2" fmla="*/ 507060 w 651258"/>
                <a:gd name="connsiteY2" fmla="*/ 293282 h 1734570"/>
                <a:gd name="connsiteX3" fmla="*/ 641321 w 651258"/>
                <a:gd name="connsiteY3" fmla="*/ 645247 h 1734570"/>
                <a:gd name="connsiteX4" fmla="*/ 626076 w 651258"/>
                <a:gd name="connsiteY4" fmla="*/ 1138035 h 1734570"/>
                <a:gd name="connsiteX5" fmla="*/ 504843 w 651258"/>
                <a:gd name="connsiteY5" fmla="*/ 1590163 h 1734570"/>
                <a:gd name="connsiteX6" fmla="*/ 91660 w 651258"/>
                <a:gd name="connsiteY6" fmla="*/ 1733701 h 1734570"/>
                <a:gd name="connsiteX7" fmla="*/ 129 w 651258"/>
                <a:gd name="connsiteY7" fmla="*/ 1539816 h 1734570"/>
                <a:gd name="connsiteX8" fmla="*/ 75477 w 651258"/>
                <a:gd name="connsiteY8" fmla="*/ 1341089 h 1734570"/>
                <a:gd name="connsiteX9" fmla="*/ 232651 w 651258"/>
                <a:gd name="connsiteY9" fmla="*/ 1269935 h 1734570"/>
                <a:gd name="connsiteX10" fmla="*/ 255029 w 651258"/>
                <a:gd name="connsiteY10" fmla="*/ 1214289 h 1734570"/>
                <a:gd name="connsiteX11" fmla="*/ 242898 w 651258"/>
                <a:gd name="connsiteY11" fmla="*/ 1156579 h 1734570"/>
                <a:gd name="connsiteX12" fmla="*/ 197480 w 651258"/>
                <a:gd name="connsiteY12" fmla="*/ 1115178 h 1734570"/>
                <a:gd name="connsiteX13" fmla="*/ 95341 w 651258"/>
                <a:gd name="connsiteY13" fmla="*/ 1046064 h 1734570"/>
                <a:gd name="connsiteX14" fmla="*/ 111326 w 651258"/>
                <a:gd name="connsiteY14" fmla="*/ 953787 h 1734570"/>
                <a:gd name="connsiteX15" fmla="*/ 277410 w 651258"/>
                <a:gd name="connsiteY15" fmla="*/ 868992 h 1734570"/>
                <a:gd name="connsiteX16" fmla="*/ 265166 w 651258"/>
                <a:gd name="connsiteY16" fmla="*/ 767158 h 1734570"/>
                <a:gd name="connsiteX17" fmla="*/ 94407 w 651258"/>
                <a:gd name="connsiteY17" fmla="*/ 705912 h 1734570"/>
                <a:gd name="connsiteX18" fmla="*/ 82008 w 651258"/>
                <a:gd name="connsiteY18" fmla="*/ 634167 h 1734570"/>
                <a:gd name="connsiteX19" fmla="*/ 217923 w 651258"/>
                <a:gd name="connsiteY19" fmla="*/ 522844 h 1734570"/>
                <a:gd name="connsiteX20" fmla="*/ 207072 w 651258"/>
                <a:gd name="connsiteY20" fmla="*/ 446962 h 1734570"/>
                <a:gd name="connsiteX21" fmla="*/ 36377 w 651258"/>
                <a:gd name="connsiteY21" fmla="*/ 382641 h 1734570"/>
                <a:gd name="connsiteX22" fmla="*/ 17460 w 651258"/>
                <a:gd name="connsiteY22" fmla="*/ 247188 h 1734570"/>
                <a:gd name="connsiteX23" fmla="*/ 70874 w 651258"/>
                <a:gd name="connsiteY23" fmla="*/ 15926 h 1734570"/>
                <a:gd name="connsiteX0" fmla="*/ 70874 w 650248"/>
                <a:gd name="connsiteY0" fmla="*/ 15926 h 1734570"/>
                <a:gd name="connsiteX1" fmla="*/ 260149 w 650248"/>
                <a:gd name="connsiteY1" fmla="*/ 36039 h 1734570"/>
                <a:gd name="connsiteX2" fmla="*/ 520734 w 650248"/>
                <a:gd name="connsiteY2" fmla="*/ 190085 h 1734570"/>
                <a:gd name="connsiteX3" fmla="*/ 641321 w 650248"/>
                <a:gd name="connsiteY3" fmla="*/ 645247 h 1734570"/>
                <a:gd name="connsiteX4" fmla="*/ 626076 w 650248"/>
                <a:gd name="connsiteY4" fmla="*/ 1138035 h 1734570"/>
                <a:gd name="connsiteX5" fmla="*/ 504843 w 650248"/>
                <a:gd name="connsiteY5" fmla="*/ 1590163 h 1734570"/>
                <a:gd name="connsiteX6" fmla="*/ 91660 w 650248"/>
                <a:gd name="connsiteY6" fmla="*/ 1733701 h 1734570"/>
                <a:gd name="connsiteX7" fmla="*/ 129 w 650248"/>
                <a:gd name="connsiteY7" fmla="*/ 1539816 h 1734570"/>
                <a:gd name="connsiteX8" fmla="*/ 75477 w 650248"/>
                <a:gd name="connsiteY8" fmla="*/ 1341089 h 1734570"/>
                <a:gd name="connsiteX9" fmla="*/ 232651 w 650248"/>
                <a:gd name="connsiteY9" fmla="*/ 1269935 h 1734570"/>
                <a:gd name="connsiteX10" fmla="*/ 255029 w 650248"/>
                <a:gd name="connsiteY10" fmla="*/ 1214289 h 1734570"/>
                <a:gd name="connsiteX11" fmla="*/ 242898 w 650248"/>
                <a:gd name="connsiteY11" fmla="*/ 1156579 h 1734570"/>
                <a:gd name="connsiteX12" fmla="*/ 197480 w 650248"/>
                <a:gd name="connsiteY12" fmla="*/ 1115178 h 1734570"/>
                <a:gd name="connsiteX13" fmla="*/ 95341 w 650248"/>
                <a:gd name="connsiteY13" fmla="*/ 1046064 h 1734570"/>
                <a:gd name="connsiteX14" fmla="*/ 111326 w 650248"/>
                <a:gd name="connsiteY14" fmla="*/ 953787 h 1734570"/>
                <a:gd name="connsiteX15" fmla="*/ 277410 w 650248"/>
                <a:gd name="connsiteY15" fmla="*/ 868992 h 1734570"/>
                <a:gd name="connsiteX16" fmla="*/ 265166 w 650248"/>
                <a:gd name="connsiteY16" fmla="*/ 767158 h 1734570"/>
                <a:gd name="connsiteX17" fmla="*/ 94407 w 650248"/>
                <a:gd name="connsiteY17" fmla="*/ 705912 h 1734570"/>
                <a:gd name="connsiteX18" fmla="*/ 82008 w 650248"/>
                <a:gd name="connsiteY18" fmla="*/ 634167 h 1734570"/>
                <a:gd name="connsiteX19" fmla="*/ 217923 w 650248"/>
                <a:gd name="connsiteY19" fmla="*/ 522844 h 1734570"/>
                <a:gd name="connsiteX20" fmla="*/ 207072 w 650248"/>
                <a:gd name="connsiteY20" fmla="*/ 446962 h 1734570"/>
                <a:gd name="connsiteX21" fmla="*/ 36377 w 650248"/>
                <a:gd name="connsiteY21" fmla="*/ 382641 h 1734570"/>
                <a:gd name="connsiteX22" fmla="*/ 17460 w 650248"/>
                <a:gd name="connsiteY22" fmla="*/ 247188 h 1734570"/>
                <a:gd name="connsiteX23" fmla="*/ 70874 w 650248"/>
                <a:gd name="connsiteY23" fmla="*/ 15926 h 1734570"/>
                <a:gd name="connsiteX0" fmla="*/ 70874 w 635029"/>
                <a:gd name="connsiteY0" fmla="*/ 15926 h 1734570"/>
                <a:gd name="connsiteX1" fmla="*/ 260149 w 635029"/>
                <a:gd name="connsiteY1" fmla="*/ 36039 h 1734570"/>
                <a:gd name="connsiteX2" fmla="*/ 520734 w 635029"/>
                <a:gd name="connsiteY2" fmla="*/ 190085 h 1734570"/>
                <a:gd name="connsiteX3" fmla="*/ 614255 w 635029"/>
                <a:gd name="connsiteY3" fmla="*/ 655856 h 1734570"/>
                <a:gd name="connsiteX4" fmla="*/ 626076 w 635029"/>
                <a:gd name="connsiteY4" fmla="*/ 1138035 h 1734570"/>
                <a:gd name="connsiteX5" fmla="*/ 504843 w 635029"/>
                <a:gd name="connsiteY5" fmla="*/ 1590163 h 1734570"/>
                <a:gd name="connsiteX6" fmla="*/ 91660 w 635029"/>
                <a:gd name="connsiteY6" fmla="*/ 1733701 h 1734570"/>
                <a:gd name="connsiteX7" fmla="*/ 129 w 635029"/>
                <a:gd name="connsiteY7" fmla="*/ 1539816 h 1734570"/>
                <a:gd name="connsiteX8" fmla="*/ 75477 w 635029"/>
                <a:gd name="connsiteY8" fmla="*/ 1341089 h 1734570"/>
                <a:gd name="connsiteX9" fmla="*/ 232651 w 635029"/>
                <a:gd name="connsiteY9" fmla="*/ 1269935 h 1734570"/>
                <a:gd name="connsiteX10" fmla="*/ 255029 w 635029"/>
                <a:gd name="connsiteY10" fmla="*/ 1214289 h 1734570"/>
                <a:gd name="connsiteX11" fmla="*/ 242898 w 635029"/>
                <a:gd name="connsiteY11" fmla="*/ 1156579 h 1734570"/>
                <a:gd name="connsiteX12" fmla="*/ 197480 w 635029"/>
                <a:gd name="connsiteY12" fmla="*/ 1115178 h 1734570"/>
                <a:gd name="connsiteX13" fmla="*/ 95341 w 635029"/>
                <a:gd name="connsiteY13" fmla="*/ 1046064 h 1734570"/>
                <a:gd name="connsiteX14" fmla="*/ 111326 w 635029"/>
                <a:gd name="connsiteY14" fmla="*/ 953787 h 1734570"/>
                <a:gd name="connsiteX15" fmla="*/ 277410 w 635029"/>
                <a:gd name="connsiteY15" fmla="*/ 868992 h 1734570"/>
                <a:gd name="connsiteX16" fmla="*/ 265166 w 635029"/>
                <a:gd name="connsiteY16" fmla="*/ 767158 h 1734570"/>
                <a:gd name="connsiteX17" fmla="*/ 94407 w 635029"/>
                <a:gd name="connsiteY17" fmla="*/ 705912 h 1734570"/>
                <a:gd name="connsiteX18" fmla="*/ 82008 w 635029"/>
                <a:gd name="connsiteY18" fmla="*/ 634167 h 1734570"/>
                <a:gd name="connsiteX19" fmla="*/ 217923 w 635029"/>
                <a:gd name="connsiteY19" fmla="*/ 522844 h 1734570"/>
                <a:gd name="connsiteX20" fmla="*/ 207072 w 635029"/>
                <a:gd name="connsiteY20" fmla="*/ 446962 h 1734570"/>
                <a:gd name="connsiteX21" fmla="*/ 36377 w 635029"/>
                <a:gd name="connsiteY21" fmla="*/ 382641 h 1734570"/>
                <a:gd name="connsiteX22" fmla="*/ 17460 w 635029"/>
                <a:gd name="connsiteY22" fmla="*/ 247188 h 1734570"/>
                <a:gd name="connsiteX23" fmla="*/ 70874 w 635029"/>
                <a:gd name="connsiteY23" fmla="*/ 15926 h 1734570"/>
                <a:gd name="connsiteX0" fmla="*/ 70874 w 621222"/>
                <a:gd name="connsiteY0" fmla="*/ 15926 h 1734520"/>
                <a:gd name="connsiteX1" fmla="*/ 260149 w 621222"/>
                <a:gd name="connsiteY1" fmla="*/ 36039 h 1734520"/>
                <a:gd name="connsiteX2" fmla="*/ 520734 w 621222"/>
                <a:gd name="connsiteY2" fmla="*/ 190085 h 1734520"/>
                <a:gd name="connsiteX3" fmla="*/ 614255 w 621222"/>
                <a:gd name="connsiteY3" fmla="*/ 655856 h 1734520"/>
                <a:gd name="connsiteX4" fmla="*/ 602156 w 621222"/>
                <a:gd name="connsiteY4" fmla="*/ 1161982 h 1734520"/>
                <a:gd name="connsiteX5" fmla="*/ 504843 w 621222"/>
                <a:gd name="connsiteY5" fmla="*/ 1590163 h 1734520"/>
                <a:gd name="connsiteX6" fmla="*/ 91660 w 621222"/>
                <a:gd name="connsiteY6" fmla="*/ 1733701 h 1734520"/>
                <a:gd name="connsiteX7" fmla="*/ 129 w 621222"/>
                <a:gd name="connsiteY7" fmla="*/ 1539816 h 1734520"/>
                <a:gd name="connsiteX8" fmla="*/ 75477 w 621222"/>
                <a:gd name="connsiteY8" fmla="*/ 1341089 h 1734520"/>
                <a:gd name="connsiteX9" fmla="*/ 232651 w 621222"/>
                <a:gd name="connsiteY9" fmla="*/ 1269935 h 1734520"/>
                <a:gd name="connsiteX10" fmla="*/ 255029 w 621222"/>
                <a:gd name="connsiteY10" fmla="*/ 1214289 h 1734520"/>
                <a:gd name="connsiteX11" fmla="*/ 242898 w 621222"/>
                <a:gd name="connsiteY11" fmla="*/ 1156579 h 1734520"/>
                <a:gd name="connsiteX12" fmla="*/ 197480 w 621222"/>
                <a:gd name="connsiteY12" fmla="*/ 1115178 h 1734520"/>
                <a:gd name="connsiteX13" fmla="*/ 95341 w 621222"/>
                <a:gd name="connsiteY13" fmla="*/ 1046064 h 1734520"/>
                <a:gd name="connsiteX14" fmla="*/ 111326 w 621222"/>
                <a:gd name="connsiteY14" fmla="*/ 953787 h 1734520"/>
                <a:gd name="connsiteX15" fmla="*/ 277410 w 621222"/>
                <a:gd name="connsiteY15" fmla="*/ 868992 h 1734520"/>
                <a:gd name="connsiteX16" fmla="*/ 265166 w 621222"/>
                <a:gd name="connsiteY16" fmla="*/ 767158 h 1734520"/>
                <a:gd name="connsiteX17" fmla="*/ 94407 w 621222"/>
                <a:gd name="connsiteY17" fmla="*/ 705912 h 1734520"/>
                <a:gd name="connsiteX18" fmla="*/ 82008 w 621222"/>
                <a:gd name="connsiteY18" fmla="*/ 634167 h 1734520"/>
                <a:gd name="connsiteX19" fmla="*/ 217923 w 621222"/>
                <a:gd name="connsiteY19" fmla="*/ 522844 h 1734520"/>
                <a:gd name="connsiteX20" fmla="*/ 207072 w 621222"/>
                <a:gd name="connsiteY20" fmla="*/ 446962 h 1734520"/>
                <a:gd name="connsiteX21" fmla="*/ 36377 w 621222"/>
                <a:gd name="connsiteY21" fmla="*/ 382641 h 1734520"/>
                <a:gd name="connsiteX22" fmla="*/ 17460 w 621222"/>
                <a:gd name="connsiteY22" fmla="*/ 247188 h 1734520"/>
                <a:gd name="connsiteX23" fmla="*/ 70874 w 621222"/>
                <a:gd name="connsiteY23" fmla="*/ 15926 h 1734520"/>
                <a:gd name="connsiteX0" fmla="*/ 70874 w 606148"/>
                <a:gd name="connsiteY0" fmla="*/ 15926 h 1734520"/>
                <a:gd name="connsiteX1" fmla="*/ 260149 w 606148"/>
                <a:gd name="connsiteY1" fmla="*/ 36039 h 1734520"/>
                <a:gd name="connsiteX2" fmla="*/ 520734 w 606148"/>
                <a:gd name="connsiteY2" fmla="*/ 190085 h 1734520"/>
                <a:gd name="connsiteX3" fmla="*/ 580896 w 606148"/>
                <a:gd name="connsiteY3" fmla="*/ 639789 h 1734520"/>
                <a:gd name="connsiteX4" fmla="*/ 602156 w 606148"/>
                <a:gd name="connsiteY4" fmla="*/ 1161982 h 1734520"/>
                <a:gd name="connsiteX5" fmla="*/ 504843 w 606148"/>
                <a:gd name="connsiteY5" fmla="*/ 1590163 h 1734520"/>
                <a:gd name="connsiteX6" fmla="*/ 91660 w 606148"/>
                <a:gd name="connsiteY6" fmla="*/ 1733701 h 1734520"/>
                <a:gd name="connsiteX7" fmla="*/ 129 w 606148"/>
                <a:gd name="connsiteY7" fmla="*/ 1539816 h 1734520"/>
                <a:gd name="connsiteX8" fmla="*/ 75477 w 606148"/>
                <a:gd name="connsiteY8" fmla="*/ 1341089 h 1734520"/>
                <a:gd name="connsiteX9" fmla="*/ 232651 w 606148"/>
                <a:gd name="connsiteY9" fmla="*/ 1269935 h 1734520"/>
                <a:gd name="connsiteX10" fmla="*/ 255029 w 606148"/>
                <a:gd name="connsiteY10" fmla="*/ 1214289 h 1734520"/>
                <a:gd name="connsiteX11" fmla="*/ 242898 w 606148"/>
                <a:gd name="connsiteY11" fmla="*/ 1156579 h 1734520"/>
                <a:gd name="connsiteX12" fmla="*/ 197480 w 606148"/>
                <a:gd name="connsiteY12" fmla="*/ 1115178 h 1734520"/>
                <a:gd name="connsiteX13" fmla="*/ 95341 w 606148"/>
                <a:gd name="connsiteY13" fmla="*/ 1046064 h 1734520"/>
                <a:gd name="connsiteX14" fmla="*/ 111326 w 606148"/>
                <a:gd name="connsiteY14" fmla="*/ 953787 h 1734520"/>
                <a:gd name="connsiteX15" fmla="*/ 277410 w 606148"/>
                <a:gd name="connsiteY15" fmla="*/ 868992 h 1734520"/>
                <a:gd name="connsiteX16" fmla="*/ 265166 w 606148"/>
                <a:gd name="connsiteY16" fmla="*/ 767158 h 1734520"/>
                <a:gd name="connsiteX17" fmla="*/ 94407 w 606148"/>
                <a:gd name="connsiteY17" fmla="*/ 705912 h 1734520"/>
                <a:gd name="connsiteX18" fmla="*/ 82008 w 606148"/>
                <a:gd name="connsiteY18" fmla="*/ 634167 h 1734520"/>
                <a:gd name="connsiteX19" fmla="*/ 217923 w 606148"/>
                <a:gd name="connsiteY19" fmla="*/ 522844 h 1734520"/>
                <a:gd name="connsiteX20" fmla="*/ 207072 w 606148"/>
                <a:gd name="connsiteY20" fmla="*/ 446962 h 1734520"/>
                <a:gd name="connsiteX21" fmla="*/ 36377 w 606148"/>
                <a:gd name="connsiteY21" fmla="*/ 382641 h 1734520"/>
                <a:gd name="connsiteX22" fmla="*/ 17460 w 606148"/>
                <a:gd name="connsiteY22" fmla="*/ 247188 h 1734520"/>
                <a:gd name="connsiteX23" fmla="*/ 70874 w 606148"/>
                <a:gd name="connsiteY23" fmla="*/ 15926 h 1734520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100688 w 588792"/>
                <a:gd name="connsiteY18" fmla="*/ 623190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100688 w 588792"/>
                <a:gd name="connsiteY18" fmla="*/ 623190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8792" h="1734507">
                  <a:moveTo>
                    <a:pt x="70874" y="15926"/>
                  </a:moveTo>
                  <a:cubicBezTo>
                    <a:pt x="111322" y="-19265"/>
                    <a:pt x="195971" y="11324"/>
                    <a:pt x="260149" y="36039"/>
                  </a:cubicBezTo>
                  <a:cubicBezTo>
                    <a:pt x="324327" y="60754"/>
                    <a:pt x="467276" y="89460"/>
                    <a:pt x="520734" y="190085"/>
                  </a:cubicBezTo>
                  <a:cubicBezTo>
                    <a:pt x="574192" y="290710"/>
                    <a:pt x="571052" y="476692"/>
                    <a:pt x="580896" y="639789"/>
                  </a:cubicBezTo>
                  <a:cubicBezTo>
                    <a:pt x="590740" y="802886"/>
                    <a:pt x="592471" y="1010269"/>
                    <a:pt x="579796" y="1168665"/>
                  </a:cubicBezTo>
                  <a:cubicBezTo>
                    <a:pt x="567121" y="1327061"/>
                    <a:pt x="586199" y="1495990"/>
                    <a:pt x="504843" y="1590163"/>
                  </a:cubicBezTo>
                  <a:cubicBezTo>
                    <a:pt x="423487" y="1684336"/>
                    <a:pt x="175779" y="1742092"/>
                    <a:pt x="91660" y="1733701"/>
                  </a:cubicBezTo>
                  <a:cubicBezTo>
                    <a:pt x="7541" y="1725310"/>
                    <a:pt x="2826" y="1605251"/>
                    <a:pt x="129" y="1539816"/>
                  </a:cubicBezTo>
                  <a:cubicBezTo>
                    <a:pt x="-2568" y="1474381"/>
                    <a:pt x="37789" y="1383938"/>
                    <a:pt x="75477" y="1341089"/>
                  </a:cubicBezTo>
                  <a:cubicBezTo>
                    <a:pt x="113165" y="1298240"/>
                    <a:pt x="155935" y="1286839"/>
                    <a:pt x="184795" y="1268903"/>
                  </a:cubicBezTo>
                  <a:cubicBezTo>
                    <a:pt x="213655" y="1250967"/>
                    <a:pt x="225931" y="1236706"/>
                    <a:pt x="228705" y="1215682"/>
                  </a:cubicBezTo>
                  <a:cubicBezTo>
                    <a:pt x="231479" y="1194658"/>
                    <a:pt x="218675" y="1170013"/>
                    <a:pt x="208447" y="1152696"/>
                  </a:cubicBezTo>
                  <a:cubicBezTo>
                    <a:pt x="198219" y="1135379"/>
                    <a:pt x="188731" y="1130733"/>
                    <a:pt x="167335" y="1111781"/>
                  </a:cubicBezTo>
                  <a:cubicBezTo>
                    <a:pt x="145939" y="1092829"/>
                    <a:pt x="108101" y="1072429"/>
                    <a:pt x="95341" y="1046064"/>
                  </a:cubicBezTo>
                  <a:cubicBezTo>
                    <a:pt x="82581" y="1019699"/>
                    <a:pt x="84178" y="991292"/>
                    <a:pt x="111326" y="953787"/>
                  </a:cubicBezTo>
                  <a:cubicBezTo>
                    <a:pt x="138474" y="916282"/>
                    <a:pt x="201973" y="916290"/>
                    <a:pt x="227613" y="885185"/>
                  </a:cubicBezTo>
                  <a:cubicBezTo>
                    <a:pt x="253253" y="854080"/>
                    <a:pt x="249267" y="771861"/>
                    <a:pt x="218766" y="753207"/>
                  </a:cubicBezTo>
                  <a:cubicBezTo>
                    <a:pt x="188266" y="734553"/>
                    <a:pt x="114086" y="727581"/>
                    <a:pt x="94407" y="705912"/>
                  </a:cubicBezTo>
                  <a:cubicBezTo>
                    <a:pt x="74728" y="684243"/>
                    <a:pt x="85198" y="651082"/>
                    <a:pt x="100688" y="623190"/>
                  </a:cubicBezTo>
                  <a:cubicBezTo>
                    <a:pt x="116178" y="595298"/>
                    <a:pt x="196230" y="570673"/>
                    <a:pt x="195420" y="529030"/>
                  </a:cubicBezTo>
                  <a:cubicBezTo>
                    <a:pt x="205074" y="503691"/>
                    <a:pt x="192887" y="474694"/>
                    <a:pt x="172621" y="443079"/>
                  </a:cubicBezTo>
                  <a:cubicBezTo>
                    <a:pt x="152355" y="411464"/>
                    <a:pt x="62237" y="415289"/>
                    <a:pt x="36377" y="382641"/>
                  </a:cubicBezTo>
                  <a:cubicBezTo>
                    <a:pt x="10517" y="349993"/>
                    <a:pt x="11711" y="308307"/>
                    <a:pt x="17460" y="247188"/>
                  </a:cubicBezTo>
                  <a:cubicBezTo>
                    <a:pt x="23209" y="186069"/>
                    <a:pt x="30426" y="51117"/>
                    <a:pt x="70874" y="15926"/>
                  </a:cubicBezTo>
                  <a:close/>
                </a:path>
              </a:pathLst>
            </a:custGeom>
            <a:solidFill>
              <a:srgbClr val="68A64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8" name="Flowchart: Delay 155">
              <a:extLst>
                <a:ext uri="{FF2B5EF4-FFF2-40B4-BE49-F238E27FC236}">
                  <a16:creationId xmlns:a16="http://schemas.microsoft.com/office/drawing/2014/main" id="{616EE4FD-EDF2-4CA2-8ECC-930100A2621F}"/>
                </a:ext>
              </a:extLst>
            </p:cNvPr>
            <p:cNvSpPr/>
            <p:nvPr/>
          </p:nvSpPr>
          <p:spPr>
            <a:xfrm rot="11227477" flipH="1">
              <a:off x="6603028" y="4110303"/>
              <a:ext cx="585612" cy="1734059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9884 w 665173"/>
                <a:gd name="connsiteY10" fmla="*/ 256849 h 1734365"/>
                <a:gd name="connsiteX11" fmla="*/ 92748 w 665173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36595 w 665173"/>
                <a:gd name="connsiteY10" fmla="*/ 40755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44326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54054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16557 w 665173"/>
                <a:gd name="connsiteY9" fmla="*/ 1030126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31148 w 665173"/>
                <a:gd name="connsiteY11" fmla="*/ 670203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45740 w 665173"/>
                <a:gd name="connsiteY12" fmla="*/ 456194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45740 w 665173"/>
                <a:gd name="connsiteY13" fmla="*/ 456194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94961 w 665173"/>
                <a:gd name="connsiteY11" fmla="*/ 626428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9242 w 665173"/>
                <a:gd name="connsiteY9" fmla="*/ 927986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62616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98635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74922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92238 w 665173"/>
                <a:gd name="connsiteY9" fmla="*/ 1039854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43599 w 665173"/>
                <a:gd name="connsiteY9" fmla="*/ 1030126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51678 w 662530"/>
                <a:gd name="connsiteY9" fmla="*/ 1211933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46814 w 662530"/>
                <a:gd name="connsiteY9" fmla="*/ 1163295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42311 w 663885"/>
                <a:gd name="connsiteY10" fmla="*/ 1030126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32583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87119 w 659544"/>
                <a:gd name="connsiteY0" fmla="*/ 19110 h 1734365"/>
                <a:gd name="connsiteX1" fmla="*/ 264276 w 659544"/>
                <a:gd name="connsiteY1" fmla="*/ 31497 h 1734365"/>
                <a:gd name="connsiteX2" fmla="*/ 511187 w 659544"/>
                <a:gd name="connsiteY2" fmla="*/ 288740 h 1734365"/>
                <a:gd name="connsiteX3" fmla="*/ 645448 w 659544"/>
                <a:gd name="connsiteY3" fmla="*/ 640705 h 1734365"/>
                <a:gd name="connsiteX4" fmla="*/ 630203 w 659544"/>
                <a:gd name="connsiteY4" fmla="*/ 1133493 h 1734365"/>
                <a:gd name="connsiteX5" fmla="*/ 421453 w 659544"/>
                <a:gd name="connsiteY5" fmla="*/ 1542905 h 1734365"/>
                <a:gd name="connsiteX6" fmla="*/ 95787 w 659544"/>
                <a:gd name="connsiteY6" fmla="*/ 1729159 h 1734365"/>
                <a:gd name="connsiteX7" fmla="*/ 4256 w 659544"/>
                <a:gd name="connsiteY7" fmla="*/ 1535274 h 1734365"/>
                <a:gd name="connsiteX8" fmla="*/ 167153 w 659544"/>
                <a:gd name="connsiteY8" fmla="*/ 1346275 h 1734365"/>
                <a:gd name="connsiteX9" fmla="*/ 230383 w 659544"/>
                <a:gd name="connsiteY9" fmla="*/ 1278182 h 1734365"/>
                <a:gd name="connsiteX10" fmla="*/ 243828 w 659544"/>
                <a:gd name="connsiteY10" fmla="*/ 1158432 h 1734365"/>
                <a:gd name="connsiteX11" fmla="*/ 128243 w 659544"/>
                <a:gd name="connsiteY11" fmla="*/ 1044718 h 1734365"/>
                <a:gd name="connsiteX12" fmla="*/ 128242 w 659544"/>
                <a:gd name="connsiteY12" fmla="*/ 962033 h 1734365"/>
                <a:gd name="connsiteX13" fmla="*/ 274157 w 659544"/>
                <a:gd name="connsiteY13" fmla="*/ 869620 h 1734365"/>
                <a:gd name="connsiteX14" fmla="*/ 269293 w 659544"/>
                <a:gd name="connsiteY14" fmla="*/ 762616 h 1734365"/>
                <a:gd name="connsiteX15" fmla="*/ 98534 w 659544"/>
                <a:gd name="connsiteY15" fmla="*/ 701370 h 1734365"/>
                <a:gd name="connsiteX16" fmla="*/ 89332 w 659544"/>
                <a:gd name="connsiteY16" fmla="*/ 626428 h 1734365"/>
                <a:gd name="connsiteX17" fmla="*/ 206064 w 659544"/>
                <a:gd name="connsiteY17" fmla="*/ 553471 h 1734365"/>
                <a:gd name="connsiteX18" fmla="*/ 225520 w 659544"/>
                <a:gd name="connsiteY18" fmla="*/ 441603 h 1734365"/>
                <a:gd name="connsiteX19" fmla="*/ 84469 w 659544"/>
                <a:gd name="connsiteY19" fmla="*/ 363781 h 1734365"/>
                <a:gd name="connsiteX20" fmla="*/ 4255 w 659544"/>
                <a:gd name="connsiteY20" fmla="*/ 256849 h 1734365"/>
                <a:gd name="connsiteX21" fmla="*/ 87119 w 659544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26428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2898 w 655417"/>
                <a:gd name="connsiteY10" fmla="*/ 1152037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8635 w 655417"/>
                <a:gd name="connsiteY10" fmla="*/ 1228931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0030 w 655417"/>
                <a:gd name="connsiteY15" fmla="*/ 869620 h 1734365"/>
                <a:gd name="connsiteX16" fmla="*/ 277410 w 655417"/>
                <a:gd name="connsiteY16" fmla="*/ 813295 h 1734365"/>
                <a:gd name="connsiteX17" fmla="*/ 265166 w 655417"/>
                <a:gd name="connsiteY17" fmla="*/ 762616 h 1734365"/>
                <a:gd name="connsiteX18" fmla="*/ 94407 w 655417"/>
                <a:gd name="connsiteY18" fmla="*/ 701370 h 1734365"/>
                <a:gd name="connsiteX19" fmla="*/ 85205 w 655417"/>
                <a:gd name="connsiteY19" fmla="*/ 613639 h 1734365"/>
                <a:gd name="connsiteX20" fmla="*/ 201937 w 655417"/>
                <a:gd name="connsiteY20" fmla="*/ 553471 h 1734365"/>
                <a:gd name="connsiteX21" fmla="*/ 221393 w 655417"/>
                <a:gd name="connsiteY21" fmla="*/ 441603 h 1734365"/>
                <a:gd name="connsiteX22" fmla="*/ 80342 w 655417"/>
                <a:gd name="connsiteY22" fmla="*/ 363781 h 1734365"/>
                <a:gd name="connsiteX23" fmla="*/ 128 w 655417"/>
                <a:gd name="connsiteY23" fmla="*/ 256849 h 1734365"/>
                <a:gd name="connsiteX24" fmla="*/ 82992 w 655417"/>
                <a:gd name="connsiteY24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4207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143128 w 655417"/>
                <a:gd name="connsiteY20" fmla="*/ 46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8538 w 655417"/>
                <a:gd name="connsiteY13" fmla="*/ 1022338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32651 w 655417"/>
                <a:gd name="connsiteY9" fmla="*/ 1265393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270 h 1734525"/>
                <a:gd name="connsiteX1" fmla="*/ 260149 w 655417"/>
                <a:gd name="connsiteY1" fmla="*/ 31657 h 1734525"/>
                <a:gd name="connsiteX2" fmla="*/ 507060 w 655417"/>
                <a:gd name="connsiteY2" fmla="*/ 288900 h 1734525"/>
                <a:gd name="connsiteX3" fmla="*/ 641321 w 655417"/>
                <a:gd name="connsiteY3" fmla="*/ 640865 h 1734525"/>
                <a:gd name="connsiteX4" fmla="*/ 626076 w 655417"/>
                <a:gd name="connsiteY4" fmla="*/ 1133653 h 1734525"/>
                <a:gd name="connsiteX5" fmla="*/ 417326 w 655417"/>
                <a:gd name="connsiteY5" fmla="*/ 1543065 h 1734525"/>
                <a:gd name="connsiteX6" fmla="*/ 91660 w 655417"/>
                <a:gd name="connsiteY6" fmla="*/ 1729319 h 1734525"/>
                <a:gd name="connsiteX7" fmla="*/ 129 w 655417"/>
                <a:gd name="connsiteY7" fmla="*/ 1535434 h 1734525"/>
                <a:gd name="connsiteX8" fmla="*/ 75477 w 655417"/>
                <a:gd name="connsiteY8" fmla="*/ 1336707 h 1734525"/>
                <a:gd name="connsiteX9" fmla="*/ 232651 w 655417"/>
                <a:gd name="connsiteY9" fmla="*/ 1265553 h 1734525"/>
                <a:gd name="connsiteX10" fmla="*/ 255029 w 655417"/>
                <a:gd name="connsiteY10" fmla="*/ 1209907 h 1734525"/>
                <a:gd name="connsiteX11" fmla="*/ 242898 w 655417"/>
                <a:gd name="connsiteY11" fmla="*/ 1152197 h 1734525"/>
                <a:gd name="connsiteX12" fmla="*/ 197480 w 655417"/>
                <a:gd name="connsiteY12" fmla="*/ 1110796 h 1734525"/>
                <a:gd name="connsiteX13" fmla="*/ 95341 w 655417"/>
                <a:gd name="connsiteY13" fmla="*/ 1041682 h 1734525"/>
                <a:gd name="connsiteX14" fmla="*/ 111326 w 655417"/>
                <a:gd name="connsiteY14" fmla="*/ 949405 h 1734525"/>
                <a:gd name="connsiteX15" fmla="*/ 277410 w 655417"/>
                <a:gd name="connsiteY15" fmla="*/ 864610 h 1734525"/>
                <a:gd name="connsiteX16" fmla="*/ 265166 w 655417"/>
                <a:gd name="connsiteY16" fmla="*/ 762776 h 1734525"/>
                <a:gd name="connsiteX17" fmla="*/ 94407 w 655417"/>
                <a:gd name="connsiteY17" fmla="*/ 701530 h 1734525"/>
                <a:gd name="connsiteX18" fmla="*/ 82008 w 655417"/>
                <a:gd name="connsiteY18" fmla="*/ 629785 h 1734525"/>
                <a:gd name="connsiteX19" fmla="*/ 217923 w 655417"/>
                <a:gd name="connsiteY19" fmla="*/ 518462 h 1734525"/>
                <a:gd name="connsiteX20" fmla="*/ 207072 w 655417"/>
                <a:gd name="connsiteY20" fmla="*/ 442580 h 1734525"/>
                <a:gd name="connsiteX21" fmla="*/ 89933 w 655417"/>
                <a:gd name="connsiteY21" fmla="*/ 389518 h 1734525"/>
                <a:gd name="connsiteX22" fmla="*/ 22402 w 655417"/>
                <a:gd name="connsiteY22" fmla="*/ 259185 h 1734525"/>
                <a:gd name="connsiteX23" fmla="*/ 82992 w 655417"/>
                <a:gd name="connsiteY23" fmla="*/ 19270 h 1734525"/>
                <a:gd name="connsiteX0" fmla="*/ 54665 w 655417"/>
                <a:gd name="connsiteY0" fmla="*/ 17584 h 1738819"/>
                <a:gd name="connsiteX1" fmla="*/ 260149 w 655417"/>
                <a:gd name="connsiteY1" fmla="*/ 35951 h 1738819"/>
                <a:gd name="connsiteX2" fmla="*/ 507060 w 655417"/>
                <a:gd name="connsiteY2" fmla="*/ 293194 h 1738819"/>
                <a:gd name="connsiteX3" fmla="*/ 641321 w 655417"/>
                <a:gd name="connsiteY3" fmla="*/ 645159 h 1738819"/>
                <a:gd name="connsiteX4" fmla="*/ 626076 w 655417"/>
                <a:gd name="connsiteY4" fmla="*/ 1137947 h 1738819"/>
                <a:gd name="connsiteX5" fmla="*/ 417326 w 655417"/>
                <a:gd name="connsiteY5" fmla="*/ 1547359 h 1738819"/>
                <a:gd name="connsiteX6" fmla="*/ 91660 w 655417"/>
                <a:gd name="connsiteY6" fmla="*/ 1733613 h 1738819"/>
                <a:gd name="connsiteX7" fmla="*/ 129 w 655417"/>
                <a:gd name="connsiteY7" fmla="*/ 1539728 h 1738819"/>
                <a:gd name="connsiteX8" fmla="*/ 75477 w 655417"/>
                <a:gd name="connsiteY8" fmla="*/ 1341001 h 1738819"/>
                <a:gd name="connsiteX9" fmla="*/ 232651 w 655417"/>
                <a:gd name="connsiteY9" fmla="*/ 1269847 h 1738819"/>
                <a:gd name="connsiteX10" fmla="*/ 255029 w 655417"/>
                <a:gd name="connsiteY10" fmla="*/ 1214201 h 1738819"/>
                <a:gd name="connsiteX11" fmla="*/ 242898 w 655417"/>
                <a:gd name="connsiteY11" fmla="*/ 1156491 h 1738819"/>
                <a:gd name="connsiteX12" fmla="*/ 197480 w 655417"/>
                <a:gd name="connsiteY12" fmla="*/ 1115090 h 1738819"/>
                <a:gd name="connsiteX13" fmla="*/ 95341 w 655417"/>
                <a:gd name="connsiteY13" fmla="*/ 1045976 h 1738819"/>
                <a:gd name="connsiteX14" fmla="*/ 111326 w 655417"/>
                <a:gd name="connsiteY14" fmla="*/ 953699 h 1738819"/>
                <a:gd name="connsiteX15" fmla="*/ 277410 w 655417"/>
                <a:gd name="connsiteY15" fmla="*/ 868904 h 1738819"/>
                <a:gd name="connsiteX16" fmla="*/ 265166 w 655417"/>
                <a:gd name="connsiteY16" fmla="*/ 767070 h 1738819"/>
                <a:gd name="connsiteX17" fmla="*/ 94407 w 655417"/>
                <a:gd name="connsiteY17" fmla="*/ 705824 h 1738819"/>
                <a:gd name="connsiteX18" fmla="*/ 82008 w 655417"/>
                <a:gd name="connsiteY18" fmla="*/ 634079 h 1738819"/>
                <a:gd name="connsiteX19" fmla="*/ 217923 w 655417"/>
                <a:gd name="connsiteY19" fmla="*/ 522756 h 1738819"/>
                <a:gd name="connsiteX20" fmla="*/ 207072 w 655417"/>
                <a:gd name="connsiteY20" fmla="*/ 446874 h 1738819"/>
                <a:gd name="connsiteX21" fmla="*/ 89933 w 655417"/>
                <a:gd name="connsiteY21" fmla="*/ 393812 h 1738819"/>
                <a:gd name="connsiteX22" fmla="*/ 22402 w 655417"/>
                <a:gd name="connsiteY22" fmla="*/ 263479 h 1738819"/>
                <a:gd name="connsiteX23" fmla="*/ 54665 w 655417"/>
                <a:gd name="connsiteY23" fmla="*/ 17584 h 1738819"/>
                <a:gd name="connsiteX0" fmla="*/ 54665 w 655417"/>
                <a:gd name="connsiteY0" fmla="*/ 17699 h 1738934"/>
                <a:gd name="connsiteX1" fmla="*/ 260149 w 655417"/>
                <a:gd name="connsiteY1" fmla="*/ 36066 h 1738934"/>
                <a:gd name="connsiteX2" fmla="*/ 507060 w 655417"/>
                <a:gd name="connsiteY2" fmla="*/ 293309 h 1738934"/>
                <a:gd name="connsiteX3" fmla="*/ 641321 w 655417"/>
                <a:gd name="connsiteY3" fmla="*/ 645274 h 1738934"/>
                <a:gd name="connsiteX4" fmla="*/ 626076 w 655417"/>
                <a:gd name="connsiteY4" fmla="*/ 1138062 h 1738934"/>
                <a:gd name="connsiteX5" fmla="*/ 417326 w 655417"/>
                <a:gd name="connsiteY5" fmla="*/ 1547474 h 1738934"/>
                <a:gd name="connsiteX6" fmla="*/ 91660 w 655417"/>
                <a:gd name="connsiteY6" fmla="*/ 1733728 h 1738934"/>
                <a:gd name="connsiteX7" fmla="*/ 129 w 655417"/>
                <a:gd name="connsiteY7" fmla="*/ 1539843 h 1738934"/>
                <a:gd name="connsiteX8" fmla="*/ 75477 w 655417"/>
                <a:gd name="connsiteY8" fmla="*/ 1341116 h 1738934"/>
                <a:gd name="connsiteX9" fmla="*/ 232651 w 655417"/>
                <a:gd name="connsiteY9" fmla="*/ 1269962 h 1738934"/>
                <a:gd name="connsiteX10" fmla="*/ 255029 w 655417"/>
                <a:gd name="connsiteY10" fmla="*/ 1214316 h 1738934"/>
                <a:gd name="connsiteX11" fmla="*/ 242898 w 655417"/>
                <a:gd name="connsiteY11" fmla="*/ 1156606 h 1738934"/>
                <a:gd name="connsiteX12" fmla="*/ 197480 w 655417"/>
                <a:gd name="connsiteY12" fmla="*/ 1115205 h 1738934"/>
                <a:gd name="connsiteX13" fmla="*/ 95341 w 655417"/>
                <a:gd name="connsiteY13" fmla="*/ 1046091 h 1738934"/>
                <a:gd name="connsiteX14" fmla="*/ 111326 w 655417"/>
                <a:gd name="connsiteY14" fmla="*/ 953814 h 1738934"/>
                <a:gd name="connsiteX15" fmla="*/ 277410 w 655417"/>
                <a:gd name="connsiteY15" fmla="*/ 869019 h 1738934"/>
                <a:gd name="connsiteX16" fmla="*/ 265166 w 655417"/>
                <a:gd name="connsiteY16" fmla="*/ 767185 h 1738934"/>
                <a:gd name="connsiteX17" fmla="*/ 94407 w 655417"/>
                <a:gd name="connsiteY17" fmla="*/ 705939 h 1738934"/>
                <a:gd name="connsiteX18" fmla="*/ 82008 w 655417"/>
                <a:gd name="connsiteY18" fmla="*/ 634194 h 1738934"/>
                <a:gd name="connsiteX19" fmla="*/ 217923 w 655417"/>
                <a:gd name="connsiteY19" fmla="*/ 522871 h 1738934"/>
                <a:gd name="connsiteX20" fmla="*/ 207072 w 655417"/>
                <a:gd name="connsiteY20" fmla="*/ 446989 h 1738934"/>
                <a:gd name="connsiteX21" fmla="*/ 89933 w 655417"/>
                <a:gd name="connsiteY21" fmla="*/ 393927 h 1738934"/>
                <a:gd name="connsiteX22" fmla="*/ 38312 w 655417"/>
                <a:gd name="connsiteY22" fmla="*/ 265149 h 1738934"/>
                <a:gd name="connsiteX23" fmla="*/ 54665 w 655417"/>
                <a:gd name="connsiteY23" fmla="*/ 17699 h 1738934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89933 w 655417"/>
                <a:gd name="connsiteY21" fmla="*/ 393628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36377 w 655417"/>
                <a:gd name="connsiteY21" fmla="*/ 382369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6371 h 1737606"/>
                <a:gd name="connsiteX1" fmla="*/ 260149 w 655417"/>
                <a:gd name="connsiteY1" fmla="*/ 34738 h 1737606"/>
                <a:gd name="connsiteX2" fmla="*/ 507060 w 655417"/>
                <a:gd name="connsiteY2" fmla="*/ 291981 h 1737606"/>
                <a:gd name="connsiteX3" fmla="*/ 641321 w 655417"/>
                <a:gd name="connsiteY3" fmla="*/ 643946 h 1737606"/>
                <a:gd name="connsiteX4" fmla="*/ 626076 w 655417"/>
                <a:gd name="connsiteY4" fmla="*/ 1136734 h 1737606"/>
                <a:gd name="connsiteX5" fmla="*/ 417326 w 655417"/>
                <a:gd name="connsiteY5" fmla="*/ 1546146 h 1737606"/>
                <a:gd name="connsiteX6" fmla="*/ 91660 w 655417"/>
                <a:gd name="connsiteY6" fmla="*/ 1732400 h 1737606"/>
                <a:gd name="connsiteX7" fmla="*/ 129 w 655417"/>
                <a:gd name="connsiteY7" fmla="*/ 1538515 h 1737606"/>
                <a:gd name="connsiteX8" fmla="*/ 75477 w 655417"/>
                <a:gd name="connsiteY8" fmla="*/ 1339788 h 1737606"/>
                <a:gd name="connsiteX9" fmla="*/ 232651 w 655417"/>
                <a:gd name="connsiteY9" fmla="*/ 1268634 h 1737606"/>
                <a:gd name="connsiteX10" fmla="*/ 255029 w 655417"/>
                <a:gd name="connsiteY10" fmla="*/ 1212988 h 1737606"/>
                <a:gd name="connsiteX11" fmla="*/ 242898 w 655417"/>
                <a:gd name="connsiteY11" fmla="*/ 1155278 h 1737606"/>
                <a:gd name="connsiteX12" fmla="*/ 197480 w 655417"/>
                <a:gd name="connsiteY12" fmla="*/ 1113877 h 1737606"/>
                <a:gd name="connsiteX13" fmla="*/ 95341 w 655417"/>
                <a:gd name="connsiteY13" fmla="*/ 1044763 h 1737606"/>
                <a:gd name="connsiteX14" fmla="*/ 111326 w 655417"/>
                <a:gd name="connsiteY14" fmla="*/ 952486 h 1737606"/>
                <a:gd name="connsiteX15" fmla="*/ 277410 w 655417"/>
                <a:gd name="connsiteY15" fmla="*/ 867691 h 1737606"/>
                <a:gd name="connsiteX16" fmla="*/ 265166 w 655417"/>
                <a:gd name="connsiteY16" fmla="*/ 765857 h 1737606"/>
                <a:gd name="connsiteX17" fmla="*/ 94407 w 655417"/>
                <a:gd name="connsiteY17" fmla="*/ 704611 h 1737606"/>
                <a:gd name="connsiteX18" fmla="*/ 82008 w 655417"/>
                <a:gd name="connsiteY18" fmla="*/ 632866 h 1737606"/>
                <a:gd name="connsiteX19" fmla="*/ 217923 w 655417"/>
                <a:gd name="connsiteY19" fmla="*/ 521543 h 1737606"/>
                <a:gd name="connsiteX20" fmla="*/ 207072 w 655417"/>
                <a:gd name="connsiteY20" fmla="*/ 445661 h 1737606"/>
                <a:gd name="connsiteX21" fmla="*/ 36377 w 655417"/>
                <a:gd name="connsiteY21" fmla="*/ 381340 h 1737606"/>
                <a:gd name="connsiteX22" fmla="*/ 17460 w 655417"/>
                <a:gd name="connsiteY22" fmla="*/ 245887 h 1737606"/>
                <a:gd name="connsiteX23" fmla="*/ 54665 w 655417"/>
                <a:gd name="connsiteY23" fmla="*/ 16371 h 1737606"/>
                <a:gd name="connsiteX0" fmla="*/ 70874 w 655417"/>
                <a:gd name="connsiteY0" fmla="*/ 15926 h 1738907"/>
                <a:gd name="connsiteX1" fmla="*/ 260149 w 655417"/>
                <a:gd name="connsiteY1" fmla="*/ 36039 h 1738907"/>
                <a:gd name="connsiteX2" fmla="*/ 507060 w 655417"/>
                <a:gd name="connsiteY2" fmla="*/ 293282 h 1738907"/>
                <a:gd name="connsiteX3" fmla="*/ 641321 w 655417"/>
                <a:gd name="connsiteY3" fmla="*/ 645247 h 1738907"/>
                <a:gd name="connsiteX4" fmla="*/ 626076 w 655417"/>
                <a:gd name="connsiteY4" fmla="*/ 1138035 h 1738907"/>
                <a:gd name="connsiteX5" fmla="*/ 417326 w 655417"/>
                <a:gd name="connsiteY5" fmla="*/ 1547447 h 1738907"/>
                <a:gd name="connsiteX6" fmla="*/ 91660 w 655417"/>
                <a:gd name="connsiteY6" fmla="*/ 1733701 h 1738907"/>
                <a:gd name="connsiteX7" fmla="*/ 129 w 655417"/>
                <a:gd name="connsiteY7" fmla="*/ 1539816 h 1738907"/>
                <a:gd name="connsiteX8" fmla="*/ 75477 w 655417"/>
                <a:gd name="connsiteY8" fmla="*/ 1341089 h 1738907"/>
                <a:gd name="connsiteX9" fmla="*/ 232651 w 655417"/>
                <a:gd name="connsiteY9" fmla="*/ 1269935 h 1738907"/>
                <a:gd name="connsiteX10" fmla="*/ 255029 w 655417"/>
                <a:gd name="connsiteY10" fmla="*/ 1214289 h 1738907"/>
                <a:gd name="connsiteX11" fmla="*/ 242898 w 655417"/>
                <a:gd name="connsiteY11" fmla="*/ 1156579 h 1738907"/>
                <a:gd name="connsiteX12" fmla="*/ 197480 w 655417"/>
                <a:gd name="connsiteY12" fmla="*/ 1115178 h 1738907"/>
                <a:gd name="connsiteX13" fmla="*/ 95341 w 655417"/>
                <a:gd name="connsiteY13" fmla="*/ 1046064 h 1738907"/>
                <a:gd name="connsiteX14" fmla="*/ 111326 w 655417"/>
                <a:gd name="connsiteY14" fmla="*/ 953787 h 1738907"/>
                <a:gd name="connsiteX15" fmla="*/ 277410 w 655417"/>
                <a:gd name="connsiteY15" fmla="*/ 868992 h 1738907"/>
                <a:gd name="connsiteX16" fmla="*/ 265166 w 655417"/>
                <a:gd name="connsiteY16" fmla="*/ 767158 h 1738907"/>
                <a:gd name="connsiteX17" fmla="*/ 94407 w 655417"/>
                <a:gd name="connsiteY17" fmla="*/ 705912 h 1738907"/>
                <a:gd name="connsiteX18" fmla="*/ 82008 w 655417"/>
                <a:gd name="connsiteY18" fmla="*/ 634167 h 1738907"/>
                <a:gd name="connsiteX19" fmla="*/ 217923 w 655417"/>
                <a:gd name="connsiteY19" fmla="*/ 522844 h 1738907"/>
                <a:gd name="connsiteX20" fmla="*/ 207072 w 655417"/>
                <a:gd name="connsiteY20" fmla="*/ 446962 h 1738907"/>
                <a:gd name="connsiteX21" fmla="*/ 36377 w 655417"/>
                <a:gd name="connsiteY21" fmla="*/ 382641 h 1738907"/>
                <a:gd name="connsiteX22" fmla="*/ 17460 w 655417"/>
                <a:gd name="connsiteY22" fmla="*/ 247188 h 1738907"/>
                <a:gd name="connsiteX23" fmla="*/ 70874 w 655417"/>
                <a:gd name="connsiteY23" fmla="*/ 15926 h 1738907"/>
                <a:gd name="connsiteX0" fmla="*/ 70874 w 651258"/>
                <a:gd name="connsiteY0" fmla="*/ 15926 h 1734570"/>
                <a:gd name="connsiteX1" fmla="*/ 260149 w 651258"/>
                <a:gd name="connsiteY1" fmla="*/ 36039 h 1734570"/>
                <a:gd name="connsiteX2" fmla="*/ 507060 w 651258"/>
                <a:gd name="connsiteY2" fmla="*/ 293282 h 1734570"/>
                <a:gd name="connsiteX3" fmla="*/ 641321 w 651258"/>
                <a:gd name="connsiteY3" fmla="*/ 645247 h 1734570"/>
                <a:gd name="connsiteX4" fmla="*/ 626076 w 651258"/>
                <a:gd name="connsiteY4" fmla="*/ 1138035 h 1734570"/>
                <a:gd name="connsiteX5" fmla="*/ 504843 w 651258"/>
                <a:gd name="connsiteY5" fmla="*/ 1590163 h 1734570"/>
                <a:gd name="connsiteX6" fmla="*/ 91660 w 651258"/>
                <a:gd name="connsiteY6" fmla="*/ 1733701 h 1734570"/>
                <a:gd name="connsiteX7" fmla="*/ 129 w 651258"/>
                <a:gd name="connsiteY7" fmla="*/ 1539816 h 1734570"/>
                <a:gd name="connsiteX8" fmla="*/ 75477 w 651258"/>
                <a:gd name="connsiteY8" fmla="*/ 1341089 h 1734570"/>
                <a:gd name="connsiteX9" fmla="*/ 232651 w 651258"/>
                <a:gd name="connsiteY9" fmla="*/ 1269935 h 1734570"/>
                <a:gd name="connsiteX10" fmla="*/ 255029 w 651258"/>
                <a:gd name="connsiteY10" fmla="*/ 1214289 h 1734570"/>
                <a:gd name="connsiteX11" fmla="*/ 242898 w 651258"/>
                <a:gd name="connsiteY11" fmla="*/ 1156579 h 1734570"/>
                <a:gd name="connsiteX12" fmla="*/ 197480 w 651258"/>
                <a:gd name="connsiteY12" fmla="*/ 1115178 h 1734570"/>
                <a:gd name="connsiteX13" fmla="*/ 95341 w 651258"/>
                <a:gd name="connsiteY13" fmla="*/ 1046064 h 1734570"/>
                <a:gd name="connsiteX14" fmla="*/ 111326 w 651258"/>
                <a:gd name="connsiteY14" fmla="*/ 953787 h 1734570"/>
                <a:gd name="connsiteX15" fmla="*/ 277410 w 651258"/>
                <a:gd name="connsiteY15" fmla="*/ 868992 h 1734570"/>
                <a:gd name="connsiteX16" fmla="*/ 265166 w 651258"/>
                <a:gd name="connsiteY16" fmla="*/ 767158 h 1734570"/>
                <a:gd name="connsiteX17" fmla="*/ 94407 w 651258"/>
                <a:gd name="connsiteY17" fmla="*/ 705912 h 1734570"/>
                <a:gd name="connsiteX18" fmla="*/ 82008 w 651258"/>
                <a:gd name="connsiteY18" fmla="*/ 634167 h 1734570"/>
                <a:gd name="connsiteX19" fmla="*/ 217923 w 651258"/>
                <a:gd name="connsiteY19" fmla="*/ 522844 h 1734570"/>
                <a:gd name="connsiteX20" fmla="*/ 207072 w 651258"/>
                <a:gd name="connsiteY20" fmla="*/ 446962 h 1734570"/>
                <a:gd name="connsiteX21" fmla="*/ 36377 w 651258"/>
                <a:gd name="connsiteY21" fmla="*/ 382641 h 1734570"/>
                <a:gd name="connsiteX22" fmla="*/ 17460 w 651258"/>
                <a:gd name="connsiteY22" fmla="*/ 247188 h 1734570"/>
                <a:gd name="connsiteX23" fmla="*/ 70874 w 651258"/>
                <a:gd name="connsiteY23" fmla="*/ 15926 h 1734570"/>
                <a:gd name="connsiteX0" fmla="*/ 70874 w 650248"/>
                <a:gd name="connsiteY0" fmla="*/ 15926 h 1734570"/>
                <a:gd name="connsiteX1" fmla="*/ 260149 w 650248"/>
                <a:gd name="connsiteY1" fmla="*/ 36039 h 1734570"/>
                <a:gd name="connsiteX2" fmla="*/ 520734 w 650248"/>
                <a:gd name="connsiteY2" fmla="*/ 190085 h 1734570"/>
                <a:gd name="connsiteX3" fmla="*/ 641321 w 650248"/>
                <a:gd name="connsiteY3" fmla="*/ 645247 h 1734570"/>
                <a:gd name="connsiteX4" fmla="*/ 626076 w 650248"/>
                <a:gd name="connsiteY4" fmla="*/ 1138035 h 1734570"/>
                <a:gd name="connsiteX5" fmla="*/ 504843 w 650248"/>
                <a:gd name="connsiteY5" fmla="*/ 1590163 h 1734570"/>
                <a:gd name="connsiteX6" fmla="*/ 91660 w 650248"/>
                <a:gd name="connsiteY6" fmla="*/ 1733701 h 1734570"/>
                <a:gd name="connsiteX7" fmla="*/ 129 w 650248"/>
                <a:gd name="connsiteY7" fmla="*/ 1539816 h 1734570"/>
                <a:gd name="connsiteX8" fmla="*/ 75477 w 650248"/>
                <a:gd name="connsiteY8" fmla="*/ 1341089 h 1734570"/>
                <a:gd name="connsiteX9" fmla="*/ 232651 w 650248"/>
                <a:gd name="connsiteY9" fmla="*/ 1269935 h 1734570"/>
                <a:gd name="connsiteX10" fmla="*/ 255029 w 650248"/>
                <a:gd name="connsiteY10" fmla="*/ 1214289 h 1734570"/>
                <a:gd name="connsiteX11" fmla="*/ 242898 w 650248"/>
                <a:gd name="connsiteY11" fmla="*/ 1156579 h 1734570"/>
                <a:gd name="connsiteX12" fmla="*/ 197480 w 650248"/>
                <a:gd name="connsiteY12" fmla="*/ 1115178 h 1734570"/>
                <a:gd name="connsiteX13" fmla="*/ 95341 w 650248"/>
                <a:gd name="connsiteY13" fmla="*/ 1046064 h 1734570"/>
                <a:gd name="connsiteX14" fmla="*/ 111326 w 650248"/>
                <a:gd name="connsiteY14" fmla="*/ 953787 h 1734570"/>
                <a:gd name="connsiteX15" fmla="*/ 277410 w 650248"/>
                <a:gd name="connsiteY15" fmla="*/ 868992 h 1734570"/>
                <a:gd name="connsiteX16" fmla="*/ 265166 w 650248"/>
                <a:gd name="connsiteY16" fmla="*/ 767158 h 1734570"/>
                <a:gd name="connsiteX17" fmla="*/ 94407 w 650248"/>
                <a:gd name="connsiteY17" fmla="*/ 705912 h 1734570"/>
                <a:gd name="connsiteX18" fmla="*/ 82008 w 650248"/>
                <a:gd name="connsiteY18" fmla="*/ 634167 h 1734570"/>
                <a:gd name="connsiteX19" fmla="*/ 217923 w 650248"/>
                <a:gd name="connsiteY19" fmla="*/ 522844 h 1734570"/>
                <a:gd name="connsiteX20" fmla="*/ 207072 w 650248"/>
                <a:gd name="connsiteY20" fmla="*/ 446962 h 1734570"/>
                <a:gd name="connsiteX21" fmla="*/ 36377 w 650248"/>
                <a:gd name="connsiteY21" fmla="*/ 382641 h 1734570"/>
                <a:gd name="connsiteX22" fmla="*/ 17460 w 650248"/>
                <a:gd name="connsiteY22" fmla="*/ 247188 h 1734570"/>
                <a:gd name="connsiteX23" fmla="*/ 70874 w 650248"/>
                <a:gd name="connsiteY23" fmla="*/ 15926 h 1734570"/>
                <a:gd name="connsiteX0" fmla="*/ 70874 w 635029"/>
                <a:gd name="connsiteY0" fmla="*/ 15926 h 1734570"/>
                <a:gd name="connsiteX1" fmla="*/ 260149 w 635029"/>
                <a:gd name="connsiteY1" fmla="*/ 36039 h 1734570"/>
                <a:gd name="connsiteX2" fmla="*/ 520734 w 635029"/>
                <a:gd name="connsiteY2" fmla="*/ 190085 h 1734570"/>
                <a:gd name="connsiteX3" fmla="*/ 614255 w 635029"/>
                <a:gd name="connsiteY3" fmla="*/ 655856 h 1734570"/>
                <a:gd name="connsiteX4" fmla="*/ 626076 w 635029"/>
                <a:gd name="connsiteY4" fmla="*/ 1138035 h 1734570"/>
                <a:gd name="connsiteX5" fmla="*/ 504843 w 635029"/>
                <a:gd name="connsiteY5" fmla="*/ 1590163 h 1734570"/>
                <a:gd name="connsiteX6" fmla="*/ 91660 w 635029"/>
                <a:gd name="connsiteY6" fmla="*/ 1733701 h 1734570"/>
                <a:gd name="connsiteX7" fmla="*/ 129 w 635029"/>
                <a:gd name="connsiteY7" fmla="*/ 1539816 h 1734570"/>
                <a:gd name="connsiteX8" fmla="*/ 75477 w 635029"/>
                <a:gd name="connsiteY8" fmla="*/ 1341089 h 1734570"/>
                <a:gd name="connsiteX9" fmla="*/ 232651 w 635029"/>
                <a:gd name="connsiteY9" fmla="*/ 1269935 h 1734570"/>
                <a:gd name="connsiteX10" fmla="*/ 255029 w 635029"/>
                <a:gd name="connsiteY10" fmla="*/ 1214289 h 1734570"/>
                <a:gd name="connsiteX11" fmla="*/ 242898 w 635029"/>
                <a:gd name="connsiteY11" fmla="*/ 1156579 h 1734570"/>
                <a:gd name="connsiteX12" fmla="*/ 197480 w 635029"/>
                <a:gd name="connsiteY12" fmla="*/ 1115178 h 1734570"/>
                <a:gd name="connsiteX13" fmla="*/ 95341 w 635029"/>
                <a:gd name="connsiteY13" fmla="*/ 1046064 h 1734570"/>
                <a:gd name="connsiteX14" fmla="*/ 111326 w 635029"/>
                <a:gd name="connsiteY14" fmla="*/ 953787 h 1734570"/>
                <a:gd name="connsiteX15" fmla="*/ 277410 w 635029"/>
                <a:gd name="connsiteY15" fmla="*/ 868992 h 1734570"/>
                <a:gd name="connsiteX16" fmla="*/ 265166 w 635029"/>
                <a:gd name="connsiteY16" fmla="*/ 767158 h 1734570"/>
                <a:gd name="connsiteX17" fmla="*/ 94407 w 635029"/>
                <a:gd name="connsiteY17" fmla="*/ 705912 h 1734570"/>
                <a:gd name="connsiteX18" fmla="*/ 82008 w 635029"/>
                <a:gd name="connsiteY18" fmla="*/ 634167 h 1734570"/>
                <a:gd name="connsiteX19" fmla="*/ 217923 w 635029"/>
                <a:gd name="connsiteY19" fmla="*/ 522844 h 1734570"/>
                <a:gd name="connsiteX20" fmla="*/ 207072 w 635029"/>
                <a:gd name="connsiteY20" fmla="*/ 446962 h 1734570"/>
                <a:gd name="connsiteX21" fmla="*/ 36377 w 635029"/>
                <a:gd name="connsiteY21" fmla="*/ 382641 h 1734570"/>
                <a:gd name="connsiteX22" fmla="*/ 17460 w 635029"/>
                <a:gd name="connsiteY22" fmla="*/ 247188 h 1734570"/>
                <a:gd name="connsiteX23" fmla="*/ 70874 w 635029"/>
                <a:gd name="connsiteY23" fmla="*/ 15926 h 1734570"/>
                <a:gd name="connsiteX0" fmla="*/ 70874 w 621222"/>
                <a:gd name="connsiteY0" fmla="*/ 15926 h 1734520"/>
                <a:gd name="connsiteX1" fmla="*/ 260149 w 621222"/>
                <a:gd name="connsiteY1" fmla="*/ 36039 h 1734520"/>
                <a:gd name="connsiteX2" fmla="*/ 520734 w 621222"/>
                <a:gd name="connsiteY2" fmla="*/ 190085 h 1734520"/>
                <a:gd name="connsiteX3" fmla="*/ 614255 w 621222"/>
                <a:gd name="connsiteY3" fmla="*/ 655856 h 1734520"/>
                <a:gd name="connsiteX4" fmla="*/ 602156 w 621222"/>
                <a:gd name="connsiteY4" fmla="*/ 1161982 h 1734520"/>
                <a:gd name="connsiteX5" fmla="*/ 504843 w 621222"/>
                <a:gd name="connsiteY5" fmla="*/ 1590163 h 1734520"/>
                <a:gd name="connsiteX6" fmla="*/ 91660 w 621222"/>
                <a:gd name="connsiteY6" fmla="*/ 1733701 h 1734520"/>
                <a:gd name="connsiteX7" fmla="*/ 129 w 621222"/>
                <a:gd name="connsiteY7" fmla="*/ 1539816 h 1734520"/>
                <a:gd name="connsiteX8" fmla="*/ 75477 w 621222"/>
                <a:gd name="connsiteY8" fmla="*/ 1341089 h 1734520"/>
                <a:gd name="connsiteX9" fmla="*/ 232651 w 621222"/>
                <a:gd name="connsiteY9" fmla="*/ 1269935 h 1734520"/>
                <a:gd name="connsiteX10" fmla="*/ 255029 w 621222"/>
                <a:gd name="connsiteY10" fmla="*/ 1214289 h 1734520"/>
                <a:gd name="connsiteX11" fmla="*/ 242898 w 621222"/>
                <a:gd name="connsiteY11" fmla="*/ 1156579 h 1734520"/>
                <a:gd name="connsiteX12" fmla="*/ 197480 w 621222"/>
                <a:gd name="connsiteY12" fmla="*/ 1115178 h 1734520"/>
                <a:gd name="connsiteX13" fmla="*/ 95341 w 621222"/>
                <a:gd name="connsiteY13" fmla="*/ 1046064 h 1734520"/>
                <a:gd name="connsiteX14" fmla="*/ 111326 w 621222"/>
                <a:gd name="connsiteY14" fmla="*/ 953787 h 1734520"/>
                <a:gd name="connsiteX15" fmla="*/ 277410 w 621222"/>
                <a:gd name="connsiteY15" fmla="*/ 868992 h 1734520"/>
                <a:gd name="connsiteX16" fmla="*/ 265166 w 621222"/>
                <a:gd name="connsiteY16" fmla="*/ 767158 h 1734520"/>
                <a:gd name="connsiteX17" fmla="*/ 94407 w 621222"/>
                <a:gd name="connsiteY17" fmla="*/ 705912 h 1734520"/>
                <a:gd name="connsiteX18" fmla="*/ 82008 w 621222"/>
                <a:gd name="connsiteY18" fmla="*/ 634167 h 1734520"/>
                <a:gd name="connsiteX19" fmla="*/ 217923 w 621222"/>
                <a:gd name="connsiteY19" fmla="*/ 522844 h 1734520"/>
                <a:gd name="connsiteX20" fmla="*/ 207072 w 621222"/>
                <a:gd name="connsiteY20" fmla="*/ 446962 h 1734520"/>
                <a:gd name="connsiteX21" fmla="*/ 36377 w 621222"/>
                <a:gd name="connsiteY21" fmla="*/ 382641 h 1734520"/>
                <a:gd name="connsiteX22" fmla="*/ 17460 w 621222"/>
                <a:gd name="connsiteY22" fmla="*/ 247188 h 1734520"/>
                <a:gd name="connsiteX23" fmla="*/ 70874 w 621222"/>
                <a:gd name="connsiteY23" fmla="*/ 15926 h 1734520"/>
                <a:gd name="connsiteX0" fmla="*/ 70874 w 606148"/>
                <a:gd name="connsiteY0" fmla="*/ 15926 h 1734520"/>
                <a:gd name="connsiteX1" fmla="*/ 260149 w 606148"/>
                <a:gd name="connsiteY1" fmla="*/ 36039 h 1734520"/>
                <a:gd name="connsiteX2" fmla="*/ 520734 w 606148"/>
                <a:gd name="connsiteY2" fmla="*/ 190085 h 1734520"/>
                <a:gd name="connsiteX3" fmla="*/ 580896 w 606148"/>
                <a:gd name="connsiteY3" fmla="*/ 639789 h 1734520"/>
                <a:gd name="connsiteX4" fmla="*/ 602156 w 606148"/>
                <a:gd name="connsiteY4" fmla="*/ 1161982 h 1734520"/>
                <a:gd name="connsiteX5" fmla="*/ 504843 w 606148"/>
                <a:gd name="connsiteY5" fmla="*/ 1590163 h 1734520"/>
                <a:gd name="connsiteX6" fmla="*/ 91660 w 606148"/>
                <a:gd name="connsiteY6" fmla="*/ 1733701 h 1734520"/>
                <a:gd name="connsiteX7" fmla="*/ 129 w 606148"/>
                <a:gd name="connsiteY7" fmla="*/ 1539816 h 1734520"/>
                <a:gd name="connsiteX8" fmla="*/ 75477 w 606148"/>
                <a:gd name="connsiteY8" fmla="*/ 1341089 h 1734520"/>
                <a:gd name="connsiteX9" fmla="*/ 232651 w 606148"/>
                <a:gd name="connsiteY9" fmla="*/ 1269935 h 1734520"/>
                <a:gd name="connsiteX10" fmla="*/ 255029 w 606148"/>
                <a:gd name="connsiteY10" fmla="*/ 1214289 h 1734520"/>
                <a:gd name="connsiteX11" fmla="*/ 242898 w 606148"/>
                <a:gd name="connsiteY11" fmla="*/ 1156579 h 1734520"/>
                <a:gd name="connsiteX12" fmla="*/ 197480 w 606148"/>
                <a:gd name="connsiteY12" fmla="*/ 1115178 h 1734520"/>
                <a:gd name="connsiteX13" fmla="*/ 95341 w 606148"/>
                <a:gd name="connsiteY13" fmla="*/ 1046064 h 1734520"/>
                <a:gd name="connsiteX14" fmla="*/ 111326 w 606148"/>
                <a:gd name="connsiteY14" fmla="*/ 953787 h 1734520"/>
                <a:gd name="connsiteX15" fmla="*/ 277410 w 606148"/>
                <a:gd name="connsiteY15" fmla="*/ 868992 h 1734520"/>
                <a:gd name="connsiteX16" fmla="*/ 265166 w 606148"/>
                <a:gd name="connsiteY16" fmla="*/ 767158 h 1734520"/>
                <a:gd name="connsiteX17" fmla="*/ 94407 w 606148"/>
                <a:gd name="connsiteY17" fmla="*/ 705912 h 1734520"/>
                <a:gd name="connsiteX18" fmla="*/ 82008 w 606148"/>
                <a:gd name="connsiteY18" fmla="*/ 634167 h 1734520"/>
                <a:gd name="connsiteX19" fmla="*/ 217923 w 606148"/>
                <a:gd name="connsiteY19" fmla="*/ 522844 h 1734520"/>
                <a:gd name="connsiteX20" fmla="*/ 207072 w 606148"/>
                <a:gd name="connsiteY20" fmla="*/ 446962 h 1734520"/>
                <a:gd name="connsiteX21" fmla="*/ 36377 w 606148"/>
                <a:gd name="connsiteY21" fmla="*/ 382641 h 1734520"/>
                <a:gd name="connsiteX22" fmla="*/ 17460 w 606148"/>
                <a:gd name="connsiteY22" fmla="*/ 247188 h 1734520"/>
                <a:gd name="connsiteX23" fmla="*/ 70874 w 606148"/>
                <a:gd name="connsiteY23" fmla="*/ 15926 h 1734520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07072 w 588792"/>
                <a:gd name="connsiteY19" fmla="*/ 446962 h 1734507"/>
                <a:gd name="connsiteX20" fmla="*/ 36377 w 588792"/>
                <a:gd name="connsiteY20" fmla="*/ 382641 h 1734507"/>
                <a:gd name="connsiteX21" fmla="*/ 17460 w 588792"/>
                <a:gd name="connsiteY21" fmla="*/ 247188 h 1734507"/>
                <a:gd name="connsiteX22" fmla="*/ 70874 w 588792"/>
                <a:gd name="connsiteY22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80175 w 588792"/>
                <a:gd name="connsiteY16" fmla="*/ 716631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54897 w 588792"/>
                <a:gd name="connsiteY15" fmla="*/ 805027 h 1734507"/>
                <a:gd name="connsiteX16" fmla="*/ 280175 w 588792"/>
                <a:gd name="connsiteY16" fmla="*/ 716631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54897 w 588792"/>
                <a:gd name="connsiteY15" fmla="*/ 805027 h 1734507"/>
                <a:gd name="connsiteX16" fmla="*/ 280175 w 588792"/>
                <a:gd name="connsiteY16" fmla="*/ 716631 h 1734507"/>
                <a:gd name="connsiteX17" fmla="*/ 78791 w 588792"/>
                <a:gd name="connsiteY17" fmla="*/ 590091 h 1734507"/>
                <a:gd name="connsiteX18" fmla="*/ 36377 w 588792"/>
                <a:gd name="connsiteY18" fmla="*/ 382641 h 1734507"/>
                <a:gd name="connsiteX19" fmla="*/ 17460 w 588792"/>
                <a:gd name="connsiteY19" fmla="*/ 247188 h 1734507"/>
                <a:gd name="connsiteX20" fmla="*/ 70874 w 588792"/>
                <a:gd name="connsiteY20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80175 w 588792"/>
                <a:gd name="connsiteY15" fmla="*/ 716631 h 1734507"/>
                <a:gd name="connsiteX16" fmla="*/ 78791 w 588792"/>
                <a:gd name="connsiteY16" fmla="*/ 590091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78791 w 588792"/>
                <a:gd name="connsiteY16" fmla="*/ 590091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80935 w 588792"/>
                <a:gd name="connsiteY16" fmla="*/ 607829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80935 w 588792"/>
                <a:gd name="connsiteY16" fmla="*/ 60782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98089 w 588792"/>
                <a:gd name="connsiteY16" fmla="*/ 60997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94708 w 588792"/>
                <a:gd name="connsiteY14" fmla="*/ 877458 h 1734507"/>
                <a:gd name="connsiteX15" fmla="*/ 280175 w 588792"/>
                <a:gd name="connsiteY15" fmla="*/ 716631 h 1734507"/>
                <a:gd name="connsiteX16" fmla="*/ 98089 w 588792"/>
                <a:gd name="connsiteY16" fmla="*/ 60997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197480 w 588792"/>
                <a:gd name="connsiteY11" fmla="*/ 1115178 h 1734507"/>
                <a:gd name="connsiteX12" fmla="*/ 95341 w 588792"/>
                <a:gd name="connsiteY12" fmla="*/ 1046064 h 1734507"/>
                <a:gd name="connsiteX13" fmla="*/ 94708 w 588792"/>
                <a:gd name="connsiteY13" fmla="*/ 877458 h 1734507"/>
                <a:gd name="connsiteX14" fmla="*/ 280175 w 588792"/>
                <a:gd name="connsiteY14" fmla="*/ 716631 h 1734507"/>
                <a:gd name="connsiteX15" fmla="*/ 98089 w 588792"/>
                <a:gd name="connsiteY15" fmla="*/ 609979 h 1734507"/>
                <a:gd name="connsiteX16" fmla="*/ 49777 w 588792"/>
                <a:gd name="connsiteY16" fmla="*/ 379953 h 1734507"/>
                <a:gd name="connsiteX17" fmla="*/ 17460 w 588792"/>
                <a:gd name="connsiteY17" fmla="*/ 247188 h 1734507"/>
                <a:gd name="connsiteX18" fmla="*/ 70874 w 588792"/>
                <a:gd name="connsiteY18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95341 w 588792"/>
                <a:gd name="connsiteY11" fmla="*/ 1046064 h 1734507"/>
                <a:gd name="connsiteX12" fmla="*/ 94708 w 588792"/>
                <a:gd name="connsiteY12" fmla="*/ 877458 h 1734507"/>
                <a:gd name="connsiteX13" fmla="*/ 280175 w 588792"/>
                <a:gd name="connsiteY13" fmla="*/ 716631 h 1734507"/>
                <a:gd name="connsiteX14" fmla="*/ 98089 w 588792"/>
                <a:gd name="connsiteY14" fmla="*/ 609979 h 1734507"/>
                <a:gd name="connsiteX15" fmla="*/ 49777 w 588792"/>
                <a:gd name="connsiteY15" fmla="*/ 379953 h 1734507"/>
                <a:gd name="connsiteX16" fmla="*/ 17460 w 588792"/>
                <a:gd name="connsiteY16" fmla="*/ 247188 h 1734507"/>
                <a:gd name="connsiteX17" fmla="*/ 70874 w 588792"/>
                <a:gd name="connsiteY17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55043 w 588806"/>
                <a:gd name="connsiteY9" fmla="*/ 1214289 h 1734507"/>
                <a:gd name="connsiteX10" fmla="*/ 95355 w 588806"/>
                <a:gd name="connsiteY10" fmla="*/ 1046064 h 1734507"/>
                <a:gd name="connsiteX11" fmla="*/ 94722 w 588806"/>
                <a:gd name="connsiteY11" fmla="*/ 877458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94722 w 588806"/>
                <a:gd name="connsiteY11" fmla="*/ 877458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32101 w 588806"/>
                <a:gd name="connsiteY14" fmla="*/ 41704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44967 w 588806"/>
                <a:gd name="connsiteY14" fmla="*/ 418656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900 w 588818"/>
                <a:gd name="connsiteY0" fmla="*/ 15370 h 1733951"/>
                <a:gd name="connsiteX1" fmla="*/ 260175 w 588818"/>
                <a:gd name="connsiteY1" fmla="*/ 35483 h 1733951"/>
                <a:gd name="connsiteX2" fmla="*/ 520760 w 588818"/>
                <a:gd name="connsiteY2" fmla="*/ 189529 h 1733951"/>
                <a:gd name="connsiteX3" fmla="*/ 580922 w 588818"/>
                <a:gd name="connsiteY3" fmla="*/ 639233 h 1733951"/>
                <a:gd name="connsiteX4" fmla="*/ 579822 w 588818"/>
                <a:gd name="connsiteY4" fmla="*/ 1168109 h 1733951"/>
                <a:gd name="connsiteX5" fmla="*/ 504869 w 588818"/>
                <a:gd name="connsiteY5" fmla="*/ 1589607 h 1733951"/>
                <a:gd name="connsiteX6" fmla="*/ 91686 w 588818"/>
                <a:gd name="connsiteY6" fmla="*/ 1733145 h 1733951"/>
                <a:gd name="connsiteX7" fmla="*/ 155 w 588818"/>
                <a:gd name="connsiteY7" fmla="*/ 1539260 h 1733951"/>
                <a:gd name="connsiteX8" fmla="*/ 74968 w 588818"/>
                <a:gd name="connsiteY8" fmla="*/ 1344833 h 1733951"/>
                <a:gd name="connsiteX9" fmla="*/ 273818 w 588818"/>
                <a:gd name="connsiteY9" fmla="*/ 1168043 h 1733951"/>
                <a:gd name="connsiteX10" fmla="*/ 80893 w 588818"/>
                <a:gd name="connsiteY10" fmla="*/ 1056796 h 1733951"/>
                <a:gd name="connsiteX11" fmla="*/ 89910 w 588818"/>
                <a:gd name="connsiteY11" fmla="*/ 880665 h 1733951"/>
                <a:gd name="connsiteX12" fmla="*/ 280201 w 588818"/>
                <a:gd name="connsiteY12" fmla="*/ 716075 h 1733951"/>
                <a:gd name="connsiteX13" fmla="*/ 73992 w 588818"/>
                <a:gd name="connsiteY13" fmla="*/ 628237 h 1733951"/>
                <a:gd name="connsiteX14" fmla="*/ 44979 w 588818"/>
                <a:gd name="connsiteY14" fmla="*/ 418100 h 1733951"/>
                <a:gd name="connsiteX15" fmla="*/ 27135 w 588818"/>
                <a:gd name="connsiteY15" fmla="*/ 239107 h 1733951"/>
                <a:gd name="connsiteX16" fmla="*/ 70900 w 588818"/>
                <a:gd name="connsiteY16" fmla="*/ 15370 h 1733951"/>
                <a:gd name="connsiteX0" fmla="*/ 66099 w 584017"/>
                <a:gd name="connsiteY0" fmla="*/ 15370 h 1734059"/>
                <a:gd name="connsiteX1" fmla="*/ 255374 w 584017"/>
                <a:gd name="connsiteY1" fmla="*/ 35483 h 1734059"/>
                <a:gd name="connsiteX2" fmla="*/ 515959 w 584017"/>
                <a:gd name="connsiteY2" fmla="*/ 189529 h 1734059"/>
                <a:gd name="connsiteX3" fmla="*/ 576121 w 584017"/>
                <a:gd name="connsiteY3" fmla="*/ 639233 h 1734059"/>
                <a:gd name="connsiteX4" fmla="*/ 575021 w 584017"/>
                <a:gd name="connsiteY4" fmla="*/ 1168109 h 1734059"/>
                <a:gd name="connsiteX5" fmla="*/ 500068 w 584017"/>
                <a:gd name="connsiteY5" fmla="*/ 1589607 h 1734059"/>
                <a:gd name="connsiteX6" fmla="*/ 86885 w 584017"/>
                <a:gd name="connsiteY6" fmla="*/ 1733145 h 1734059"/>
                <a:gd name="connsiteX7" fmla="*/ 178 w 584017"/>
                <a:gd name="connsiteY7" fmla="*/ 1535497 h 1734059"/>
                <a:gd name="connsiteX8" fmla="*/ 70167 w 584017"/>
                <a:gd name="connsiteY8" fmla="*/ 1344833 h 1734059"/>
                <a:gd name="connsiteX9" fmla="*/ 269017 w 584017"/>
                <a:gd name="connsiteY9" fmla="*/ 1168043 h 1734059"/>
                <a:gd name="connsiteX10" fmla="*/ 76092 w 584017"/>
                <a:gd name="connsiteY10" fmla="*/ 1056796 h 1734059"/>
                <a:gd name="connsiteX11" fmla="*/ 85109 w 584017"/>
                <a:gd name="connsiteY11" fmla="*/ 880665 h 1734059"/>
                <a:gd name="connsiteX12" fmla="*/ 275400 w 584017"/>
                <a:gd name="connsiteY12" fmla="*/ 716075 h 1734059"/>
                <a:gd name="connsiteX13" fmla="*/ 69191 w 584017"/>
                <a:gd name="connsiteY13" fmla="*/ 628237 h 1734059"/>
                <a:gd name="connsiteX14" fmla="*/ 40178 w 584017"/>
                <a:gd name="connsiteY14" fmla="*/ 418100 h 1734059"/>
                <a:gd name="connsiteX15" fmla="*/ 22334 w 584017"/>
                <a:gd name="connsiteY15" fmla="*/ 239107 h 1734059"/>
                <a:gd name="connsiteX16" fmla="*/ 66099 w 584017"/>
                <a:gd name="connsiteY16" fmla="*/ 15370 h 1734059"/>
                <a:gd name="connsiteX0" fmla="*/ 66099 w 584017"/>
                <a:gd name="connsiteY0" fmla="*/ 15370 h 1734059"/>
                <a:gd name="connsiteX1" fmla="*/ 255374 w 584017"/>
                <a:gd name="connsiteY1" fmla="*/ 35483 h 1734059"/>
                <a:gd name="connsiteX2" fmla="*/ 515959 w 584017"/>
                <a:gd name="connsiteY2" fmla="*/ 189529 h 1734059"/>
                <a:gd name="connsiteX3" fmla="*/ 576121 w 584017"/>
                <a:gd name="connsiteY3" fmla="*/ 639233 h 1734059"/>
                <a:gd name="connsiteX4" fmla="*/ 575021 w 584017"/>
                <a:gd name="connsiteY4" fmla="*/ 1168109 h 1734059"/>
                <a:gd name="connsiteX5" fmla="*/ 500068 w 584017"/>
                <a:gd name="connsiteY5" fmla="*/ 1589607 h 1734059"/>
                <a:gd name="connsiteX6" fmla="*/ 86885 w 584017"/>
                <a:gd name="connsiteY6" fmla="*/ 1733145 h 1734059"/>
                <a:gd name="connsiteX7" fmla="*/ 178 w 584017"/>
                <a:gd name="connsiteY7" fmla="*/ 1535497 h 1734059"/>
                <a:gd name="connsiteX8" fmla="*/ 70167 w 584017"/>
                <a:gd name="connsiteY8" fmla="*/ 1344833 h 1734059"/>
                <a:gd name="connsiteX9" fmla="*/ 269017 w 584017"/>
                <a:gd name="connsiteY9" fmla="*/ 1168043 h 1734059"/>
                <a:gd name="connsiteX10" fmla="*/ 76092 w 584017"/>
                <a:gd name="connsiteY10" fmla="*/ 1056796 h 1734059"/>
                <a:gd name="connsiteX11" fmla="*/ 85109 w 584017"/>
                <a:gd name="connsiteY11" fmla="*/ 880665 h 1734059"/>
                <a:gd name="connsiteX12" fmla="*/ 275400 w 584017"/>
                <a:gd name="connsiteY12" fmla="*/ 716075 h 1734059"/>
                <a:gd name="connsiteX13" fmla="*/ 64902 w 584017"/>
                <a:gd name="connsiteY13" fmla="*/ 592761 h 1734059"/>
                <a:gd name="connsiteX14" fmla="*/ 40178 w 584017"/>
                <a:gd name="connsiteY14" fmla="*/ 418100 h 1734059"/>
                <a:gd name="connsiteX15" fmla="*/ 22334 w 584017"/>
                <a:gd name="connsiteY15" fmla="*/ 239107 h 1734059"/>
                <a:gd name="connsiteX16" fmla="*/ 66099 w 584017"/>
                <a:gd name="connsiteY16" fmla="*/ 15370 h 173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4017" h="1734059">
                  <a:moveTo>
                    <a:pt x="66099" y="15370"/>
                  </a:moveTo>
                  <a:cubicBezTo>
                    <a:pt x="104939" y="-18567"/>
                    <a:pt x="191196" y="10768"/>
                    <a:pt x="255374" y="35483"/>
                  </a:cubicBezTo>
                  <a:cubicBezTo>
                    <a:pt x="319552" y="60198"/>
                    <a:pt x="462501" y="88904"/>
                    <a:pt x="515959" y="189529"/>
                  </a:cubicBezTo>
                  <a:cubicBezTo>
                    <a:pt x="569417" y="290154"/>
                    <a:pt x="566277" y="476136"/>
                    <a:pt x="576121" y="639233"/>
                  </a:cubicBezTo>
                  <a:cubicBezTo>
                    <a:pt x="585965" y="802330"/>
                    <a:pt x="587696" y="1009713"/>
                    <a:pt x="575021" y="1168109"/>
                  </a:cubicBezTo>
                  <a:cubicBezTo>
                    <a:pt x="562346" y="1326505"/>
                    <a:pt x="581424" y="1495434"/>
                    <a:pt x="500068" y="1589607"/>
                  </a:cubicBezTo>
                  <a:cubicBezTo>
                    <a:pt x="418712" y="1683780"/>
                    <a:pt x="170200" y="1742163"/>
                    <a:pt x="86885" y="1733145"/>
                  </a:cubicBezTo>
                  <a:cubicBezTo>
                    <a:pt x="3570" y="1724127"/>
                    <a:pt x="2964" y="1600216"/>
                    <a:pt x="178" y="1535497"/>
                  </a:cubicBezTo>
                  <a:cubicBezTo>
                    <a:pt x="-2608" y="1470778"/>
                    <a:pt x="27684" y="1399088"/>
                    <a:pt x="70167" y="1344833"/>
                  </a:cubicBezTo>
                  <a:cubicBezTo>
                    <a:pt x="112650" y="1290578"/>
                    <a:pt x="265706" y="1217214"/>
                    <a:pt x="269017" y="1168043"/>
                  </a:cubicBezTo>
                  <a:cubicBezTo>
                    <a:pt x="272328" y="1118872"/>
                    <a:pt x="102812" y="1112935"/>
                    <a:pt x="76092" y="1056796"/>
                  </a:cubicBezTo>
                  <a:cubicBezTo>
                    <a:pt x="49372" y="1000657"/>
                    <a:pt x="51891" y="937452"/>
                    <a:pt x="85109" y="880665"/>
                  </a:cubicBezTo>
                  <a:cubicBezTo>
                    <a:pt x="118327" y="823878"/>
                    <a:pt x="278768" y="764059"/>
                    <a:pt x="275400" y="716075"/>
                  </a:cubicBezTo>
                  <a:cubicBezTo>
                    <a:pt x="272032" y="668091"/>
                    <a:pt x="77079" y="660594"/>
                    <a:pt x="64902" y="592761"/>
                  </a:cubicBezTo>
                  <a:cubicBezTo>
                    <a:pt x="55230" y="538882"/>
                    <a:pt x="47273" y="477042"/>
                    <a:pt x="40178" y="418100"/>
                  </a:cubicBezTo>
                  <a:cubicBezTo>
                    <a:pt x="33083" y="359158"/>
                    <a:pt x="18014" y="306229"/>
                    <a:pt x="22334" y="239107"/>
                  </a:cubicBezTo>
                  <a:cubicBezTo>
                    <a:pt x="26654" y="171985"/>
                    <a:pt x="27259" y="49307"/>
                    <a:pt x="66099" y="15370"/>
                  </a:cubicBezTo>
                  <a:close/>
                </a:path>
              </a:pathLst>
            </a:custGeom>
            <a:solidFill>
              <a:srgbClr val="68A64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9" name="Oval 948">
              <a:extLst>
                <a:ext uri="{FF2B5EF4-FFF2-40B4-BE49-F238E27FC236}">
                  <a16:creationId xmlns:a16="http://schemas.microsoft.com/office/drawing/2014/main" id="{047B0B8B-FC91-412E-A7AC-CDACDEF64438}"/>
                </a:ext>
              </a:extLst>
            </p:cNvPr>
            <p:cNvSpPr/>
            <p:nvPr/>
          </p:nvSpPr>
          <p:spPr>
            <a:xfrm>
              <a:off x="6255718" y="4869608"/>
              <a:ext cx="216000" cy="216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50" name="Isosceles Triangle 949">
              <a:extLst>
                <a:ext uri="{FF2B5EF4-FFF2-40B4-BE49-F238E27FC236}">
                  <a16:creationId xmlns:a16="http://schemas.microsoft.com/office/drawing/2014/main" id="{8A49FCEC-4090-44E2-B2C9-3B4F1E0A07AC}"/>
                </a:ext>
              </a:extLst>
            </p:cNvPr>
            <p:cNvSpPr/>
            <p:nvPr/>
          </p:nvSpPr>
          <p:spPr>
            <a:xfrm rot="6481765">
              <a:off x="6670289" y="4540529"/>
              <a:ext cx="201029" cy="174570"/>
            </a:xfrm>
            <a:prstGeom prst="triangle">
              <a:avLst/>
            </a:prstGeom>
            <a:solidFill>
              <a:srgbClr val="FF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51" name="Isosceles Triangle 950">
            <a:extLst>
              <a:ext uri="{FF2B5EF4-FFF2-40B4-BE49-F238E27FC236}">
                <a16:creationId xmlns:a16="http://schemas.microsoft.com/office/drawing/2014/main" id="{35EB16FC-B1B7-4138-A7A7-9B26BEBE2D98}"/>
              </a:ext>
            </a:extLst>
          </p:cNvPr>
          <p:cNvSpPr/>
          <p:nvPr/>
        </p:nvSpPr>
        <p:spPr>
          <a:xfrm rot="6481765">
            <a:off x="4971759" y="5208587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60" name="Group 959">
            <a:extLst>
              <a:ext uri="{FF2B5EF4-FFF2-40B4-BE49-F238E27FC236}">
                <a16:creationId xmlns:a16="http://schemas.microsoft.com/office/drawing/2014/main" id="{3F001D2E-75B0-43D6-B24E-3A00747FAB61}"/>
              </a:ext>
            </a:extLst>
          </p:cNvPr>
          <p:cNvGrpSpPr/>
          <p:nvPr/>
        </p:nvGrpSpPr>
        <p:grpSpPr>
          <a:xfrm>
            <a:off x="9305061" y="3481956"/>
            <a:ext cx="272950" cy="701654"/>
            <a:chOff x="1253225" y="1631433"/>
            <a:chExt cx="272950" cy="701654"/>
          </a:xfrm>
        </p:grpSpPr>
        <p:sp>
          <p:nvSpPr>
            <p:cNvPr id="961" name="Freeform: Shape 960">
              <a:extLst>
                <a:ext uri="{FF2B5EF4-FFF2-40B4-BE49-F238E27FC236}">
                  <a16:creationId xmlns:a16="http://schemas.microsoft.com/office/drawing/2014/main" id="{93A4A493-B475-4710-964E-293BFE1F73E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62" name="Straight Connector 961">
              <a:extLst>
                <a:ext uri="{FF2B5EF4-FFF2-40B4-BE49-F238E27FC236}">
                  <a16:creationId xmlns:a16="http://schemas.microsoft.com/office/drawing/2014/main" id="{028B9447-02D2-4E8F-8FB9-3127007EB5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3" name="Oval 962">
              <a:extLst>
                <a:ext uri="{FF2B5EF4-FFF2-40B4-BE49-F238E27FC236}">
                  <a16:creationId xmlns:a16="http://schemas.microsoft.com/office/drawing/2014/main" id="{7D07F350-9686-443B-8E8D-D1D88504101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64" name="Group 963">
            <a:extLst>
              <a:ext uri="{FF2B5EF4-FFF2-40B4-BE49-F238E27FC236}">
                <a16:creationId xmlns:a16="http://schemas.microsoft.com/office/drawing/2014/main" id="{BEEC73F7-018E-4812-B5AB-9B1C2F002F05}"/>
              </a:ext>
            </a:extLst>
          </p:cNvPr>
          <p:cNvGrpSpPr/>
          <p:nvPr/>
        </p:nvGrpSpPr>
        <p:grpSpPr>
          <a:xfrm rot="10800000">
            <a:off x="9346499" y="4173608"/>
            <a:ext cx="272950" cy="701654"/>
            <a:chOff x="1253225" y="1631433"/>
            <a:chExt cx="272950" cy="701654"/>
          </a:xfrm>
        </p:grpSpPr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id="{573524C0-A0B0-4685-8D16-08040BB72A9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66" name="Straight Connector 965">
              <a:extLst>
                <a:ext uri="{FF2B5EF4-FFF2-40B4-BE49-F238E27FC236}">
                  <a16:creationId xmlns:a16="http://schemas.microsoft.com/office/drawing/2014/main" id="{07A6DEF4-1365-430C-9E32-16EC7B20CC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7" name="Oval 966">
              <a:extLst>
                <a:ext uri="{FF2B5EF4-FFF2-40B4-BE49-F238E27FC236}">
                  <a16:creationId xmlns:a16="http://schemas.microsoft.com/office/drawing/2014/main" id="{561FD895-EBCD-4E56-989F-C2B2669F98C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68" name="Group 967">
            <a:extLst>
              <a:ext uri="{FF2B5EF4-FFF2-40B4-BE49-F238E27FC236}">
                <a16:creationId xmlns:a16="http://schemas.microsoft.com/office/drawing/2014/main" id="{EE0435A9-94BD-499F-8220-30823A16545B}"/>
              </a:ext>
            </a:extLst>
          </p:cNvPr>
          <p:cNvGrpSpPr/>
          <p:nvPr/>
        </p:nvGrpSpPr>
        <p:grpSpPr>
          <a:xfrm rot="10800000">
            <a:off x="9609830" y="4173608"/>
            <a:ext cx="272950" cy="701654"/>
            <a:chOff x="1253225" y="1631433"/>
            <a:chExt cx="272950" cy="701654"/>
          </a:xfrm>
        </p:grpSpPr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id="{2611F5B8-0C3D-4AA8-A111-7596724D8D9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70" name="Straight Connector 969">
              <a:extLst>
                <a:ext uri="{FF2B5EF4-FFF2-40B4-BE49-F238E27FC236}">
                  <a16:creationId xmlns:a16="http://schemas.microsoft.com/office/drawing/2014/main" id="{C6950177-C173-4F20-933C-F3A12877B0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1" name="Oval 970">
              <a:extLst>
                <a:ext uri="{FF2B5EF4-FFF2-40B4-BE49-F238E27FC236}">
                  <a16:creationId xmlns:a16="http://schemas.microsoft.com/office/drawing/2014/main" id="{D4E8F086-18C0-4CE4-B0C1-7904F7C530A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72" name="Group 971">
            <a:extLst>
              <a:ext uri="{FF2B5EF4-FFF2-40B4-BE49-F238E27FC236}">
                <a16:creationId xmlns:a16="http://schemas.microsoft.com/office/drawing/2014/main" id="{2EDDB737-F278-4B8D-B900-A79BEB42F3B9}"/>
              </a:ext>
            </a:extLst>
          </p:cNvPr>
          <p:cNvGrpSpPr/>
          <p:nvPr/>
        </p:nvGrpSpPr>
        <p:grpSpPr>
          <a:xfrm>
            <a:off x="9563360" y="3481956"/>
            <a:ext cx="272950" cy="701654"/>
            <a:chOff x="1253225" y="1631433"/>
            <a:chExt cx="272950" cy="701654"/>
          </a:xfrm>
        </p:grpSpPr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F908F656-768C-470E-8F7E-B80349E9ABD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74" name="Straight Connector 973">
              <a:extLst>
                <a:ext uri="{FF2B5EF4-FFF2-40B4-BE49-F238E27FC236}">
                  <a16:creationId xmlns:a16="http://schemas.microsoft.com/office/drawing/2014/main" id="{77B2B6B0-9560-4FD1-BD06-E8903BE4A7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5" name="Oval 974">
              <a:extLst>
                <a:ext uri="{FF2B5EF4-FFF2-40B4-BE49-F238E27FC236}">
                  <a16:creationId xmlns:a16="http://schemas.microsoft.com/office/drawing/2014/main" id="{39527A41-5435-48EB-B28F-B4519CBA658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76" name="Group 975">
            <a:extLst>
              <a:ext uri="{FF2B5EF4-FFF2-40B4-BE49-F238E27FC236}">
                <a16:creationId xmlns:a16="http://schemas.microsoft.com/office/drawing/2014/main" id="{4FF1C780-1216-409A-97C1-37715B2ACF55}"/>
              </a:ext>
            </a:extLst>
          </p:cNvPr>
          <p:cNvGrpSpPr/>
          <p:nvPr/>
        </p:nvGrpSpPr>
        <p:grpSpPr>
          <a:xfrm rot="10800000">
            <a:off x="9857300" y="4173609"/>
            <a:ext cx="272950" cy="701654"/>
            <a:chOff x="1253225" y="1631433"/>
            <a:chExt cx="272950" cy="701654"/>
          </a:xfrm>
        </p:grpSpPr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id="{32F6FBF3-FCBC-4F21-B763-33EEA5D6180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78" name="Straight Connector 977">
              <a:extLst>
                <a:ext uri="{FF2B5EF4-FFF2-40B4-BE49-F238E27FC236}">
                  <a16:creationId xmlns:a16="http://schemas.microsoft.com/office/drawing/2014/main" id="{C1789C31-325D-4A89-B568-D5C820103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9" name="Oval 978">
              <a:extLst>
                <a:ext uri="{FF2B5EF4-FFF2-40B4-BE49-F238E27FC236}">
                  <a16:creationId xmlns:a16="http://schemas.microsoft.com/office/drawing/2014/main" id="{607E372E-235A-450F-86C8-B856CC3669B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80" name="Group 979">
            <a:extLst>
              <a:ext uri="{FF2B5EF4-FFF2-40B4-BE49-F238E27FC236}">
                <a16:creationId xmlns:a16="http://schemas.microsoft.com/office/drawing/2014/main" id="{4C310A1F-EF3C-462B-BA56-F4E0CF69BFCC}"/>
              </a:ext>
            </a:extLst>
          </p:cNvPr>
          <p:cNvGrpSpPr/>
          <p:nvPr/>
        </p:nvGrpSpPr>
        <p:grpSpPr>
          <a:xfrm>
            <a:off x="9819883" y="3481957"/>
            <a:ext cx="272950" cy="701654"/>
            <a:chOff x="1253225" y="1631433"/>
            <a:chExt cx="272950" cy="701654"/>
          </a:xfrm>
        </p:grpSpPr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id="{17B2CC0F-2B92-488E-8DA2-2CE2E0605B0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82" name="Straight Connector 981">
              <a:extLst>
                <a:ext uri="{FF2B5EF4-FFF2-40B4-BE49-F238E27FC236}">
                  <a16:creationId xmlns:a16="http://schemas.microsoft.com/office/drawing/2014/main" id="{F42C65DB-E95D-4552-9D61-384DC2F9FC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3" name="Oval 982">
              <a:extLst>
                <a:ext uri="{FF2B5EF4-FFF2-40B4-BE49-F238E27FC236}">
                  <a16:creationId xmlns:a16="http://schemas.microsoft.com/office/drawing/2014/main" id="{47CA2133-F3BD-44E7-8955-A55BBC88F75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84" name="TextBox 983">
            <a:extLst>
              <a:ext uri="{FF2B5EF4-FFF2-40B4-BE49-F238E27FC236}">
                <a16:creationId xmlns:a16="http://schemas.microsoft.com/office/drawing/2014/main" id="{FC444190-7D7D-43A0-B395-C1845C73982C}"/>
              </a:ext>
            </a:extLst>
          </p:cNvPr>
          <p:cNvSpPr txBox="1"/>
          <p:nvPr/>
        </p:nvSpPr>
        <p:spPr>
          <a:xfrm>
            <a:off x="9359144" y="4976280"/>
            <a:ext cx="174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Inside cell (-)</a:t>
            </a:r>
          </a:p>
        </p:txBody>
      </p:sp>
      <p:sp>
        <p:nvSpPr>
          <p:cNvPr id="985" name="TextBox 984">
            <a:extLst>
              <a:ext uri="{FF2B5EF4-FFF2-40B4-BE49-F238E27FC236}">
                <a16:creationId xmlns:a16="http://schemas.microsoft.com/office/drawing/2014/main" id="{9EDC9412-80B7-405E-93F6-A30F54C50B5E}"/>
              </a:ext>
            </a:extLst>
          </p:cNvPr>
          <p:cNvSpPr txBox="1"/>
          <p:nvPr/>
        </p:nvSpPr>
        <p:spPr>
          <a:xfrm>
            <a:off x="9216025" y="3022016"/>
            <a:ext cx="220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Outside cell (+)</a:t>
            </a:r>
          </a:p>
        </p:txBody>
      </p:sp>
      <p:sp>
        <p:nvSpPr>
          <p:cNvPr id="988" name="Isosceles Triangle 987">
            <a:extLst>
              <a:ext uri="{FF2B5EF4-FFF2-40B4-BE49-F238E27FC236}">
                <a16:creationId xmlns:a16="http://schemas.microsoft.com/office/drawing/2014/main" id="{B305C39B-946C-4BCB-89EC-3DCDFE708D6F}"/>
              </a:ext>
            </a:extLst>
          </p:cNvPr>
          <p:cNvSpPr/>
          <p:nvPr/>
        </p:nvSpPr>
        <p:spPr>
          <a:xfrm rot="6481765">
            <a:off x="7862575" y="5473255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89" name="Isosceles Triangle 988">
            <a:extLst>
              <a:ext uri="{FF2B5EF4-FFF2-40B4-BE49-F238E27FC236}">
                <a16:creationId xmlns:a16="http://schemas.microsoft.com/office/drawing/2014/main" id="{F9768AC6-8D39-447C-91C6-F9F7610CBC2E}"/>
              </a:ext>
            </a:extLst>
          </p:cNvPr>
          <p:cNvSpPr/>
          <p:nvPr/>
        </p:nvSpPr>
        <p:spPr>
          <a:xfrm rot="6481765">
            <a:off x="6745035" y="5922066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0" name="Isosceles Triangle 989">
            <a:extLst>
              <a:ext uri="{FF2B5EF4-FFF2-40B4-BE49-F238E27FC236}">
                <a16:creationId xmlns:a16="http://schemas.microsoft.com/office/drawing/2014/main" id="{FCDA9C9B-05B9-42DF-9D68-AAB8B9B373FB}"/>
              </a:ext>
            </a:extLst>
          </p:cNvPr>
          <p:cNvSpPr/>
          <p:nvPr/>
        </p:nvSpPr>
        <p:spPr>
          <a:xfrm rot="6481765">
            <a:off x="4585381" y="5352222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1" name="Isosceles Triangle 990">
            <a:extLst>
              <a:ext uri="{FF2B5EF4-FFF2-40B4-BE49-F238E27FC236}">
                <a16:creationId xmlns:a16="http://schemas.microsoft.com/office/drawing/2014/main" id="{04BC2346-E976-4BF8-A1C4-E2ED0C4E6ACA}"/>
              </a:ext>
            </a:extLst>
          </p:cNvPr>
          <p:cNvSpPr/>
          <p:nvPr/>
        </p:nvSpPr>
        <p:spPr>
          <a:xfrm rot="6481765">
            <a:off x="6390097" y="5169570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2" name="Isosceles Triangle 991">
            <a:extLst>
              <a:ext uri="{FF2B5EF4-FFF2-40B4-BE49-F238E27FC236}">
                <a16:creationId xmlns:a16="http://schemas.microsoft.com/office/drawing/2014/main" id="{3CB72507-57B9-4B82-9DDB-7A4676550961}"/>
              </a:ext>
            </a:extLst>
          </p:cNvPr>
          <p:cNvSpPr/>
          <p:nvPr/>
        </p:nvSpPr>
        <p:spPr>
          <a:xfrm rot="6481765">
            <a:off x="4813600" y="5823946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3" name="Isosceles Triangle 992">
            <a:extLst>
              <a:ext uri="{FF2B5EF4-FFF2-40B4-BE49-F238E27FC236}">
                <a16:creationId xmlns:a16="http://schemas.microsoft.com/office/drawing/2014/main" id="{35C09787-C66B-4C3D-859B-6245B8698A16}"/>
              </a:ext>
            </a:extLst>
          </p:cNvPr>
          <p:cNvSpPr/>
          <p:nvPr/>
        </p:nvSpPr>
        <p:spPr>
          <a:xfrm rot="6481765">
            <a:off x="6020442" y="5462613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4" name="Oval 993">
            <a:extLst>
              <a:ext uri="{FF2B5EF4-FFF2-40B4-BE49-F238E27FC236}">
                <a16:creationId xmlns:a16="http://schemas.microsoft.com/office/drawing/2014/main" id="{9CA52CF7-AAA7-472A-9616-6C0BE04506B4}"/>
              </a:ext>
            </a:extLst>
          </p:cNvPr>
          <p:cNvSpPr/>
          <p:nvPr/>
        </p:nvSpPr>
        <p:spPr>
          <a:xfrm>
            <a:off x="8070526" y="5238720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95" name="Oval 994">
            <a:extLst>
              <a:ext uri="{FF2B5EF4-FFF2-40B4-BE49-F238E27FC236}">
                <a16:creationId xmlns:a16="http://schemas.microsoft.com/office/drawing/2014/main" id="{CB673ED3-7C8B-4431-8E4D-E4156CB06FA0}"/>
              </a:ext>
            </a:extLst>
          </p:cNvPr>
          <p:cNvSpPr/>
          <p:nvPr/>
        </p:nvSpPr>
        <p:spPr>
          <a:xfrm>
            <a:off x="3693490" y="5322308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96" name="Picture 20" descr="105k_random_protein_blue">
            <a:extLst>
              <a:ext uri="{FF2B5EF4-FFF2-40B4-BE49-F238E27FC236}">
                <a16:creationId xmlns:a16="http://schemas.microsoft.com/office/drawing/2014/main" id="{10403967-F508-4EA4-9E43-683F59B2E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214" y="5216448"/>
            <a:ext cx="648595" cy="64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7" name="Picture 22" descr="105k_random_protein_blue">
            <a:extLst>
              <a:ext uri="{FF2B5EF4-FFF2-40B4-BE49-F238E27FC236}">
                <a16:creationId xmlns:a16="http://schemas.microsoft.com/office/drawing/2014/main" id="{3B9D84E7-485B-4FB2-BF25-9FADA3A04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232" y="5253797"/>
            <a:ext cx="726183" cy="72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8" name="Rectangle: Rounded Corners 997">
            <a:extLst>
              <a:ext uri="{FF2B5EF4-FFF2-40B4-BE49-F238E27FC236}">
                <a16:creationId xmlns:a16="http://schemas.microsoft.com/office/drawing/2014/main" id="{24C4C46D-ABA5-4679-BCCB-70B2940EE861}"/>
              </a:ext>
            </a:extLst>
          </p:cNvPr>
          <p:cNvSpPr/>
          <p:nvPr/>
        </p:nvSpPr>
        <p:spPr>
          <a:xfrm>
            <a:off x="8482560" y="3303691"/>
            <a:ext cx="405253" cy="1729096"/>
          </a:xfrm>
          <a:prstGeom prst="roundRect">
            <a:avLst/>
          </a:prstGeom>
          <a:gradFill flip="none" rotWithShape="1">
            <a:gsLst>
              <a:gs pos="92000">
                <a:schemeClr val="bg2"/>
              </a:gs>
              <a:gs pos="0">
                <a:srgbClr val="FFCCFF"/>
              </a:gs>
            </a:gsLst>
            <a:lin ang="0" scaled="1"/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9" name="Flowchart: Delay 155">
            <a:extLst>
              <a:ext uri="{FF2B5EF4-FFF2-40B4-BE49-F238E27FC236}">
                <a16:creationId xmlns:a16="http://schemas.microsoft.com/office/drawing/2014/main" id="{21061C58-A5C3-472A-9763-B9916DD1796E}"/>
              </a:ext>
            </a:extLst>
          </p:cNvPr>
          <p:cNvSpPr/>
          <p:nvPr/>
        </p:nvSpPr>
        <p:spPr>
          <a:xfrm rot="10800000">
            <a:off x="8024252" y="3308500"/>
            <a:ext cx="655492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0" name="Flowchart: Delay 155">
            <a:extLst>
              <a:ext uri="{FF2B5EF4-FFF2-40B4-BE49-F238E27FC236}">
                <a16:creationId xmlns:a16="http://schemas.microsoft.com/office/drawing/2014/main" id="{8CF4D880-D452-4788-A2EE-55EEBC640F45}"/>
              </a:ext>
            </a:extLst>
          </p:cNvPr>
          <p:cNvSpPr/>
          <p:nvPr/>
        </p:nvSpPr>
        <p:spPr>
          <a:xfrm rot="10800000" flipH="1">
            <a:off x="8687893" y="3308500"/>
            <a:ext cx="655200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1" name="Oval 1000">
            <a:extLst>
              <a:ext uri="{FF2B5EF4-FFF2-40B4-BE49-F238E27FC236}">
                <a16:creationId xmlns:a16="http://schemas.microsoft.com/office/drawing/2014/main" id="{8DBA2EED-0205-4CD4-80D6-16FA613152B7}"/>
              </a:ext>
            </a:extLst>
          </p:cNvPr>
          <p:cNvSpPr/>
          <p:nvPr/>
        </p:nvSpPr>
        <p:spPr>
          <a:xfrm>
            <a:off x="6667530" y="2626322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2" name="Oval 1001">
            <a:extLst>
              <a:ext uri="{FF2B5EF4-FFF2-40B4-BE49-F238E27FC236}">
                <a16:creationId xmlns:a16="http://schemas.microsoft.com/office/drawing/2014/main" id="{84BCFC62-D41C-4500-8DEC-225F5F97C169}"/>
              </a:ext>
            </a:extLst>
          </p:cNvPr>
          <p:cNvSpPr/>
          <p:nvPr/>
        </p:nvSpPr>
        <p:spPr>
          <a:xfrm>
            <a:off x="4465024" y="3774109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3" name="Oval 1002">
            <a:extLst>
              <a:ext uri="{FF2B5EF4-FFF2-40B4-BE49-F238E27FC236}">
                <a16:creationId xmlns:a16="http://schemas.microsoft.com/office/drawing/2014/main" id="{C3CFE85D-CAF7-4A1A-83B7-741C69BCC0C4}"/>
              </a:ext>
            </a:extLst>
          </p:cNvPr>
          <p:cNvSpPr/>
          <p:nvPr/>
        </p:nvSpPr>
        <p:spPr>
          <a:xfrm>
            <a:off x="7812645" y="2147248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4" name="Oval 1003">
            <a:extLst>
              <a:ext uri="{FF2B5EF4-FFF2-40B4-BE49-F238E27FC236}">
                <a16:creationId xmlns:a16="http://schemas.microsoft.com/office/drawing/2014/main" id="{3F265F6A-8824-465A-B938-1EFCE6FF0F7D}"/>
              </a:ext>
            </a:extLst>
          </p:cNvPr>
          <p:cNvSpPr/>
          <p:nvPr/>
        </p:nvSpPr>
        <p:spPr>
          <a:xfrm>
            <a:off x="7315199" y="2590248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5" name="Oval 1004">
            <a:extLst>
              <a:ext uri="{FF2B5EF4-FFF2-40B4-BE49-F238E27FC236}">
                <a16:creationId xmlns:a16="http://schemas.microsoft.com/office/drawing/2014/main" id="{88DB9DB7-4FFD-454C-9586-15EF894EF2F8}"/>
              </a:ext>
            </a:extLst>
          </p:cNvPr>
          <p:cNvSpPr/>
          <p:nvPr/>
        </p:nvSpPr>
        <p:spPr>
          <a:xfrm>
            <a:off x="4534346" y="4468035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06" name="Oval 1005">
            <a:extLst>
              <a:ext uri="{FF2B5EF4-FFF2-40B4-BE49-F238E27FC236}">
                <a16:creationId xmlns:a16="http://schemas.microsoft.com/office/drawing/2014/main" id="{37DE9A7B-572A-475D-B7D9-5072F2CC66C4}"/>
              </a:ext>
            </a:extLst>
          </p:cNvPr>
          <p:cNvSpPr/>
          <p:nvPr/>
        </p:nvSpPr>
        <p:spPr>
          <a:xfrm>
            <a:off x="8766944" y="2949243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07" name="Isosceles Triangle 1006">
            <a:extLst>
              <a:ext uri="{FF2B5EF4-FFF2-40B4-BE49-F238E27FC236}">
                <a16:creationId xmlns:a16="http://schemas.microsoft.com/office/drawing/2014/main" id="{20A8E06A-94EE-4065-B8DB-AB30302B989A}"/>
              </a:ext>
            </a:extLst>
          </p:cNvPr>
          <p:cNvSpPr/>
          <p:nvPr/>
        </p:nvSpPr>
        <p:spPr>
          <a:xfrm rot="6481765">
            <a:off x="8626881" y="2625557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8" name="Oval 1007">
            <a:extLst>
              <a:ext uri="{FF2B5EF4-FFF2-40B4-BE49-F238E27FC236}">
                <a16:creationId xmlns:a16="http://schemas.microsoft.com/office/drawing/2014/main" id="{213D289C-40FD-4E00-B098-FB4DE81F5029}"/>
              </a:ext>
            </a:extLst>
          </p:cNvPr>
          <p:cNvSpPr/>
          <p:nvPr/>
        </p:nvSpPr>
        <p:spPr>
          <a:xfrm>
            <a:off x="5878491" y="242607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14" name="Group 1013">
            <a:extLst>
              <a:ext uri="{FF2B5EF4-FFF2-40B4-BE49-F238E27FC236}">
                <a16:creationId xmlns:a16="http://schemas.microsoft.com/office/drawing/2014/main" id="{EDBE2ECB-4EDC-47F2-A705-1CEE0B50CC3F}"/>
              </a:ext>
            </a:extLst>
          </p:cNvPr>
          <p:cNvGrpSpPr/>
          <p:nvPr/>
        </p:nvGrpSpPr>
        <p:grpSpPr>
          <a:xfrm>
            <a:off x="6107815" y="3302804"/>
            <a:ext cx="1317347" cy="1734365"/>
            <a:chOff x="8112244" y="4041820"/>
            <a:chExt cx="1317347" cy="1734365"/>
          </a:xfrm>
        </p:grpSpPr>
        <p:sp>
          <p:nvSpPr>
            <p:cNvPr id="1015" name="Rectangle: Rounded Corners 1014">
              <a:extLst>
                <a:ext uri="{FF2B5EF4-FFF2-40B4-BE49-F238E27FC236}">
                  <a16:creationId xmlns:a16="http://schemas.microsoft.com/office/drawing/2014/main" id="{2A164F9D-FF2B-4203-ABE8-C36933EFD742}"/>
                </a:ext>
              </a:extLst>
            </p:cNvPr>
            <p:cNvSpPr/>
            <p:nvPr/>
          </p:nvSpPr>
          <p:spPr>
            <a:xfrm>
              <a:off x="8570552" y="4041820"/>
              <a:ext cx="405253" cy="1729096"/>
            </a:xfrm>
            <a:prstGeom prst="roundRect">
              <a:avLst/>
            </a:prstGeom>
            <a:gradFill flip="none" rotWithShape="1">
              <a:gsLst>
                <a:gs pos="92000">
                  <a:schemeClr val="bg2"/>
                </a:gs>
                <a:gs pos="0">
                  <a:srgbClr val="AEA9D3"/>
                </a:gs>
              </a:gsLst>
              <a:lin ang="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6" name="Flowchart: Delay 155">
              <a:extLst>
                <a:ext uri="{FF2B5EF4-FFF2-40B4-BE49-F238E27FC236}">
                  <a16:creationId xmlns:a16="http://schemas.microsoft.com/office/drawing/2014/main" id="{046E3D0E-520F-467F-A8B7-5B4DB5B38E54}"/>
                </a:ext>
              </a:extLst>
            </p:cNvPr>
            <p:cNvSpPr/>
            <p:nvPr/>
          </p:nvSpPr>
          <p:spPr>
            <a:xfrm rot="10800000">
              <a:off x="8112244" y="4041820"/>
              <a:ext cx="655492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7" name="Flowchart: Delay 155">
              <a:extLst>
                <a:ext uri="{FF2B5EF4-FFF2-40B4-BE49-F238E27FC236}">
                  <a16:creationId xmlns:a16="http://schemas.microsoft.com/office/drawing/2014/main" id="{00FB4B74-94AF-4FCA-AFC3-D00DE0445678}"/>
                </a:ext>
              </a:extLst>
            </p:cNvPr>
            <p:cNvSpPr/>
            <p:nvPr/>
          </p:nvSpPr>
          <p:spPr>
            <a:xfrm rot="10800000" flipH="1">
              <a:off x="8774391" y="4041820"/>
              <a:ext cx="655200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44" name="Isosceles Triangle 943">
            <a:extLst>
              <a:ext uri="{FF2B5EF4-FFF2-40B4-BE49-F238E27FC236}">
                <a16:creationId xmlns:a16="http://schemas.microsoft.com/office/drawing/2014/main" id="{A859D2D3-F699-4444-8BC3-4ECC34DC6F42}"/>
              </a:ext>
            </a:extLst>
          </p:cNvPr>
          <p:cNvSpPr/>
          <p:nvPr/>
        </p:nvSpPr>
        <p:spPr>
          <a:xfrm rot="6481765">
            <a:off x="4863911" y="4277472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19" name="Oval 1018">
            <a:extLst>
              <a:ext uri="{FF2B5EF4-FFF2-40B4-BE49-F238E27FC236}">
                <a16:creationId xmlns:a16="http://schemas.microsoft.com/office/drawing/2014/main" id="{796F2E85-387F-4712-852D-1197F12C3528}"/>
              </a:ext>
            </a:extLst>
          </p:cNvPr>
          <p:cNvSpPr/>
          <p:nvPr/>
        </p:nvSpPr>
        <p:spPr>
          <a:xfrm>
            <a:off x="4350311" y="272743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0" name="Oval 1019">
            <a:extLst>
              <a:ext uri="{FF2B5EF4-FFF2-40B4-BE49-F238E27FC236}">
                <a16:creationId xmlns:a16="http://schemas.microsoft.com/office/drawing/2014/main" id="{1E6E2F99-A34E-41E9-B8D9-D20282DB8A46}"/>
              </a:ext>
            </a:extLst>
          </p:cNvPr>
          <p:cNvSpPr/>
          <p:nvPr/>
        </p:nvSpPr>
        <p:spPr>
          <a:xfrm>
            <a:off x="5007177" y="2634854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22" name="Straight Arrow Connector 1021">
            <a:extLst>
              <a:ext uri="{FF2B5EF4-FFF2-40B4-BE49-F238E27FC236}">
                <a16:creationId xmlns:a16="http://schemas.microsoft.com/office/drawing/2014/main" id="{50C6D44B-5BBB-4C14-9ED2-5CDF03B27406}"/>
              </a:ext>
            </a:extLst>
          </p:cNvPr>
          <p:cNvCxnSpPr>
            <a:cxnSpLocks/>
          </p:cNvCxnSpPr>
          <p:nvPr/>
        </p:nvCxnSpPr>
        <p:spPr>
          <a:xfrm flipV="1">
            <a:off x="4650562" y="3172647"/>
            <a:ext cx="112414" cy="567075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3" name="Straight Arrow Connector 1022">
            <a:extLst>
              <a:ext uri="{FF2B5EF4-FFF2-40B4-BE49-F238E27FC236}">
                <a16:creationId xmlns:a16="http://schemas.microsoft.com/office/drawing/2014/main" id="{B229BC1D-FE0F-4FE0-9A80-85BFEFECE463}"/>
              </a:ext>
            </a:extLst>
          </p:cNvPr>
          <p:cNvCxnSpPr>
            <a:cxnSpLocks/>
          </p:cNvCxnSpPr>
          <p:nvPr/>
        </p:nvCxnSpPr>
        <p:spPr>
          <a:xfrm>
            <a:off x="4866019" y="3220256"/>
            <a:ext cx="18809" cy="526278"/>
          </a:xfrm>
          <a:prstGeom prst="straightConnector1">
            <a:avLst/>
          </a:prstGeom>
          <a:ln w="19050">
            <a:solidFill>
              <a:srgbClr val="FF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TextBox 1023">
            <a:extLst>
              <a:ext uri="{FF2B5EF4-FFF2-40B4-BE49-F238E27FC236}">
                <a16:creationId xmlns:a16="http://schemas.microsoft.com/office/drawing/2014/main" id="{A5983A3A-8E84-447D-A983-91AE2897FEBB}"/>
              </a:ext>
            </a:extLst>
          </p:cNvPr>
          <p:cNvSpPr txBox="1"/>
          <p:nvPr/>
        </p:nvSpPr>
        <p:spPr>
          <a:xfrm>
            <a:off x="10250251" y="3593926"/>
            <a:ext cx="153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Membrane potential </a:t>
            </a:r>
          </a:p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-70mV</a:t>
            </a:r>
          </a:p>
        </p:txBody>
      </p:sp>
    </p:spTree>
    <p:extLst>
      <p:ext uri="{BB962C8B-B14F-4D97-AF65-F5344CB8AC3E}">
        <p14:creationId xmlns:p14="http://schemas.microsoft.com/office/powerpoint/2010/main" val="3953185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Box 413">
            <a:extLst>
              <a:ext uri="{FF2B5EF4-FFF2-40B4-BE49-F238E27FC236}">
                <a16:creationId xmlns:a16="http://schemas.microsoft.com/office/drawing/2014/main" id="{2CD7850B-6AA0-43A9-A9B6-2D31F5698CED}"/>
              </a:ext>
            </a:extLst>
          </p:cNvPr>
          <p:cNvSpPr txBox="1"/>
          <p:nvPr/>
        </p:nvSpPr>
        <p:spPr>
          <a:xfrm>
            <a:off x="8709248" y="1021001"/>
            <a:ext cx="174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8C185D-A249-4D89-ADD1-DABEFB8F919C}"/>
              </a:ext>
            </a:extLst>
          </p:cNvPr>
          <p:cNvSpPr/>
          <p:nvPr/>
        </p:nvSpPr>
        <p:spPr>
          <a:xfrm>
            <a:off x="7988407" y="-2043667"/>
            <a:ext cx="6096000" cy="2978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GB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7E1686D9-FAAE-4511-8490-8D6E1C9E6075}"/>
              </a:ext>
            </a:extLst>
          </p:cNvPr>
          <p:cNvSpPr/>
          <p:nvPr/>
        </p:nvSpPr>
        <p:spPr>
          <a:xfrm>
            <a:off x="1115458" y="2397400"/>
            <a:ext cx="1625687" cy="163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1FBD80D8-14DA-421E-AD09-9173AF938DEF}"/>
              </a:ext>
            </a:extLst>
          </p:cNvPr>
          <p:cNvSpPr/>
          <p:nvPr/>
        </p:nvSpPr>
        <p:spPr>
          <a:xfrm>
            <a:off x="1382135" y="526093"/>
            <a:ext cx="1548419" cy="1824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74ED3A85-D08D-4E08-8980-693556ACB8B4}"/>
              </a:ext>
            </a:extLst>
          </p:cNvPr>
          <p:cNvSpPr/>
          <p:nvPr/>
        </p:nvSpPr>
        <p:spPr>
          <a:xfrm>
            <a:off x="913806" y="1962232"/>
            <a:ext cx="1548419" cy="2556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D00B0635-57A5-46FF-A7E6-951A64F08AEF}"/>
              </a:ext>
            </a:extLst>
          </p:cNvPr>
          <p:cNvSpPr txBox="1"/>
          <p:nvPr/>
        </p:nvSpPr>
        <p:spPr>
          <a:xfrm>
            <a:off x="501162" y="339296"/>
            <a:ext cx="412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+mj-lt"/>
              </a:rPr>
              <a:t>1. Resting state</a:t>
            </a: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559C2F86-C8A6-4447-81A2-453935CCCD0E}"/>
              </a:ext>
            </a:extLst>
          </p:cNvPr>
          <p:cNvSpPr/>
          <p:nvPr/>
        </p:nvSpPr>
        <p:spPr>
          <a:xfrm>
            <a:off x="1100180" y="3098503"/>
            <a:ext cx="1625687" cy="163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6" name="Picture 26" descr="Image result for action potential">
            <a:extLst>
              <a:ext uri="{FF2B5EF4-FFF2-40B4-BE49-F238E27FC236}">
                <a16:creationId xmlns:a16="http://schemas.microsoft.com/office/drawing/2014/main" id="{A275D493-427B-47D1-BAF3-591C5C577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20" y="1109187"/>
            <a:ext cx="2285636" cy="225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" name="Rectangle 256">
            <a:extLst>
              <a:ext uri="{FF2B5EF4-FFF2-40B4-BE49-F238E27FC236}">
                <a16:creationId xmlns:a16="http://schemas.microsoft.com/office/drawing/2014/main" id="{5129972A-8FE7-4B3C-81C4-9607D4A53718}"/>
              </a:ext>
            </a:extLst>
          </p:cNvPr>
          <p:cNvSpPr/>
          <p:nvPr/>
        </p:nvSpPr>
        <p:spPr>
          <a:xfrm>
            <a:off x="1366857" y="1227196"/>
            <a:ext cx="1548419" cy="1824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A897EDB4-E996-4498-B180-0D721C6A70AC}"/>
              </a:ext>
            </a:extLst>
          </p:cNvPr>
          <p:cNvSpPr/>
          <p:nvPr/>
        </p:nvSpPr>
        <p:spPr>
          <a:xfrm>
            <a:off x="898528" y="2663335"/>
            <a:ext cx="1548419" cy="2556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B5EEE757-34D0-421D-9775-6A80C37D849F}"/>
              </a:ext>
            </a:extLst>
          </p:cNvPr>
          <p:cNvGrpSpPr/>
          <p:nvPr/>
        </p:nvGrpSpPr>
        <p:grpSpPr>
          <a:xfrm>
            <a:off x="3079506" y="3512703"/>
            <a:ext cx="272950" cy="701654"/>
            <a:chOff x="1253225" y="1631433"/>
            <a:chExt cx="272950" cy="701654"/>
          </a:xfrm>
        </p:grpSpPr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708341EB-9E07-4AB0-B452-07BD49BFE35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00F5A61B-D67E-47F2-BFC2-E5D04366D7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582B4DBC-12A5-44B7-A042-A7BA74CA7B3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7" name="Group 446">
            <a:extLst>
              <a:ext uri="{FF2B5EF4-FFF2-40B4-BE49-F238E27FC236}">
                <a16:creationId xmlns:a16="http://schemas.microsoft.com/office/drawing/2014/main" id="{155B849E-64C7-4742-8147-564C68B235E6}"/>
              </a:ext>
            </a:extLst>
          </p:cNvPr>
          <p:cNvGrpSpPr/>
          <p:nvPr/>
        </p:nvGrpSpPr>
        <p:grpSpPr>
          <a:xfrm rot="10800000">
            <a:off x="3121077" y="4204354"/>
            <a:ext cx="272950" cy="701654"/>
            <a:chOff x="1253225" y="1631433"/>
            <a:chExt cx="272950" cy="701654"/>
          </a:xfrm>
        </p:grpSpPr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514CD00F-743A-4087-B573-DEC902211B0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49" name="Straight Connector 448">
              <a:extLst>
                <a:ext uri="{FF2B5EF4-FFF2-40B4-BE49-F238E27FC236}">
                  <a16:creationId xmlns:a16="http://schemas.microsoft.com/office/drawing/2014/main" id="{E1B80845-2BE5-4910-99DF-DE6A236DA9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2A267DBE-7C5E-444B-93A3-9558413611C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51" name="Oval 450">
            <a:extLst>
              <a:ext uri="{FF2B5EF4-FFF2-40B4-BE49-F238E27FC236}">
                <a16:creationId xmlns:a16="http://schemas.microsoft.com/office/drawing/2014/main" id="{EAC10520-A702-4942-B3E6-6A7EA109ED44}"/>
              </a:ext>
            </a:extLst>
          </p:cNvPr>
          <p:cNvSpPr/>
          <p:nvPr/>
        </p:nvSpPr>
        <p:spPr>
          <a:xfrm>
            <a:off x="9183712" y="145674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2" name="Isosceles Triangle 451">
            <a:extLst>
              <a:ext uri="{FF2B5EF4-FFF2-40B4-BE49-F238E27FC236}">
                <a16:creationId xmlns:a16="http://schemas.microsoft.com/office/drawing/2014/main" id="{8CA33265-54A7-41A2-919A-F39C49842B8A}"/>
              </a:ext>
            </a:extLst>
          </p:cNvPr>
          <p:cNvSpPr/>
          <p:nvPr/>
        </p:nvSpPr>
        <p:spPr>
          <a:xfrm rot="6481765">
            <a:off x="9229639" y="1853455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45C73217-E30C-49C9-9FF8-C33E504CF0AD}"/>
              </a:ext>
            </a:extLst>
          </p:cNvPr>
          <p:cNvSpPr txBox="1"/>
          <p:nvPr/>
        </p:nvSpPr>
        <p:spPr>
          <a:xfrm>
            <a:off x="9216025" y="1320084"/>
            <a:ext cx="1162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Na</a:t>
            </a:r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87584370-D46C-4CB3-898C-264154B1581B}"/>
              </a:ext>
            </a:extLst>
          </p:cNvPr>
          <p:cNvSpPr txBox="1"/>
          <p:nvPr/>
        </p:nvSpPr>
        <p:spPr>
          <a:xfrm>
            <a:off x="8647089" y="1691136"/>
            <a:ext cx="21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</a:t>
            </a:r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</a:p>
        </p:txBody>
      </p:sp>
      <p:grpSp>
        <p:nvGrpSpPr>
          <p:cNvPr id="456" name="Group 455">
            <a:extLst>
              <a:ext uri="{FF2B5EF4-FFF2-40B4-BE49-F238E27FC236}">
                <a16:creationId xmlns:a16="http://schemas.microsoft.com/office/drawing/2014/main" id="{7051F244-6D37-4B79-841C-382B7122F1AC}"/>
              </a:ext>
            </a:extLst>
          </p:cNvPr>
          <p:cNvGrpSpPr/>
          <p:nvPr/>
        </p:nvGrpSpPr>
        <p:grpSpPr>
          <a:xfrm rot="10800000">
            <a:off x="7505230" y="4170273"/>
            <a:ext cx="272950" cy="701654"/>
            <a:chOff x="1253225" y="1631433"/>
            <a:chExt cx="272950" cy="701654"/>
          </a:xfrm>
        </p:grpSpPr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FB1958CE-CBEF-4CB6-972B-2EFDB94D9A5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309D9339-1B55-4123-9B0A-9448F52C06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8C20DE4D-2BFD-4159-B21B-06F60CC4D76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0" name="Group 459">
            <a:extLst>
              <a:ext uri="{FF2B5EF4-FFF2-40B4-BE49-F238E27FC236}">
                <a16:creationId xmlns:a16="http://schemas.microsoft.com/office/drawing/2014/main" id="{D6B1437A-D683-4BAF-B82E-B5CE0ACCF80B}"/>
              </a:ext>
            </a:extLst>
          </p:cNvPr>
          <p:cNvGrpSpPr/>
          <p:nvPr/>
        </p:nvGrpSpPr>
        <p:grpSpPr>
          <a:xfrm>
            <a:off x="7473392" y="3475288"/>
            <a:ext cx="272950" cy="701654"/>
            <a:chOff x="1253225" y="1631433"/>
            <a:chExt cx="272950" cy="701654"/>
          </a:xfrm>
        </p:grpSpPr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0976E95F-CCC6-4A89-AB32-E8C2E246B46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2" name="Straight Connector 461">
              <a:extLst>
                <a:ext uri="{FF2B5EF4-FFF2-40B4-BE49-F238E27FC236}">
                  <a16:creationId xmlns:a16="http://schemas.microsoft.com/office/drawing/2014/main" id="{FE192C77-6A9A-4193-808E-9FB577184F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8DB46682-93EF-4EB9-9E06-25181F91A1C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4" name="Group 463">
            <a:extLst>
              <a:ext uri="{FF2B5EF4-FFF2-40B4-BE49-F238E27FC236}">
                <a16:creationId xmlns:a16="http://schemas.microsoft.com/office/drawing/2014/main" id="{1CF119DA-7633-440F-AE1B-8C533EA09F11}"/>
              </a:ext>
            </a:extLst>
          </p:cNvPr>
          <p:cNvGrpSpPr/>
          <p:nvPr/>
        </p:nvGrpSpPr>
        <p:grpSpPr>
          <a:xfrm rot="10800000">
            <a:off x="7235966" y="4169852"/>
            <a:ext cx="272950" cy="701654"/>
            <a:chOff x="1253225" y="1631433"/>
            <a:chExt cx="272950" cy="701654"/>
          </a:xfrm>
        </p:grpSpPr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8A42B853-62C9-4CE0-AE52-89488D5A3A0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6" name="Straight Connector 465">
              <a:extLst>
                <a:ext uri="{FF2B5EF4-FFF2-40B4-BE49-F238E27FC236}">
                  <a16:creationId xmlns:a16="http://schemas.microsoft.com/office/drawing/2014/main" id="{B602B8EE-21CB-4E67-9845-C5DD8C9D6E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3B134FA7-14FA-498C-96E3-C02E6A626F0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8" name="Group 467">
            <a:extLst>
              <a:ext uri="{FF2B5EF4-FFF2-40B4-BE49-F238E27FC236}">
                <a16:creationId xmlns:a16="http://schemas.microsoft.com/office/drawing/2014/main" id="{C64CB90A-9DBB-42E7-804D-E8880F7BBF7A}"/>
              </a:ext>
            </a:extLst>
          </p:cNvPr>
          <p:cNvGrpSpPr/>
          <p:nvPr/>
        </p:nvGrpSpPr>
        <p:grpSpPr>
          <a:xfrm>
            <a:off x="7204128" y="3474867"/>
            <a:ext cx="272950" cy="701654"/>
            <a:chOff x="1253225" y="1631433"/>
            <a:chExt cx="272950" cy="701654"/>
          </a:xfrm>
        </p:grpSpPr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0299B488-415B-4B54-B010-C0E58455545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2C622F7C-438E-4011-B7DC-D51DC5A50D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29C0FDBE-E330-4ECD-B9C4-E7186C81E6D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2" name="Group 471">
            <a:extLst>
              <a:ext uri="{FF2B5EF4-FFF2-40B4-BE49-F238E27FC236}">
                <a16:creationId xmlns:a16="http://schemas.microsoft.com/office/drawing/2014/main" id="{D95DBA43-69DE-4B43-9E9E-CEB6F90ADC1C}"/>
              </a:ext>
            </a:extLst>
          </p:cNvPr>
          <p:cNvGrpSpPr/>
          <p:nvPr/>
        </p:nvGrpSpPr>
        <p:grpSpPr>
          <a:xfrm rot="10800000">
            <a:off x="5403369" y="4183238"/>
            <a:ext cx="272950" cy="701654"/>
            <a:chOff x="1253225" y="1631433"/>
            <a:chExt cx="272950" cy="701654"/>
          </a:xfrm>
        </p:grpSpPr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37A17853-52BD-4690-81B0-D190AD13656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10000A4C-919D-446B-91D1-3636DBFDE8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5" name="Oval 474">
              <a:extLst>
                <a:ext uri="{FF2B5EF4-FFF2-40B4-BE49-F238E27FC236}">
                  <a16:creationId xmlns:a16="http://schemas.microsoft.com/office/drawing/2014/main" id="{C2FCF62D-3FAD-4309-ADA1-96F2ED0FAD2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6" name="Group 475">
            <a:extLst>
              <a:ext uri="{FF2B5EF4-FFF2-40B4-BE49-F238E27FC236}">
                <a16:creationId xmlns:a16="http://schemas.microsoft.com/office/drawing/2014/main" id="{870FA45D-4666-4EF1-85F2-E7923D8D3A70}"/>
              </a:ext>
            </a:extLst>
          </p:cNvPr>
          <p:cNvGrpSpPr/>
          <p:nvPr/>
        </p:nvGrpSpPr>
        <p:grpSpPr>
          <a:xfrm>
            <a:off x="5371531" y="3488253"/>
            <a:ext cx="272950" cy="701654"/>
            <a:chOff x="1253225" y="1631433"/>
            <a:chExt cx="272950" cy="701654"/>
          </a:xfrm>
        </p:grpSpPr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93CD5D10-11F9-4E37-9985-3678DF7E3A4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41B5D9F7-FDE5-4688-B63B-F7AFE6951F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33703C46-4A48-4543-804C-4C597546C62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0" name="Group 479">
            <a:extLst>
              <a:ext uri="{FF2B5EF4-FFF2-40B4-BE49-F238E27FC236}">
                <a16:creationId xmlns:a16="http://schemas.microsoft.com/office/drawing/2014/main" id="{4D7C6220-D939-4397-AE77-D3DCC2B25316}"/>
              </a:ext>
            </a:extLst>
          </p:cNvPr>
          <p:cNvGrpSpPr/>
          <p:nvPr/>
        </p:nvGrpSpPr>
        <p:grpSpPr>
          <a:xfrm rot="10800000">
            <a:off x="5139065" y="4173608"/>
            <a:ext cx="272950" cy="701654"/>
            <a:chOff x="1253225" y="1631433"/>
            <a:chExt cx="272950" cy="701654"/>
          </a:xfrm>
        </p:grpSpPr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2C7DCFAD-A909-43EB-9727-F1CACE7CC1A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82" name="Straight Connector 481">
              <a:extLst>
                <a:ext uri="{FF2B5EF4-FFF2-40B4-BE49-F238E27FC236}">
                  <a16:creationId xmlns:a16="http://schemas.microsoft.com/office/drawing/2014/main" id="{7EDDB2E4-4025-4AC9-8565-B1F0ED62FB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5C7D7663-3421-4F62-86F4-EB84C6F3147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29ADBD48-7B68-4C1A-8503-971CD68DDA00}"/>
              </a:ext>
            </a:extLst>
          </p:cNvPr>
          <p:cNvGrpSpPr/>
          <p:nvPr/>
        </p:nvGrpSpPr>
        <p:grpSpPr>
          <a:xfrm>
            <a:off x="5107227" y="3478623"/>
            <a:ext cx="272950" cy="701654"/>
            <a:chOff x="1253225" y="1631433"/>
            <a:chExt cx="272950" cy="701654"/>
          </a:xfrm>
        </p:grpSpPr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2312BC24-385C-47BA-AB17-A8DA522BCC6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230441BF-304B-413C-8582-FB4835DBD2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328F9F1C-C15E-4339-83C7-6E32CA55567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8" name="Group 487">
            <a:extLst>
              <a:ext uri="{FF2B5EF4-FFF2-40B4-BE49-F238E27FC236}">
                <a16:creationId xmlns:a16="http://schemas.microsoft.com/office/drawing/2014/main" id="{FCDC1FC5-2B17-468D-9B21-A7E65E7EDD65}"/>
              </a:ext>
            </a:extLst>
          </p:cNvPr>
          <p:cNvGrpSpPr/>
          <p:nvPr/>
        </p:nvGrpSpPr>
        <p:grpSpPr>
          <a:xfrm rot="10800000">
            <a:off x="3373781" y="4201009"/>
            <a:ext cx="272950" cy="701654"/>
            <a:chOff x="1253225" y="1631433"/>
            <a:chExt cx="272950" cy="701654"/>
          </a:xfrm>
        </p:grpSpPr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2A47CE74-ACE6-48FA-AF73-81FC3CC3ADB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0" name="Straight Connector 489">
              <a:extLst>
                <a:ext uri="{FF2B5EF4-FFF2-40B4-BE49-F238E27FC236}">
                  <a16:creationId xmlns:a16="http://schemas.microsoft.com/office/drawing/2014/main" id="{C7CCD412-222A-466A-8D02-0DC947A3E3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86A9BA7E-963F-4640-B42E-C3C537ABC5D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2" name="Group 491">
            <a:extLst>
              <a:ext uri="{FF2B5EF4-FFF2-40B4-BE49-F238E27FC236}">
                <a16:creationId xmlns:a16="http://schemas.microsoft.com/office/drawing/2014/main" id="{E622B21C-B19A-4F11-89C0-308747AFCA7F}"/>
              </a:ext>
            </a:extLst>
          </p:cNvPr>
          <p:cNvGrpSpPr/>
          <p:nvPr/>
        </p:nvGrpSpPr>
        <p:grpSpPr>
          <a:xfrm>
            <a:off x="3341943" y="3506024"/>
            <a:ext cx="272950" cy="701654"/>
            <a:chOff x="1253225" y="1631433"/>
            <a:chExt cx="272950" cy="701654"/>
          </a:xfrm>
        </p:grpSpPr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589C296A-58A8-4276-A98F-B404CDC5285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4" name="Straight Connector 493">
              <a:extLst>
                <a:ext uri="{FF2B5EF4-FFF2-40B4-BE49-F238E27FC236}">
                  <a16:creationId xmlns:a16="http://schemas.microsoft.com/office/drawing/2014/main" id="{AAF7A229-E46F-478F-86F8-3455DB4D1D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5AAD966D-75C8-43AB-8C7F-E445603BA2A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6" name="Group 495">
            <a:extLst>
              <a:ext uri="{FF2B5EF4-FFF2-40B4-BE49-F238E27FC236}">
                <a16:creationId xmlns:a16="http://schemas.microsoft.com/office/drawing/2014/main" id="{2C5AA757-5919-467E-990D-716FB83E6D56}"/>
              </a:ext>
            </a:extLst>
          </p:cNvPr>
          <p:cNvGrpSpPr/>
          <p:nvPr/>
        </p:nvGrpSpPr>
        <p:grpSpPr>
          <a:xfrm>
            <a:off x="3603057" y="3506024"/>
            <a:ext cx="272950" cy="701654"/>
            <a:chOff x="1253225" y="1631433"/>
            <a:chExt cx="272950" cy="701654"/>
          </a:xfrm>
        </p:grpSpPr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99C364F3-7A36-4D99-8C8C-42BD5903065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2F93522B-DF2A-4DE9-B80E-BC19A2A70C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00CCADC4-1ABF-4FE9-8466-F0DB91DFC63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0D2CA2DC-8A10-4891-87EB-7DCC2C9FB8AD}"/>
              </a:ext>
            </a:extLst>
          </p:cNvPr>
          <p:cNvGrpSpPr/>
          <p:nvPr/>
        </p:nvGrpSpPr>
        <p:grpSpPr>
          <a:xfrm>
            <a:off x="3862845" y="3499355"/>
            <a:ext cx="272950" cy="701654"/>
            <a:chOff x="1253225" y="1631433"/>
            <a:chExt cx="272950" cy="701654"/>
          </a:xfrm>
        </p:grpSpPr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FBDF7A3E-29A1-46DB-9EEE-767B12820AD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02" name="Straight Connector 501">
              <a:extLst>
                <a:ext uri="{FF2B5EF4-FFF2-40B4-BE49-F238E27FC236}">
                  <a16:creationId xmlns:a16="http://schemas.microsoft.com/office/drawing/2014/main" id="{CA879B65-A04B-4034-B46C-103CDCE77C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5C14F476-EB79-4FBB-9F04-10EDEDB3742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4" name="Group 503">
            <a:extLst>
              <a:ext uri="{FF2B5EF4-FFF2-40B4-BE49-F238E27FC236}">
                <a16:creationId xmlns:a16="http://schemas.microsoft.com/office/drawing/2014/main" id="{4CC58C82-9B84-43E9-AC18-06013BFC1C5C}"/>
              </a:ext>
            </a:extLst>
          </p:cNvPr>
          <p:cNvGrpSpPr/>
          <p:nvPr/>
        </p:nvGrpSpPr>
        <p:grpSpPr>
          <a:xfrm>
            <a:off x="4121559" y="3506024"/>
            <a:ext cx="272950" cy="701654"/>
            <a:chOff x="1253225" y="1631433"/>
            <a:chExt cx="272950" cy="701654"/>
          </a:xfrm>
        </p:grpSpPr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13431294-1BB0-4715-9C73-962FE54D82F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06" name="Straight Connector 505">
              <a:extLst>
                <a:ext uri="{FF2B5EF4-FFF2-40B4-BE49-F238E27FC236}">
                  <a16:creationId xmlns:a16="http://schemas.microsoft.com/office/drawing/2014/main" id="{30D82330-39AD-4BE5-91BA-432C4120E5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8991D19D-7E48-4761-B652-4FBB3D1B540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A5CC10FA-120A-4A1A-8E1A-6328E1C2B6A5}"/>
              </a:ext>
            </a:extLst>
          </p:cNvPr>
          <p:cNvGrpSpPr/>
          <p:nvPr/>
        </p:nvGrpSpPr>
        <p:grpSpPr>
          <a:xfrm>
            <a:off x="4387238" y="3506024"/>
            <a:ext cx="272950" cy="701654"/>
            <a:chOff x="1253225" y="1631433"/>
            <a:chExt cx="272950" cy="701654"/>
          </a:xfrm>
        </p:grpSpPr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EA757639-2C5F-475E-9759-169E0C6F674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10" name="Straight Connector 509">
              <a:extLst>
                <a:ext uri="{FF2B5EF4-FFF2-40B4-BE49-F238E27FC236}">
                  <a16:creationId xmlns:a16="http://schemas.microsoft.com/office/drawing/2014/main" id="{B1432B31-F9A1-4903-96A6-5D090FFCAA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21736410-5993-4CA8-AC02-BC359067E0B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2" name="Group 511">
            <a:extLst>
              <a:ext uri="{FF2B5EF4-FFF2-40B4-BE49-F238E27FC236}">
                <a16:creationId xmlns:a16="http://schemas.microsoft.com/office/drawing/2014/main" id="{FB2288D5-288C-4E3D-94E8-19F2E93096C8}"/>
              </a:ext>
            </a:extLst>
          </p:cNvPr>
          <p:cNvGrpSpPr/>
          <p:nvPr/>
        </p:nvGrpSpPr>
        <p:grpSpPr>
          <a:xfrm rot="10800000">
            <a:off x="3637112" y="4201009"/>
            <a:ext cx="272950" cy="701654"/>
            <a:chOff x="1253225" y="1631433"/>
            <a:chExt cx="272950" cy="701654"/>
          </a:xfrm>
        </p:grpSpPr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EED46594-CF2A-4FFE-81B5-7964B5BE5FF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id="{7AFC0212-BECF-4851-805A-B20AEB779F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30A8EA44-8783-44BD-B545-44BA8A28190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6" name="Group 515">
            <a:extLst>
              <a:ext uri="{FF2B5EF4-FFF2-40B4-BE49-F238E27FC236}">
                <a16:creationId xmlns:a16="http://schemas.microsoft.com/office/drawing/2014/main" id="{8BF1E5DF-974A-4464-B482-EAACAB95AB2C}"/>
              </a:ext>
            </a:extLst>
          </p:cNvPr>
          <p:cNvGrpSpPr/>
          <p:nvPr/>
        </p:nvGrpSpPr>
        <p:grpSpPr>
          <a:xfrm rot="10800000">
            <a:off x="3899799" y="4197675"/>
            <a:ext cx="272950" cy="701654"/>
            <a:chOff x="1253225" y="1631433"/>
            <a:chExt cx="272950" cy="701654"/>
          </a:xfrm>
        </p:grpSpPr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BAE8F836-3980-4D6D-81BD-1F100D54E35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A19F3561-D6FA-45E0-856C-6F453B846D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C6796CF5-6E4A-4384-9E4D-2F5495AD8D9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D5448733-5D47-47D8-8887-52457F72D465}"/>
              </a:ext>
            </a:extLst>
          </p:cNvPr>
          <p:cNvGrpSpPr/>
          <p:nvPr/>
        </p:nvGrpSpPr>
        <p:grpSpPr>
          <a:xfrm rot="10800000">
            <a:off x="4163130" y="4197675"/>
            <a:ext cx="272950" cy="701654"/>
            <a:chOff x="1253225" y="1631433"/>
            <a:chExt cx="272950" cy="701654"/>
          </a:xfrm>
        </p:grpSpPr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ACBE07A2-0FAF-43CF-ABA5-59405F1E74A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2" name="Straight Connector 521">
              <a:extLst>
                <a:ext uri="{FF2B5EF4-FFF2-40B4-BE49-F238E27FC236}">
                  <a16:creationId xmlns:a16="http://schemas.microsoft.com/office/drawing/2014/main" id="{11049B89-5926-4C85-BF60-D9F86BFF36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259A653D-2FEA-4DCD-8253-8F5B30974F3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4" name="Group 523">
            <a:extLst>
              <a:ext uri="{FF2B5EF4-FFF2-40B4-BE49-F238E27FC236}">
                <a16:creationId xmlns:a16="http://schemas.microsoft.com/office/drawing/2014/main" id="{51F14182-B3E0-4848-BA75-6CF1A39F7C8E}"/>
              </a:ext>
            </a:extLst>
          </p:cNvPr>
          <p:cNvGrpSpPr/>
          <p:nvPr/>
        </p:nvGrpSpPr>
        <p:grpSpPr>
          <a:xfrm rot="10800000">
            <a:off x="4428676" y="4197676"/>
            <a:ext cx="272950" cy="701654"/>
            <a:chOff x="1253225" y="1631433"/>
            <a:chExt cx="272950" cy="701654"/>
          </a:xfrm>
        </p:grpSpPr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E30C3C83-8F9E-41C8-A987-056B7009C51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6" name="Straight Connector 525">
              <a:extLst>
                <a:ext uri="{FF2B5EF4-FFF2-40B4-BE49-F238E27FC236}">
                  <a16:creationId xmlns:a16="http://schemas.microsoft.com/office/drawing/2014/main" id="{17DCE020-D88D-44C1-B777-BDEA16C8C3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7" name="Oval 526">
              <a:extLst>
                <a:ext uri="{FF2B5EF4-FFF2-40B4-BE49-F238E27FC236}">
                  <a16:creationId xmlns:a16="http://schemas.microsoft.com/office/drawing/2014/main" id="{F9F08833-FB54-41E7-B1DD-9EAC4777BE2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8" name="Group 527">
            <a:extLst>
              <a:ext uri="{FF2B5EF4-FFF2-40B4-BE49-F238E27FC236}">
                <a16:creationId xmlns:a16="http://schemas.microsoft.com/office/drawing/2014/main" id="{5BB12B5D-CAAF-47E6-8121-5F5AD0098FC5}"/>
              </a:ext>
            </a:extLst>
          </p:cNvPr>
          <p:cNvGrpSpPr/>
          <p:nvPr/>
        </p:nvGrpSpPr>
        <p:grpSpPr>
          <a:xfrm rot="10800000">
            <a:off x="4692007" y="4197676"/>
            <a:ext cx="272950" cy="701654"/>
            <a:chOff x="1253225" y="1631433"/>
            <a:chExt cx="272950" cy="701654"/>
          </a:xfrm>
        </p:grpSpPr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65ABDC29-DA27-4E20-BF3E-3C2964C12E0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id="{D234BB7D-0964-4769-AEAA-FF7FEEE282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2ACD15F7-8F2C-48F8-838F-7D97616259F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2" name="Group 531">
            <a:extLst>
              <a:ext uri="{FF2B5EF4-FFF2-40B4-BE49-F238E27FC236}">
                <a16:creationId xmlns:a16="http://schemas.microsoft.com/office/drawing/2014/main" id="{CE46369A-FA34-4661-8394-474621482E34}"/>
              </a:ext>
            </a:extLst>
          </p:cNvPr>
          <p:cNvGrpSpPr/>
          <p:nvPr/>
        </p:nvGrpSpPr>
        <p:grpSpPr>
          <a:xfrm>
            <a:off x="4654590" y="3506024"/>
            <a:ext cx="272950" cy="701654"/>
            <a:chOff x="1253225" y="1631433"/>
            <a:chExt cx="272950" cy="701654"/>
          </a:xfrm>
        </p:grpSpPr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18B6933F-C17C-42D6-A673-A4D5B34EC06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4" name="Straight Connector 533">
              <a:extLst>
                <a:ext uri="{FF2B5EF4-FFF2-40B4-BE49-F238E27FC236}">
                  <a16:creationId xmlns:a16="http://schemas.microsoft.com/office/drawing/2014/main" id="{569FAF7A-1B99-4EFB-9839-559DFABA77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5" name="Oval 534">
              <a:extLst>
                <a:ext uri="{FF2B5EF4-FFF2-40B4-BE49-F238E27FC236}">
                  <a16:creationId xmlns:a16="http://schemas.microsoft.com/office/drawing/2014/main" id="{4815252F-8CEB-4BC3-A269-EBB2CBEF961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4C9D2818-F41A-4664-AC15-D6EC07391C06}"/>
              </a:ext>
            </a:extLst>
          </p:cNvPr>
          <p:cNvGrpSpPr/>
          <p:nvPr/>
        </p:nvGrpSpPr>
        <p:grpSpPr>
          <a:xfrm rot="10800000">
            <a:off x="5669141" y="4176941"/>
            <a:ext cx="272950" cy="701654"/>
            <a:chOff x="1253225" y="1631433"/>
            <a:chExt cx="272950" cy="701654"/>
          </a:xfrm>
        </p:grpSpPr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F06145E3-E433-4FDE-93EE-6377A1A1648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8" name="Straight Connector 537">
              <a:extLst>
                <a:ext uri="{FF2B5EF4-FFF2-40B4-BE49-F238E27FC236}">
                  <a16:creationId xmlns:a16="http://schemas.microsoft.com/office/drawing/2014/main" id="{8931B485-75BB-41CE-AEEE-3EDFE10E07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21515CFD-025A-4AC9-9930-E71730631EC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0" name="Group 539">
            <a:extLst>
              <a:ext uri="{FF2B5EF4-FFF2-40B4-BE49-F238E27FC236}">
                <a16:creationId xmlns:a16="http://schemas.microsoft.com/office/drawing/2014/main" id="{4BF107A0-166D-4401-A747-AAFADFDADEBE}"/>
              </a:ext>
            </a:extLst>
          </p:cNvPr>
          <p:cNvGrpSpPr/>
          <p:nvPr/>
        </p:nvGrpSpPr>
        <p:grpSpPr>
          <a:xfrm>
            <a:off x="5637303" y="3481956"/>
            <a:ext cx="272950" cy="701654"/>
            <a:chOff x="1253225" y="1631433"/>
            <a:chExt cx="272950" cy="701654"/>
          </a:xfrm>
        </p:grpSpPr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2721112F-7C70-4831-9A94-67E4CFDBBA8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42" name="Straight Connector 541">
              <a:extLst>
                <a:ext uri="{FF2B5EF4-FFF2-40B4-BE49-F238E27FC236}">
                  <a16:creationId xmlns:a16="http://schemas.microsoft.com/office/drawing/2014/main" id="{F083114A-EFA5-4593-A5F8-EB887330B3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3" name="Oval 542">
              <a:extLst>
                <a:ext uri="{FF2B5EF4-FFF2-40B4-BE49-F238E27FC236}">
                  <a16:creationId xmlns:a16="http://schemas.microsoft.com/office/drawing/2014/main" id="{2A978143-EB0B-474D-A387-5A502280779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4" name="Group 543">
            <a:extLst>
              <a:ext uri="{FF2B5EF4-FFF2-40B4-BE49-F238E27FC236}">
                <a16:creationId xmlns:a16="http://schemas.microsoft.com/office/drawing/2014/main" id="{D1482DFA-C5A9-4D13-BC25-88CEE3452F5D}"/>
              </a:ext>
            </a:extLst>
          </p:cNvPr>
          <p:cNvGrpSpPr/>
          <p:nvPr/>
        </p:nvGrpSpPr>
        <p:grpSpPr>
          <a:xfrm>
            <a:off x="5898417" y="3481956"/>
            <a:ext cx="272950" cy="701654"/>
            <a:chOff x="1253225" y="1631433"/>
            <a:chExt cx="272950" cy="701654"/>
          </a:xfrm>
        </p:grpSpPr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8D1975FE-CB6C-44C3-8B15-DB891AE8212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46" name="Straight Connector 545">
              <a:extLst>
                <a:ext uri="{FF2B5EF4-FFF2-40B4-BE49-F238E27FC236}">
                  <a16:creationId xmlns:a16="http://schemas.microsoft.com/office/drawing/2014/main" id="{DF5908C3-DD44-48B2-889A-152A5841A9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7" name="Oval 546">
              <a:extLst>
                <a:ext uri="{FF2B5EF4-FFF2-40B4-BE49-F238E27FC236}">
                  <a16:creationId xmlns:a16="http://schemas.microsoft.com/office/drawing/2014/main" id="{72F37D02-DB64-4838-8323-C8EFE0F6706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8" name="Group 547">
            <a:extLst>
              <a:ext uri="{FF2B5EF4-FFF2-40B4-BE49-F238E27FC236}">
                <a16:creationId xmlns:a16="http://schemas.microsoft.com/office/drawing/2014/main" id="{7E532F1F-AA78-4C13-99E3-11203DC67677}"/>
              </a:ext>
            </a:extLst>
          </p:cNvPr>
          <p:cNvGrpSpPr/>
          <p:nvPr/>
        </p:nvGrpSpPr>
        <p:grpSpPr>
          <a:xfrm>
            <a:off x="6158205" y="3475287"/>
            <a:ext cx="272950" cy="701654"/>
            <a:chOff x="1253225" y="1631433"/>
            <a:chExt cx="272950" cy="701654"/>
          </a:xfrm>
        </p:grpSpPr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10CA9AB7-3EFA-477B-8A77-D13240CAB19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0" name="Straight Connector 549">
              <a:extLst>
                <a:ext uri="{FF2B5EF4-FFF2-40B4-BE49-F238E27FC236}">
                  <a16:creationId xmlns:a16="http://schemas.microsoft.com/office/drawing/2014/main" id="{25E833B5-EBED-470A-A612-3B119BF452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1" name="Oval 550">
              <a:extLst>
                <a:ext uri="{FF2B5EF4-FFF2-40B4-BE49-F238E27FC236}">
                  <a16:creationId xmlns:a16="http://schemas.microsoft.com/office/drawing/2014/main" id="{5DDAFB3B-17F5-4447-B164-CD6F3C9E71E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52" name="Group 551">
            <a:extLst>
              <a:ext uri="{FF2B5EF4-FFF2-40B4-BE49-F238E27FC236}">
                <a16:creationId xmlns:a16="http://schemas.microsoft.com/office/drawing/2014/main" id="{46501ABA-3B14-4D32-BB8C-479D7F48E05A}"/>
              </a:ext>
            </a:extLst>
          </p:cNvPr>
          <p:cNvGrpSpPr/>
          <p:nvPr/>
        </p:nvGrpSpPr>
        <p:grpSpPr>
          <a:xfrm>
            <a:off x="6416919" y="3481956"/>
            <a:ext cx="272950" cy="701654"/>
            <a:chOff x="1253225" y="1631433"/>
            <a:chExt cx="272950" cy="701654"/>
          </a:xfrm>
        </p:grpSpPr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B517BC87-02CE-4FDC-8E5F-165758368BF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4" name="Straight Connector 553">
              <a:extLst>
                <a:ext uri="{FF2B5EF4-FFF2-40B4-BE49-F238E27FC236}">
                  <a16:creationId xmlns:a16="http://schemas.microsoft.com/office/drawing/2014/main" id="{92FB7FFE-621F-49C6-9269-A44B2954A3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5" name="Oval 554">
              <a:extLst>
                <a:ext uri="{FF2B5EF4-FFF2-40B4-BE49-F238E27FC236}">
                  <a16:creationId xmlns:a16="http://schemas.microsoft.com/office/drawing/2014/main" id="{DF34EDE3-8707-4FDC-B9FF-3FCB785BDD2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56" name="Group 555">
            <a:extLst>
              <a:ext uri="{FF2B5EF4-FFF2-40B4-BE49-F238E27FC236}">
                <a16:creationId xmlns:a16="http://schemas.microsoft.com/office/drawing/2014/main" id="{A62620A2-409F-4964-B52C-4CF33766ADFD}"/>
              </a:ext>
            </a:extLst>
          </p:cNvPr>
          <p:cNvGrpSpPr/>
          <p:nvPr/>
        </p:nvGrpSpPr>
        <p:grpSpPr>
          <a:xfrm>
            <a:off x="6682598" y="3481956"/>
            <a:ext cx="272950" cy="701654"/>
            <a:chOff x="1253225" y="1631433"/>
            <a:chExt cx="272950" cy="701654"/>
          </a:xfrm>
        </p:grpSpPr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6339E07C-1FC3-4DC6-BC00-616761CA469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8" name="Straight Connector 557">
              <a:extLst>
                <a:ext uri="{FF2B5EF4-FFF2-40B4-BE49-F238E27FC236}">
                  <a16:creationId xmlns:a16="http://schemas.microsoft.com/office/drawing/2014/main" id="{E1B245B2-787C-43B8-A4CE-9116480F72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9" name="Oval 558">
              <a:extLst>
                <a:ext uri="{FF2B5EF4-FFF2-40B4-BE49-F238E27FC236}">
                  <a16:creationId xmlns:a16="http://schemas.microsoft.com/office/drawing/2014/main" id="{46F67ABA-F519-4011-9908-C06E2BDB157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60" name="Group 559">
            <a:extLst>
              <a:ext uri="{FF2B5EF4-FFF2-40B4-BE49-F238E27FC236}">
                <a16:creationId xmlns:a16="http://schemas.microsoft.com/office/drawing/2014/main" id="{9F6488DB-7400-422F-982E-3FFF73AD450D}"/>
              </a:ext>
            </a:extLst>
          </p:cNvPr>
          <p:cNvGrpSpPr/>
          <p:nvPr/>
        </p:nvGrpSpPr>
        <p:grpSpPr>
          <a:xfrm rot="10800000">
            <a:off x="5932472" y="4176941"/>
            <a:ext cx="272950" cy="701654"/>
            <a:chOff x="1253225" y="1631433"/>
            <a:chExt cx="272950" cy="701654"/>
          </a:xfrm>
        </p:grpSpPr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027AD300-109B-4739-8E73-94EB3E786C2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62" name="Straight Connector 561">
              <a:extLst>
                <a:ext uri="{FF2B5EF4-FFF2-40B4-BE49-F238E27FC236}">
                  <a16:creationId xmlns:a16="http://schemas.microsoft.com/office/drawing/2014/main" id="{4A88C0CC-1621-41D4-B0AC-8BB89E58B4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626E2965-74CB-4C08-A5C8-B8A8DBC9779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64" name="Group 563">
            <a:extLst>
              <a:ext uri="{FF2B5EF4-FFF2-40B4-BE49-F238E27FC236}">
                <a16:creationId xmlns:a16="http://schemas.microsoft.com/office/drawing/2014/main" id="{1BC4E976-8A0D-4E50-B883-6EF9074CD330}"/>
              </a:ext>
            </a:extLst>
          </p:cNvPr>
          <p:cNvGrpSpPr/>
          <p:nvPr/>
        </p:nvGrpSpPr>
        <p:grpSpPr>
          <a:xfrm rot="10800000">
            <a:off x="6195159" y="4173607"/>
            <a:ext cx="272950" cy="701654"/>
            <a:chOff x="1253225" y="1631433"/>
            <a:chExt cx="272950" cy="701654"/>
          </a:xfrm>
        </p:grpSpPr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63AF37E9-80AB-47FE-B7B8-20ED923B098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66" name="Straight Connector 565">
              <a:extLst>
                <a:ext uri="{FF2B5EF4-FFF2-40B4-BE49-F238E27FC236}">
                  <a16:creationId xmlns:a16="http://schemas.microsoft.com/office/drawing/2014/main" id="{71FF0984-10CA-4D44-82B1-C73020DAF1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7" name="Oval 566">
              <a:extLst>
                <a:ext uri="{FF2B5EF4-FFF2-40B4-BE49-F238E27FC236}">
                  <a16:creationId xmlns:a16="http://schemas.microsoft.com/office/drawing/2014/main" id="{7132225D-B234-444F-85FE-BAEC47E6490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68" name="Group 567">
            <a:extLst>
              <a:ext uri="{FF2B5EF4-FFF2-40B4-BE49-F238E27FC236}">
                <a16:creationId xmlns:a16="http://schemas.microsoft.com/office/drawing/2014/main" id="{4B38CB97-7480-401F-A42D-9CDF584DD740}"/>
              </a:ext>
            </a:extLst>
          </p:cNvPr>
          <p:cNvGrpSpPr/>
          <p:nvPr/>
        </p:nvGrpSpPr>
        <p:grpSpPr>
          <a:xfrm rot="10800000">
            <a:off x="6458490" y="4173607"/>
            <a:ext cx="272950" cy="701654"/>
            <a:chOff x="1253225" y="1631433"/>
            <a:chExt cx="272950" cy="701654"/>
          </a:xfrm>
        </p:grpSpPr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F2426769-5CD4-4146-8A71-651FF310189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0" name="Straight Connector 569">
              <a:extLst>
                <a:ext uri="{FF2B5EF4-FFF2-40B4-BE49-F238E27FC236}">
                  <a16:creationId xmlns:a16="http://schemas.microsoft.com/office/drawing/2014/main" id="{096B73EC-3D0E-4085-91CA-0D4064F1D8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1" name="Oval 570">
              <a:extLst>
                <a:ext uri="{FF2B5EF4-FFF2-40B4-BE49-F238E27FC236}">
                  <a16:creationId xmlns:a16="http://schemas.microsoft.com/office/drawing/2014/main" id="{C704C08F-7DF7-4117-88D8-A035585C9C0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2" name="Group 571">
            <a:extLst>
              <a:ext uri="{FF2B5EF4-FFF2-40B4-BE49-F238E27FC236}">
                <a16:creationId xmlns:a16="http://schemas.microsoft.com/office/drawing/2014/main" id="{83E4A99A-ED7F-42F3-A705-750B0D9C3F00}"/>
              </a:ext>
            </a:extLst>
          </p:cNvPr>
          <p:cNvGrpSpPr/>
          <p:nvPr/>
        </p:nvGrpSpPr>
        <p:grpSpPr>
          <a:xfrm rot="10800000">
            <a:off x="6724036" y="4173608"/>
            <a:ext cx="272950" cy="701654"/>
            <a:chOff x="1253225" y="1631433"/>
            <a:chExt cx="272950" cy="701654"/>
          </a:xfrm>
        </p:grpSpPr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15F54E3C-0EF9-4489-93E8-4097F366CC0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4" name="Straight Connector 573">
              <a:extLst>
                <a:ext uri="{FF2B5EF4-FFF2-40B4-BE49-F238E27FC236}">
                  <a16:creationId xmlns:a16="http://schemas.microsoft.com/office/drawing/2014/main" id="{60C88FC8-4249-41C4-9AAD-013BEF56A1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5" name="Oval 574">
              <a:extLst>
                <a:ext uri="{FF2B5EF4-FFF2-40B4-BE49-F238E27FC236}">
                  <a16:creationId xmlns:a16="http://schemas.microsoft.com/office/drawing/2014/main" id="{A0AA5AEE-8EA7-42AB-A718-64895BF593B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6" name="Group 575">
            <a:extLst>
              <a:ext uri="{FF2B5EF4-FFF2-40B4-BE49-F238E27FC236}">
                <a16:creationId xmlns:a16="http://schemas.microsoft.com/office/drawing/2014/main" id="{74B25B07-3EB4-4BCF-8F92-CFB94A3947BF}"/>
              </a:ext>
            </a:extLst>
          </p:cNvPr>
          <p:cNvGrpSpPr/>
          <p:nvPr/>
        </p:nvGrpSpPr>
        <p:grpSpPr>
          <a:xfrm rot="10800000">
            <a:off x="6987367" y="4173608"/>
            <a:ext cx="272950" cy="701654"/>
            <a:chOff x="1253225" y="1631433"/>
            <a:chExt cx="272950" cy="701654"/>
          </a:xfrm>
        </p:grpSpPr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9E46290D-BEA9-4E74-97FB-63EA1D49FE5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8" name="Straight Connector 577">
              <a:extLst>
                <a:ext uri="{FF2B5EF4-FFF2-40B4-BE49-F238E27FC236}">
                  <a16:creationId xmlns:a16="http://schemas.microsoft.com/office/drawing/2014/main" id="{F984B601-0E5E-4602-BEC6-F0A3A83274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9" name="Oval 578">
              <a:extLst>
                <a:ext uri="{FF2B5EF4-FFF2-40B4-BE49-F238E27FC236}">
                  <a16:creationId xmlns:a16="http://schemas.microsoft.com/office/drawing/2014/main" id="{5988D683-DD7D-47AB-844A-F119C9BDCA8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0" name="Group 579">
            <a:extLst>
              <a:ext uri="{FF2B5EF4-FFF2-40B4-BE49-F238E27FC236}">
                <a16:creationId xmlns:a16="http://schemas.microsoft.com/office/drawing/2014/main" id="{A5148F89-3F2F-4EF8-87B2-4F3BD03901E9}"/>
              </a:ext>
            </a:extLst>
          </p:cNvPr>
          <p:cNvGrpSpPr/>
          <p:nvPr/>
        </p:nvGrpSpPr>
        <p:grpSpPr>
          <a:xfrm>
            <a:off x="6949950" y="3481956"/>
            <a:ext cx="272950" cy="701654"/>
            <a:chOff x="1253225" y="1631433"/>
            <a:chExt cx="272950" cy="701654"/>
          </a:xfrm>
        </p:grpSpPr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4B374DE5-FE90-4D25-B77A-BC6D4AABF4B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82" name="Straight Connector 581">
              <a:extLst>
                <a:ext uri="{FF2B5EF4-FFF2-40B4-BE49-F238E27FC236}">
                  <a16:creationId xmlns:a16="http://schemas.microsoft.com/office/drawing/2014/main" id="{08AE1E72-A19A-4675-9CB4-E17F54DAEF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" name="Oval 582">
              <a:extLst>
                <a:ext uri="{FF2B5EF4-FFF2-40B4-BE49-F238E27FC236}">
                  <a16:creationId xmlns:a16="http://schemas.microsoft.com/office/drawing/2014/main" id="{2C28C06E-91EF-458F-BA4C-508EA530DFB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4" name="Group 583">
            <a:extLst>
              <a:ext uri="{FF2B5EF4-FFF2-40B4-BE49-F238E27FC236}">
                <a16:creationId xmlns:a16="http://schemas.microsoft.com/office/drawing/2014/main" id="{C4C4AFD6-40A6-4A55-9089-7E9675D07C14}"/>
              </a:ext>
            </a:extLst>
          </p:cNvPr>
          <p:cNvGrpSpPr/>
          <p:nvPr/>
        </p:nvGrpSpPr>
        <p:grpSpPr>
          <a:xfrm rot="10800000">
            <a:off x="7768245" y="4176942"/>
            <a:ext cx="272950" cy="701654"/>
            <a:chOff x="1253225" y="1631433"/>
            <a:chExt cx="272950" cy="701654"/>
          </a:xfrm>
        </p:grpSpPr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3C84E2A6-0787-4DA0-9921-36954AC9F88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86" name="Straight Connector 585">
              <a:extLst>
                <a:ext uri="{FF2B5EF4-FFF2-40B4-BE49-F238E27FC236}">
                  <a16:creationId xmlns:a16="http://schemas.microsoft.com/office/drawing/2014/main" id="{E61B8A24-CAC7-49E2-B6ED-84269E1933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F88CD849-9AFE-4BEC-A868-553324C45A0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8" name="Group 587">
            <a:extLst>
              <a:ext uri="{FF2B5EF4-FFF2-40B4-BE49-F238E27FC236}">
                <a16:creationId xmlns:a16="http://schemas.microsoft.com/office/drawing/2014/main" id="{B6E2A1F0-DA86-42E3-86A2-FF840CA7B65E}"/>
              </a:ext>
            </a:extLst>
          </p:cNvPr>
          <p:cNvGrpSpPr/>
          <p:nvPr/>
        </p:nvGrpSpPr>
        <p:grpSpPr>
          <a:xfrm>
            <a:off x="7736407" y="3481957"/>
            <a:ext cx="272950" cy="701654"/>
            <a:chOff x="1253225" y="1631433"/>
            <a:chExt cx="272950" cy="701654"/>
          </a:xfrm>
        </p:grpSpPr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8F5EF02E-F92D-46C9-A74E-7E781B4D86A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90" name="Straight Connector 589">
              <a:extLst>
                <a:ext uri="{FF2B5EF4-FFF2-40B4-BE49-F238E27FC236}">
                  <a16:creationId xmlns:a16="http://schemas.microsoft.com/office/drawing/2014/main" id="{71F0E020-0FD1-42AE-B26C-AC10EF2F05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1" name="Oval 590">
              <a:extLst>
                <a:ext uri="{FF2B5EF4-FFF2-40B4-BE49-F238E27FC236}">
                  <a16:creationId xmlns:a16="http://schemas.microsoft.com/office/drawing/2014/main" id="{78AEFB84-7675-4FB6-96BB-D6A2EF3B03E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2" name="Group 591">
            <a:extLst>
              <a:ext uri="{FF2B5EF4-FFF2-40B4-BE49-F238E27FC236}">
                <a16:creationId xmlns:a16="http://schemas.microsoft.com/office/drawing/2014/main" id="{66A078AC-BF3A-41CC-B4CC-94AD36637B7E}"/>
              </a:ext>
            </a:extLst>
          </p:cNvPr>
          <p:cNvGrpSpPr/>
          <p:nvPr/>
        </p:nvGrpSpPr>
        <p:grpSpPr>
          <a:xfrm>
            <a:off x="7997521" y="3481957"/>
            <a:ext cx="272950" cy="701654"/>
            <a:chOff x="1253225" y="1631433"/>
            <a:chExt cx="272950" cy="701654"/>
          </a:xfrm>
        </p:grpSpPr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EB4A6AE8-8810-4926-B1F1-5DAA8457515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94" name="Straight Connector 593">
              <a:extLst>
                <a:ext uri="{FF2B5EF4-FFF2-40B4-BE49-F238E27FC236}">
                  <a16:creationId xmlns:a16="http://schemas.microsoft.com/office/drawing/2014/main" id="{1D582AAE-BBB7-42ED-8621-A07AE3BE2D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62295FA0-8070-493E-BE89-A1E50EB4B6E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6" name="Group 595">
            <a:extLst>
              <a:ext uri="{FF2B5EF4-FFF2-40B4-BE49-F238E27FC236}">
                <a16:creationId xmlns:a16="http://schemas.microsoft.com/office/drawing/2014/main" id="{6CDBB9B6-A0D7-4961-A96A-36ED311159C4}"/>
              </a:ext>
            </a:extLst>
          </p:cNvPr>
          <p:cNvGrpSpPr/>
          <p:nvPr/>
        </p:nvGrpSpPr>
        <p:grpSpPr>
          <a:xfrm>
            <a:off x="8257309" y="3475288"/>
            <a:ext cx="272950" cy="701654"/>
            <a:chOff x="1253225" y="1631433"/>
            <a:chExt cx="272950" cy="701654"/>
          </a:xfrm>
        </p:grpSpPr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5ED55318-E4C0-4BFA-BC9C-857CE38D293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98" name="Straight Connector 597">
              <a:extLst>
                <a:ext uri="{FF2B5EF4-FFF2-40B4-BE49-F238E27FC236}">
                  <a16:creationId xmlns:a16="http://schemas.microsoft.com/office/drawing/2014/main" id="{FB1D72DD-60CF-4423-81A5-27EF01A35E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9" name="Oval 598">
              <a:extLst>
                <a:ext uri="{FF2B5EF4-FFF2-40B4-BE49-F238E27FC236}">
                  <a16:creationId xmlns:a16="http://schemas.microsoft.com/office/drawing/2014/main" id="{3721257F-A44D-4965-9C70-335DD951F03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0" name="Group 599">
            <a:extLst>
              <a:ext uri="{FF2B5EF4-FFF2-40B4-BE49-F238E27FC236}">
                <a16:creationId xmlns:a16="http://schemas.microsoft.com/office/drawing/2014/main" id="{27EF1440-28B9-4436-9766-B3CCCEA4F170}"/>
              </a:ext>
            </a:extLst>
          </p:cNvPr>
          <p:cNvGrpSpPr/>
          <p:nvPr/>
        </p:nvGrpSpPr>
        <p:grpSpPr>
          <a:xfrm>
            <a:off x="8516023" y="3481957"/>
            <a:ext cx="272950" cy="701654"/>
            <a:chOff x="1253225" y="1631433"/>
            <a:chExt cx="272950" cy="701654"/>
          </a:xfrm>
        </p:grpSpPr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B845EBAF-02F9-4FEF-BB1B-1AA82AACCA4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02" name="Straight Connector 601">
              <a:extLst>
                <a:ext uri="{FF2B5EF4-FFF2-40B4-BE49-F238E27FC236}">
                  <a16:creationId xmlns:a16="http://schemas.microsoft.com/office/drawing/2014/main" id="{0F38EAD4-70B9-4E17-8FEA-E994BB976A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3" name="Oval 602">
              <a:extLst>
                <a:ext uri="{FF2B5EF4-FFF2-40B4-BE49-F238E27FC236}">
                  <a16:creationId xmlns:a16="http://schemas.microsoft.com/office/drawing/2014/main" id="{916EABD6-602F-4421-A906-B3008CB9208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4" name="Group 603">
            <a:extLst>
              <a:ext uri="{FF2B5EF4-FFF2-40B4-BE49-F238E27FC236}">
                <a16:creationId xmlns:a16="http://schemas.microsoft.com/office/drawing/2014/main" id="{4F63693F-0358-4D41-AA70-2D2E84302F11}"/>
              </a:ext>
            </a:extLst>
          </p:cNvPr>
          <p:cNvGrpSpPr/>
          <p:nvPr/>
        </p:nvGrpSpPr>
        <p:grpSpPr>
          <a:xfrm>
            <a:off x="8781702" y="3481957"/>
            <a:ext cx="272950" cy="701654"/>
            <a:chOff x="1253225" y="1631433"/>
            <a:chExt cx="272950" cy="701654"/>
          </a:xfrm>
        </p:grpSpPr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FE624E03-F290-436A-B63F-B999BB4CF40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06" name="Straight Connector 605">
              <a:extLst>
                <a:ext uri="{FF2B5EF4-FFF2-40B4-BE49-F238E27FC236}">
                  <a16:creationId xmlns:a16="http://schemas.microsoft.com/office/drawing/2014/main" id="{C10F92EC-D4E6-46B3-B3F3-AF062F3E04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7" name="Oval 606">
              <a:extLst>
                <a:ext uri="{FF2B5EF4-FFF2-40B4-BE49-F238E27FC236}">
                  <a16:creationId xmlns:a16="http://schemas.microsoft.com/office/drawing/2014/main" id="{309F4EBF-26B1-474E-A276-AB2C12E6A73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8" name="Group 607">
            <a:extLst>
              <a:ext uri="{FF2B5EF4-FFF2-40B4-BE49-F238E27FC236}">
                <a16:creationId xmlns:a16="http://schemas.microsoft.com/office/drawing/2014/main" id="{7B2AFE5B-7F07-4A0C-99F2-EE24E6A3B702}"/>
              </a:ext>
            </a:extLst>
          </p:cNvPr>
          <p:cNvGrpSpPr/>
          <p:nvPr/>
        </p:nvGrpSpPr>
        <p:grpSpPr>
          <a:xfrm rot="10800000">
            <a:off x="8031576" y="4176942"/>
            <a:ext cx="272950" cy="701654"/>
            <a:chOff x="1253225" y="1631433"/>
            <a:chExt cx="272950" cy="701654"/>
          </a:xfrm>
        </p:grpSpPr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DFA7CDC9-AFA2-4922-9B51-C1803ECB675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10" name="Straight Connector 609">
              <a:extLst>
                <a:ext uri="{FF2B5EF4-FFF2-40B4-BE49-F238E27FC236}">
                  <a16:creationId xmlns:a16="http://schemas.microsoft.com/office/drawing/2014/main" id="{6AB92945-D131-404F-8079-B73E2F648A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1" name="Oval 610">
              <a:extLst>
                <a:ext uri="{FF2B5EF4-FFF2-40B4-BE49-F238E27FC236}">
                  <a16:creationId xmlns:a16="http://schemas.microsoft.com/office/drawing/2014/main" id="{EE9C0084-7385-48EE-AE0F-5E561DF9ECE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2" name="Group 611">
            <a:extLst>
              <a:ext uri="{FF2B5EF4-FFF2-40B4-BE49-F238E27FC236}">
                <a16:creationId xmlns:a16="http://schemas.microsoft.com/office/drawing/2014/main" id="{AD53B618-6380-4F4A-95DC-1421BC60BDC4}"/>
              </a:ext>
            </a:extLst>
          </p:cNvPr>
          <p:cNvGrpSpPr/>
          <p:nvPr/>
        </p:nvGrpSpPr>
        <p:grpSpPr>
          <a:xfrm rot="10800000">
            <a:off x="8294263" y="4173608"/>
            <a:ext cx="272950" cy="701654"/>
            <a:chOff x="1253225" y="1631433"/>
            <a:chExt cx="272950" cy="701654"/>
          </a:xfrm>
        </p:grpSpPr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733DEB28-2148-485A-AC66-D3E990341D0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14" name="Straight Connector 613">
              <a:extLst>
                <a:ext uri="{FF2B5EF4-FFF2-40B4-BE49-F238E27FC236}">
                  <a16:creationId xmlns:a16="http://schemas.microsoft.com/office/drawing/2014/main" id="{11E37CB3-751D-48CD-82CC-CF76C945F5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379F3848-3617-49DB-B65F-361D52B4710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6" name="Group 615">
            <a:extLst>
              <a:ext uri="{FF2B5EF4-FFF2-40B4-BE49-F238E27FC236}">
                <a16:creationId xmlns:a16="http://schemas.microsoft.com/office/drawing/2014/main" id="{78CE82A9-6D0A-45A7-B09D-7EF694655305}"/>
              </a:ext>
            </a:extLst>
          </p:cNvPr>
          <p:cNvGrpSpPr/>
          <p:nvPr/>
        </p:nvGrpSpPr>
        <p:grpSpPr>
          <a:xfrm rot="10800000">
            <a:off x="8557594" y="4173608"/>
            <a:ext cx="272950" cy="701654"/>
            <a:chOff x="1253225" y="1631433"/>
            <a:chExt cx="272950" cy="701654"/>
          </a:xfrm>
        </p:grpSpPr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D5DFF783-A8B0-4473-A847-BD01C452B54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18" name="Straight Connector 617">
              <a:extLst>
                <a:ext uri="{FF2B5EF4-FFF2-40B4-BE49-F238E27FC236}">
                  <a16:creationId xmlns:a16="http://schemas.microsoft.com/office/drawing/2014/main" id="{2C05B62B-6D47-42B9-9B3B-B390004637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9" name="Oval 618">
              <a:extLst>
                <a:ext uri="{FF2B5EF4-FFF2-40B4-BE49-F238E27FC236}">
                  <a16:creationId xmlns:a16="http://schemas.microsoft.com/office/drawing/2014/main" id="{4D85BAA5-8EAE-4D3F-8DD7-78F28DAE0CF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0" name="Group 619">
            <a:extLst>
              <a:ext uri="{FF2B5EF4-FFF2-40B4-BE49-F238E27FC236}">
                <a16:creationId xmlns:a16="http://schemas.microsoft.com/office/drawing/2014/main" id="{41E1D43D-58D3-4660-9A31-4ACBFF53703E}"/>
              </a:ext>
            </a:extLst>
          </p:cNvPr>
          <p:cNvGrpSpPr/>
          <p:nvPr/>
        </p:nvGrpSpPr>
        <p:grpSpPr>
          <a:xfrm rot="10800000">
            <a:off x="8823140" y="4173609"/>
            <a:ext cx="272950" cy="701654"/>
            <a:chOff x="1253225" y="1631433"/>
            <a:chExt cx="272950" cy="701654"/>
          </a:xfrm>
        </p:grpSpPr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2400B785-A411-4654-A946-4E0C3951A6E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22" name="Straight Connector 621">
              <a:extLst>
                <a:ext uri="{FF2B5EF4-FFF2-40B4-BE49-F238E27FC236}">
                  <a16:creationId xmlns:a16="http://schemas.microsoft.com/office/drawing/2014/main" id="{870A0640-CA8D-40C5-B665-E95F158D05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3" name="Oval 622">
              <a:extLst>
                <a:ext uri="{FF2B5EF4-FFF2-40B4-BE49-F238E27FC236}">
                  <a16:creationId xmlns:a16="http://schemas.microsoft.com/office/drawing/2014/main" id="{A4F4F5B8-E2D0-4BF1-AC4C-26FDAE6D406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4" name="Group 623">
            <a:extLst>
              <a:ext uri="{FF2B5EF4-FFF2-40B4-BE49-F238E27FC236}">
                <a16:creationId xmlns:a16="http://schemas.microsoft.com/office/drawing/2014/main" id="{697C8800-0E01-4914-835A-DE19CB2B28EE}"/>
              </a:ext>
            </a:extLst>
          </p:cNvPr>
          <p:cNvGrpSpPr/>
          <p:nvPr/>
        </p:nvGrpSpPr>
        <p:grpSpPr>
          <a:xfrm rot="10800000">
            <a:off x="9086471" y="4173609"/>
            <a:ext cx="272950" cy="701654"/>
            <a:chOff x="1253225" y="1631433"/>
            <a:chExt cx="272950" cy="701654"/>
          </a:xfrm>
        </p:grpSpPr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AFB65B43-F9F7-4840-BA45-3A14EB6FF6D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26" name="Straight Connector 625">
              <a:extLst>
                <a:ext uri="{FF2B5EF4-FFF2-40B4-BE49-F238E27FC236}">
                  <a16:creationId xmlns:a16="http://schemas.microsoft.com/office/drawing/2014/main" id="{D78F7CE0-E67C-4EB1-BE34-BED2D0A770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44426670-0E6C-44E8-A6C0-C159AFA377B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8" name="Group 627">
            <a:extLst>
              <a:ext uri="{FF2B5EF4-FFF2-40B4-BE49-F238E27FC236}">
                <a16:creationId xmlns:a16="http://schemas.microsoft.com/office/drawing/2014/main" id="{6705EE1E-0735-41B8-9C07-B368380C3634}"/>
              </a:ext>
            </a:extLst>
          </p:cNvPr>
          <p:cNvGrpSpPr/>
          <p:nvPr/>
        </p:nvGrpSpPr>
        <p:grpSpPr>
          <a:xfrm>
            <a:off x="9049054" y="3481957"/>
            <a:ext cx="272950" cy="701654"/>
            <a:chOff x="1253225" y="1631433"/>
            <a:chExt cx="272950" cy="701654"/>
          </a:xfrm>
        </p:grpSpPr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0247A519-551A-46F1-A272-8D961776D3A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30" name="Straight Connector 629">
              <a:extLst>
                <a:ext uri="{FF2B5EF4-FFF2-40B4-BE49-F238E27FC236}">
                  <a16:creationId xmlns:a16="http://schemas.microsoft.com/office/drawing/2014/main" id="{9308C545-E26E-4539-AE6B-98D957AB4D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1" name="Oval 630">
              <a:extLst>
                <a:ext uri="{FF2B5EF4-FFF2-40B4-BE49-F238E27FC236}">
                  <a16:creationId xmlns:a16="http://schemas.microsoft.com/office/drawing/2014/main" id="{C48393ED-2FDA-498A-9901-7D4B266B18A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32" name="Isosceles Triangle 631">
            <a:extLst>
              <a:ext uri="{FF2B5EF4-FFF2-40B4-BE49-F238E27FC236}">
                <a16:creationId xmlns:a16="http://schemas.microsoft.com/office/drawing/2014/main" id="{98C281BA-B35E-4DAB-8D77-C44E4EAB95CA}"/>
              </a:ext>
            </a:extLst>
          </p:cNvPr>
          <p:cNvSpPr/>
          <p:nvPr/>
        </p:nvSpPr>
        <p:spPr>
          <a:xfrm rot="6481765">
            <a:off x="4129571" y="5712690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3" name="Isosceles Triangle 632">
            <a:extLst>
              <a:ext uri="{FF2B5EF4-FFF2-40B4-BE49-F238E27FC236}">
                <a16:creationId xmlns:a16="http://schemas.microsoft.com/office/drawing/2014/main" id="{7027BD2F-4856-4D47-B0FB-AB1F057AA995}"/>
              </a:ext>
            </a:extLst>
          </p:cNvPr>
          <p:cNvSpPr/>
          <p:nvPr/>
        </p:nvSpPr>
        <p:spPr>
          <a:xfrm rot="6481765">
            <a:off x="6823322" y="5251631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0" name="Isosceles Triangle 639">
            <a:extLst>
              <a:ext uri="{FF2B5EF4-FFF2-40B4-BE49-F238E27FC236}">
                <a16:creationId xmlns:a16="http://schemas.microsoft.com/office/drawing/2014/main" id="{73693A13-71B1-4E85-A77C-5613E10B4F16}"/>
              </a:ext>
            </a:extLst>
          </p:cNvPr>
          <p:cNvSpPr/>
          <p:nvPr/>
        </p:nvSpPr>
        <p:spPr>
          <a:xfrm rot="6481765">
            <a:off x="4971759" y="5208587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41" name="Group 640">
            <a:extLst>
              <a:ext uri="{FF2B5EF4-FFF2-40B4-BE49-F238E27FC236}">
                <a16:creationId xmlns:a16="http://schemas.microsoft.com/office/drawing/2014/main" id="{D24F166E-F1D4-441C-9F36-E9581B7BF43A}"/>
              </a:ext>
            </a:extLst>
          </p:cNvPr>
          <p:cNvGrpSpPr/>
          <p:nvPr/>
        </p:nvGrpSpPr>
        <p:grpSpPr>
          <a:xfrm>
            <a:off x="9305061" y="3481956"/>
            <a:ext cx="272950" cy="701654"/>
            <a:chOff x="1253225" y="1631433"/>
            <a:chExt cx="272950" cy="701654"/>
          </a:xfrm>
        </p:grpSpPr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6D9E52A8-3DFC-4511-9719-73CCF9EC1F1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43" name="Straight Connector 642">
              <a:extLst>
                <a:ext uri="{FF2B5EF4-FFF2-40B4-BE49-F238E27FC236}">
                  <a16:creationId xmlns:a16="http://schemas.microsoft.com/office/drawing/2014/main" id="{7BEF6573-C339-4B84-87CA-EDCBD7F99D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C255DB83-D2B6-4808-9F6E-42688F3872B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45" name="Group 644">
            <a:extLst>
              <a:ext uri="{FF2B5EF4-FFF2-40B4-BE49-F238E27FC236}">
                <a16:creationId xmlns:a16="http://schemas.microsoft.com/office/drawing/2014/main" id="{0DE03261-5B36-4859-91A7-87358513501F}"/>
              </a:ext>
            </a:extLst>
          </p:cNvPr>
          <p:cNvGrpSpPr/>
          <p:nvPr/>
        </p:nvGrpSpPr>
        <p:grpSpPr>
          <a:xfrm rot="10800000">
            <a:off x="9346499" y="4173608"/>
            <a:ext cx="272950" cy="701654"/>
            <a:chOff x="1253225" y="1631433"/>
            <a:chExt cx="272950" cy="701654"/>
          </a:xfrm>
        </p:grpSpPr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7A6AFCDE-C691-40BA-9DD9-1DEB86686A6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47" name="Straight Connector 646">
              <a:extLst>
                <a:ext uri="{FF2B5EF4-FFF2-40B4-BE49-F238E27FC236}">
                  <a16:creationId xmlns:a16="http://schemas.microsoft.com/office/drawing/2014/main" id="{72FF2EB2-0AFB-4617-8E72-5FB7C9EAC1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8" name="Oval 647">
              <a:extLst>
                <a:ext uri="{FF2B5EF4-FFF2-40B4-BE49-F238E27FC236}">
                  <a16:creationId xmlns:a16="http://schemas.microsoft.com/office/drawing/2014/main" id="{7F09B4ED-D2C5-41A9-8977-70B41EC5DB0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49" name="Group 648">
            <a:extLst>
              <a:ext uri="{FF2B5EF4-FFF2-40B4-BE49-F238E27FC236}">
                <a16:creationId xmlns:a16="http://schemas.microsoft.com/office/drawing/2014/main" id="{F6972185-8360-449E-A1F7-70E2483ED7F5}"/>
              </a:ext>
            </a:extLst>
          </p:cNvPr>
          <p:cNvGrpSpPr/>
          <p:nvPr/>
        </p:nvGrpSpPr>
        <p:grpSpPr>
          <a:xfrm rot="10800000">
            <a:off x="9609830" y="4173608"/>
            <a:ext cx="272950" cy="701654"/>
            <a:chOff x="1253225" y="1631433"/>
            <a:chExt cx="272950" cy="701654"/>
          </a:xfrm>
        </p:grpSpPr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6222A9A9-D425-4E34-B5FF-3548B99E3F4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51" name="Straight Connector 650">
              <a:extLst>
                <a:ext uri="{FF2B5EF4-FFF2-40B4-BE49-F238E27FC236}">
                  <a16:creationId xmlns:a16="http://schemas.microsoft.com/office/drawing/2014/main" id="{A23E7E4D-18D7-462D-9BF8-E041E32466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2FFD185E-578A-4C30-AA12-C4322F00664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53" name="Group 652">
            <a:extLst>
              <a:ext uri="{FF2B5EF4-FFF2-40B4-BE49-F238E27FC236}">
                <a16:creationId xmlns:a16="http://schemas.microsoft.com/office/drawing/2014/main" id="{AA366AB9-4C00-46E5-B8DE-3E0357108D2D}"/>
              </a:ext>
            </a:extLst>
          </p:cNvPr>
          <p:cNvGrpSpPr/>
          <p:nvPr/>
        </p:nvGrpSpPr>
        <p:grpSpPr>
          <a:xfrm>
            <a:off x="9563360" y="3481956"/>
            <a:ext cx="272950" cy="701654"/>
            <a:chOff x="1253225" y="1631433"/>
            <a:chExt cx="272950" cy="701654"/>
          </a:xfrm>
        </p:grpSpPr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4B5CA3B0-6156-4FCA-B54A-570068AF664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55" name="Straight Connector 654">
              <a:extLst>
                <a:ext uri="{FF2B5EF4-FFF2-40B4-BE49-F238E27FC236}">
                  <a16:creationId xmlns:a16="http://schemas.microsoft.com/office/drawing/2014/main" id="{CFCD6231-5959-420E-85D3-D1B1957CD7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F7AE8609-69B1-45AC-900E-A926F68F53E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57" name="Group 656">
            <a:extLst>
              <a:ext uri="{FF2B5EF4-FFF2-40B4-BE49-F238E27FC236}">
                <a16:creationId xmlns:a16="http://schemas.microsoft.com/office/drawing/2014/main" id="{E6A14C03-1FB5-4356-A51D-6D5C22A7A621}"/>
              </a:ext>
            </a:extLst>
          </p:cNvPr>
          <p:cNvGrpSpPr/>
          <p:nvPr/>
        </p:nvGrpSpPr>
        <p:grpSpPr>
          <a:xfrm rot="10800000">
            <a:off x="9857300" y="4173609"/>
            <a:ext cx="272950" cy="701654"/>
            <a:chOff x="1253225" y="1631433"/>
            <a:chExt cx="272950" cy="701654"/>
          </a:xfrm>
        </p:grpSpPr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7FE87FDA-23C1-4975-8D59-A5F647D1106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59" name="Straight Connector 658">
              <a:extLst>
                <a:ext uri="{FF2B5EF4-FFF2-40B4-BE49-F238E27FC236}">
                  <a16:creationId xmlns:a16="http://schemas.microsoft.com/office/drawing/2014/main" id="{F7DD72C6-6E0E-4B49-BEB7-835130D397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0" name="Oval 659">
              <a:extLst>
                <a:ext uri="{FF2B5EF4-FFF2-40B4-BE49-F238E27FC236}">
                  <a16:creationId xmlns:a16="http://schemas.microsoft.com/office/drawing/2014/main" id="{BF40FBFC-6B01-469E-AFB4-27C1A77EC4A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1" name="Group 660">
            <a:extLst>
              <a:ext uri="{FF2B5EF4-FFF2-40B4-BE49-F238E27FC236}">
                <a16:creationId xmlns:a16="http://schemas.microsoft.com/office/drawing/2014/main" id="{B84368A1-EFE7-4D91-BF3F-4249F09EAD1D}"/>
              </a:ext>
            </a:extLst>
          </p:cNvPr>
          <p:cNvGrpSpPr/>
          <p:nvPr/>
        </p:nvGrpSpPr>
        <p:grpSpPr>
          <a:xfrm>
            <a:off x="9819883" y="3481957"/>
            <a:ext cx="272950" cy="701654"/>
            <a:chOff x="1253225" y="1631433"/>
            <a:chExt cx="272950" cy="701654"/>
          </a:xfrm>
        </p:grpSpPr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775CA06F-49BA-4F9F-ACC4-316DB1D04A9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63" name="Straight Connector 662">
              <a:extLst>
                <a:ext uri="{FF2B5EF4-FFF2-40B4-BE49-F238E27FC236}">
                  <a16:creationId xmlns:a16="http://schemas.microsoft.com/office/drawing/2014/main" id="{3F292FF9-8E47-49D8-9155-29CB748C49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4" name="Oval 663">
              <a:extLst>
                <a:ext uri="{FF2B5EF4-FFF2-40B4-BE49-F238E27FC236}">
                  <a16:creationId xmlns:a16="http://schemas.microsoft.com/office/drawing/2014/main" id="{92788FA7-1854-4EC5-8F9C-BE12EA50802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65" name="TextBox 664">
            <a:extLst>
              <a:ext uri="{FF2B5EF4-FFF2-40B4-BE49-F238E27FC236}">
                <a16:creationId xmlns:a16="http://schemas.microsoft.com/office/drawing/2014/main" id="{991E7ABB-06D3-42D4-BDA6-A04FC10D7A86}"/>
              </a:ext>
            </a:extLst>
          </p:cNvPr>
          <p:cNvSpPr txBox="1"/>
          <p:nvPr/>
        </p:nvSpPr>
        <p:spPr>
          <a:xfrm>
            <a:off x="9359144" y="4976280"/>
            <a:ext cx="174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Inside cell (-)</a:t>
            </a:r>
          </a:p>
        </p:txBody>
      </p:sp>
      <p:sp>
        <p:nvSpPr>
          <p:cNvPr id="666" name="TextBox 665">
            <a:extLst>
              <a:ext uri="{FF2B5EF4-FFF2-40B4-BE49-F238E27FC236}">
                <a16:creationId xmlns:a16="http://schemas.microsoft.com/office/drawing/2014/main" id="{3DE7E8D8-0AFF-434A-A0A4-6DF8881EBBFA}"/>
              </a:ext>
            </a:extLst>
          </p:cNvPr>
          <p:cNvSpPr txBox="1"/>
          <p:nvPr/>
        </p:nvSpPr>
        <p:spPr>
          <a:xfrm>
            <a:off x="9216025" y="3022016"/>
            <a:ext cx="220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Outside cell (+)</a:t>
            </a:r>
          </a:p>
        </p:txBody>
      </p:sp>
      <p:sp>
        <p:nvSpPr>
          <p:cNvPr id="667" name="Oval 666">
            <a:extLst>
              <a:ext uri="{FF2B5EF4-FFF2-40B4-BE49-F238E27FC236}">
                <a16:creationId xmlns:a16="http://schemas.microsoft.com/office/drawing/2014/main" id="{C4233231-1E6C-468A-858B-3FB71B5B1301}"/>
              </a:ext>
            </a:extLst>
          </p:cNvPr>
          <p:cNvSpPr/>
          <p:nvPr/>
        </p:nvSpPr>
        <p:spPr>
          <a:xfrm>
            <a:off x="5553768" y="2892109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8" name="Isosceles Triangle 667">
            <a:extLst>
              <a:ext uri="{FF2B5EF4-FFF2-40B4-BE49-F238E27FC236}">
                <a16:creationId xmlns:a16="http://schemas.microsoft.com/office/drawing/2014/main" id="{5E6D56F5-8965-43BC-8B78-1039B9779611}"/>
              </a:ext>
            </a:extLst>
          </p:cNvPr>
          <p:cNvSpPr/>
          <p:nvPr/>
        </p:nvSpPr>
        <p:spPr>
          <a:xfrm rot="6481765">
            <a:off x="7862575" y="5473255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9" name="Isosceles Triangle 668">
            <a:extLst>
              <a:ext uri="{FF2B5EF4-FFF2-40B4-BE49-F238E27FC236}">
                <a16:creationId xmlns:a16="http://schemas.microsoft.com/office/drawing/2014/main" id="{C962F6BC-ADD7-4A7F-A367-E0DE40D9262D}"/>
              </a:ext>
            </a:extLst>
          </p:cNvPr>
          <p:cNvSpPr/>
          <p:nvPr/>
        </p:nvSpPr>
        <p:spPr>
          <a:xfrm rot="6481765">
            <a:off x="6745035" y="5922066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0" name="Isosceles Triangle 669">
            <a:extLst>
              <a:ext uri="{FF2B5EF4-FFF2-40B4-BE49-F238E27FC236}">
                <a16:creationId xmlns:a16="http://schemas.microsoft.com/office/drawing/2014/main" id="{631AA508-8BF0-427F-84ED-A2BB4277D8A7}"/>
              </a:ext>
            </a:extLst>
          </p:cNvPr>
          <p:cNvSpPr/>
          <p:nvPr/>
        </p:nvSpPr>
        <p:spPr>
          <a:xfrm rot="6481765">
            <a:off x="4585381" y="5352222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1" name="Isosceles Triangle 670">
            <a:extLst>
              <a:ext uri="{FF2B5EF4-FFF2-40B4-BE49-F238E27FC236}">
                <a16:creationId xmlns:a16="http://schemas.microsoft.com/office/drawing/2014/main" id="{CD205AC5-41F4-4A04-88A0-B47E794A1E38}"/>
              </a:ext>
            </a:extLst>
          </p:cNvPr>
          <p:cNvSpPr/>
          <p:nvPr/>
        </p:nvSpPr>
        <p:spPr>
          <a:xfrm rot="6481765">
            <a:off x="6390097" y="5169570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2" name="Isosceles Triangle 671">
            <a:extLst>
              <a:ext uri="{FF2B5EF4-FFF2-40B4-BE49-F238E27FC236}">
                <a16:creationId xmlns:a16="http://schemas.microsoft.com/office/drawing/2014/main" id="{2690BE0A-753F-4918-85FF-8F6393345AB6}"/>
              </a:ext>
            </a:extLst>
          </p:cNvPr>
          <p:cNvSpPr/>
          <p:nvPr/>
        </p:nvSpPr>
        <p:spPr>
          <a:xfrm rot="6481765">
            <a:off x="4813600" y="5823946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3" name="Isosceles Triangle 672">
            <a:extLst>
              <a:ext uri="{FF2B5EF4-FFF2-40B4-BE49-F238E27FC236}">
                <a16:creationId xmlns:a16="http://schemas.microsoft.com/office/drawing/2014/main" id="{7C7D1D6A-5CF4-4D16-A954-149C79CA4D59}"/>
              </a:ext>
            </a:extLst>
          </p:cNvPr>
          <p:cNvSpPr/>
          <p:nvPr/>
        </p:nvSpPr>
        <p:spPr>
          <a:xfrm rot="6481765">
            <a:off x="6020442" y="5462613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4" name="Oval 673">
            <a:extLst>
              <a:ext uri="{FF2B5EF4-FFF2-40B4-BE49-F238E27FC236}">
                <a16:creationId xmlns:a16="http://schemas.microsoft.com/office/drawing/2014/main" id="{EC5AAD51-5213-4EA6-BDFF-BD82FCE2E5F8}"/>
              </a:ext>
            </a:extLst>
          </p:cNvPr>
          <p:cNvSpPr/>
          <p:nvPr/>
        </p:nvSpPr>
        <p:spPr>
          <a:xfrm>
            <a:off x="8070526" y="5238720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75" name="Oval 674">
            <a:extLst>
              <a:ext uri="{FF2B5EF4-FFF2-40B4-BE49-F238E27FC236}">
                <a16:creationId xmlns:a16="http://schemas.microsoft.com/office/drawing/2014/main" id="{5532EEC4-AB6F-4A7B-8033-AA62DB961671}"/>
              </a:ext>
            </a:extLst>
          </p:cNvPr>
          <p:cNvSpPr/>
          <p:nvPr/>
        </p:nvSpPr>
        <p:spPr>
          <a:xfrm>
            <a:off x="3693490" y="5322308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76" name="Picture 20" descr="105k_random_protein_blue">
            <a:extLst>
              <a:ext uri="{FF2B5EF4-FFF2-40B4-BE49-F238E27FC236}">
                <a16:creationId xmlns:a16="http://schemas.microsoft.com/office/drawing/2014/main" id="{99DE4C1D-3076-4849-A968-EF3C58A10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214" y="5216448"/>
            <a:ext cx="648595" cy="64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7" name="Picture 22" descr="105k_random_protein_blue">
            <a:extLst>
              <a:ext uri="{FF2B5EF4-FFF2-40B4-BE49-F238E27FC236}">
                <a16:creationId xmlns:a16="http://schemas.microsoft.com/office/drawing/2014/main" id="{DDF17CE6-41C4-45A7-B1C3-041F8B6D5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232" y="5253797"/>
            <a:ext cx="726183" cy="72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8" name="Rectangle: Rounded Corners 677">
            <a:extLst>
              <a:ext uri="{FF2B5EF4-FFF2-40B4-BE49-F238E27FC236}">
                <a16:creationId xmlns:a16="http://schemas.microsoft.com/office/drawing/2014/main" id="{F74B06DB-584B-402A-8206-AD303E7B38DC}"/>
              </a:ext>
            </a:extLst>
          </p:cNvPr>
          <p:cNvSpPr/>
          <p:nvPr/>
        </p:nvSpPr>
        <p:spPr>
          <a:xfrm>
            <a:off x="8482560" y="3303691"/>
            <a:ext cx="405253" cy="1729096"/>
          </a:xfrm>
          <a:prstGeom prst="roundRect">
            <a:avLst/>
          </a:prstGeom>
          <a:gradFill flip="none" rotWithShape="1">
            <a:gsLst>
              <a:gs pos="92000">
                <a:schemeClr val="bg2"/>
              </a:gs>
              <a:gs pos="0">
                <a:srgbClr val="FFCCFF"/>
              </a:gs>
            </a:gsLst>
            <a:lin ang="0" scaled="1"/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9" name="Flowchart: Delay 155">
            <a:extLst>
              <a:ext uri="{FF2B5EF4-FFF2-40B4-BE49-F238E27FC236}">
                <a16:creationId xmlns:a16="http://schemas.microsoft.com/office/drawing/2014/main" id="{B0A654B9-08C4-48AA-8B8C-176D1862C5B5}"/>
              </a:ext>
            </a:extLst>
          </p:cNvPr>
          <p:cNvSpPr/>
          <p:nvPr/>
        </p:nvSpPr>
        <p:spPr>
          <a:xfrm rot="10800000">
            <a:off x="8024252" y="3308500"/>
            <a:ext cx="655492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0" name="Flowchart: Delay 155">
            <a:extLst>
              <a:ext uri="{FF2B5EF4-FFF2-40B4-BE49-F238E27FC236}">
                <a16:creationId xmlns:a16="http://schemas.microsoft.com/office/drawing/2014/main" id="{73A04750-EECE-46EC-804F-2ED9CB0571DB}"/>
              </a:ext>
            </a:extLst>
          </p:cNvPr>
          <p:cNvSpPr/>
          <p:nvPr/>
        </p:nvSpPr>
        <p:spPr>
          <a:xfrm rot="10800000" flipH="1">
            <a:off x="8687893" y="3308500"/>
            <a:ext cx="655200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1" name="Oval 680">
            <a:extLst>
              <a:ext uri="{FF2B5EF4-FFF2-40B4-BE49-F238E27FC236}">
                <a16:creationId xmlns:a16="http://schemas.microsoft.com/office/drawing/2014/main" id="{D676E052-8A15-406E-9494-4D795C0C68F3}"/>
              </a:ext>
            </a:extLst>
          </p:cNvPr>
          <p:cNvSpPr/>
          <p:nvPr/>
        </p:nvSpPr>
        <p:spPr>
          <a:xfrm>
            <a:off x="6667530" y="2626322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3" name="Oval 682">
            <a:extLst>
              <a:ext uri="{FF2B5EF4-FFF2-40B4-BE49-F238E27FC236}">
                <a16:creationId xmlns:a16="http://schemas.microsoft.com/office/drawing/2014/main" id="{887FFD04-8A92-4473-BB3D-830667737F5C}"/>
              </a:ext>
            </a:extLst>
          </p:cNvPr>
          <p:cNvSpPr/>
          <p:nvPr/>
        </p:nvSpPr>
        <p:spPr>
          <a:xfrm>
            <a:off x="7812645" y="2147248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4" name="Oval 683">
            <a:extLst>
              <a:ext uri="{FF2B5EF4-FFF2-40B4-BE49-F238E27FC236}">
                <a16:creationId xmlns:a16="http://schemas.microsoft.com/office/drawing/2014/main" id="{85638907-38C7-492C-8CFA-61A344D896B9}"/>
              </a:ext>
            </a:extLst>
          </p:cNvPr>
          <p:cNvSpPr/>
          <p:nvPr/>
        </p:nvSpPr>
        <p:spPr>
          <a:xfrm>
            <a:off x="7315199" y="2590248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6" name="Oval 685">
            <a:extLst>
              <a:ext uri="{FF2B5EF4-FFF2-40B4-BE49-F238E27FC236}">
                <a16:creationId xmlns:a16="http://schemas.microsoft.com/office/drawing/2014/main" id="{86B45117-3BD0-43C9-9527-5494ACD500E0}"/>
              </a:ext>
            </a:extLst>
          </p:cNvPr>
          <p:cNvSpPr/>
          <p:nvPr/>
        </p:nvSpPr>
        <p:spPr>
          <a:xfrm>
            <a:off x="8766944" y="2949243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7" name="Isosceles Triangle 686">
            <a:extLst>
              <a:ext uri="{FF2B5EF4-FFF2-40B4-BE49-F238E27FC236}">
                <a16:creationId xmlns:a16="http://schemas.microsoft.com/office/drawing/2014/main" id="{85C9BE0C-3A13-40B9-9374-0E4C389CD82F}"/>
              </a:ext>
            </a:extLst>
          </p:cNvPr>
          <p:cNvSpPr/>
          <p:nvPr/>
        </p:nvSpPr>
        <p:spPr>
          <a:xfrm rot="6481765">
            <a:off x="8626881" y="2625557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8" name="Oval 687">
            <a:extLst>
              <a:ext uri="{FF2B5EF4-FFF2-40B4-BE49-F238E27FC236}">
                <a16:creationId xmlns:a16="http://schemas.microsoft.com/office/drawing/2014/main" id="{23729994-3FD0-4F5E-AD39-F6DAEF7F8B63}"/>
              </a:ext>
            </a:extLst>
          </p:cNvPr>
          <p:cNvSpPr/>
          <p:nvPr/>
        </p:nvSpPr>
        <p:spPr>
          <a:xfrm>
            <a:off x="5878491" y="242607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89" name="Group 688">
            <a:extLst>
              <a:ext uri="{FF2B5EF4-FFF2-40B4-BE49-F238E27FC236}">
                <a16:creationId xmlns:a16="http://schemas.microsoft.com/office/drawing/2014/main" id="{3BE36A1E-9FE5-4D89-BD81-207F97D98F9A}"/>
              </a:ext>
            </a:extLst>
          </p:cNvPr>
          <p:cNvGrpSpPr/>
          <p:nvPr/>
        </p:nvGrpSpPr>
        <p:grpSpPr>
          <a:xfrm>
            <a:off x="6107815" y="3302804"/>
            <a:ext cx="1317347" cy="1734365"/>
            <a:chOff x="8112244" y="4041820"/>
            <a:chExt cx="1317347" cy="1734365"/>
          </a:xfrm>
        </p:grpSpPr>
        <p:sp>
          <p:nvSpPr>
            <p:cNvPr id="690" name="Rectangle: Rounded Corners 689">
              <a:extLst>
                <a:ext uri="{FF2B5EF4-FFF2-40B4-BE49-F238E27FC236}">
                  <a16:creationId xmlns:a16="http://schemas.microsoft.com/office/drawing/2014/main" id="{3829B8A7-78D6-4E3D-81ED-37CD244AAE28}"/>
                </a:ext>
              </a:extLst>
            </p:cNvPr>
            <p:cNvSpPr/>
            <p:nvPr/>
          </p:nvSpPr>
          <p:spPr>
            <a:xfrm>
              <a:off x="8570552" y="4041820"/>
              <a:ext cx="405253" cy="1729096"/>
            </a:xfrm>
            <a:prstGeom prst="roundRect">
              <a:avLst/>
            </a:prstGeom>
            <a:gradFill flip="none" rotWithShape="1">
              <a:gsLst>
                <a:gs pos="92000">
                  <a:schemeClr val="bg2"/>
                </a:gs>
                <a:gs pos="0">
                  <a:srgbClr val="AEA9D3"/>
                </a:gs>
              </a:gsLst>
              <a:lin ang="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1" name="Flowchart: Delay 155">
              <a:extLst>
                <a:ext uri="{FF2B5EF4-FFF2-40B4-BE49-F238E27FC236}">
                  <a16:creationId xmlns:a16="http://schemas.microsoft.com/office/drawing/2014/main" id="{34028247-CA01-4428-A3B7-8123CC4ACBB0}"/>
                </a:ext>
              </a:extLst>
            </p:cNvPr>
            <p:cNvSpPr/>
            <p:nvPr/>
          </p:nvSpPr>
          <p:spPr>
            <a:xfrm rot="10800000">
              <a:off x="8112244" y="4041820"/>
              <a:ext cx="655492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2" name="Flowchart: Delay 155">
              <a:extLst>
                <a:ext uri="{FF2B5EF4-FFF2-40B4-BE49-F238E27FC236}">
                  <a16:creationId xmlns:a16="http://schemas.microsoft.com/office/drawing/2014/main" id="{896249C4-875D-4849-AB13-D24A7BA5F1C8}"/>
                </a:ext>
              </a:extLst>
            </p:cNvPr>
            <p:cNvSpPr/>
            <p:nvPr/>
          </p:nvSpPr>
          <p:spPr>
            <a:xfrm rot="10800000" flipH="1">
              <a:off x="8774391" y="4041820"/>
              <a:ext cx="655200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94" name="Oval 693">
            <a:extLst>
              <a:ext uri="{FF2B5EF4-FFF2-40B4-BE49-F238E27FC236}">
                <a16:creationId xmlns:a16="http://schemas.microsoft.com/office/drawing/2014/main" id="{F03A287E-8391-4EAE-ABAE-9BF009661DE9}"/>
              </a:ext>
            </a:extLst>
          </p:cNvPr>
          <p:cNvSpPr/>
          <p:nvPr/>
        </p:nvSpPr>
        <p:spPr>
          <a:xfrm>
            <a:off x="4350311" y="272743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5" name="Oval 694">
            <a:extLst>
              <a:ext uri="{FF2B5EF4-FFF2-40B4-BE49-F238E27FC236}">
                <a16:creationId xmlns:a16="http://schemas.microsoft.com/office/drawing/2014/main" id="{6B0C0A5C-D6FA-42D6-B57A-9059DCBEE1EC}"/>
              </a:ext>
            </a:extLst>
          </p:cNvPr>
          <p:cNvSpPr/>
          <p:nvPr/>
        </p:nvSpPr>
        <p:spPr>
          <a:xfrm>
            <a:off x="5007177" y="2634854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8" name="TextBox 697">
            <a:extLst>
              <a:ext uri="{FF2B5EF4-FFF2-40B4-BE49-F238E27FC236}">
                <a16:creationId xmlns:a16="http://schemas.microsoft.com/office/drawing/2014/main" id="{AA706785-BA46-4C4A-A99B-4C6DE8607675}"/>
              </a:ext>
            </a:extLst>
          </p:cNvPr>
          <p:cNvSpPr txBox="1"/>
          <p:nvPr/>
        </p:nvSpPr>
        <p:spPr>
          <a:xfrm>
            <a:off x="10250251" y="3593926"/>
            <a:ext cx="153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Membrane potential </a:t>
            </a:r>
          </a:p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-70mV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514757-8B50-4C82-B42D-75A3EB67A64E}"/>
              </a:ext>
            </a:extLst>
          </p:cNvPr>
          <p:cNvGrpSpPr/>
          <p:nvPr/>
        </p:nvGrpSpPr>
        <p:grpSpPr>
          <a:xfrm>
            <a:off x="4105900" y="3315322"/>
            <a:ext cx="1337162" cy="2001590"/>
            <a:chOff x="4628063" y="3261944"/>
            <a:chExt cx="1337162" cy="2001590"/>
          </a:xfrm>
        </p:grpSpPr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130B8D26-7F04-441C-83A5-D0A2F34A1538}"/>
                </a:ext>
              </a:extLst>
            </p:cNvPr>
            <p:cNvSpPr/>
            <p:nvPr/>
          </p:nvSpPr>
          <p:spPr>
            <a:xfrm>
              <a:off x="4847279" y="3311330"/>
              <a:ext cx="890910" cy="1700188"/>
            </a:xfrm>
            <a:prstGeom prst="roundRect">
              <a:avLst>
                <a:gd name="adj" fmla="val 23651"/>
              </a:avLst>
            </a:prstGeom>
            <a:gradFill flip="none" rotWithShape="1">
              <a:gsLst>
                <a:gs pos="92000">
                  <a:schemeClr val="bg2"/>
                </a:gs>
                <a:gs pos="35000">
                  <a:schemeClr val="accent6">
                    <a:lumMod val="60000"/>
                    <a:lumOff val="40000"/>
                  </a:schemeClr>
                </a:gs>
                <a:gs pos="0">
                  <a:srgbClr val="68A64C"/>
                </a:gs>
              </a:gsLst>
              <a:lin ang="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9" name="Flowchart: Delay 155">
              <a:extLst>
                <a:ext uri="{FF2B5EF4-FFF2-40B4-BE49-F238E27FC236}">
                  <a16:creationId xmlns:a16="http://schemas.microsoft.com/office/drawing/2014/main" id="{F2319853-311F-467D-8E91-F64385836628}"/>
                </a:ext>
              </a:extLst>
            </p:cNvPr>
            <p:cNvSpPr/>
            <p:nvPr/>
          </p:nvSpPr>
          <p:spPr>
            <a:xfrm rot="11183443">
              <a:off x="4628063" y="3261944"/>
              <a:ext cx="588792" cy="1734507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9884 w 665173"/>
                <a:gd name="connsiteY10" fmla="*/ 256849 h 1734365"/>
                <a:gd name="connsiteX11" fmla="*/ 92748 w 665173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36595 w 665173"/>
                <a:gd name="connsiteY10" fmla="*/ 40755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44326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54054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16557 w 665173"/>
                <a:gd name="connsiteY9" fmla="*/ 1030126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31148 w 665173"/>
                <a:gd name="connsiteY11" fmla="*/ 670203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45740 w 665173"/>
                <a:gd name="connsiteY12" fmla="*/ 456194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45740 w 665173"/>
                <a:gd name="connsiteY13" fmla="*/ 456194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94961 w 665173"/>
                <a:gd name="connsiteY11" fmla="*/ 626428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9242 w 665173"/>
                <a:gd name="connsiteY9" fmla="*/ 927986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62616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98635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74922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92238 w 665173"/>
                <a:gd name="connsiteY9" fmla="*/ 1039854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43599 w 665173"/>
                <a:gd name="connsiteY9" fmla="*/ 1030126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51678 w 662530"/>
                <a:gd name="connsiteY9" fmla="*/ 1211933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46814 w 662530"/>
                <a:gd name="connsiteY9" fmla="*/ 1163295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42311 w 663885"/>
                <a:gd name="connsiteY10" fmla="*/ 1030126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32583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87119 w 659544"/>
                <a:gd name="connsiteY0" fmla="*/ 19110 h 1734365"/>
                <a:gd name="connsiteX1" fmla="*/ 264276 w 659544"/>
                <a:gd name="connsiteY1" fmla="*/ 31497 h 1734365"/>
                <a:gd name="connsiteX2" fmla="*/ 511187 w 659544"/>
                <a:gd name="connsiteY2" fmla="*/ 288740 h 1734365"/>
                <a:gd name="connsiteX3" fmla="*/ 645448 w 659544"/>
                <a:gd name="connsiteY3" fmla="*/ 640705 h 1734365"/>
                <a:gd name="connsiteX4" fmla="*/ 630203 w 659544"/>
                <a:gd name="connsiteY4" fmla="*/ 1133493 h 1734365"/>
                <a:gd name="connsiteX5" fmla="*/ 421453 w 659544"/>
                <a:gd name="connsiteY5" fmla="*/ 1542905 h 1734365"/>
                <a:gd name="connsiteX6" fmla="*/ 95787 w 659544"/>
                <a:gd name="connsiteY6" fmla="*/ 1729159 h 1734365"/>
                <a:gd name="connsiteX7" fmla="*/ 4256 w 659544"/>
                <a:gd name="connsiteY7" fmla="*/ 1535274 h 1734365"/>
                <a:gd name="connsiteX8" fmla="*/ 167153 w 659544"/>
                <a:gd name="connsiteY8" fmla="*/ 1346275 h 1734365"/>
                <a:gd name="connsiteX9" fmla="*/ 230383 w 659544"/>
                <a:gd name="connsiteY9" fmla="*/ 1278182 h 1734365"/>
                <a:gd name="connsiteX10" fmla="*/ 243828 w 659544"/>
                <a:gd name="connsiteY10" fmla="*/ 1158432 h 1734365"/>
                <a:gd name="connsiteX11" fmla="*/ 128243 w 659544"/>
                <a:gd name="connsiteY11" fmla="*/ 1044718 h 1734365"/>
                <a:gd name="connsiteX12" fmla="*/ 128242 w 659544"/>
                <a:gd name="connsiteY12" fmla="*/ 962033 h 1734365"/>
                <a:gd name="connsiteX13" fmla="*/ 274157 w 659544"/>
                <a:gd name="connsiteY13" fmla="*/ 869620 h 1734365"/>
                <a:gd name="connsiteX14" fmla="*/ 269293 w 659544"/>
                <a:gd name="connsiteY14" fmla="*/ 762616 h 1734365"/>
                <a:gd name="connsiteX15" fmla="*/ 98534 w 659544"/>
                <a:gd name="connsiteY15" fmla="*/ 701370 h 1734365"/>
                <a:gd name="connsiteX16" fmla="*/ 89332 w 659544"/>
                <a:gd name="connsiteY16" fmla="*/ 626428 h 1734365"/>
                <a:gd name="connsiteX17" fmla="*/ 206064 w 659544"/>
                <a:gd name="connsiteY17" fmla="*/ 553471 h 1734365"/>
                <a:gd name="connsiteX18" fmla="*/ 225520 w 659544"/>
                <a:gd name="connsiteY18" fmla="*/ 441603 h 1734365"/>
                <a:gd name="connsiteX19" fmla="*/ 84469 w 659544"/>
                <a:gd name="connsiteY19" fmla="*/ 363781 h 1734365"/>
                <a:gd name="connsiteX20" fmla="*/ 4255 w 659544"/>
                <a:gd name="connsiteY20" fmla="*/ 256849 h 1734365"/>
                <a:gd name="connsiteX21" fmla="*/ 87119 w 659544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26428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2898 w 655417"/>
                <a:gd name="connsiteY10" fmla="*/ 1152037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8635 w 655417"/>
                <a:gd name="connsiteY10" fmla="*/ 1228931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0030 w 655417"/>
                <a:gd name="connsiteY15" fmla="*/ 869620 h 1734365"/>
                <a:gd name="connsiteX16" fmla="*/ 277410 w 655417"/>
                <a:gd name="connsiteY16" fmla="*/ 813295 h 1734365"/>
                <a:gd name="connsiteX17" fmla="*/ 265166 w 655417"/>
                <a:gd name="connsiteY17" fmla="*/ 762616 h 1734365"/>
                <a:gd name="connsiteX18" fmla="*/ 94407 w 655417"/>
                <a:gd name="connsiteY18" fmla="*/ 701370 h 1734365"/>
                <a:gd name="connsiteX19" fmla="*/ 85205 w 655417"/>
                <a:gd name="connsiteY19" fmla="*/ 613639 h 1734365"/>
                <a:gd name="connsiteX20" fmla="*/ 201937 w 655417"/>
                <a:gd name="connsiteY20" fmla="*/ 553471 h 1734365"/>
                <a:gd name="connsiteX21" fmla="*/ 221393 w 655417"/>
                <a:gd name="connsiteY21" fmla="*/ 441603 h 1734365"/>
                <a:gd name="connsiteX22" fmla="*/ 80342 w 655417"/>
                <a:gd name="connsiteY22" fmla="*/ 363781 h 1734365"/>
                <a:gd name="connsiteX23" fmla="*/ 128 w 655417"/>
                <a:gd name="connsiteY23" fmla="*/ 256849 h 1734365"/>
                <a:gd name="connsiteX24" fmla="*/ 82992 w 655417"/>
                <a:gd name="connsiteY24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4207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143128 w 655417"/>
                <a:gd name="connsiteY20" fmla="*/ 46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8538 w 655417"/>
                <a:gd name="connsiteY13" fmla="*/ 1022338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32651 w 655417"/>
                <a:gd name="connsiteY9" fmla="*/ 1265393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270 h 1734525"/>
                <a:gd name="connsiteX1" fmla="*/ 260149 w 655417"/>
                <a:gd name="connsiteY1" fmla="*/ 31657 h 1734525"/>
                <a:gd name="connsiteX2" fmla="*/ 507060 w 655417"/>
                <a:gd name="connsiteY2" fmla="*/ 288900 h 1734525"/>
                <a:gd name="connsiteX3" fmla="*/ 641321 w 655417"/>
                <a:gd name="connsiteY3" fmla="*/ 640865 h 1734525"/>
                <a:gd name="connsiteX4" fmla="*/ 626076 w 655417"/>
                <a:gd name="connsiteY4" fmla="*/ 1133653 h 1734525"/>
                <a:gd name="connsiteX5" fmla="*/ 417326 w 655417"/>
                <a:gd name="connsiteY5" fmla="*/ 1543065 h 1734525"/>
                <a:gd name="connsiteX6" fmla="*/ 91660 w 655417"/>
                <a:gd name="connsiteY6" fmla="*/ 1729319 h 1734525"/>
                <a:gd name="connsiteX7" fmla="*/ 129 w 655417"/>
                <a:gd name="connsiteY7" fmla="*/ 1535434 h 1734525"/>
                <a:gd name="connsiteX8" fmla="*/ 75477 w 655417"/>
                <a:gd name="connsiteY8" fmla="*/ 1336707 h 1734525"/>
                <a:gd name="connsiteX9" fmla="*/ 232651 w 655417"/>
                <a:gd name="connsiteY9" fmla="*/ 1265553 h 1734525"/>
                <a:gd name="connsiteX10" fmla="*/ 255029 w 655417"/>
                <a:gd name="connsiteY10" fmla="*/ 1209907 h 1734525"/>
                <a:gd name="connsiteX11" fmla="*/ 242898 w 655417"/>
                <a:gd name="connsiteY11" fmla="*/ 1152197 h 1734525"/>
                <a:gd name="connsiteX12" fmla="*/ 197480 w 655417"/>
                <a:gd name="connsiteY12" fmla="*/ 1110796 h 1734525"/>
                <a:gd name="connsiteX13" fmla="*/ 95341 w 655417"/>
                <a:gd name="connsiteY13" fmla="*/ 1041682 h 1734525"/>
                <a:gd name="connsiteX14" fmla="*/ 111326 w 655417"/>
                <a:gd name="connsiteY14" fmla="*/ 949405 h 1734525"/>
                <a:gd name="connsiteX15" fmla="*/ 277410 w 655417"/>
                <a:gd name="connsiteY15" fmla="*/ 864610 h 1734525"/>
                <a:gd name="connsiteX16" fmla="*/ 265166 w 655417"/>
                <a:gd name="connsiteY16" fmla="*/ 762776 h 1734525"/>
                <a:gd name="connsiteX17" fmla="*/ 94407 w 655417"/>
                <a:gd name="connsiteY17" fmla="*/ 701530 h 1734525"/>
                <a:gd name="connsiteX18" fmla="*/ 82008 w 655417"/>
                <a:gd name="connsiteY18" fmla="*/ 629785 h 1734525"/>
                <a:gd name="connsiteX19" fmla="*/ 217923 w 655417"/>
                <a:gd name="connsiteY19" fmla="*/ 518462 h 1734525"/>
                <a:gd name="connsiteX20" fmla="*/ 207072 w 655417"/>
                <a:gd name="connsiteY20" fmla="*/ 442580 h 1734525"/>
                <a:gd name="connsiteX21" fmla="*/ 89933 w 655417"/>
                <a:gd name="connsiteY21" fmla="*/ 389518 h 1734525"/>
                <a:gd name="connsiteX22" fmla="*/ 22402 w 655417"/>
                <a:gd name="connsiteY22" fmla="*/ 259185 h 1734525"/>
                <a:gd name="connsiteX23" fmla="*/ 82992 w 655417"/>
                <a:gd name="connsiteY23" fmla="*/ 19270 h 1734525"/>
                <a:gd name="connsiteX0" fmla="*/ 54665 w 655417"/>
                <a:gd name="connsiteY0" fmla="*/ 17584 h 1738819"/>
                <a:gd name="connsiteX1" fmla="*/ 260149 w 655417"/>
                <a:gd name="connsiteY1" fmla="*/ 35951 h 1738819"/>
                <a:gd name="connsiteX2" fmla="*/ 507060 w 655417"/>
                <a:gd name="connsiteY2" fmla="*/ 293194 h 1738819"/>
                <a:gd name="connsiteX3" fmla="*/ 641321 w 655417"/>
                <a:gd name="connsiteY3" fmla="*/ 645159 h 1738819"/>
                <a:gd name="connsiteX4" fmla="*/ 626076 w 655417"/>
                <a:gd name="connsiteY4" fmla="*/ 1137947 h 1738819"/>
                <a:gd name="connsiteX5" fmla="*/ 417326 w 655417"/>
                <a:gd name="connsiteY5" fmla="*/ 1547359 h 1738819"/>
                <a:gd name="connsiteX6" fmla="*/ 91660 w 655417"/>
                <a:gd name="connsiteY6" fmla="*/ 1733613 h 1738819"/>
                <a:gd name="connsiteX7" fmla="*/ 129 w 655417"/>
                <a:gd name="connsiteY7" fmla="*/ 1539728 h 1738819"/>
                <a:gd name="connsiteX8" fmla="*/ 75477 w 655417"/>
                <a:gd name="connsiteY8" fmla="*/ 1341001 h 1738819"/>
                <a:gd name="connsiteX9" fmla="*/ 232651 w 655417"/>
                <a:gd name="connsiteY9" fmla="*/ 1269847 h 1738819"/>
                <a:gd name="connsiteX10" fmla="*/ 255029 w 655417"/>
                <a:gd name="connsiteY10" fmla="*/ 1214201 h 1738819"/>
                <a:gd name="connsiteX11" fmla="*/ 242898 w 655417"/>
                <a:gd name="connsiteY11" fmla="*/ 1156491 h 1738819"/>
                <a:gd name="connsiteX12" fmla="*/ 197480 w 655417"/>
                <a:gd name="connsiteY12" fmla="*/ 1115090 h 1738819"/>
                <a:gd name="connsiteX13" fmla="*/ 95341 w 655417"/>
                <a:gd name="connsiteY13" fmla="*/ 1045976 h 1738819"/>
                <a:gd name="connsiteX14" fmla="*/ 111326 w 655417"/>
                <a:gd name="connsiteY14" fmla="*/ 953699 h 1738819"/>
                <a:gd name="connsiteX15" fmla="*/ 277410 w 655417"/>
                <a:gd name="connsiteY15" fmla="*/ 868904 h 1738819"/>
                <a:gd name="connsiteX16" fmla="*/ 265166 w 655417"/>
                <a:gd name="connsiteY16" fmla="*/ 767070 h 1738819"/>
                <a:gd name="connsiteX17" fmla="*/ 94407 w 655417"/>
                <a:gd name="connsiteY17" fmla="*/ 705824 h 1738819"/>
                <a:gd name="connsiteX18" fmla="*/ 82008 w 655417"/>
                <a:gd name="connsiteY18" fmla="*/ 634079 h 1738819"/>
                <a:gd name="connsiteX19" fmla="*/ 217923 w 655417"/>
                <a:gd name="connsiteY19" fmla="*/ 522756 h 1738819"/>
                <a:gd name="connsiteX20" fmla="*/ 207072 w 655417"/>
                <a:gd name="connsiteY20" fmla="*/ 446874 h 1738819"/>
                <a:gd name="connsiteX21" fmla="*/ 89933 w 655417"/>
                <a:gd name="connsiteY21" fmla="*/ 393812 h 1738819"/>
                <a:gd name="connsiteX22" fmla="*/ 22402 w 655417"/>
                <a:gd name="connsiteY22" fmla="*/ 263479 h 1738819"/>
                <a:gd name="connsiteX23" fmla="*/ 54665 w 655417"/>
                <a:gd name="connsiteY23" fmla="*/ 17584 h 1738819"/>
                <a:gd name="connsiteX0" fmla="*/ 54665 w 655417"/>
                <a:gd name="connsiteY0" fmla="*/ 17699 h 1738934"/>
                <a:gd name="connsiteX1" fmla="*/ 260149 w 655417"/>
                <a:gd name="connsiteY1" fmla="*/ 36066 h 1738934"/>
                <a:gd name="connsiteX2" fmla="*/ 507060 w 655417"/>
                <a:gd name="connsiteY2" fmla="*/ 293309 h 1738934"/>
                <a:gd name="connsiteX3" fmla="*/ 641321 w 655417"/>
                <a:gd name="connsiteY3" fmla="*/ 645274 h 1738934"/>
                <a:gd name="connsiteX4" fmla="*/ 626076 w 655417"/>
                <a:gd name="connsiteY4" fmla="*/ 1138062 h 1738934"/>
                <a:gd name="connsiteX5" fmla="*/ 417326 w 655417"/>
                <a:gd name="connsiteY5" fmla="*/ 1547474 h 1738934"/>
                <a:gd name="connsiteX6" fmla="*/ 91660 w 655417"/>
                <a:gd name="connsiteY6" fmla="*/ 1733728 h 1738934"/>
                <a:gd name="connsiteX7" fmla="*/ 129 w 655417"/>
                <a:gd name="connsiteY7" fmla="*/ 1539843 h 1738934"/>
                <a:gd name="connsiteX8" fmla="*/ 75477 w 655417"/>
                <a:gd name="connsiteY8" fmla="*/ 1341116 h 1738934"/>
                <a:gd name="connsiteX9" fmla="*/ 232651 w 655417"/>
                <a:gd name="connsiteY9" fmla="*/ 1269962 h 1738934"/>
                <a:gd name="connsiteX10" fmla="*/ 255029 w 655417"/>
                <a:gd name="connsiteY10" fmla="*/ 1214316 h 1738934"/>
                <a:gd name="connsiteX11" fmla="*/ 242898 w 655417"/>
                <a:gd name="connsiteY11" fmla="*/ 1156606 h 1738934"/>
                <a:gd name="connsiteX12" fmla="*/ 197480 w 655417"/>
                <a:gd name="connsiteY12" fmla="*/ 1115205 h 1738934"/>
                <a:gd name="connsiteX13" fmla="*/ 95341 w 655417"/>
                <a:gd name="connsiteY13" fmla="*/ 1046091 h 1738934"/>
                <a:gd name="connsiteX14" fmla="*/ 111326 w 655417"/>
                <a:gd name="connsiteY14" fmla="*/ 953814 h 1738934"/>
                <a:gd name="connsiteX15" fmla="*/ 277410 w 655417"/>
                <a:gd name="connsiteY15" fmla="*/ 869019 h 1738934"/>
                <a:gd name="connsiteX16" fmla="*/ 265166 w 655417"/>
                <a:gd name="connsiteY16" fmla="*/ 767185 h 1738934"/>
                <a:gd name="connsiteX17" fmla="*/ 94407 w 655417"/>
                <a:gd name="connsiteY17" fmla="*/ 705939 h 1738934"/>
                <a:gd name="connsiteX18" fmla="*/ 82008 w 655417"/>
                <a:gd name="connsiteY18" fmla="*/ 634194 h 1738934"/>
                <a:gd name="connsiteX19" fmla="*/ 217923 w 655417"/>
                <a:gd name="connsiteY19" fmla="*/ 522871 h 1738934"/>
                <a:gd name="connsiteX20" fmla="*/ 207072 w 655417"/>
                <a:gd name="connsiteY20" fmla="*/ 446989 h 1738934"/>
                <a:gd name="connsiteX21" fmla="*/ 89933 w 655417"/>
                <a:gd name="connsiteY21" fmla="*/ 393927 h 1738934"/>
                <a:gd name="connsiteX22" fmla="*/ 38312 w 655417"/>
                <a:gd name="connsiteY22" fmla="*/ 265149 h 1738934"/>
                <a:gd name="connsiteX23" fmla="*/ 54665 w 655417"/>
                <a:gd name="connsiteY23" fmla="*/ 17699 h 1738934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89933 w 655417"/>
                <a:gd name="connsiteY21" fmla="*/ 393628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36377 w 655417"/>
                <a:gd name="connsiteY21" fmla="*/ 382369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6371 h 1737606"/>
                <a:gd name="connsiteX1" fmla="*/ 260149 w 655417"/>
                <a:gd name="connsiteY1" fmla="*/ 34738 h 1737606"/>
                <a:gd name="connsiteX2" fmla="*/ 507060 w 655417"/>
                <a:gd name="connsiteY2" fmla="*/ 291981 h 1737606"/>
                <a:gd name="connsiteX3" fmla="*/ 641321 w 655417"/>
                <a:gd name="connsiteY3" fmla="*/ 643946 h 1737606"/>
                <a:gd name="connsiteX4" fmla="*/ 626076 w 655417"/>
                <a:gd name="connsiteY4" fmla="*/ 1136734 h 1737606"/>
                <a:gd name="connsiteX5" fmla="*/ 417326 w 655417"/>
                <a:gd name="connsiteY5" fmla="*/ 1546146 h 1737606"/>
                <a:gd name="connsiteX6" fmla="*/ 91660 w 655417"/>
                <a:gd name="connsiteY6" fmla="*/ 1732400 h 1737606"/>
                <a:gd name="connsiteX7" fmla="*/ 129 w 655417"/>
                <a:gd name="connsiteY7" fmla="*/ 1538515 h 1737606"/>
                <a:gd name="connsiteX8" fmla="*/ 75477 w 655417"/>
                <a:gd name="connsiteY8" fmla="*/ 1339788 h 1737606"/>
                <a:gd name="connsiteX9" fmla="*/ 232651 w 655417"/>
                <a:gd name="connsiteY9" fmla="*/ 1268634 h 1737606"/>
                <a:gd name="connsiteX10" fmla="*/ 255029 w 655417"/>
                <a:gd name="connsiteY10" fmla="*/ 1212988 h 1737606"/>
                <a:gd name="connsiteX11" fmla="*/ 242898 w 655417"/>
                <a:gd name="connsiteY11" fmla="*/ 1155278 h 1737606"/>
                <a:gd name="connsiteX12" fmla="*/ 197480 w 655417"/>
                <a:gd name="connsiteY12" fmla="*/ 1113877 h 1737606"/>
                <a:gd name="connsiteX13" fmla="*/ 95341 w 655417"/>
                <a:gd name="connsiteY13" fmla="*/ 1044763 h 1737606"/>
                <a:gd name="connsiteX14" fmla="*/ 111326 w 655417"/>
                <a:gd name="connsiteY14" fmla="*/ 952486 h 1737606"/>
                <a:gd name="connsiteX15" fmla="*/ 277410 w 655417"/>
                <a:gd name="connsiteY15" fmla="*/ 867691 h 1737606"/>
                <a:gd name="connsiteX16" fmla="*/ 265166 w 655417"/>
                <a:gd name="connsiteY16" fmla="*/ 765857 h 1737606"/>
                <a:gd name="connsiteX17" fmla="*/ 94407 w 655417"/>
                <a:gd name="connsiteY17" fmla="*/ 704611 h 1737606"/>
                <a:gd name="connsiteX18" fmla="*/ 82008 w 655417"/>
                <a:gd name="connsiteY18" fmla="*/ 632866 h 1737606"/>
                <a:gd name="connsiteX19" fmla="*/ 217923 w 655417"/>
                <a:gd name="connsiteY19" fmla="*/ 521543 h 1737606"/>
                <a:gd name="connsiteX20" fmla="*/ 207072 w 655417"/>
                <a:gd name="connsiteY20" fmla="*/ 445661 h 1737606"/>
                <a:gd name="connsiteX21" fmla="*/ 36377 w 655417"/>
                <a:gd name="connsiteY21" fmla="*/ 381340 h 1737606"/>
                <a:gd name="connsiteX22" fmla="*/ 17460 w 655417"/>
                <a:gd name="connsiteY22" fmla="*/ 245887 h 1737606"/>
                <a:gd name="connsiteX23" fmla="*/ 54665 w 655417"/>
                <a:gd name="connsiteY23" fmla="*/ 16371 h 1737606"/>
                <a:gd name="connsiteX0" fmla="*/ 70874 w 655417"/>
                <a:gd name="connsiteY0" fmla="*/ 15926 h 1738907"/>
                <a:gd name="connsiteX1" fmla="*/ 260149 w 655417"/>
                <a:gd name="connsiteY1" fmla="*/ 36039 h 1738907"/>
                <a:gd name="connsiteX2" fmla="*/ 507060 w 655417"/>
                <a:gd name="connsiteY2" fmla="*/ 293282 h 1738907"/>
                <a:gd name="connsiteX3" fmla="*/ 641321 w 655417"/>
                <a:gd name="connsiteY3" fmla="*/ 645247 h 1738907"/>
                <a:gd name="connsiteX4" fmla="*/ 626076 w 655417"/>
                <a:gd name="connsiteY4" fmla="*/ 1138035 h 1738907"/>
                <a:gd name="connsiteX5" fmla="*/ 417326 w 655417"/>
                <a:gd name="connsiteY5" fmla="*/ 1547447 h 1738907"/>
                <a:gd name="connsiteX6" fmla="*/ 91660 w 655417"/>
                <a:gd name="connsiteY6" fmla="*/ 1733701 h 1738907"/>
                <a:gd name="connsiteX7" fmla="*/ 129 w 655417"/>
                <a:gd name="connsiteY7" fmla="*/ 1539816 h 1738907"/>
                <a:gd name="connsiteX8" fmla="*/ 75477 w 655417"/>
                <a:gd name="connsiteY8" fmla="*/ 1341089 h 1738907"/>
                <a:gd name="connsiteX9" fmla="*/ 232651 w 655417"/>
                <a:gd name="connsiteY9" fmla="*/ 1269935 h 1738907"/>
                <a:gd name="connsiteX10" fmla="*/ 255029 w 655417"/>
                <a:gd name="connsiteY10" fmla="*/ 1214289 h 1738907"/>
                <a:gd name="connsiteX11" fmla="*/ 242898 w 655417"/>
                <a:gd name="connsiteY11" fmla="*/ 1156579 h 1738907"/>
                <a:gd name="connsiteX12" fmla="*/ 197480 w 655417"/>
                <a:gd name="connsiteY12" fmla="*/ 1115178 h 1738907"/>
                <a:gd name="connsiteX13" fmla="*/ 95341 w 655417"/>
                <a:gd name="connsiteY13" fmla="*/ 1046064 h 1738907"/>
                <a:gd name="connsiteX14" fmla="*/ 111326 w 655417"/>
                <a:gd name="connsiteY14" fmla="*/ 953787 h 1738907"/>
                <a:gd name="connsiteX15" fmla="*/ 277410 w 655417"/>
                <a:gd name="connsiteY15" fmla="*/ 868992 h 1738907"/>
                <a:gd name="connsiteX16" fmla="*/ 265166 w 655417"/>
                <a:gd name="connsiteY16" fmla="*/ 767158 h 1738907"/>
                <a:gd name="connsiteX17" fmla="*/ 94407 w 655417"/>
                <a:gd name="connsiteY17" fmla="*/ 705912 h 1738907"/>
                <a:gd name="connsiteX18" fmla="*/ 82008 w 655417"/>
                <a:gd name="connsiteY18" fmla="*/ 634167 h 1738907"/>
                <a:gd name="connsiteX19" fmla="*/ 217923 w 655417"/>
                <a:gd name="connsiteY19" fmla="*/ 522844 h 1738907"/>
                <a:gd name="connsiteX20" fmla="*/ 207072 w 655417"/>
                <a:gd name="connsiteY20" fmla="*/ 446962 h 1738907"/>
                <a:gd name="connsiteX21" fmla="*/ 36377 w 655417"/>
                <a:gd name="connsiteY21" fmla="*/ 382641 h 1738907"/>
                <a:gd name="connsiteX22" fmla="*/ 17460 w 655417"/>
                <a:gd name="connsiteY22" fmla="*/ 247188 h 1738907"/>
                <a:gd name="connsiteX23" fmla="*/ 70874 w 655417"/>
                <a:gd name="connsiteY23" fmla="*/ 15926 h 1738907"/>
                <a:gd name="connsiteX0" fmla="*/ 70874 w 651258"/>
                <a:gd name="connsiteY0" fmla="*/ 15926 h 1734570"/>
                <a:gd name="connsiteX1" fmla="*/ 260149 w 651258"/>
                <a:gd name="connsiteY1" fmla="*/ 36039 h 1734570"/>
                <a:gd name="connsiteX2" fmla="*/ 507060 w 651258"/>
                <a:gd name="connsiteY2" fmla="*/ 293282 h 1734570"/>
                <a:gd name="connsiteX3" fmla="*/ 641321 w 651258"/>
                <a:gd name="connsiteY3" fmla="*/ 645247 h 1734570"/>
                <a:gd name="connsiteX4" fmla="*/ 626076 w 651258"/>
                <a:gd name="connsiteY4" fmla="*/ 1138035 h 1734570"/>
                <a:gd name="connsiteX5" fmla="*/ 504843 w 651258"/>
                <a:gd name="connsiteY5" fmla="*/ 1590163 h 1734570"/>
                <a:gd name="connsiteX6" fmla="*/ 91660 w 651258"/>
                <a:gd name="connsiteY6" fmla="*/ 1733701 h 1734570"/>
                <a:gd name="connsiteX7" fmla="*/ 129 w 651258"/>
                <a:gd name="connsiteY7" fmla="*/ 1539816 h 1734570"/>
                <a:gd name="connsiteX8" fmla="*/ 75477 w 651258"/>
                <a:gd name="connsiteY8" fmla="*/ 1341089 h 1734570"/>
                <a:gd name="connsiteX9" fmla="*/ 232651 w 651258"/>
                <a:gd name="connsiteY9" fmla="*/ 1269935 h 1734570"/>
                <a:gd name="connsiteX10" fmla="*/ 255029 w 651258"/>
                <a:gd name="connsiteY10" fmla="*/ 1214289 h 1734570"/>
                <a:gd name="connsiteX11" fmla="*/ 242898 w 651258"/>
                <a:gd name="connsiteY11" fmla="*/ 1156579 h 1734570"/>
                <a:gd name="connsiteX12" fmla="*/ 197480 w 651258"/>
                <a:gd name="connsiteY12" fmla="*/ 1115178 h 1734570"/>
                <a:gd name="connsiteX13" fmla="*/ 95341 w 651258"/>
                <a:gd name="connsiteY13" fmla="*/ 1046064 h 1734570"/>
                <a:gd name="connsiteX14" fmla="*/ 111326 w 651258"/>
                <a:gd name="connsiteY14" fmla="*/ 953787 h 1734570"/>
                <a:gd name="connsiteX15" fmla="*/ 277410 w 651258"/>
                <a:gd name="connsiteY15" fmla="*/ 868992 h 1734570"/>
                <a:gd name="connsiteX16" fmla="*/ 265166 w 651258"/>
                <a:gd name="connsiteY16" fmla="*/ 767158 h 1734570"/>
                <a:gd name="connsiteX17" fmla="*/ 94407 w 651258"/>
                <a:gd name="connsiteY17" fmla="*/ 705912 h 1734570"/>
                <a:gd name="connsiteX18" fmla="*/ 82008 w 651258"/>
                <a:gd name="connsiteY18" fmla="*/ 634167 h 1734570"/>
                <a:gd name="connsiteX19" fmla="*/ 217923 w 651258"/>
                <a:gd name="connsiteY19" fmla="*/ 522844 h 1734570"/>
                <a:gd name="connsiteX20" fmla="*/ 207072 w 651258"/>
                <a:gd name="connsiteY20" fmla="*/ 446962 h 1734570"/>
                <a:gd name="connsiteX21" fmla="*/ 36377 w 651258"/>
                <a:gd name="connsiteY21" fmla="*/ 382641 h 1734570"/>
                <a:gd name="connsiteX22" fmla="*/ 17460 w 651258"/>
                <a:gd name="connsiteY22" fmla="*/ 247188 h 1734570"/>
                <a:gd name="connsiteX23" fmla="*/ 70874 w 651258"/>
                <a:gd name="connsiteY23" fmla="*/ 15926 h 1734570"/>
                <a:gd name="connsiteX0" fmla="*/ 70874 w 650248"/>
                <a:gd name="connsiteY0" fmla="*/ 15926 h 1734570"/>
                <a:gd name="connsiteX1" fmla="*/ 260149 w 650248"/>
                <a:gd name="connsiteY1" fmla="*/ 36039 h 1734570"/>
                <a:gd name="connsiteX2" fmla="*/ 520734 w 650248"/>
                <a:gd name="connsiteY2" fmla="*/ 190085 h 1734570"/>
                <a:gd name="connsiteX3" fmla="*/ 641321 w 650248"/>
                <a:gd name="connsiteY3" fmla="*/ 645247 h 1734570"/>
                <a:gd name="connsiteX4" fmla="*/ 626076 w 650248"/>
                <a:gd name="connsiteY4" fmla="*/ 1138035 h 1734570"/>
                <a:gd name="connsiteX5" fmla="*/ 504843 w 650248"/>
                <a:gd name="connsiteY5" fmla="*/ 1590163 h 1734570"/>
                <a:gd name="connsiteX6" fmla="*/ 91660 w 650248"/>
                <a:gd name="connsiteY6" fmla="*/ 1733701 h 1734570"/>
                <a:gd name="connsiteX7" fmla="*/ 129 w 650248"/>
                <a:gd name="connsiteY7" fmla="*/ 1539816 h 1734570"/>
                <a:gd name="connsiteX8" fmla="*/ 75477 w 650248"/>
                <a:gd name="connsiteY8" fmla="*/ 1341089 h 1734570"/>
                <a:gd name="connsiteX9" fmla="*/ 232651 w 650248"/>
                <a:gd name="connsiteY9" fmla="*/ 1269935 h 1734570"/>
                <a:gd name="connsiteX10" fmla="*/ 255029 w 650248"/>
                <a:gd name="connsiteY10" fmla="*/ 1214289 h 1734570"/>
                <a:gd name="connsiteX11" fmla="*/ 242898 w 650248"/>
                <a:gd name="connsiteY11" fmla="*/ 1156579 h 1734570"/>
                <a:gd name="connsiteX12" fmla="*/ 197480 w 650248"/>
                <a:gd name="connsiteY12" fmla="*/ 1115178 h 1734570"/>
                <a:gd name="connsiteX13" fmla="*/ 95341 w 650248"/>
                <a:gd name="connsiteY13" fmla="*/ 1046064 h 1734570"/>
                <a:gd name="connsiteX14" fmla="*/ 111326 w 650248"/>
                <a:gd name="connsiteY14" fmla="*/ 953787 h 1734570"/>
                <a:gd name="connsiteX15" fmla="*/ 277410 w 650248"/>
                <a:gd name="connsiteY15" fmla="*/ 868992 h 1734570"/>
                <a:gd name="connsiteX16" fmla="*/ 265166 w 650248"/>
                <a:gd name="connsiteY16" fmla="*/ 767158 h 1734570"/>
                <a:gd name="connsiteX17" fmla="*/ 94407 w 650248"/>
                <a:gd name="connsiteY17" fmla="*/ 705912 h 1734570"/>
                <a:gd name="connsiteX18" fmla="*/ 82008 w 650248"/>
                <a:gd name="connsiteY18" fmla="*/ 634167 h 1734570"/>
                <a:gd name="connsiteX19" fmla="*/ 217923 w 650248"/>
                <a:gd name="connsiteY19" fmla="*/ 522844 h 1734570"/>
                <a:gd name="connsiteX20" fmla="*/ 207072 w 650248"/>
                <a:gd name="connsiteY20" fmla="*/ 446962 h 1734570"/>
                <a:gd name="connsiteX21" fmla="*/ 36377 w 650248"/>
                <a:gd name="connsiteY21" fmla="*/ 382641 h 1734570"/>
                <a:gd name="connsiteX22" fmla="*/ 17460 w 650248"/>
                <a:gd name="connsiteY22" fmla="*/ 247188 h 1734570"/>
                <a:gd name="connsiteX23" fmla="*/ 70874 w 650248"/>
                <a:gd name="connsiteY23" fmla="*/ 15926 h 1734570"/>
                <a:gd name="connsiteX0" fmla="*/ 70874 w 635029"/>
                <a:gd name="connsiteY0" fmla="*/ 15926 h 1734570"/>
                <a:gd name="connsiteX1" fmla="*/ 260149 w 635029"/>
                <a:gd name="connsiteY1" fmla="*/ 36039 h 1734570"/>
                <a:gd name="connsiteX2" fmla="*/ 520734 w 635029"/>
                <a:gd name="connsiteY2" fmla="*/ 190085 h 1734570"/>
                <a:gd name="connsiteX3" fmla="*/ 614255 w 635029"/>
                <a:gd name="connsiteY3" fmla="*/ 655856 h 1734570"/>
                <a:gd name="connsiteX4" fmla="*/ 626076 w 635029"/>
                <a:gd name="connsiteY4" fmla="*/ 1138035 h 1734570"/>
                <a:gd name="connsiteX5" fmla="*/ 504843 w 635029"/>
                <a:gd name="connsiteY5" fmla="*/ 1590163 h 1734570"/>
                <a:gd name="connsiteX6" fmla="*/ 91660 w 635029"/>
                <a:gd name="connsiteY6" fmla="*/ 1733701 h 1734570"/>
                <a:gd name="connsiteX7" fmla="*/ 129 w 635029"/>
                <a:gd name="connsiteY7" fmla="*/ 1539816 h 1734570"/>
                <a:gd name="connsiteX8" fmla="*/ 75477 w 635029"/>
                <a:gd name="connsiteY8" fmla="*/ 1341089 h 1734570"/>
                <a:gd name="connsiteX9" fmla="*/ 232651 w 635029"/>
                <a:gd name="connsiteY9" fmla="*/ 1269935 h 1734570"/>
                <a:gd name="connsiteX10" fmla="*/ 255029 w 635029"/>
                <a:gd name="connsiteY10" fmla="*/ 1214289 h 1734570"/>
                <a:gd name="connsiteX11" fmla="*/ 242898 w 635029"/>
                <a:gd name="connsiteY11" fmla="*/ 1156579 h 1734570"/>
                <a:gd name="connsiteX12" fmla="*/ 197480 w 635029"/>
                <a:gd name="connsiteY12" fmla="*/ 1115178 h 1734570"/>
                <a:gd name="connsiteX13" fmla="*/ 95341 w 635029"/>
                <a:gd name="connsiteY13" fmla="*/ 1046064 h 1734570"/>
                <a:gd name="connsiteX14" fmla="*/ 111326 w 635029"/>
                <a:gd name="connsiteY14" fmla="*/ 953787 h 1734570"/>
                <a:gd name="connsiteX15" fmla="*/ 277410 w 635029"/>
                <a:gd name="connsiteY15" fmla="*/ 868992 h 1734570"/>
                <a:gd name="connsiteX16" fmla="*/ 265166 w 635029"/>
                <a:gd name="connsiteY16" fmla="*/ 767158 h 1734570"/>
                <a:gd name="connsiteX17" fmla="*/ 94407 w 635029"/>
                <a:gd name="connsiteY17" fmla="*/ 705912 h 1734570"/>
                <a:gd name="connsiteX18" fmla="*/ 82008 w 635029"/>
                <a:gd name="connsiteY18" fmla="*/ 634167 h 1734570"/>
                <a:gd name="connsiteX19" fmla="*/ 217923 w 635029"/>
                <a:gd name="connsiteY19" fmla="*/ 522844 h 1734570"/>
                <a:gd name="connsiteX20" fmla="*/ 207072 w 635029"/>
                <a:gd name="connsiteY20" fmla="*/ 446962 h 1734570"/>
                <a:gd name="connsiteX21" fmla="*/ 36377 w 635029"/>
                <a:gd name="connsiteY21" fmla="*/ 382641 h 1734570"/>
                <a:gd name="connsiteX22" fmla="*/ 17460 w 635029"/>
                <a:gd name="connsiteY22" fmla="*/ 247188 h 1734570"/>
                <a:gd name="connsiteX23" fmla="*/ 70874 w 635029"/>
                <a:gd name="connsiteY23" fmla="*/ 15926 h 1734570"/>
                <a:gd name="connsiteX0" fmla="*/ 70874 w 621222"/>
                <a:gd name="connsiteY0" fmla="*/ 15926 h 1734520"/>
                <a:gd name="connsiteX1" fmla="*/ 260149 w 621222"/>
                <a:gd name="connsiteY1" fmla="*/ 36039 h 1734520"/>
                <a:gd name="connsiteX2" fmla="*/ 520734 w 621222"/>
                <a:gd name="connsiteY2" fmla="*/ 190085 h 1734520"/>
                <a:gd name="connsiteX3" fmla="*/ 614255 w 621222"/>
                <a:gd name="connsiteY3" fmla="*/ 655856 h 1734520"/>
                <a:gd name="connsiteX4" fmla="*/ 602156 w 621222"/>
                <a:gd name="connsiteY4" fmla="*/ 1161982 h 1734520"/>
                <a:gd name="connsiteX5" fmla="*/ 504843 w 621222"/>
                <a:gd name="connsiteY5" fmla="*/ 1590163 h 1734520"/>
                <a:gd name="connsiteX6" fmla="*/ 91660 w 621222"/>
                <a:gd name="connsiteY6" fmla="*/ 1733701 h 1734520"/>
                <a:gd name="connsiteX7" fmla="*/ 129 w 621222"/>
                <a:gd name="connsiteY7" fmla="*/ 1539816 h 1734520"/>
                <a:gd name="connsiteX8" fmla="*/ 75477 w 621222"/>
                <a:gd name="connsiteY8" fmla="*/ 1341089 h 1734520"/>
                <a:gd name="connsiteX9" fmla="*/ 232651 w 621222"/>
                <a:gd name="connsiteY9" fmla="*/ 1269935 h 1734520"/>
                <a:gd name="connsiteX10" fmla="*/ 255029 w 621222"/>
                <a:gd name="connsiteY10" fmla="*/ 1214289 h 1734520"/>
                <a:gd name="connsiteX11" fmla="*/ 242898 w 621222"/>
                <a:gd name="connsiteY11" fmla="*/ 1156579 h 1734520"/>
                <a:gd name="connsiteX12" fmla="*/ 197480 w 621222"/>
                <a:gd name="connsiteY12" fmla="*/ 1115178 h 1734520"/>
                <a:gd name="connsiteX13" fmla="*/ 95341 w 621222"/>
                <a:gd name="connsiteY13" fmla="*/ 1046064 h 1734520"/>
                <a:gd name="connsiteX14" fmla="*/ 111326 w 621222"/>
                <a:gd name="connsiteY14" fmla="*/ 953787 h 1734520"/>
                <a:gd name="connsiteX15" fmla="*/ 277410 w 621222"/>
                <a:gd name="connsiteY15" fmla="*/ 868992 h 1734520"/>
                <a:gd name="connsiteX16" fmla="*/ 265166 w 621222"/>
                <a:gd name="connsiteY16" fmla="*/ 767158 h 1734520"/>
                <a:gd name="connsiteX17" fmla="*/ 94407 w 621222"/>
                <a:gd name="connsiteY17" fmla="*/ 705912 h 1734520"/>
                <a:gd name="connsiteX18" fmla="*/ 82008 w 621222"/>
                <a:gd name="connsiteY18" fmla="*/ 634167 h 1734520"/>
                <a:gd name="connsiteX19" fmla="*/ 217923 w 621222"/>
                <a:gd name="connsiteY19" fmla="*/ 522844 h 1734520"/>
                <a:gd name="connsiteX20" fmla="*/ 207072 w 621222"/>
                <a:gd name="connsiteY20" fmla="*/ 446962 h 1734520"/>
                <a:gd name="connsiteX21" fmla="*/ 36377 w 621222"/>
                <a:gd name="connsiteY21" fmla="*/ 382641 h 1734520"/>
                <a:gd name="connsiteX22" fmla="*/ 17460 w 621222"/>
                <a:gd name="connsiteY22" fmla="*/ 247188 h 1734520"/>
                <a:gd name="connsiteX23" fmla="*/ 70874 w 621222"/>
                <a:gd name="connsiteY23" fmla="*/ 15926 h 1734520"/>
                <a:gd name="connsiteX0" fmla="*/ 70874 w 606148"/>
                <a:gd name="connsiteY0" fmla="*/ 15926 h 1734520"/>
                <a:gd name="connsiteX1" fmla="*/ 260149 w 606148"/>
                <a:gd name="connsiteY1" fmla="*/ 36039 h 1734520"/>
                <a:gd name="connsiteX2" fmla="*/ 520734 w 606148"/>
                <a:gd name="connsiteY2" fmla="*/ 190085 h 1734520"/>
                <a:gd name="connsiteX3" fmla="*/ 580896 w 606148"/>
                <a:gd name="connsiteY3" fmla="*/ 639789 h 1734520"/>
                <a:gd name="connsiteX4" fmla="*/ 602156 w 606148"/>
                <a:gd name="connsiteY4" fmla="*/ 1161982 h 1734520"/>
                <a:gd name="connsiteX5" fmla="*/ 504843 w 606148"/>
                <a:gd name="connsiteY5" fmla="*/ 1590163 h 1734520"/>
                <a:gd name="connsiteX6" fmla="*/ 91660 w 606148"/>
                <a:gd name="connsiteY6" fmla="*/ 1733701 h 1734520"/>
                <a:gd name="connsiteX7" fmla="*/ 129 w 606148"/>
                <a:gd name="connsiteY7" fmla="*/ 1539816 h 1734520"/>
                <a:gd name="connsiteX8" fmla="*/ 75477 w 606148"/>
                <a:gd name="connsiteY8" fmla="*/ 1341089 h 1734520"/>
                <a:gd name="connsiteX9" fmla="*/ 232651 w 606148"/>
                <a:gd name="connsiteY9" fmla="*/ 1269935 h 1734520"/>
                <a:gd name="connsiteX10" fmla="*/ 255029 w 606148"/>
                <a:gd name="connsiteY10" fmla="*/ 1214289 h 1734520"/>
                <a:gd name="connsiteX11" fmla="*/ 242898 w 606148"/>
                <a:gd name="connsiteY11" fmla="*/ 1156579 h 1734520"/>
                <a:gd name="connsiteX12" fmla="*/ 197480 w 606148"/>
                <a:gd name="connsiteY12" fmla="*/ 1115178 h 1734520"/>
                <a:gd name="connsiteX13" fmla="*/ 95341 w 606148"/>
                <a:gd name="connsiteY13" fmla="*/ 1046064 h 1734520"/>
                <a:gd name="connsiteX14" fmla="*/ 111326 w 606148"/>
                <a:gd name="connsiteY14" fmla="*/ 953787 h 1734520"/>
                <a:gd name="connsiteX15" fmla="*/ 277410 w 606148"/>
                <a:gd name="connsiteY15" fmla="*/ 868992 h 1734520"/>
                <a:gd name="connsiteX16" fmla="*/ 265166 w 606148"/>
                <a:gd name="connsiteY16" fmla="*/ 767158 h 1734520"/>
                <a:gd name="connsiteX17" fmla="*/ 94407 w 606148"/>
                <a:gd name="connsiteY17" fmla="*/ 705912 h 1734520"/>
                <a:gd name="connsiteX18" fmla="*/ 82008 w 606148"/>
                <a:gd name="connsiteY18" fmla="*/ 634167 h 1734520"/>
                <a:gd name="connsiteX19" fmla="*/ 217923 w 606148"/>
                <a:gd name="connsiteY19" fmla="*/ 522844 h 1734520"/>
                <a:gd name="connsiteX20" fmla="*/ 207072 w 606148"/>
                <a:gd name="connsiteY20" fmla="*/ 446962 h 1734520"/>
                <a:gd name="connsiteX21" fmla="*/ 36377 w 606148"/>
                <a:gd name="connsiteY21" fmla="*/ 382641 h 1734520"/>
                <a:gd name="connsiteX22" fmla="*/ 17460 w 606148"/>
                <a:gd name="connsiteY22" fmla="*/ 247188 h 1734520"/>
                <a:gd name="connsiteX23" fmla="*/ 70874 w 606148"/>
                <a:gd name="connsiteY23" fmla="*/ 15926 h 1734520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100688 w 588792"/>
                <a:gd name="connsiteY18" fmla="*/ 623190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100688 w 588792"/>
                <a:gd name="connsiteY18" fmla="*/ 623190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8792" h="1734507">
                  <a:moveTo>
                    <a:pt x="70874" y="15926"/>
                  </a:moveTo>
                  <a:cubicBezTo>
                    <a:pt x="111322" y="-19265"/>
                    <a:pt x="195971" y="11324"/>
                    <a:pt x="260149" y="36039"/>
                  </a:cubicBezTo>
                  <a:cubicBezTo>
                    <a:pt x="324327" y="60754"/>
                    <a:pt x="467276" y="89460"/>
                    <a:pt x="520734" y="190085"/>
                  </a:cubicBezTo>
                  <a:cubicBezTo>
                    <a:pt x="574192" y="290710"/>
                    <a:pt x="571052" y="476692"/>
                    <a:pt x="580896" y="639789"/>
                  </a:cubicBezTo>
                  <a:cubicBezTo>
                    <a:pt x="590740" y="802886"/>
                    <a:pt x="592471" y="1010269"/>
                    <a:pt x="579796" y="1168665"/>
                  </a:cubicBezTo>
                  <a:cubicBezTo>
                    <a:pt x="567121" y="1327061"/>
                    <a:pt x="586199" y="1495990"/>
                    <a:pt x="504843" y="1590163"/>
                  </a:cubicBezTo>
                  <a:cubicBezTo>
                    <a:pt x="423487" y="1684336"/>
                    <a:pt x="175779" y="1742092"/>
                    <a:pt x="91660" y="1733701"/>
                  </a:cubicBezTo>
                  <a:cubicBezTo>
                    <a:pt x="7541" y="1725310"/>
                    <a:pt x="2826" y="1605251"/>
                    <a:pt x="129" y="1539816"/>
                  </a:cubicBezTo>
                  <a:cubicBezTo>
                    <a:pt x="-2568" y="1474381"/>
                    <a:pt x="37789" y="1383938"/>
                    <a:pt x="75477" y="1341089"/>
                  </a:cubicBezTo>
                  <a:cubicBezTo>
                    <a:pt x="113165" y="1298240"/>
                    <a:pt x="155935" y="1286839"/>
                    <a:pt x="184795" y="1268903"/>
                  </a:cubicBezTo>
                  <a:cubicBezTo>
                    <a:pt x="213655" y="1250967"/>
                    <a:pt x="225931" y="1236706"/>
                    <a:pt x="228705" y="1215682"/>
                  </a:cubicBezTo>
                  <a:cubicBezTo>
                    <a:pt x="231479" y="1194658"/>
                    <a:pt x="218675" y="1170013"/>
                    <a:pt x="208447" y="1152696"/>
                  </a:cubicBezTo>
                  <a:cubicBezTo>
                    <a:pt x="198219" y="1135379"/>
                    <a:pt x="188731" y="1130733"/>
                    <a:pt x="167335" y="1111781"/>
                  </a:cubicBezTo>
                  <a:cubicBezTo>
                    <a:pt x="145939" y="1092829"/>
                    <a:pt x="108101" y="1072429"/>
                    <a:pt x="95341" y="1046064"/>
                  </a:cubicBezTo>
                  <a:cubicBezTo>
                    <a:pt x="82581" y="1019699"/>
                    <a:pt x="84178" y="991292"/>
                    <a:pt x="111326" y="953787"/>
                  </a:cubicBezTo>
                  <a:cubicBezTo>
                    <a:pt x="138474" y="916282"/>
                    <a:pt x="201973" y="916290"/>
                    <a:pt x="227613" y="885185"/>
                  </a:cubicBezTo>
                  <a:cubicBezTo>
                    <a:pt x="253253" y="854080"/>
                    <a:pt x="249267" y="771861"/>
                    <a:pt x="218766" y="753207"/>
                  </a:cubicBezTo>
                  <a:cubicBezTo>
                    <a:pt x="188266" y="734553"/>
                    <a:pt x="114086" y="727581"/>
                    <a:pt x="94407" y="705912"/>
                  </a:cubicBezTo>
                  <a:cubicBezTo>
                    <a:pt x="74728" y="684243"/>
                    <a:pt x="85198" y="651082"/>
                    <a:pt x="100688" y="623190"/>
                  </a:cubicBezTo>
                  <a:cubicBezTo>
                    <a:pt x="116178" y="595298"/>
                    <a:pt x="196230" y="570673"/>
                    <a:pt x="195420" y="529030"/>
                  </a:cubicBezTo>
                  <a:cubicBezTo>
                    <a:pt x="205074" y="503691"/>
                    <a:pt x="192887" y="474694"/>
                    <a:pt x="172621" y="443079"/>
                  </a:cubicBezTo>
                  <a:cubicBezTo>
                    <a:pt x="152355" y="411464"/>
                    <a:pt x="62237" y="415289"/>
                    <a:pt x="36377" y="382641"/>
                  </a:cubicBezTo>
                  <a:cubicBezTo>
                    <a:pt x="10517" y="349993"/>
                    <a:pt x="11711" y="308307"/>
                    <a:pt x="17460" y="247188"/>
                  </a:cubicBezTo>
                  <a:cubicBezTo>
                    <a:pt x="23209" y="186069"/>
                    <a:pt x="30426" y="51117"/>
                    <a:pt x="70874" y="15926"/>
                  </a:cubicBezTo>
                  <a:close/>
                </a:path>
              </a:pathLst>
            </a:custGeom>
            <a:solidFill>
              <a:srgbClr val="68A64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1" name="Flowchart: Delay 155">
              <a:extLst>
                <a:ext uri="{FF2B5EF4-FFF2-40B4-BE49-F238E27FC236}">
                  <a16:creationId xmlns:a16="http://schemas.microsoft.com/office/drawing/2014/main" id="{8A0B403A-748C-415F-87B5-5E91971D4569}"/>
                </a:ext>
              </a:extLst>
            </p:cNvPr>
            <p:cNvSpPr/>
            <p:nvPr/>
          </p:nvSpPr>
          <p:spPr>
            <a:xfrm rot="10402092" flipH="1">
              <a:off x="5379613" y="3266444"/>
              <a:ext cx="585612" cy="1734059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9884 w 665173"/>
                <a:gd name="connsiteY10" fmla="*/ 256849 h 1734365"/>
                <a:gd name="connsiteX11" fmla="*/ 92748 w 665173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36595 w 665173"/>
                <a:gd name="connsiteY10" fmla="*/ 40755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44326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54054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16557 w 665173"/>
                <a:gd name="connsiteY9" fmla="*/ 1030126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31148 w 665173"/>
                <a:gd name="connsiteY11" fmla="*/ 670203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45740 w 665173"/>
                <a:gd name="connsiteY12" fmla="*/ 456194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45740 w 665173"/>
                <a:gd name="connsiteY13" fmla="*/ 456194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94961 w 665173"/>
                <a:gd name="connsiteY11" fmla="*/ 626428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9242 w 665173"/>
                <a:gd name="connsiteY9" fmla="*/ 927986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62616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98635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74922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92238 w 665173"/>
                <a:gd name="connsiteY9" fmla="*/ 1039854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43599 w 665173"/>
                <a:gd name="connsiteY9" fmla="*/ 1030126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51678 w 662530"/>
                <a:gd name="connsiteY9" fmla="*/ 1211933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46814 w 662530"/>
                <a:gd name="connsiteY9" fmla="*/ 1163295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42311 w 663885"/>
                <a:gd name="connsiteY10" fmla="*/ 1030126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32583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87119 w 659544"/>
                <a:gd name="connsiteY0" fmla="*/ 19110 h 1734365"/>
                <a:gd name="connsiteX1" fmla="*/ 264276 w 659544"/>
                <a:gd name="connsiteY1" fmla="*/ 31497 h 1734365"/>
                <a:gd name="connsiteX2" fmla="*/ 511187 w 659544"/>
                <a:gd name="connsiteY2" fmla="*/ 288740 h 1734365"/>
                <a:gd name="connsiteX3" fmla="*/ 645448 w 659544"/>
                <a:gd name="connsiteY3" fmla="*/ 640705 h 1734365"/>
                <a:gd name="connsiteX4" fmla="*/ 630203 w 659544"/>
                <a:gd name="connsiteY4" fmla="*/ 1133493 h 1734365"/>
                <a:gd name="connsiteX5" fmla="*/ 421453 w 659544"/>
                <a:gd name="connsiteY5" fmla="*/ 1542905 h 1734365"/>
                <a:gd name="connsiteX6" fmla="*/ 95787 w 659544"/>
                <a:gd name="connsiteY6" fmla="*/ 1729159 h 1734365"/>
                <a:gd name="connsiteX7" fmla="*/ 4256 w 659544"/>
                <a:gd name="connsiteY7" fmla="*/ 1535274 h 1734365"/>
                <a:gd name="connsiteX8" fmla="*/ 167153 w 659544"/>
                <a:gd name="connsiteY8" fmla="*/ 1346275 h 1734365"/>
                <a:gd name="connsiteX9" fmla="*/ 230383 w 659544"/>
                <a:gd name="connsiteY9" fmla="*/ 1278182 h 1734365"/>
                <a:gd name="connsiteX10" fmla="*/ 243828 w 659544"/>
                <a:gd name="connsiteY10" fmla="*/ 1158432 h 1734365"/>
                <a:gd name="connsiteX11" fmla="*/ 128243 w 659544"/>
                <a:gd name="connsiteY11" fmla="*/ 1044718 h 1734365"/>
                <a:gd name="connsiteX12" fmla="*/ 128242 w 659544"/>
                <a:gd name="connsiteY12" fmla="*/ 962033 h 1734365"/>
                <a:gd name="connsiteX13" fmla="*/ 274157 w 659544"/>
                <a:gd name="connsiteY13" fmla="*/ 869620 h 1734365"/>
                <a:gd name="connsiteX14" fmla="*/ 269293 w 659544"/>
                <a:gd name="connsiteY14" fmla="*/ 762616 h 1734365"/>
                <a:gd name="connsiteX15" fmla="*/ 98534 w 659544"/>
                <a:gd name="connsiteY15" fmla="*/ 701370 h 1734365"/>
                <a:gd name="connsiteX16" fmla="*/ 89332 w 659544"/>
                <a:gd name="connsiteY16" fmla="*/ 626428 h 1734365"/>
                <a:gd name="connsiteX17" fmla="*/ 206064 w 659544"/>
                <a:gd name="connsiteY17" fmla="*/ 553471 h 1734365"/>
                <a:gd name="connsiteX18" fmla="*/ 225520 w 659544"/>
                <a:gd name="connsiteY18" fmla="*/ 441603 h 1734365"/>
                <a:gd name="connsiteX19" fmla="*/ 84469 w 659544"/>
                <a:gd name="connsiteY19" fmla="*/ 363781 h 1734365"/>
                <a:gd name="connsiteX20" fmla="*/ 4255 w 659544"/>
                <a:gd name="connsiteY20" fmla="*/ 256849 h 1734365"/>
                <a:gd name="connsiteX21" fmla="*/ 87119 w 659544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26428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2898 w 655417"/>
                <a:gd name="connsiteY10" fmla="*/ 1152037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8635 w 655417"/>
                <a:gd name="connsiteY10" fmla="*/ 1228931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0030 w 655417"/>
                <a:gd name="connsiteY15" fmla="*/ 869620 h 1734365"/>
                <a:gd name="connsiteX16" fmla="*/ 277410 w 655417"/>
                <a:gd name="connsiteY16" fmla="*/ 813295 h 1734365"/>
                <a:gd name="connsiteX17" fmla="*/ 265166 w 655417"/>
                <a:gd name="connsiteY17" fmla="*/ 762616 h 1734365"/>
                <a:gd name="connsiteX18" fmla="*/ 94407 w 655417"/>
                <a:gd name="connsiteY18" fmla="*/ 701370 h 1734365"/>
                <a:gd name="connsiteX19" fmla="*/ 85205 w 655417"/>
                <a:gd name="connsiteY19" fmla="*/ 613639 h 1734365"/>
                <a:gd name="connsiteX20" fmla="*/ 201937 w 655417"/>
                <a:gd name="connsiteY20" fmla="*/ 553471 h 1734365"/>
                <a:gd name="connsiteX21" fmla="*/ 221393 w 655417"/>
                <a:gd name="connsiteY21" fmla="*/ 441603 h 1734365"/>
                <a:gd name="connsiteX22" fmla="*/ 80342 w 655417"/>
                <a:gd name="connsiteY22" fmla="*/ 363781 h 1734365"/>
                <a:gd name="connsiteX23" fmla="*/ 128 w 655417"/>
                <a:gd name="connsiteY23" fmla="*/ 256849 h 1734365"/>
                <a:gd name="connsiteX24" fmla="*/ 82992 w 655417"/>
                <a:gd name="connsiteY24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4207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143128 w 655417"/>
                <a:gd name="connsiteY20" fmla="*/ 46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8538 w 655417"/>
                <a:gd name="connsiteY13" fmla="*/ 1022338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32651 w 655417"/>
                <a:gd name="connsiteY9" fmla="*/ 1265393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270 h 1734525"/>
                <a:gd name="connsiteX1" fmla="*/ 260149 w 655417"/>
                <a:gd name="connsiteY1" fmla="*/ 31657 h 1734525"/>
                <a:gd name="connsiteX2" fmla="*/ 507060 w 655417"/>
                <a:gd name="connsiteY2" fmla="*/ 288900 h 1734525"/>
                <a:gd name="connsiteX3" fmla="*/ 641321 w 655417"/>
                <a:gd name="connsiteY3" fmla="*/ 640865 h 1734525"/>
                <a:gd name="connsiteX4" fmla="*/ 626076 w 655417"/>
                <a:gd name="connsiteY4" fmla="*/ 1133653 h 1734525"/>
                <a:gd name="connsiteX5" fmla="*/ 417326 w 655417"/>
                <a:gd name="connsiteY5" fmla="*/ 1543065 h 1734525"/>
                <a:gd name="connsiteX6" fmla="*/ 91660 w 655417"/>
                <a:gd name="connsiteY6" fmla="*/ 1729319 h 1734525"/>
                <a:gd name="connsiteX7" fmla="*/ 129 w 655417"/>
                <a:gd name="connsiteY7" fmla="*/ 1535434 h 1734525"/>
                <a:gd name="connsiteX8" fmla="*/ 75477 w 655417"/>
                <a:gd name="connsiteY8" fmla="*/ 1336707 h 1734525"/>
                <a:gd name="connsiteX9" fmla="*/ 232651 w 655417"/>
                <a:gd name="connsiteY9" fmla="*/ 1265553 h 1734525"/>
                <a:gd name="connsiteX10" fmla="*/ 255029 w 655417"/>
                <a:gd name="connsiteY10" fmla="*/ 1209907 h 1734525"/>
                <a:gd name="connsiteX11" fmla="*/ 242898 w 655417"/>
                <a:gd name="connsiteY11" fmla="*/ 1152197 h 1734525"/>
                <a:gd name="connsiteX12" fmla="*/ 197480 w 655417"/>
                <a:gd name="connsiteY12" fmla="*/ 1110796 h 1734525"/>
                <a:gd name="connsiteX13" fmla="*/ 95341 w 655417"/>
                <a:gd name="connsiteY13" fmla="*/ 1041682 h 1734525"/>
                <a:gd name="connsiteX14" fmla="*/ 111326 w 655417"/>
                <a:gd name="connsiteY14" fmla="*/ 949405 h 1734525"/>
                <a:gd name="connsiteX15" fmla="*/ 277410 w 655417"/>
                <a:gd name="connsiteY15" fmla="*/ 864610 h 1734525"/>
                <a:gd name="connsiteX16" fmla="*/ 265166 w 655417"/>
                <a:gd name="connsiteY16" fmla="*/ 762776 h 1734525"/>
                <a:gd name="connsiteX17" fmla="*/ 94407 w 655417"/>
                <a:gd name="connsiteY17" fmla="*/ 701530 h 1734525"/>
                <a:gd name="connsiteX18" fmla="*/ 82008 w 655417"/>
                <a:gd name="connsiteY18" fmla="*/ 629785 h 1734525"/>
                <a:gd name="connsiteX19" fmla="*/ 217923 w 655417"/>
                <a:gd name="connsiteY19" fmla="*/ 518462 h 1734525"/>
                <a:gd name="connsiteX20" fmla="*/ 207072 w 655417"/>
                <a:gd name="connsiteY20" fmla="*/ 442580 h 1734525"/>
                <a:gd name="connsiteX21" fmla="*/ 89933 w 655417"/>
                <a:gd name="connsiteY21" fmla="*/ 389518 h 1734525"/>
                <a:gd name="connsiteX22" fmla="*/ 22402 w 655417"/>
                <a:gd name="connsiteY22" fmla="*/ 259185 h 1734525"/>
                <a:gd name="connsiteX23" fmla="*/ 82992 w 655417"/>
                <a:gd name="connsiteY23" fmla="*/ 19270 h 1734525"/>
                <a:gd name="connsiteX0" fmla="*/ 54665 w 655417"/>
                <a:gd name="connsiteY0" fmla="*/ 17584 h 1738819"/>
                <a:gd name="connsiteX1" fmla="*/ 260149 w 655417"/>
                <a:gd name="connsiteY1" fmla="*/ 35951 h 1738819"/>
                <a:gd name="connsiteX2" fmla="*/ 507060 w 655417"/>
                <a:gd name="connsiteY2" fmla="*/ 293194 h 1738819"/>
                <a:gd name="connsiteX3" fmla="*/ 641321 w 655417"/>
                <a:gd name="connsiteY3" fmla="*/ 645159 h 1738819"/>
                <a:gd name="connsiteX4" fmla="*/ 626076 w 655417"/>
                <a:gd name="connsiteY4" fmla="*/ 1137947 h 1738819"/>
                <a:gd name="connsiteX5" fmla="*/ 417326 w 655417"/>
                <a:gd name="connsiteY5" fmla="*/ 1547359 h 1738819"/>
                <a:gd name="connsiteX6" fmla="*/ 91660 w 655417"/>
                <a:gd name="connsiteY6" fmla="*/ 1733613 h 1738819"/>
                <a:gd name="connsiteX7" fmla="*/ 129 w 655417"/>
                <a:gd name="connsiteY7" fmla="*/ 1539728 h 1738819"/>
                <a:gd name="connsiteX8" fmla="*/ 75477 w 655417"/>
                <a:gd name="connsiteY8" fmla="*/ 1341001 h 1738819"/>
                <a:gd name="connsiteX9" fmla="*/ 232651 w 655417"/>
                <a:gd name="connsiteY9" fmla="*/ 1269847 h 1738819"/>
                <a:gd name="connsiteX10" fmla="*/ 255029 w 655417"/>
                <a:gd name="connsiteY10" fmla="*/ 1214201 h 1738819"/>
                <a:gd name="connsiteX11" fmla="*/ 242898 w 655417"/>
                <a:gd name="connsiteY11" fmla="*/ 1156491 h 1738819"/>
                <a:gd name="connsiteX12" fmla="*/ 197480 w 655417"/>
                <a:gd name="connsiteY12" fmla="*/ 1115090 h 1738819"/>
                <a:gd name="connsiteX13" fmla="*/ 95341 w 655417"/>
                <a:gd name="connsiteY13" fmla="*/ 1045976 h 1738819"/>
                <a:gd name="connsiteX14" fmla="*/ 111326 w 655417"/>
                <a:gd name="connsiteY14" fmla="*/ 953699 h 1738819"/>
                <a:gd name="connsiteX15" fmla="*/ 277410 w 655417"/>
                <a:gd name="connsiteY15" fmla="*/ 868904 h 1738819"/>
                <a:gd name="connsiteX16" fmla="*/ 265166 w 655417"/>
                <a:gd name="connsiteY16" fmla="*/ 767070 h 1738819"/>
                <a:gd name="connsiteX17" fmla="*/ 94407 w 655417"/>
                <a:gd name="connsiteY17" fmla="*/ 705824 h 1738819"/>
                <a:gd name="connsiteX18" fmla="*/ 82008 w 655417"/>
                <a:gd name="connsiteY18" fmla="*/ 634079 h 1738819"/>
                <a:gd name="connsiteX19" fmla="*/ 217923 w 655417"/>
                <a:gd name="connsiteY19" fmla="*/ 522756 h 1738819"/>
                <a:gd name="connsiteX20" fmla="*/ 207072 w 655417"/>
                <a:gd name="connsiteY20" fmla="*/ 446874 h 1738819"/>
                <a:gd name="connsiteX21" fmla="*/ 89933 w 655417"/>
                <a:gd name="connsiteY21" fmla="*/ 393812 h 1738819"/>
                <a:gd name="connsiteX22" fmla="*/ 22402 w 655417"/>
                <a:gd name="connsiteY22" fmla="*/ 263479 h 1738819"/>
                <a:gd name="connsiteX23" fmla="*/ 54665 w 655417"/>
                <a:gd name="connsiteY23" fmla="*/ 17584 h 1738819"/>
                <a:gd name="connsiteX0" fmla="*/ 54665 w 655417"/>
                <a:gd name="connsiteY0" fmla="*/ 17699 h 1738934"/>
                <a:gd name="connsiteX1" fmla="*/ 260149 w 655417"/>
                <a:gd name="connsiteY1" fmla="*/ 36066 h 1738934"/>
                <a:gd name="connsiteX2" fmla="*/ 507060 w 655417"/>
                <a:gd name="connsiteY2" fmla="*/ 293309 h 1738934"/>
                <a:gd name="connsiteX3" fmla="*/ 641321 w 655417"/>
                <a:gd name="connsiteY3" fmla="*/ 645274 h 1738934"/>
                <a:gd name="connsiteX4" fmla="*/ 626076 w 655417"/>
                <a:gd name="connsiteY4" fmla="*/ 1138062 h 1738934"/>
                <a:gd name="connsiteX5" fmla="*/ 417326 w 655417"/>
                <a:gd name="connsiteY5" fmla="*/ 1547474 h 1738934"/>
                <a:gd name="connsiteX6" fmla="*/ 91660 w 655417"/>
                <a:gd name="connsiteY6" fmla="*/ 1733728 h 1738934"/>
                <a:gd name="connsiteX7" fmla="*/ 129 w 655417"/>
                <a:gd name="connsiteY7" fmla="*/ 1539843 h 1738934"/>
                <a:gd name="connsiteX8" fmla="*/ 75477 w 655417"/>
                <a:gd name="connsiteY8" fmla="*/ 1341116 h 1738934"/>
                <a:gd name="connsiteX9" fmla="*/ 232651 w 655417"/>
                <a:gd name="connsiteY9" fmla="*/ 1269962 h 1738934"/>
                <a:gd name="connsiteX10" fmla="*/ 255029 w 655417"/>
                <a:gd name="connsiteY10" fmla="*/ 1214316 h 1738934"/>
                <a:gd name="connsiteX11" fmla="*/ 242898 w 655417"/>
                <a:gd name="connsiteY11" fmla="*/ 1156606 h 1738934"/>
                <a:gd name="connsiteX12" fmla="*/ 197480 w 655417"/>
                <a:gd name="connsiteY12" fmla="*/ 1115205 h 1738934"/>
                <a:gd name="connsiteX13" fmla="*/ 95341 w 655417"/>
                <a:gd name="connsiteY13" fmla="*/ 1046091 h 1738934"/>
                <a:gd name="connsiteX14" fmla="*/ 111326 w 655417"/>
                <a:gd name="connsiteY14" fmla="*/ 953814 h 1738934"/>
                <a:gd name="connsiteX15" fmla="*/ 277410 w 655417"/>
                <a:gd name="connsiteY15" fmla="*/ 869019 h 1738934"/>
                <a:gd name="connsiteX16" fmla="*/ 265166 w 655417"/>
                <a:gd name="connsiteY16" fmla="*/ 767185 h 1738934"/>
                <a:gd name="connsiteX17" fmla="*/ 94407 w 655417"/>
                <a:gd name="connsiteY17" fmla="*/ 705939 h 1738934"/>
                <a:gd name="connsiteX18" fmla="*/ 82008 w 655417"/>
                <a:gd name="connsiteY18" fmla="*/ 634194 h 1738934"/>
                <a:gd name="connsiteX19" fmla="*/ 217923 w 655417"/>
                <a:gd name="connsiteY19" fmla="*/ 522871 h 1738934"/>
                <a:gd name="connsiteX20" fmla="*/ 207072 w 655417"/>
                <a:gd name="connsiteY20" fmla="*/ 446989 h 1738934"/>
                <a:gd name="connsiteX21" fmla="*/ 89933 w 655417"/>
                <a:gd name="connsiteY21" fmla="*/ 393927 h 1738934"/>
                <a:gd name="connsiteX22" fmla="*/ 38312 w 655417"/>
                <a:gd name="connsiteY22" fmla="*/ 265149 h 1738934"/>
                <a:gd name="connsiteX23" fmla="*/ 54665 w 655417"/>
                <a:gd name="connsiteY23" fmla="*/ 17699 h 1738934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89933 w 655417"/>
                <a:gd name="connsiteY21" fmla="*/ 393628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36377 w 655417"/>
                <a:gd name="connsiteY21" fmla="*/ 382369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6371 h 1737606"/>
                <a:gd name="connsiteX1" fmla="*/ 260149 w 655417"/>
                <a:gd name="connsiteY1" fmla="*/ 34738 h 1737606"/>
                <a:gd name="connsiteX2" fmla="*/ 507060 w 655417"/>
                <a:gd name="connsiteY2" fmla="*/ 291981 h 1737606"/>
                <a:gd name="connsiteX3" fmla="*/ 641321 w 655417"/>
                <a:gd name="connsiteY3" fmla="*/ 643946 h 1737606"/>
                <a:gd name="connsiteX4" fmla="*/ 626076 w 655417"/>
                <a:gd name="connsiteY4" fmla="*/ 1136734 h 1737606"/>
                <a:gd name="connsiteX5" fmla="*/ 417326 w 655417"/>
                <a:gd name="connsiteY5" fmla="*/ 1546146 h 1737606"/>
                <a:gd name="connsiteX6" fmla="*/ 91660 w 655417"/>
                <a:gd name="connsiteY6" fmla="*/ 1732400 h 1737606"/>
                <a:gd name="connsiteX7" fmla="*/ 129 w 655417"/>
                <a:gd name="connsiteY7" fmla="*/ 1538515 h 1737606"/>
                <a:gd name="connsiteX8" fmla="*/ 75477 w 655417"/>
                <a:gd name="connsiteY8" fmla="*/ 1339788 h 1737606"/>
                <a:gd name="connsiteX9" fmla="*/ 232651 w 655417"/>
                <a:gd name="connsiteY9" fmla="*/ 1268634 h 1737606"/>
                <a:gd name="connsiteX10" fmla="*/ 255029 w 655417"/>
                <a:gd name="connsiteY10" fmla="*/ 1212988 h 1737606"/>
                <a:gd name="connsiteX11" fmla="*/ 242898 w 655417"/>
                <a:gd name="connsiteY11" fmla="*/ 1155278 h 1737606"/>
                <a:gd name="connsiteX12" fmla="*/ 197480 w 655417"/>
                <a:gd name="connsiteY12" fmla="*/ 1113877 h 1737606"/>
                <a:gd name="connsiteX13" fmla="*/ 95341 w 655417"/>
                <a:gd name="connsiteY13" fmla="*/ 1044763 h 1737606"/>
                <a:gd name="connsiteX14" fmla="*/ 111326 w 655417"/>
                <a:gd name="connsiteY14" fmla="*/ 952486 h 1737606"/>
                <a:gd name="connsiteX15" fmla="*/ 277410 w 655417"/>
                <a:gd name="connsiteY15" fmla="*/ 867691 h 1737606"/>
                <a:gd name="connsiteX16" fmla="*/ 265166 w 655417"/>
                <a:gd name="connsiteY16" fmla="*/ 765857 h 1737606"/>
                <a:gd name="connsiteX17" fmla="*/ 94407 w 655417"/>
                <a:gd name="connsiteY17" fmla="*/ 704611 h 1737606"/>
                <a:gd name="connsiteX18" fmla="*/ 82008 w 655417"/>
                <a:gd name="connsiteY18" fmla="*/ 632866 h 1737606"/>
                <a:gd name="connsiteX19" fmla="*/ 217923 w 655417"/>
                <a:gd name="connsiteY19" fmla="*/ 521543 h 1737606"/>
                <a:gd name="connsiteX20" fmla="*/ 207072 w 655417"/>
                <a:gd name="connsiteY20" fmla="*/ 445661 h 1737606"/>
                <a:gd name="connsiteX21" fmla="*/ 36377 w 655417"/>
                <a:gd name="connsiteY21" fmla="*/ 381340 h 1737606"/>
                <a:gd name="connsiteX22" fmla="*/ 17460 w 655417"/>
                <a:gd name="connsiteY22" fmla="*/ 245887 h 1737606"/>
                <a:gd name="connsiteX23" fmla="*/ 54665 w 655417"/>
                <a:gd name="connsiteY23" fmla="*/ 16371 h 1737606"/>
                <a:gd name="connsiteX0" fmla="*/ 70874 w 655417"/>
                <a:gd name="connsiteY0" fmla="*/ 15926 h 1738907"/>
                <a:gd name="connsiteX1" fmla="*/ 260149 w 655417"/>
                <a:gd name="connsiteY1" fmla="*/ 36039 h 1738907"/>
                <a:gd name="connsiteX2" fmla="*/ 507060 w 655417"/>
                <a:gd name="connsiteY2" fmla="*/ 293282 h 1738907"/>
                <a:gd name="connsiteX3" fmla="*/ 641321 w 655417"/>
                <a:gd name="connsiteY3" fmla="*/ 645247 h 1738907"/>
                <a:gd name="connsiteX4" fmla="*/ 626076 w 655417"/>
                <a:gd name="connsiteY4" fmla="*/ 1138035 h 1738907"/>
                <a:gd name="connsiteX5" fmla="*/ 417326 w 655417"/>
                <a:gd name="connsiteY5" fmla="*/ 1547447 h 1738907"/>
                <a:gd name="connsiteX6" fmla="*/ 91660 w 655417"/>
                <a:gd name="connsiteY6" fmla="*/ 1733701 h 1738907"/>
                <a:gd name="connsiteX7" fmla="*/ 129 w 655417"/>
                <a:gd name="connsiteY7" fmla="*/ 1539816 h 1738907"/>
                <a:gd name="connsiteX8" fmla="*/ 75477 w 655417"/>
                <a:gd name="connsiteY8" fmla="*/ 1341089 h 1738907"/>
                <a:gd name="connsiteX9" fmla="*/ 232651 w 655417"/>
                <a:gd name="connsiteY9" fmla="*/ 1269935 h 1738907"/>
                <a:gd name="connsiteX10" fmla="*/ 255029 w 655417"/>
                <a:gd name="connsiteY10" fmla="*/ 1214289 h 1738907"/>
                <a:gd name="connsiteX11" fmla="*/ 242898 w 655417"/>
                <a:gd name="connsiteY11" fmla="*/ 1156579 h 1738907"/>
                <a:gd name="connsiteX12" fmla="*/ 197480 w 655417"/>
                <a:gd name="connsiteY12" fmla="*/ 1115178 h 1738907"/>
                <a:gd name="connsiteX13" fmla="*/ 95341 w 655417"/>
                <a:gd name="connsiteY13" fmla="*/ 1046064 h 1738907"/>
                <a:gd name="connsiteX14" fmla="*/ 111326 w 655417"/>
                <a:gd name="connsiteY14" fmla="*/ 953787 h 1738907"/>
                <a:gd name="connsiteX15" fmla="*/ 277410 w 655417"/>
                <a:gd name="connsiteY15" fmla="*/ 868992 h 1738907"/>
                <a:gd name="connsiteX16" fmla="*/ 265166 w 655417"/>
                <a:gd name="connsiteY16" fmla="*/ 767158 h 1738907"/>
                <a:gd name="connsiteX17" fmla="*/ 94407 w 655417"/>
                <a:gd name="connsiteY17" fmla="*/ 705912 h 1738907"/>
                <a:gd name="connsiteX18" fmla="*/ 82008 w 655417"/>
                <a:gd name="connsiteY18" fmla="*/ 634167 h 1738907"/>
                <a:gd name="connsiteX19" fmla="*/ 217923 w 655417"/>
                <a:gd name="connsiteY19" fmla="*/ 522844 h 1738907"/>
                <a:gd name="connsiteX20" fmla="*/ 207072 w 655417"/>
                <a:gd name="connsiteY20" fmla="*/ 446962 h 1738907"/>
                <a:gd name="connsiteX21" fmla="*/ 36377 w 655417"/>
                <a:gd name="connsiteY21" fmla="*/ 382641 h 1738907"/>
                <a:gd name="connsiteX22" fmla="*/ 17460 w 655417"/>
                <a:gd name="connsiteY22" fmla="*/ 247188 h 1738907"/>
                <a:gd name="connsiteX23" fmla="*/ 70874 w 655417"/>
                <a:gd name="connsiteY23" fmla="*/ 15926 h 1738907"/>
                <a:gd name="connsiteX0" fmla="*/ 70874 w 651258"/>
                <a:gd name="connsiteY0" fmla="*/ 15926 h 1734570"/>
                <a:gd name="connsiteX1" fmla="*/ 260149 w 651258"/>
                <a:gd name="connsiteY1" fmla="*/ 36039 h 1734570"/>
                <a:gd name="connsiteX2" fmla="*/ 507060 w 651258"/>
                <a:gd name="connsiteY2" fmla="*/ 293282 h 1734570"/>
                <a:gd name="connsiteX3" fmla="*/ 641321 w 651258"/>
                <a:gd name="connsiteY3" fmla="*/ 645247 h 1734570"/>
                <a:gd name="connsiteX4" fmla="*/ 626076 w 651258"/>
                <a:gd name="connsiteY4" fmla="*/ 1138035 h 1734570"/>
                <a:gd name="connsiteX5" fmla="*/ 504843 w 651258"/>
                <a:gd name="connsiteY5" fmla="*/ 1590163 h 1734570"/>
                <a:gd name="connsiteX6" fmla="*/ 91660 w 651258"/>
                <a:gd name="connsiteY6" fmla="*/ 1733701 h 1734570"/>
                <a:gd name="connsiteX7" fmla="*/ 129 w 651258"/>
                <a:gd name="connsiteY7" fmla="*/ 1539816 h 1734570"/>
                <a:gd name="connsiteX8" fmla="*/ 75477 w 651258"/>
                <a:gd name="connsiteY8" fmla="*/ 1341089 h 1734570"/>
                <a:gd name="connsiteX9" fmla="*/ 232651 w 651258"/>
                <a:gd name="connsiteY9" fmla="*/ 1269935 h 1734570"/>
                <a:gd name="connsiteX10" fmla="*/ 255029 w 651258"/>
                <a:gd name="connsiteY10" fmla="*/ 1214289 h 1734570"/>
                <a:gd name="connsiteX11" fmla="*/ 242898 w 651258"/>
                <a:gd name="connsiteY11" fmla="*/ 1156579 h 1734570"/>
                <a:gd name="connsiteX12" fmla="*/ 197480 w 651258"/>
                <a:gd name="connsiteY12" fmla="*/ 1115178 h 1734570"/>
                <a:gd name="connsiteX13" fmla="*/ 95341 w 651258"/>
                <a:gd name="connsiteY13" fmla="*/ 1046064 h 1734570"/>
                <a:gd name="connsiteX14" fmla="*/ 111326 w 651258"/>
                <a:gd name="connsiteY14" fmla="*/ 953787 h 1734570"/>
                <a:gd name="connsiteX15" fmla="*/ 277410 w 651258"/>
                <a:gd name="connsiteY15" fmla="*/ 868992 h 1734570"/>
                <a:gd name="connsiteX16" fmla="*/ 265166 w 651258"/>
                <a:gd name="connsiteY16" fmla="*/ 767158 h 1734570"/>
                <a:gd name="connsiteX17" fmla="*/ 94407 w 651258"/>
                <a:gd name="connsiteY17" fmla="*/ 705912 h 1734570"/>
                <a:gd name="connsiteX18" fmla="*/ 82008 w 651258"/>
                <a:gd name="connsiteY18" fmla="*/ 634167 h 1734570"/>
                <a:gd name="connsiteX19" fmla="*/ 217923 w 651258"/>
                <a:gd name="connsiteY19" fmla="*/ 522844 h 1734570"/>
                <a:gd name="connsiteX20" fmla="*/ 207072 w 651258"/>
                <a:gd name="connsiteY20" fmla="*/ 446962 h 1734570"/>
                <a:gd name="connsiteX21" fmla="*/ 36377 w 651258"/>
                <a:gd name="connsiteY21" fmla="*/ 382641 h 1734570"/>
                <a:gd name="connsiteX22" fmla="*/ 17460 w 651258"/>
                <a:gd name="connsiteY22" fmla="*/ 247188 h 1734570"/>
                <a:gd name="connsiteX23" fmla="*/ 70874 w 651258"/>
                <a:gd name="connsiteY23" fmla="*/ 15926 h 1734570"/>
                <a:gd name="connsiteX0" fmla="*/ 70874 w 650248"/>
                <a:gd name="connsiteY0" fmla="*/ 15926 h 1734570"/>
                <a:gd name="connsiteX1" fmla="*/ 260149 w 650248"/>
                <a:gd name="connsiteY1" fmla="*/ 36039 h 1734570"/>
                <a:gd name="connsiteX2" fmla="*/ 520734 w 650248"/>
                <a:gd name="connsiteY2" fmla="*/ 190085 h 1734570"/>
                <a:gd name="connsiteX3" fmla="*/ 641321 w 650248"/>
                <a:gd name="connsiteY3" fmla="*/ 645247 h 1734570"/>
                <a:gd name="connsiteX4" fmla="*/ 626076 w 650248"/>
                <a:gd name="connsiteY4" fmla="*/ 1138035 h 1734570"/>
                <a:gd name="connsiteX5" fmla="*/ 504843 w 650248"/>
                <a:gd name="connsiteY5" fmla="*/ 1590163 h 1734570"/>
                <a:gd name="connsiteX6" fmla="*/ 91660 w 650248"/>
                <a:gd name="connsiteY6" fmla="*/ 1733701 h 1734570"/>
                <a:gd name="connsiteX7" fmla="*/ 129 w 650248"/>
                <a:gd name="connsiteY7" fmla="*/ 1539816 h 1734570"/>
                <a:gd name="connsiteX8" fmla="*/ 75477 w 650248"/>
                <a:gd name="connsiteY8" fmla="*/ 1341089 h 1734570"/>
                <a:gd name="connsiteX9" fmla="*/ 232651 w 650248"/>
                <a:gd name="connsiteY9" fmla="*/ 1269935 h 1734570"/>
                <a:gd name="connsiteX10" fmla="*/ 255029 w 650248"/>
                <a:gd name="connsiteY10" fmla="*/ 1214289 h 1734570"/>
                <a:gd name="connsiteX11" fmla="*/ 242898 w 650248"/>
                <a:gd name="connsiteY11" fmla="*/ 1156579 h 1734570"/>
                <a:gd name="connsiteX12" fmla="*/ 197480 w 650248"/>
                <a:gd name="connsiteY12" fmla="*/ 1115178 h 1734570"/>
                <a:gd name="connsiteX13" fmla="*/ 95341 w 650248"/>
                <a:gd name="connsiteY13" fmla="*/ 1046064 h 1734570"/>
                <a:gd name="connsiteX14" fmla="*/ 111326 w 650248"/>
                <a:gd name="connsiteY14" fmla="*/ 953787 h 1734570"/>
                <a:gd name="connsiteX15" fmla="*/ 277410 w 650248"/>
                <a:gd name="connsiteY15" fmla="*/ 868992 h 1734570"/>
                <a:gd name="connsiteX16" fmla="*/ 265166 w 650248"/>
                <a:gd name="connsiteY16" fmla="*/ 767158 h 1734570"/>
                <a:gd name="connsiteX17" fmla="*/ 94407 w 650248"/>
                <a:gd name="connsiteY17" fmla="*/ 705912 h 1734570"/>
                <a:gd name="connsiteX18" fmla="*/ 82008 w 650248"/>
                <a:gd name="connsiteY18" fmla="*/ 634167 h 1734570"/>
                <a:gd name="connsiteX19" fmla="*/ 217923 w 650248"/>
                <a:gd name="connsiteY19" fmla="*/ 522844 h 1734570"/>
                <a:gd name="connsiteX20" fmla="*/ 207072 w 650248"/>
                <a:gd name="connsiteY20" fmla="*/ 446962 h 1734570"/>
                <a:gd name="connsiteX21" fmla="*/ 36377 w 650248"/>
                <a:gd name="connsiteY21" fmla="*/ 382641 h 1734570"/>
                <a:gd name="connsiteX22" fmla="*/ 17460 w 650248"/>
                <a:gd name="connsiteY22" fmla="*/ 247188 h 1734570"/>
                <a:gd name="connsiteX23" fmla="*/ 70874 w 650248"/>
                <a:gd name="connsiteY23" fmla="*/ 15926 h 1734570"/>
                <a:gd name="connsiteX0" fmla="*/ 70874 w 635029"/>
                <a:gd name="connsiteY0" fmla="*/ 15926 h 1734570"/>
                <a:gd name="connsiteX1" fmla="*/ 260149 w 635029"/>
                <a:gd name="connsiteY1" fmla="*/ 36039 h 1734570"/>
                <a:gd name="connsiteX2" fmla="*/ 520734 w 635029"/>
                <a:gd name="connsiteY2" fmla="*/ 190085 h 1734570"/>
                <a:gd name="connsiteX3" fmla="*/ 614255 w 635029"/>
                <a:gd name="connsiteY3" fmla="*/ 655856 h 1734570"/>
                <a:gd name="connsiteX4" fmla="*/ 626076 w 635029"/>
                <a:gd name="connsiteY4" fmla="*/ 1138035 h 1734570"/>
                <a:gd name="connsiteX5" fmla="*/ 504843 w 635029"/>
                <a:gd name="connsiteY5" fmla="*/ 1590163 h 1734570"/>
                <a:gd name="connsiteX6" fmla="*/ 91660 w 635029"/>
                <a:gd name="connsiteY6" fmla="*/ 1733701 h 1734570"/>
                <a:gd name="connsiteX7" fmla="*/ 129 w 635029"/>
                <a:gd name="connsiteY7" fmla="*/ 1539816 h 1734570"/>
                <a:gd name="connsiteX8" fmla="*/ 75477 w 635029"/>
                <a:gd name="connsiteY8" fmla="*/ 1341089 h 1734570"/>
                <a:gd name="connsiteX9" fmla="*/ 232651 w 635029"/>
                <a:gd name="connsiteY9" fmla="*/ 1269935 h 1734570"/>
                <a:gd name="connsiteX10" fmla="*/ 255029 w 635029"/>
                <a:gd name="connsiteY10" fmla="*/ 1214289 h 1734570"/>
                <a:gd name="connsiteX11" fmla="*/ 242898 w 635029"/>
                <a:gd name="connsiteY11" fmla="*/ 1156579 h 1734570"/>
                <a:gd name="connsiteX12" fmla="*/ 197480 w 635029"/>
                <a:gd name="connsiteY12" fmla="*/ 1115178 h 1734570"/>
                <a:gd name="connsiteX13" fmla="*/ 95341 w 635029"/>
                <a:gd name="connsiteY13" fmla="*/ 1046064 h 1734570"/>
                <a:gd name="connsiteX14" fmla="*/ 111326 w 635029"/>
                <a:gd name="connsiteY14" fmla="*/ 953787 h 1734570"/>
                <a:gd name="connsiteX15" fmla="*/ 277410 w 635029"/>
                <a:gd name="connsiteY15" fmla="*/ 868992 h 1734570"/>
                <a:gd name="connsiteX16" fmla="*/ 265166 w 635029"/>
                <a:gd name="connsiteY16" fmla="*/ 767158 h 1734570"/>
                <a:gd name="connsiteX17" fmla="*/ 94407 w 635029"/>
                <a:gd name="connsiteY17" fmla="*/ 705912 h 1734570"/>
                <a:gd name="connsiteX18" fmla="*/ 82008 w 635029"/>
                <a:gd name="connsiteY18" fmla="*/ 634167 h 1734570"/>
                <a:gd name="connsiteX19" fmla="*/ 217923 w 635029"/>
                <a:gd name="connsiteY19" fmla="*/ 522844 h 1734570"/>
                <a:gd name="connsiteX20" fmla="*/ 207072 w 635029"/>
                <a:gd name="connsiteY20" fmla="*/ 446962 h 1734570"/>
                <a:gd name="connsiteX21" fmla="*/ 36377 w 635029"/>
                <a:gd name="connsiteY21" fmla="*/ 382641 h 1734570"/>
                <a:gd name="connsiteX22" fmla="*/ 17460 w 635029"/>
                <a:gd name="connsiteY22" fmla="*/ 247188 h 1734570"/>
                <a:gd name="connsiteX23" fmla="*/ 70874 w 635029"/>
                <a:gd name="connsiteY23" fmla="*/ 15926 h 1734570"/>
                <a:gd name="connsiteX0" fmla="*/ 70874 w 621222"/>
                <a:gd name="connsiteY0" fmla="*/ 15926 h 1734520"/>
                <a:gd name="connsiteX1" fmla="*/ 260149 w 621222"/>
                <a:gd name="connsiteY1" fmla="*/ 36039 h 1734520"/>
                <a:gd name="connsiteX2" fmla="*/ 520734 w 621222"/>
                <a:gd name="connsiteY2" fmla="*/ 190085 h 1734520"/>
                <a:gd name="connsiteX3" fmla="*/ 614255 w 621222"/>
                <a:gd name="connsiteY3" fmla="*/ 655856 h 1734520"/>
                <a:gd name="connsiteX4" fmla="*/ 602156 w 621222"/>
                <a:gd name="connsiteY4" fmla="*/ 1161982 h 1734520"/>
                <a:gd name="connsiteX5" fmla="*/ 504843 w 621222"/>
                <a:gd name="connsiteY5" fmla="*/ 1590163 h 1734520"/>
                <a:gd name="connsiteX6" fmla="*/ 91660 w 621222"/>
                <a:gd name="connsiteY6" fmla="*/ 1733701 h 1734520"/>
                <a:gd name="connsiteX7" fmla="*/ 129 w 621222"/>
                <a:gd name="connsiteY7" fmla="*/ 1539816 h 1734520"/>
                <a:gd name="connsiteX8" fmla="*/ 75477 w 621222"/>
                <a:gd name="connsiteY8" fmla="*/ 1341089 h 1734520"/>
                <a:gd name="connsiteX9" fmla="*/ 232651 w 621222"/>
                <a:gd name="connsiteY9" fmla="*/ 1269935 h 1734520"/>
                <a:gd name="connsiteX10" fmla="*/ 255029 w 621222"/>
                <a:gd name="connsiteY10" fmla="*/ 1214289 h 1734520"/>
                <a:gd name="connsiteX11" fmla="*/ 242898 w 621222"/>
                <a:gd name="connsiteY11" fmla="*/ 1156579 h 1734520"/>
                <a:gd name="connsiteX12" fmla="*/ 197480 w 621222"/>
                <a:gd name="connsiteY12" fmla="*/ 1115178 h 1734520"/>
                <a:gd name="connsiteX13" fmla="*/ 95341 w 621222"/>
                <a:gd name="connsiteY13" fmla="*/ 1046064 h 1734520"/>
                <a:gd name="connsiteX14" fmla="*/ 111326 w 621222"/>
                <a:gd name="connsiteY14" fmla="*/ 953787 h 1734520"/>
                <a:gd name="connsiteX15" fmla="*/ 277410 w 621222"/>
                <a:gd name="connsiteY15" fmla="*/ 868992 h 1734520"/>
                <a:gd name="connsiteX16" fmla="*/ 265166 w 621222"/>
                <a:gd name="connsiteY16" fmla="*/ 767158 h 1734520"/>
                <a:gd name="connsiteX17" fmla="*/ 94407 w 621222"/>
                <a:gd name="connsiteY17" fmla="*/ 705912 h 1734520"/>
                <a:gd name="connsiteX18" fmla="*/ 82008 w 621222"/>
                <a:gd name="connsiteY18" fmla="*/ 634167 h 1734520"/>
                <a:gd name="connsiteX19" fmla="*/ 217923 w 621222"/>
                <a:gd name="connsiteY19" fmla="*/ 522844 h 1734520"/>
                <a:gd name="connsiteX20" fmla="*/ 207072 w 621222"/>
                <a:gd name="connsiteY20" fmla="*/ 446962 h 1734520"/>
                <a:gd name="connsiteX21" fmla="*/ 36377 w 621222"/>
                <a:gd name="connsiteY21" fmla="*/ 382641 h 1734520"/>
                <a:gd name="connsiteX22" fmla="*/ 17460 w 621222"/>
                <a:gd name="connsiteY22" fmla="*/ 247188 h 1734520"/>
                <a:gd name="connsiteX23" fmla="*/ 70874 w 621222"/>
                <a:gd name="connsiteY23" fmla="*/ 15926 h 1734520"/>
                <a:gd name="connsiteX0" fmla="*/ 70874 w 606148"/>
                <a:gd name="connsiteY0" fmla="*/ 15926 h 1734520"/>
                <a:gd name="connsiteX1" fmla="*/ 260149 w 606148"/>
                <a:gd name="connsiteY1" fmla="*/ 36039 h 1734520"/>
                <a:gd name="connsiteX2" fmla="*/ 520734 w 606148"/>
                <a:gd name="connsiteY2" fmla="*/ 190085 h 1734520"/>
                <a:gd name="connsiteX3" fmla="*/ 580896 w 606148"/>
                <a:gd name="connsiteY3" fmla="*/ 639789 h 1734520"/>
                <a:gd name="connsiteX4" fmla="*/ 602156 w 606148"/>
                <a:gd name="connsiteY4" fmla="*/ 1161982 h 1734520"/>
                <a:gd name="connsiteX5" fmla="*/ 504843 w 606148"/>
                <a:gd name="connsiteY5" fmla="*/ 1590163 h 1734520"/>
                <a:gd name="connsiteX6" fmla="*/ 91660 w 606148"/>
                <a:gd name="connsiteY6" fmla="*/ 1733701 h 1734520"/>
                <a:gd name="connsiteX7" fmla="*/ 129 w 606148"/>
                <a:gd name="connsiteY7" fmla="*/ 1539816 h 1734520"/>
                <a:gd name="connsiteX8" fmla="*/ 75477 w 606148"/>
                <a:gd name="connsiteY8" fmla="*/ 1341089 h 1734520"/>
                <a:gd name="connsiteX9" fmla="*/ 232651 w 606148"/>
                <a:gd name="connsiteY9" fmla="*/ 1269935 h 1734520"/>
                <a:gd name="connsiteX10" fmla="*/ 255029 w 606148"/>
                <a:gd name="connsiteY10" fmla="*/ 1214289 h 1734520"/>
                <a:gd name="connsiteX11" fmla="*/ 242898 w 606148"/>
                <a:gd name="connsiteY11" fmla="*/ 1156579 h 1734520"/>
                <a:gd name="connsiteX12" fmla="*/ 197480 w 606148"/>
                <a:gd name="connsiteY12" fmla="*/ 1115178 h 1734520"/>
                <a:gd name="connsiteX13" fmla="*/ 95341 w 606148"/>
                <a:gd name="connsiteY13" fmla="*/ 1046064 h 1734520"/>
                <a:gd name="connsiteX14" fmla="*/ 111326 w 606148"/>
                <a:gd name="connsiteY14" fmla="*/ 953787 h 1734520"/>
                <a:gd name="connsiteX15" fmla="*/ 277410 w 606148"/>
                <a:gd name="connsiteY15" fmla="*/ 868992 h 1734520"/>
                <a:gd name="connsiteX16" fmla="*/ 265166 w 606148"/>
                <a:gd name="connsiteY16" fmla="*/ 767158 h 1734520"/>
                <a:gd name="connsiteX17" fmla="*/ 94407 w 606148"/>
                <a:gd name="connsiteY17" fmla="*/ 705912 h 1734520"/>
                <a:gd name="connsiteX18" fmla="*/ 82008 w 606148"/>
                <a:gd name="connsiteY18" fmla="*/ 634167 h 1734520"/>
                <a:gd name="connsiteX19" fmla="*/ 217923 w 606148"/>
                <a:gd name="connsiteY19" fmla="*/ 522844 h 1734520"/>
                <a:gd name="connsiteX20" fmla="*/ 207072 w 606148"/>
                <a:gd name="connsiteY20" fmla="*/ 446962 h 1734520"/>
                <a:gd name="connsiteX21" fmla="*/ 36377 w 606148"/>
                <a:gd name="connsiteY21" fmla="*/ 382641 h 1734520"/>
                <a:gd name="connsiteX22" fmla="*/ 17460 w 606148"/>
                <a:gd name="connsiteY22" fmla="*/ 247188 h 1734520"/>
                <a:gd name="connsiteX23" fmla="*/ 70874 w 606148"/>
                <a:gd name="connsiteY23" fmla="*/ 15926 h 1734520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07072 w 588792"/>
                <a:gd name="connsiteY19" fmla="*/ 446962 h 1734507"/>
                <a:gd name="connsiteX20" fmla="*/ 36377 w 588792"/>
                <a:gd name="connsiteY20" fmla="*/ 382641 h 1734507"/>
                <a:gd name="connsiteX21" fmla="*/ 17460 w 588792"/>
                <a:gd name="connsiteY21" fmla="*/ 247188 h 1734507"/>
                <a:gd name="connsiteX22" fmla="*/ 70874 w 588792"/>
                <a:gd name="connsiteY22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80175 w 588792"/>
                <a:gd name="connsiteY16" fmla="*/ 716631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54897 w 588792"/>
                <a:gd name="connsiteY15" fmla="*/ 805027 h 1734507"/>
                <a:gd name="connsiteX16" fmla="*/ 280175 w 588792"/>
                <a:gd name="connsiteY16" fmla="*/ 716631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54897 w 588792"/>
                <a:gd name="connsiteY15" fmla="*/ 805027 h 1734507"/>
                <a:gd name="connsiteX16" fmla="*/ 280175 w 588792"/>
                <a:gd name="connsiteY16" fmla="*/ 716631 h 1734507"/>
                <a:gd name="connsiteX17" fmla="*/ 78791 w 588792"/>
                <a:gd name="connsiteY17" fmla="*/ 590091 h 1734507"/>
                <a:gd name="connsiteX18" fmla="*/ 36377 w 588792"/>
                <a:gd name="connsiteY18" fmla="*/ 382641 h 1734507"/>
                <a:gd name="connsiteX19" fmla="*/ 17460 w 588792"/>
                <a:gd name="connsiteY19" fmla="*/ 247188 h 1734507"/>
                <a:gd name="connsiteX20" fmla="*/ 70874 w 588792"/>
                <a:gd name="connsiteY20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80175 w 588792"/>
                <a:gd name="connsiteY15" fmla="*/ 716631 h 1734507"/>
                <a:gd name="connsiteX16" fmla="*/ 78791 w 588792"/>
                <a:gd name="connsiteY16" fmla="*/ 590091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78791 w 588792"/>
                <a:gd name="connsiteY16" fmla="*/ 590091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80935 w 588792"/>
                <a:gd name="connsiteY16" fmla="*/ 607829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80935 w 588792"/>
                <a:gd name="connsiteY16" fmla="*/ 60782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98089 w 588792"/>
                <a:gd name="connsiteY16" fmla="*/ 60997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94708 w 588792"/>
                <a:gd name="connsiteY14" fmla="*/ 877458 h 1734507"/>
                <a:gd name="connsiteX15" fmla="*/ 280175 w 588792"/>
                <a:gd name="connsiteY15" fmla="*/ 716631 h 1734507"/>
                <a:gd name="connsiteX16" fmla="*/ 98089 w 588792"/>
                <a:gd name="connsiteY16" fmla="*/ 60997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197480 w 588792"/>
                <a:gd name="connsiteY11" fmla="*/ 1115178 h 1734507"/>
                <a:gd name="connsiteX12" fmla="*/ 95341 w 588792"/>
                <a:gd name="connsiteY12" fmla="*/ 1046064 h 1734507"/>
                <a:gd name="connsiteX13" fmla="*/ 94708 w 588792"/>
                <a:gd name="connsiteY13" fmla="*/ 877458 h 1734507"/>
                <a:gd name="connsiteX14" fmla="*/ 280175 w 588792"/>
                <a:gd name="connsiteY14" fmla="*/ 716631 h 1734507"/>
                <a:gd name="connsiteX15" fmla="*/ 98089 w 588792"/>
                <a:gd name="connsiteY15" fmla="*/ 609979 h 1734507"/>
                <a:gd name="connsiteX16" fmla="*/ 49777 w 588792"/>
                <a:gd name="connsiteY16" fmla="*/ 379953 h 1734507"/>
                <a:gd name="connsiteX17" fmla="*/ 17460 w 588792"/>
                <a:gd name="connsiteY17" fmla="*/ 247188 h 1734507"/>
                <a:gd name="connsiteX18" fmla="*/ 70874 w 588792"/>
                <a:gd name="connsiteY18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95341 w 588792"/>
                <a:gd name="connsiteY11" fmla="*/ 1046064 h 1734507"/>
                <a:gd name="connsiteX12" fmla="*/ 94708 w 588792"/>
                <a:gd name="connsiteY12" fmla="*/ 877458 h 1734507"/>
                <a:gd name="connsiteX13" fmla="*/ 280175 w 588792"/>
                <a:gd name="connsiteY13" fmla="*/ 716631 h 1734507"/>
                <a:gd name="connsiteX14" fmla="*/ 98089 w 588792"/>
                <a:gd name="connsiteY14" fmla="*/ 609979 h 1734507"/>
                <a:gd name="connsiteX15" fmla="*/ 49777 w 588792"/>
                <a:gd name="connsiteY15" fmla="*/ 379953 h 1734507"/>
                <a:gd name="connsiteX16" fmla="*/ 17460 w 588792"/>
                <a:gd name="connsiteY16" fmla="*/ 247188 h 1734507"/>
                <a:gd name="connsiteX17" fmla="*/ 70874 w 588792"/>
                <a:gd name="connsiteY17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55043 w 588806"/>
                <a:gd name="connsiteY9" fmla="*/ 1214289 h 1734507"/>
                <a:gd name="connsiteX10" fmla="*/ 95355 w 588806"/>
                <a:gd name="connsiteY10" fmla="*/ 1046064 h 1734507"/>
                <a:gd name="connsiteX11" fmla="*/ 94722 w 588806"/>
                <a:gd name="connsiteY11" fmla="*/ 877458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94722 w 588806"/>
                <a:gd name="connsiteY11" fmla="*/ 877458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32101 w 588806"/>
                <a:gd name="connsiteY14" fmla="*/ 41704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44967 w 588806"/>
                <a:gd name="connsiteY14" fmla="*/ 418656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900 w 588818"/>
                <a:gd name="connsiteY0" fmla="*/ 15370 h 1733951"/>
                <a:gd name="connsiteX1" fmla="*/ 260175 w 588818"/>
                <a:gd name="connsiteY1" fmla="*/ 35483 h 1733951"/>
                <a:gd name="connsiteX2" fmla="*/ 520760 w 588818"/>
                <a:gd name="connsiteY2" fmla="*/ 189529 h 1733951"/>
                <a:gd name="connsiteX3" fmla="*/ 580922 w 588818"/>
                <a:gd name="connsiteY3" fmla="*/ 639233 h 1733951"/>
                <a:gd name="connsiteX4" fmla="*/ 579822 w 588818"/>
                <a:gd name="connsiteY4" fmla="*/ 1168109 h 1733951"/>
                <a:gd name="connsiteX5" fmla="*/ 504869 w 588818"/>
                <a:gd name="connsiteY5" fmla="*/ 1589607 h 1733951"/>
                <a:gd name="connsiteX6" fmla="*/ 91686 w 588818"/>
                <a:gd name="connsiteY6" fmla="*/ 1733145 h 1733951"/>
                <a:gd name="connsiteX7" fmla="*/ 155 w 588818"/>
                <a:gd name="connsiteY7" fmla="*/ 1539260 h 1733951"/>
                <a:gd name="connsiteX8" fmla="*/ 74968 w 588818"/>
                <a:gd name="connsiteY8" fmla="*/ 1344833 h 1733951"/>
                <a:gd name="connsiteX9" fmla="*/ 273818 w 588818"/>
                <a:gd name="connsiteY9" fmla="*/ 1168043 h 1733951"/>
                <a:gd name="connsiteX10" fmla="*/ 80893 w 588818"/>
                <a:gd name="connsiteY10" fmla="*/ 1056796 h 1733951"/>
                <a:gd name="connsiteX11" fmla="*/ 89910 w 588818"/>
                <a:gd name="connsiteY11" fmla="*/ 880665 h 1733951"/>
                <a:gd name="connsiteX12" fmla="*/ 280201 w 588818"/>
                <a:gd name="connsiteY12" fmla="*/ 716075 h 1733951"/>
                <a:gd name="connsiteX13" fmla="*/ 73992 w 588818"/>
                <a:gd name="connsiteY13" fmla="*/ 628237 h 1733951"/>
                <a:gd name="connsiteX14" fmla="*/ 44979 w 588818"/>
                <a:gd name="connsiteY14" fmla="*/ 418100 h 1733951"/>
                <a:gd name="connsiteX15" fmla="*/ 27135 w 588818"/>
                <a:gd name="connsiteY15" fmla="*/ 239107 h 1733951"/>
                <a:gd name="connsiteX16" fmla="*/ 70900 w 588818"/>
                <a:gd name="connsiteY16" fmla="*/ 15370 h 1733951"/>
                <a:gd name="connsiteX0" fmla="*/ 66099 w 584017"/>
                <a:gd name="connsiteY0" fmla="*/ 15370 h 1734059"/>
                <a:gd name="connsiteX1" fmla="*/ 255374 w 584017"/>
                <a:gd name="connsiteY1" fmla="*/ 35483 h 1734059"/>
                <a:gd name="connsiteX2" fmla="*/ 515959 w 584017"/>
                <a:gd name="connsiteY2" fmla="*/ 189529 h 1734059"/>
                <a:gd name="connsiteX3" fmla="*/ 576121 w 584017"/>
                <a:gd name="connsiteY3" fmla="*/ 639233 h 1734059"/>
                <a:gd name="connsiteX4" fmla="*/ 575021 w 584017"/>
                <a:gd name="connsiteY4" fmla="*/ 1168109 h 1734059"/>
                <a:gd name="connsiteX5" fmla="*/ 500068 w 584017"/>
                <a:gd name="connsiteY5" fmla="*/ 1589607 h 1734059"/>
                <a:gd name="connsiteX6" fmla="*/ 86885 w 584017"/>
                <a:gd name="connsiteY6" fmla="*/ 1733145 h 1734059"/>
                <a:gd name="connsiteX7" fmla="*/ 178 w 584017"/>
                <a:gd name="connsiteY7" fmla="*/ 1535497 h 1734059"/>
                <a:gd name="connsiteX8" fmla="*/ 70167 w 584017"/>
                <a:gd name="connsiteY8" fmla="*/ 1344833 h 1734059"/>
                <a:gd name="connsiteX9" fmla="*/ 269017 w 584017"/>
                <a:gd name="connsiteY9" fmla="*/ 1168043 h 1734059"/>
                <a:gd name="connsiteX10" fmla="*/ 76092 w 584017"/>
                <a:gd name="connsiteY10" fmla="*/ 1056796 h 1734059"/>
                <a:gd name="connsiteX11" fmla="*/ 85109 w 584017"/>
                <a:gd name="connsiteY11" fmla="*/ 880665 h 1734059"/>
                <a:gd name="connsiteX12" fmla="*/ 275400 w 584017"/>
                <a:gd name="connsiteY12" fmla="*/ 716075 h 1734059"/>
                <a:gd name="connsiteX13" fmla="*/ 69191 w 584017"/>
                <a:gd name="connsiteY13" fmla="*/ 628237 h 1734059"/>
                <a:gd name="connsiteX14" fmla="*/ 40178 w 584017"/>
                <a:gd name="connsiteY14" fmla="*/ 418100 h 1734059"/>
                <a:gd name="connsiteX15" fmla="*/ 22334 w 584017"/>
                <a:gd name="connsiteY15" fmla="*/ 239107 h 1734059"/>
                <a:gd name="connsiteX16" fmla="*/ 66099 w 584017"/>
                <a:gd name="connsiteY16" fmla="*/ 15370 h 1734059"/>
                <a:gd name="connsiteX0" fmla="*/ 66099 w 584017"/>
                <a:gd name="connsiteY0" fmla="*/ 15370 h 1734059"/>
                <a:gd name="connsiteX1" fmla="*/ 255374 w 584017"/>
                <a:gd name="connsiteY1" fmla="*/ 35483 h 1734059"/>
                <a:gd name="connsiteX2" fmla="*/ 515959 w 584017"/>
                <a:gd name="connsiteY2" fmla="*/ 189529 h 1734059"/>
                <a:gd name="connsiteX3" fmla="*/ 576121 w 584017"/>
                <a:gd name="connsiteY3" fmla="*/ 639233 h 1734059"/>
                <a:gd name="connsiteX4" fmla="*/ 575021 w 584017"/>
                <a:gd name="connsiteY4" fmla="*/ 1168109 h 1734059"/>
                <a:gd name="connsiteX5" fmla="*/ 500068 w 584017"/>
                <a:gd name="connsiteY5" fmla="*/ 1589607 h 1734059"/>
                <a:gd name="connsiteX6" fmla="*/ 86885 w 584017"/>
                <a:gd name="connsiteY6" fmla="*/ 1733145 h 1734059"/>
                <a:gd name="connsiteX7" fmla="*/ 178 w 584017"/>
                <a:gd name="connsiteY7" fmla="*/ 1535497 h 1734059"/>
                <a:gd name="connsiteX8" fmla="*/ 70167 w 584017"/>
                <a:gd name="connsiteY8" fmla="*/ 1344833 h 1734059"/>
                <a:gd name="connsiteX9" fmla="*/ 269017 w 584017"/>
                <a:gd name="connsiteY9" fmla="*/ 1168043 h 1734059"/>
                <a:gd name="connsiteX10" fmla="*/ 76092 w 584017"/>
                <a:gd name="connsiteY10" fmla="*/ 1056796 h 1734059"/>
                <a:gd name="connsiteX11" fmla="*/ 85109 w 584017"/>
                <a:gd name="connsiteY11" fmla="*/ 880665 h 1734059"/>
                <a:gd name="connsiteX12" fmla="*/ 275400 w 584017"/>
                <a:gd name="connsiteY12" fmla="*/ 716075 h 1734059"/>
                <a:gd name="connsiteX13" fmla="*/ 64902 w 584017"/>
                <a:gd name="connsiteY13" fmla="*/ 592761 h 1734059"/>
                <a:gd name="connsiteX14" fmla="*/ 40178 w 584017"/>
                <a:gd name="connsiteY14" fmla="*/ 418100 h 1734059"/>
                <a:gd name="connsiteX15" fmla="*/ 22334 w 584017"/>
                <a:gd name="connsiteY15" fmla="*/ 239107 h 1734059"/>
                <a:gd name="connsiteX16" fmla="*/ 66099 w 584017"/>
                <a:gd name="connsiteY16" fmla="*/ 15370 h 173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4017" h="1734059">
                  <a:moveTo>
                    <a:pt x="66099" y="15370"/>
                  </a:moveTo>
                  <a:cubicBezTo>
                    <a:pt x="104939" y="-18567"/>
                    <a:pt x="191196" y="10768"/>
                    <a:pt x="255374" y="35483"/>
                  </a:cubicBezTo>
                  <a:cubicBezTo>
                    <a:pt x="319552" y="60198"/>
                    <a:pt x="462501" y="88904"/>
                    <a:pt x="515959" y="189529"/>
                  </a:cubicBezTo>
                  <a:cubicBezTo>
                    <a:pt x="569417" y="290154"/>
                    <a:pt x="566277" y="476136"/>
                    <a:pt x="576121" y="639233"/>
                  </a:cubicBezTo>
                  <a:cubicBezTo>
                    <a:pt x="585965" y="802330"/>
                    <a:pt x="587696" y="1009713"/>
                    <a:pt x="575021" y="1168109"/>
                  </a:cubicBezTo>
                  <a:cubicBezTo>
                    <a:pt x="562346" y="1326505"/>
                    <a:pt x="581424" y="1495434"/>
                    <a:pt x="500068" y="1589607"/>
                  </a:cubicBezTo>
                  <a:cubicBezTo>
                    <a:pt x="418712" y="1683780"/>
                    <a:pt x="170200" y="1742163"/>
                    <a:pt x="86885" y="1733145"/>
                  </a:cubicBezTo>
                  <a:cubicBezTo>
                    <a:pt x="3570" y="1724127"/>
                    <a:pt x="2964" y="1600216"/>
                    <a:pt x="178" y="1535497"/>
                  </a:cubicBezTo>
                  <a:cubicBezTo>
                    <a:pt x="-2608" y="1470778"/>
                    <a:pt x="27684" y="1399088"/>
                    <a:pt x="70167" y="1344833"/>
                  </a:cubicBezTo>
                  <a:cubicBezTo>
                    <a:pt x="112650" y="1290578"/>
                    <a:pt x="265706" y="1217214"/>
                    <a:pt x="269017" y="1168043"/>
                  </a:cubicBezTo>
                  <a:cubicBezTo>
                    <a:pt x="272328" y="1118872"/>
                    <a:pt x="102812" y="1112935"/>
                    <a:pt x="76092" y="1056796"/>
                  </a:cubicBezTo>
                  <a:cubicBezTo>
                    <a:pt x="49372" y="1000657"/>
                    <a:pt x="51891" y="937452"/>
                    <a:pt x="85109" y="880665"/>
                  </a:cubicBezTo>
                  <a:cubicBezTo>
                    <a:pt x="118327" y="823878"/>
                    <a:pt x="278768" y="764059"/>
                    <a:pt x="275400" y="716075"/>
                  </a:cubicBezTo>
                  <a:cubicBezTo>
                    <a:pt x="272032" y="668091"/>
                    <a:pt x="77079" y="660594"/>
                    <a:pt x="64902" y="592761"/>
                  </a:cubicBezTo>
                  <a:cubicBezTo>
                    <a:pt x="55230" y="538882"/>
                    <a:pt x="47273" y="477042"/>
                    <a:pt x="40178" y="418100"/>
                  </a:cubicBezTo>
                  <a:cubicBezTo>
                    <a:pt x="33083" y="359158"/>
                    <a:pt x="18014" y="306229"/>
                    <a:pt x="22334" y="239107"/>
                  </a:cubicBezTo>
                  <a:cubicBezTo>
                    <a:pt x="26654" y="171985"/>
                    <a:pt x="27259" y="49307"/>
                    <a:pt x="66099" y="15370"/>
                  </a:cubicBezTo>
                  <a:close/>
                </a:path>
              </a:pathLst>
            </a:custGeom>
            <a:solidFill>
              <a:srgbClr val="68A64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3" name="Isosceles Triangle 242">
              <a:extLst>
                <a:ext uri="{FF2B5EF4-FFF2-40B4-BE49-F238E27FC236}">
                  <a16:creationId xmlns:a16="http://schemas.microsoft.com/office/drawing/2014/main" id="{AF8F9923-8DB0-4883-9A62-28403648DFBE}"/>
                </a:ext>
              </a:extLst>
            </p:cNvPr>
            <p:cNvSpPr/>
            <p:nvPr/>
          </p:nvSpPr>
          <p:spPr>
            <a:xfrm rot="5400000">
              <a:off x="5358694" y="3754911"/>
              <a:ext cx="201029" cy="174570"/>
            </a:xfrm>
            <a:prstGeom prst="triangle">
              <a:avLst/>
            </a:prstGeom>
            <a:solidFill>
              <a:srgbClr val="FF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6534BEFF-AEA6-49F3-AC94-3B7F063FEE1D}"/>
                </a:ext>
              </a:extLst>
            </p:cNvPr>
            <p:cNvSpPr/>
            <p:nvPr/>
          </p:nvSpPr>
          <p:spPr>
            <a:xfrm>
              <a:off x="5022326" y="4398900"/>
              <a:ext cx="216000" cy="216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0" name="Isosceles Triangle 399">
              <a:extLst>
                <a:ext uri="{FF2B5EF4-FFF2-40B4-BE49-F238E27FC236}">
                  <a16:creationId xmlns:a16="http://schemas.microsoft.com/office/drawing/2014/main" id="{5A290292-A54C-45E8-9B23-6CEE18E8FBB7}"/>
                </a:ext>
              </a:extLst>
            </p:cNvPr>
            <p:cNvSpPr/>
            <p:nvPr/>
          </p:nvSpPr>
          <p:spPr>
            <a:xfrm rot="5400000">
              <a:off x="5421282" y="4189022"/>
              <a:ext cx="201029" cy="174570"/>
            </a:xfrm>
            <a:prstGeom prst="triangle">
              <a:avLst/>
            </a:prstGeom>
            <a:solidFill>
              <a:srgbClr val="FF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26" name="Straight Arrow Connector 225">
              <a:extLst>
                <a:ext uri="{FF2B5EF4-FFF2-40B4-BE49-F238E27FC236}">
                  <a16:creationId xmlns:a16="http://schemas.microsoft.com/office/drawing/2014/main" id="{F8B6A486-2765-4A0C-B49D-9EE1E92464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24608" y="4719425"/>
              <a:ext cx="86751" cy="544109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Arrow Connector 226">
              <a:extLst>
                <a:ext uri="{FF2B5EF4-FFF2-40B4-BE49-F238E27FC236}">
                  <a16:creationId xmlns:a16="http://schemas.microsoft.com/office/drawing/2014/main" id="{C3DCF284-60A9-4357-AF0D-CFCBBA268EF4}"/>
                </a:ext>
              </a:extLst>
            </p:cNvPr>
            <p:cNvCxnSpPr>
              <a:cxnSpLocks/>
            </p:cNvCxnSpPr>
            <p:nvPr/>
          </p:nvCxnSpPr>
          <p:spPr>
            <a:xfrm>
              <a:off x="5397781" y="4455265"/>
              <a:ext cx="52694" cy="786019"/>
            </a:xfrm>
            <a:prstGeom prst="straightConnector1">
              <a:avLst/>
            </a:prstGeom>
            <a:ln>
              <a:solidFill>
                <a:srgbClr val="FF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F64D8796-DF72-4B1A-825C-135C8C56C2BB}"/>
                </a:ext>
              </a:extLst>
            </p:cNvPr>
            <p:cNvSpPr/>
            <p:nvPr/>
          </p:nvSpPr>
          <p:spPr>
            <a:xfrm>
              <a:off x="5051040" y="3714971"/>
              <a:ext cx="216000" cy="216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05" name="Oval 704">
            <a:extLst>
              <a:ext uri="{FF2B5EF4-FFF2-40B4-BE49-F238E27FC236}">
                <a16:creationId xmlns:a16="http://schemas.microsoft.com/office/drawing/2014/main" id="{1917B51A-66D5-4022-84B1-FA299C7870AB}"/>
              </a:ext>
            </a:extLst>
          </p:cNvPr>
          <p:cNvSpPr/>
          <p:nvPr/>
        </p:nvSpPr>
        <p:spPr>
          <a:xfrm>
            <a:off x="4474300" y="4145654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461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AE5342A7-462E-4244-B769-AB98A24D257F}"/>
              </a:ext>
            </a:extLst>
          </p:cNvPr>
          <p:cNvCxnSpPr>
            <a:cxnSpLocks/>
          </p:cNvCxnSpPr>
          <p:nvPr/>
        </p:nvCxnSpPr>
        <p:spPr>
          <a:xfrm>
            <a:off x="1875440" y="5199816"/>
            <a:ext cx="1580183" cy="98900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2A223C55-3EF8-4EEB-84D1-12F8178B16ED}"/>
              </a:ext>
            </a:extLst>
          </p:cNvPr>
          <p:cNvCxnSpPr>
            <a:cxnSpLocks/>
          </p:cNvCxnSpPr>
          <p:nvPr/>
        </p:nvCxnSpPr>
        <p:spPr>
          <a:xfrm flipV="1">
            <a:off x="1767989" y="2593072"/>
            <a:ext cx="1609688" cy="225302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BD1F6E4C-7DA9-43FA-8EF6-346725CF13BE}"/>
              </a:ext>
            </a:extLst>
          </p:cNvPr>
          <p:cNvGrpSpPr/>
          <p:nvPr/>
        </p:nvGrpSpPr>
        <p:grpSpPr>
          <a:xfrm rot="19532890" flipH="1">
            <a:off x="822061" y="4330662"/>
            <a:ext cx="1319516" cy="1738971"/>
            <a:chOff x="1103411" y="4978652"/>
            <a:chExt cx="1237251" cy="1738971"/>
          </a:xfrm>
        </p:grpSpPr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206E9F4A-DCE5-4163-BB69-D206B39C8F22}"/>
                </a:ext>
              </a:extLst>
            </p:cNvPr>
            <p:cNvSpPr/>
            <p:nvPr/>
          </p:nvSpPr>
          <p:spPr>
            <a:xfrm>
              <a:off x="1415441" y="5733454"/>
              <a:ext cx="313151" cy="301264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6" name="Picture 14">
              <a:extLst>
                <a:ext uri="{FF2B5EF4-FFF2-40B4-BE49-F238E27FC236}">
                  <a16:creationId xmlns:a16="http://schemas.microsoft.com/office/drawing/2014/main" id="{7EC0E6F3-CA11-432B-8686-662EC2CAA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52761">
              <a:off x="1103411" y="4978652"/>
              <a:ext cx="1237251" cy="1738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4" name="Rectangle 243">
            <a:extLst>
              <a:ext uri="{FF2B5EF4-FFF2-40B4-BE49-F238E27FC236}">
                <a16:creationId xmlns:a16="http://schemas.microsoft.com/office/drawing/2014/main" id="{D25E42A3-5270-431C-B233-FD41F86E7EED}"/>
              </a:ext>
            </a:extLst>
          </p:cNvPr>
          <p:cNvSpPr/>
          <p:nvPr/>
        </p:nvSpPr>
        <p:spPr>
          <a:xfrm rot="19371880">
            <a:off x="532740" y="3756618"/>
            <a:ext cx="1000817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GB" kern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Stimulus</a:t>
            </a:r>
            <a:endParaRPr lang="en-GB" sz="1200" kern="1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58" name="Picture 2" descr="218e_tryptophan">
            <a:extLst>
              <a:ext uri="{FF2B5EF4-FFF2-40B4-BE49-F238E27FC236}">
                <a16:creationId xmlns:a16="http://schemas.microsoft.com/office/drawing/2014/main" id="{846470B9-B4F7-4098-BA16-CA2783886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2164">
            <a:off x="1124022" y="3738883"/>
            <a:ext cx="780983" cy="78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218d_tryptophan">
            <a:extLst>
              <a:ext uri="{FF2B5EF4-FFF2-40B4-BE49-F238E27FC236}">
                <a16:creationId xmlns:a16="http://schemas.microsoft.com/office/drawing/2014/main" id="{348527E9-52B2-41C7-8015-88981189B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63" y="3916341"/>
            <a:ext cx="830997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2" name="TextBox 271">
            <a:extLst>
              <a:ext uri="{FF2B5EF4-FFF2-40B4-BE49-F238E27FC236}">
                <a16:creationId xmlns:a16="http://schemas.microsoft.com/office/drawing/2014/main" id="{9A87E3AA-A8B4-44CA-B75A-A534217073DF}"/>
              </a:ext>
            </a:extLst>
          </p:cNvPr>
          <p:cNvSpPr txBox="1"/>
          <p:nvPr/>
        </p:nvSpPr>
        <p:spPr>
          <a:xfrm>
            <a:off x="501161" y="339296"/>
            <a:ext cx="6428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+mj-lt"/>
              </a:rPr>
              <a:t>2. Initial depolarization</a:t>
            </a:r>
          </a:p>
        </p:txBody>
      </p: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316A3ED1-738C-4ADA-A8E6-C5CCA70F4171}"/>
              </a:ext>
            </a:extLst>
          </p:cNvPr>
          <p:cNvGrpSpPr/>
          <p:nvPr/>
        </p:nvGrpSpPr>
        <p:grpSpPr>
          <a:xfrm>
            <a:off x="529920" y="1109187"/>
            <a:ext cx="2420020" cy="2255160"/>
            <a:chOff x="529920" y="1109187"/>
            <a:chExt cx="2420020" cy="2255160"/>
          </a:xfrm>
        </p:grpSpPr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ECD2527E-CCF2-4BD7-AAC9-C8CDBF2B0CE3}"/>
                </a:ext>
              </a:extLst>
            </p:cNvPr>
            <p:cNvSpPr/>
            <p:nvPr/>
          </p:nvSpPr>
          <p:spPr>
            <a:xfrm>
              <a:off x="1100180" y="3098503"/>
              <a:ext cx="1625687" cy="1630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59142553-FD8C-4400-89C2-8A841B25D233}"/>
                </a:ext>
              </a:extLst>
            </p:cNvPr>
            <p:cNvGrpSpPr/>
            <p:nvPr/>
          </p:nvGrpSpPr>
          <p:grpSpPr>
            <a:xfrm>
              <a:off x="529920" y="1109187"/>
              <a:ext cx="2420020" cy="2255160"/>
              <a:chOff x="529920" y="1109187"/>
              <a:chExt cx="2420020" cy="2255160"/>
            </a:xfrm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1EFC1DBD-02FA-4A69-9289-39E331DD1B4C}"/>
                  </a:ext>
                </a:extLst>
              </p:cNvPr>
              <p:cNvSpPr/>
              <p:nvPr/>
            </p:nvSpPr>
            <p:spPr>
              <a:xfrm>
                <a:off x="1115458" y="2397400"/>
                <a:ext cx="1625687" cy="1630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56FFE9A-F09B-4A1E-82B4-B6D4FD739798}"/>
                  </a:ext>
                </a:extLst>
              </p:cNvPr>
              <p:cNvSpPr/>
              <p:nvPr/>
            </p:nvSpPr>
            <p:spPr>
              <a:xfrm>
                <a:off x="913806" y="1962232"/>
                <a:ext cx="1548419" cy="2556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78" name="Picture 26" descr="Image result for action potential">
                <a:extLst>
                  <a:ext uri="{FF2B5EF4-FFF2-40B4-BE49-F238E27FC236}">
                    <a16:creationId xmlns:a16="http://schemas.microsoft.com/office/drawing/2014/main" id="{9B3DCDBA-2D32-4232-9C70-A2B3DF2080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920" y="1109187"/>
                <a:ext cx="2285636" cy="2255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168D1B4D-1CFB-42B4-B114-FD24BB61D9FD}"/>
                  </a:ext>
                </a:extLst>
              </p:cNvPr>
              <p:cNvSpPr/>
              <p:nvPr/>
            </p:nvSpPr>
            <p:spPr>
              <a:xfrm>
                <a:off x="1857000" y="1751240"/>
                <a:ext cx="1092940" cy="12762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A350C9F3-8B6F-49FE-B8BD-B465D5345669}"/>
                  </a:ext>
                </a:extLst>
              </p:cNvPr>
              <p:cNvSpPr/>
              <p:nvPr/>
            </p:nvSpPr>
            <p:spPr>
              <a:xfrm>
                <a:off x="898528" y="2663335"/>
                <a:ext cx="1548419" cy="2556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28CCE108-C60B-4B43-A1B2-7B99F721EE33}"/>
                  </a:ext>
                </a:extLst>
              </p:cNvPr>
              <p:cNvSpPr/>
              <p:nvPr/>
            </p:nvSpPr>
            <p:spPr>
              <a:xfrm>
                <a:off x="1848583" y="1206786"/>
                <a:ext cx="1092940" cy="12762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2D35FD4-2744-4D25-8B66-AF7B1DA95A88}"/>
                  </a:ext>
                </a:extLst>
              </p:cNvPr>
              <p:cNvSpPr/>
              <p:nvPr/>
            </p:nvSpPr>
            <p:spPr>
              <a:xfrm>
                <a:off x="1819040" y="1244804"/>
                <a:ext cx="1092940" cy="11750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E26A742F-2D91-426A-9C7D-F6A7FC36F82B}"/>
                  </a:ext>
                </a:extLst>
              </p:cNvPr>
              <p:cNvSpPr/>
              <p:nvPr/>
            </p:nvSpPr>
            <p:spPr>
              <a:xfrm>
                <a:off x="1762520" y="1129425"/>
                <a:ext cx="1092940" cy="11432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C72988D6-CC25-42A7-8A77-97FD94001C85}"/>
                  </a:ext>
                </a:extLst>
              </p:cNvPr>
              <p:cNvSpPr/>
              <p:nvPr/>
            </p:nvSpPr>
            <p:spPr>
              <a:xfrm>
                <a:off x="1229539" y="1616573"/>
                <a:ext cx="1092940" cy="7010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25991365-EDEB-4FD5-84F4-77D4EF598E35}"/>
                  </a:ext>
                </a:extLst>
              </p:cNvPr>
              <p:cNvSpPr/>
              <p:nvPr/>
            </p:nvSpPr>
            <p:spPr>
              <a:xfrm>
                <a:off x="1443405" y="1266046"/>
                <a:ext cx="1092940" cy="2166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3E5646C6-B732-4902-BFC6-D1A87B4F3858}"/>
                </a:ext>
              </a:extLst>
            </p:cNvPr>
            <p:cNvSpPr/>
            <p:nvPr/>
          </p:nvSpPr>
          <p:spPr>
            <a:xfrm>
              <a:off x="1274573" y="1418078"/>
              <a:ext cx="1092940" cy="701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1" name="TextBox 240">
            <a:extLst>
              <a:ext uri="{FF2B5EF4-FFF2-40B4-BE49-F238E27FC236}">
                <a16:creationId xmlns:a16="http://schemas.microsoft.com/office/drawing/2014/main" id="{EE7AEEAF-5D5C-4860-86E7-7E668C706A36}"/>
              </a:ext>
            </a:extLst>
          </p:cNvPr>
          <p:cNvSpPr txBox="1"/>
          <p:nvPr/>
        </p:nvSpPr>
        <p:spPr>
          <a:xfrm>
            <a:off x="8709248" y="1021001"/>
            <a:ext cx="174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Ions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13E597D1-B725-41C8-9A4A-F84B8C2AFC74}"/>
              </a:ext>
            </a:extLst>
          </p:cNvPr>
          <p:cNvGrpSpPr/>
          <p:nvPr/>
        </p:nvGrpSpPr>
        <p:grpSpPr>
          <a:xfrm>
            <a:off x="3079506" y="3512703"/>
            <a:ext cx="272950" cy="701654"/>
            <a:chOff x="1253225" y="1631433"/>
            <a:chExt cx="272950" cy="701654"/>
          </a:xfrm>
        </p:grpSpPr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2B32098-D65D-48E0-B133-FACFDC2E464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474FE8B1-3FE9-4268-BFAB-23F52554DB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23E3B5A8-8AE4-4EE3-AC42-DB25D2C3EB1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2DFDCAA9-344D-4868-8B39-7F04F250FDC3}"/>
              </a:ext>
            </a:extLst>
          </p:cNvPr>
          <p:cNvGrpSpPr/>
          <p:nvPr/>
        </p:nvGrpSpPr>
        <p:grpSpPr>
          <a:xfrm rot="10800000">
            <a:off x="3121077" y="4204354"/>
            <a:ext cx="272950" cy="701654"/>
            <a:chOff x="1253225" y="1631433"/>
            <a:chExt cx="272950" cy="701654"/>
          </a:xfrm>
        </p:grpSpPr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8E5F3FC4-8CC3-4C26-B002-A9A470850EE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248F59C6-43C3-46C5-B988-B3A91DC02C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ED01BEA0-7E4F-42CF-9D7F-3BCB7974921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4" name="Oval 253">
            <a:extLst>
              <a:ext uri="{FF2B5EF4-FFF2-40B4-BE49-F238E27FC236}">
                <a16:creationId xmlns:a16="http://schemas.microsoft.com/office/drawing/2014/main" id="{DE9AC190-1593-4BE1-BC15-38B8295AAF10}"/>
              </a:ext>
            </a:extLst>
          </p:cNvPr>
          <p:cNvSpPr/>
          <p:nvPr/>
        </p:nvSpPr>
        <p:spPr>
          <a:xfrm>
            <a:off x="9183712" y="145674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Isosceles Triangle 254">
            <a:extLst>
              <a:ext uri="{FF2B5EF4-FFF2-40B4-BE49-F238E27FC236}">
                <a16:creationId xmlns:a16="http://schemas.microsoft.com/office/drawing/2014/main" id="{A89DEDA0-788E-4218-BB9D-406E2C94A8ED}"/>
              </a:ext>
            </a:extLst>
          </p:cNvPr>
          <p:cNvSpPr/>
          <p:nvPr/>
        </p:nvSpPr>
        <p:spPr>
          <a:xfrm rot="6481765">
            <a:off x="9229639" y="1853455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111474FA-5A9D-4E10-8656-21B37F96B5D4}"/>
              </a:ext>
            </a:extLst>
          </p:cNvPr>
          <p:cNvSpPr txBox="1"/>
          <p:nvPr/>
        </p:nvSpPr>
        <p:spPr>
          <a:xfrm>
            <a:off x="9216025" y="1320084"/>
            <a:ext cx="1162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Na</a:t>
            </a:r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AD83928C-2700-4E05-B31B-346A754A5487}"/>
              </a:ext>
            </a:extLst>
          </p:cNvPr>
          <p:cNvSpPr txBox="1"/>
          <p:nvPr/>
        </p:nvSpPr>
        <p:spPr>
          <a:xfrm>
            <a:off x="8647089" y="1691136"/>
            <a:ext cx="21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</a:t>
            </a:r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</a:p>
        </p:txBody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D4596BCE-DFC6-4704-BDC3-775941BC1AD8}"/>
              </a:ext>
            </a:extLst>
          </p:cNvPr>
          <p:cNvGrpSpPr/>
          <p:nvPr/>
        </p:nvGrpSpPr>
        <p:grpSpPr>
          <a:xfrm rot="10800000">
            <a:off x="7505230" y="4170273"/>
            <a:ext cx="272950" cy="701654"/>
            <a:chOff x="1253225" y="1631433"/>
            <a:chExt cx="272950" cy="701654"/>
          </a:xfrm>
        </p:grpSpPr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02CABD6E-D0BD-4A6E-9D68-43C14D7E9DA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30E8AF83-A9C6-4BCC-AD19-F9ACF2D6DE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FF09DAED-94C9-4C16-96D4-222FC9854F5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91C7185-E95A-46BC-9A3E-E477464DC561}"/>
              </a:ext>
            </a:extLst>
          </p:cNvPr>
          <p:cNvGrpSpPr/>
          <p:nvPr/>
        </p:nvGrpSpPr>
        <p:grpSpPr>
          <a:xfrm>
            <a:off x="7473392" y="3475288"/>
            <a:ext cx="272950" cy="701654"/>
            <a:chOff x="1253225" y="1631433"/>
            <a:chExt cx="272950" cy="701654"/>
          </a:xfrm>
        </p:grpSpPr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8862C92F-0EE9-419D-8D23-A37CA8B0958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415EA144-F85B-449C-ACB7-60CA5F4F72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8BBF3538-6CBC-46DB-B8DC-C9577121D2F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9D1B7BD1-C1D7-4666-AE38-B76CDDD2A7B7}"/>
              </a:ext>
            </a:extLst>
          </p:cNvPr>
          <p:cNvGrpSpPr/>
          <p:nvPr/>
        </p:nvGrpSpPr>
        <p:grpSpPr>
          <a:xfrm rot="10800000">
            <a:off x="7235966" y="4169852"/>
            <a:ext cx="272950" cy="701654"/>
            <a:chOff x="1253225" y="1631433"/>
            <a:chExt cx="272950" cy="701654"/>
          </a:xfrm>
        </p:grpSpPr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A8C36726-EE33-46B5-8BCB-6ED3891ABF4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59AB71ED-8EC8-43A1-98E7-7D306068A1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4B962632-FB60-414D-999D-75E07BF4BA4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E70F8AA7-0442-4D40-A41E-23C18A0A8689}"/>
              </a:ext>
            </a:extLst>
          </p:cNvPr>
          <p:cNvGrpSpPr/>
          <p:nvPr/>
        </p:nvGrpSpPr>
        <p:grpSpPr>
          <a:xfrm>
            <a:off x="7204128" y="3474867"/>
            <a:ext cx="272950" cy="701654"/>
            <a:chOff x="1253225" y="1631433"/>
            <a:chExt cx="272950" cy="701654"/>
          </a:xfrm>
        </p:grpSpPr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84327420-E6B8-4A8A-97FB-8A3686B178A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ACE0B3A3-BFE4-488A-BF0C-6BBCCBCE98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651DACB4-A96B-40CA-8D64-5B3C617CFDF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EA9D88C7-874D-439D-B6E9-CCD80D58FBBC}"/>
              </a:ext>
            </a:extLst>
          </p:cNvPr>
          <p:cNvGrpSpPr/>
          <p:nvPr/>
        </p:nvGrpSpPr>
        <p:grpSpPr>
          <a:xfrm rot="10800000">
            <a:off x="5403369" y="4183238"/>
            <a:ext cx="272950" cy="701654"/>
            <a:chOff x="1253225" y="1631433"/>
            <a:chExt cx="272950" cy="701654"/>
          </a:xfrm>
        </p:grpSpPr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7CBDAE0-9411-4C55-99D8-2951C1902F5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8D2F2B0B-0B72-4C4D-9C3D-E3E9F8B64B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10333A4B-0E81-4612-A867-36FF140203F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D7950C98-840B-4225-921E-F8206BA63CDA}"/>
              </a:ext>
            </a:extLst>
          </p:cNvPr>
          <p:cNvGrpSpPr/>
          <p:nvPr/>
        </p:nvGrpSpPr>
        <p:grpSpPr>
          <a:xfrm>
            <a:off x="5371531" y="3488253"/>
            <a:ext cx="272950" cy="701654"/>
            <a:chOff x="1253225" y="1631433"/>
            <a:chExt cx="272950" cy="701654"/>
          </a:xfrm>
        </p:grpSpPr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C424B694-C8C6-4454-A6EA-FBDF3FC14D0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2B03C826-7DD4-4C63-922C-9C9D051320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B0D1B606-6C91-4B9E-8646-18629F23B7D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1AD547BB-A447-49FF-ABEE-ED8D0B0F1AA0}"/>
              </a:ext>
            </a:extLst>
          </p:cNvPr>
          <p:cNvGrpSpPr/>
          <p:nvPr/>
        </p:nvGrpSpPr>
        <p:grpSpPr>
          <a:xfrm rot="10800000">
            <a:off x="5139065" y="4173608"/>
            <a:ext cx="272950" cy="701654"/>
            <a:chOff x="1253225" y="1631433"/>
            <a:chExt cx="272950" cy="701654"/>
          </a:xfrm>
        </p:grpSpPr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A25D04B8-4B2D-44DF-9CA5-BA419AC5470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CC502861-BB76-4B47-A269-1F1CC6C874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777D7963-81C9-4E84-A2FB-F419E9EEBA1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9C693F5C-3A23-447C-B7FC-D3F298EA7316}"/>
              </a:ext>
            </a:extLst>
          </p:cNvPr>
          <p:cNvGrpSpPr/>
          <p:nvPr/>
        </p:nvGrpSpPr>
        <p:grpSpPr>
          <a:xfrm>
            <a:off x="5107227" y="3478623"/>
            <a:ext cx="272950" cy="701654"/>
            <a:chOff x="1253225" y="1631433"/>
            <a:chExt cx="272950" cy="701654"/>
          </a:xfrm>
        </p:grpSpPr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6ADDDC97-749A-48EF-AF13-88E7EA3E6F6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5BF348EB-8522-42AD-ABB6-555C5A4F80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05C2E6DB-2BEE-4451-8BDC-71505D5EEF8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84F561F1-A7FE-4B31-8B4E-91396E201C83}"/>
              </a:ext>
            </a:extLst>
          </p:cNvPr>
          <p:cNvGrpSpPr/>
          <p:nvPr/>
        </p:nvGrpSpPr>
        <p:grpSpPr>
          <a:xfrm rot="10800000">
            <a:off x="3373781" y="4201009"/>
            <a:ext cx="272950" cy="701654"/>
            <a:chOff x="1253225" y="1631433"/>
            <a:chExt cx="272950" cy="701654"/>
          </a:xfrm>
        </p:grpSpPr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488837AA-EA4E-4835-BE42-73FD5D99C5B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683430B0-BEC3-418C-BBF7-FA53B49183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A7628464-351A-48E2-8361-717A9D76D0D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BD2DAFC9-120D-417B-9188-41B611110BCB}"/>
              </a:ext>
            </a:extLst>
          </p:cNvPr>
          <p:cNvGrpSpPr/>
          <p:nvPr/>
        </p:nvGrpSpPr>
        <p:grpSpPr>
          <a:xfrm>
            <a:off x="3341943" y="3506024"/>
            <a:ext cx="272950" cy="701654"/>
            <a:chOff x="1253225" y="1631433"/>
            <a:chExt cx="272950" cy="701654"/>
          </a:xfrm>
        </p:grpSpPr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B33EEC9D-681C-4FD6-8EB2-7AB7B641915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C309FA9E-EAE2-4E0E-9761-1CD79F04C1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E29EAE66-9A5D-4D3F-87FE-30AC5ADFD5A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444D0474-E485-4BE7-89E2-6BD7A93A6088}"/>
              </a:ext>
            </a:extLst>
          </p:cNvPr>
          <p:cNvGrpSpPr/>
          <p:nvPr/>
        </p:nvGrpSpPr>
        <p:grpSpPr>
          <a:xfrm>
            <a:off x="3603057" y="3506024"/>
            <a:ext cx="272950" cy="701654"/>
            <a:chOff x="1253225" y="1631433"/>
            <a:chExt cx="272950" cy="701654"/>
          </a:xfrm>
        </p:grpSpPr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FF450963-AE57-4F45-94FA-BCA8D2B0793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ABF8248C-24B5-4914-B6F7-9C5F1FEA55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B42006C4-5402-458A-B3C0-358A36A9544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1" name="Group 520">
            <a:extLst>
              <a:ext uri="{FF2B5EF4-FFF2-40B4-BE49-F238E27FC236}">
                <a16:creationId xmlns:a16="http://schemas.microsoft.com/office/drawing/2014/main" id="{73037BE1-1649-4EBB-84D6-7DFF62EABF44}"/>
              </a:ext>
            </a:extLst>
          </p:cNvPr>
          <p:cNvGrpSpPr/>
          <p:nvPr/>
        </p:nvGrpSpPr>
        <p:grpSpPr>
          <a:xfrm>
            <a:off x="3862845" y="3499355"/>
            <a:ext cx="272950" cy="701654"/>
            <a:chOff x="1253225" y="1631433"/>
            <a:chExt cx="272950" cy="701654"/>
          </a:xfrm>
        </p:grpSpPr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53FBE821-08B7-4EA2-8980-85623BFCAD5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3" name="Straight Connector 522">
              <a:extLst>
                <a:ext uri="{FF2B5EF4-FFF2-40B4-BE49-F238E27FC236}">
                  <a16:creationId xmlns:a16="http://schemas.microsoft.com/office/drawing/2014/main" id="{996943EC-D296-45B2-9496-77C8494CEC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61C5200F-2A8A-4C49-B042-D127A1B9997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5" name="Group 524">
            <a:extLst>
              <a:ext uri="{FF2B5EF4-FFF2-40B4-BE49-F238E27FC236}">
                <a16:creationId xmlns:a16="http://schemas.microsoft.com/office/drawing/2014/main" id="{5461ADD0-B207-4265-BA7D-CEBB8E8B23DE}"/>
              </a:ext>
            </a:extLst>
          </p:cNvPr>
          <p:cNvGrpSpPr/>
          <p:nvPr/>
        </p:nvGrpSpPr>
        <p:grpSpPr>
          <a:xfrm>
            <a:off x="4121559" y="3506024"/>
            <a:ext cx="272950" cy="701654"/>
            <a:chOff x="1253225" y="1631433"/>
            <a:chExt cx="272950" cy="701654"/>
          </a:xfrm>
        </p:grpSpPr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2059AA2E-ED69-4643-8C17-01E776FB44E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7" name="Straight Connector 526">
              <a:extLst>
                <a:ext uri="{FF2B5EF4-FFF2-40B4-BE49-F238E27FC236}">
                  <a16:creationId xmlns:a16="http://schemas.microsoft.com/office/drawing/2014/main" id="{7100A251-A08F-43C3-82CF-5F1D821458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86400C29-26F7-47F8-BF48-533385CE0F8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9" name="Group 528">
            <a:extLst>
              <a:ext uri="{FF2B5EF4-FFF2-40B4-BE49-F238E27FC236}">
                <a16:creationId xmlns:a16="http://schemas.microsoft.com/office/drawing/2014/main" id="{A0F411D7-71CE-4F35-BDBD-9A33D34B1803}"/>
              </a:ext>
            </a:extLst>
          </p:cNvPr>
          <p:cNvGrpSpPr/>
          <p:nvPr/>
        </p:nvGrpSpPr>
        <p:grpSpPr>
          <a:xfrm>
            <a:off x="4387238" y="3506024"/>
            <a:ext cx="272950" cy="701654"/>
            <a:chOff x="1253225" y="1631433"/>
            <a:chExt cx="272950" cy="701654"/>
          </a:xfrm>
        </p:grpSpPr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4D8DDAD1-3784-497F-B40A-15CF08C3894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9608F834-374D-483B-B493-E76C81DF43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2" name="Oval 531">
              <a:extLst>
                <a:ext uri="{FF2B5EF4-FFF2-40B4-BE49-F238E27FC236}">
                  <a16:creationId xmlns:a16="http://schemas.microsoft.com/office/drawing/2014/main" id="{1BCB11E7-C03D-4EFE-BFD7-47FAC7DB2AA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3" name="Group 532">
            <a:extLst>
              <a:ext uri="{FF2B5EF4-FFF2-40B4-BE49-F238E27FC236}">
                <a16:creationId xmlns:a16="http://schemas.microsoft.com/office/drawing/2014/main" id="{2828A3BD-55E6-42FA-B225-A9091F8B1CA7}"/>
              </a:ext>
            </a:extLst>
          </p:cNvPr>
          <p:cNvGrpSpPr/>
          <p:nvPr/>
        </p:nvGrpSpPr>
        <p:grpSpPr>
          <a:xfrm rot="10800000">
            <a:off x="3637112" y="4201009"/>
            <a:ext cx="272950" cy="701654"/>
            <a:chOff x="1253225" y="1631433"/>
            <a:chExt cx="272950" cy="701654"/>
          </a:xfrm>
        </p:grpSpPr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A3A0672B-F835-428B-8468-F2CD14B2800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5" name="Straight Connector 534">
              <a:extLst>
                <a:ext uri="{FF2B5EF4-FFF2-40B4-BE49-F238E27FC236}">
                  <a16:creationId xmlns:a16="http://schemas.microsoft.com/office/drawing/2014/main" id="{0F58A8CF-140E-4D2A-B71E-7EDC053569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6" name="Oval 535">
              <a:extLst>
                <a:ext uri="{FF2B5EF4-FFF2-40B4-BE49-F238E27FC236}">
                  <a16:creationId xmlns:a16="http://schemas.microsoft.com/office/drawing/2014/main" id="{A53B8852-6522-4F2B-B88F-17FE307EAF4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0B8B01D6-4C48-46F7-9300-931F0BE3AEF4}"/>
              </a:ext>
            </a:extLst>
          </p:cNvPr>
          <p:cNvGrpSpPr/>
          <p:nvPr/>
        </p:nvGrpSpPr>
        <p:grpSpPr>
          <a:xfrm rot="10800000">
            <a:off x="3899799" y="4197675"/>
            <a:ext cx="272950" cy="701654"/>
            <a:chOff x="1253225" y="1631433"/>
            <a:chExt cx="272950" cy="701654"/>
          </a:xfrm>
        </p:grpSpPr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A665D598-78C6-4A26-A8A8-F1AF528821A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9" name="Straight Connector 538">
              <a:extLst>
                <a:ext uri="{FF2B5EF4-FFF2-40B4-BE49-F238E27FC236}">
                  <a16:creationId xmlns:a16="http://schemas.microsoft.com/office/drawing/2014/main" id="{A8A60D22-C4F3-4993-8FBF-88B6ABC47F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C9AECF22-08C6-4947-BB6A-53906FBBF6B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1" name="Group 540">
            <a:extLst>
              <a:ext uri="{FF2B5EF4-FFF2-40B4-BE49-F238E27FC236}">
                <a16:creationId xmlns:a16="http://schemas.microsoft.com/office/drawing/2014/main" id="{26837626-22D8-4212-9327-5DC713219CD2}"/>
              </a:ext>
            </a:extLst>
          </p:cNvPr>
          <p:cNvGrpSpPr/>
          <p:nvPr/>
        </p:nvGrpSpPr>
        <p:grpSpPr>
          <a:xfrm rot="10800000">
            <a:off x="4163130" y="4197675"/>
            <a:ext cx="272950" cy="701654"/>
            <a:chOff x="1253225" y="1631433"/>
            <a:chExt cx="272950" cy="701654"/>
          </a:xfrm>
        </p:grpSpPr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EDE95EED-2A6F-4AD0-8BF6-61985AE108F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43" name="Straight Connector 542">
              <a:extLst>
                <a:ext uri="{FF2B5EF4-FFF2-40B4-BE49-F238E27FC236}">
                  <a16:creationId xmlns:a16="http://schemas.microsoft.com/office/drawing/2014/main" id="{2D4F3067-9ADE-40B4-A232-2645C3ACB2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4" name="Oval 543">
              <a:extLst>
                <a:ext uri="{FF2B5EF4-FFF2-40B4-BE49-F238E27FC236}">
                  <a16:creationId xmlns:a16="http://schemas.microsoft.com/office/drawing/2014/main" id="{278D380E-EFB9-4AB9-A744-4E68D16BD61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5" name="Group 544">
            <a:extLst>
              <a:ext uri="{FF2B5EF4-FFF2-40B4-BE49-F238E27FC236}">
                <a16:creationId xmlns:a16="http://schemas.microsoft.com/office/drawing/2014/main" id="{51D2FAA0-9CCB-49C6-A571-235BFC781F4D}"/>
              </a:ext>
            </a:extLst>
          </p:cNvPr>
          <p:cNvGrpSpPr/>
          <p:nvPr/>
        </p:nvGrpSpPr>
        <p:grpSpPr>
          <a:xfrm rot="10800000">
            <a:off x="4428676" y="4197676"/>
            <a:ext cx="272950" cy="701654"/>
            <a:chOff x="1253225" y="1631433"/>
            <a:chExt cx="272950" cy="701654"/>
          </a:xfrm>
        </p:grpSpPr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9D887B64-6EBA-4B5F-9497-6C9413A7BE9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47" name="Straight Connector 546">
              <a:extLst>
                <a:ext uri="{FF2B5EF4-FFF2-40B4-BE49-F238E27FC236}">
                  <a16:creationId xmlns:a16="http://schemas.microsoft.com/office/drawing/2014/main" id="{DB713BF6-E514-4104-A06E-0ECF162323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8" name="Oval 547">
              <a:extLst>
                <a:ext uri="{FF2B5EF4-FFF2-40B4-BE49-F238E27FC236}">
                  <a16:creationId xmlns:a16="http://schemas.microsoft.com/office/drawing/2014/main" id="{E7D2D421-25BC-4D6A-9CF5-395020A6D53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9" name="Group 548">
            <a:extLst>
              <a:ext uri="{FF2B5EF4-FFF2-40B4-BE49-F238E27FC236}">
                <a16:creationId xmlns:a16="http://schemas.microsoft.com/office/drawing/2014/main" id="{D80CD647-BF66-4651-98FA-C2E59955C245}"/>
              </a:ext>
            </a:extLst>
          </p:cNvPr>
          <p:cNvGrpSpPr/>
          <p:nvPr/>
        </p:nvGrpSpPr>
        <p:grpSpPr>
          <a:xfrm rot="10800000">
            <a:off x="4692007" y="4197676"/>
            <a:ext cx="272950" cy="701654"/>
            <a:chOff x="1253225" y="1631433"/>
            <a:chExt cx="272950" cy="701654"/>
          </a:xfrm>
        </p:grpSpPr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1097A3C7-B029-471B-B1B8-B0BC3DCEA09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1" name="Straight Connector 550">
              <a:extLst>
                <a:ext uri="{FF2B5EF4-FFF2-40B4-BE49-F238E27FC236}">
                  <a16:creationId xmlns:a16="http://schemas.microsoft.com/office/drawing/2014/main" id="{2184694A-BED1-462E-ABFB-BE78CEA37C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2" name="Oval 551">
              <a:extLst>
                <a:ext uri="{FF2B5EF4-FFF2-40B4-BE49-F238E27FC236}">
                  <a16:creationId xmlns:a16="http://schemas.microsoft.com/office/drawing/2014/main" id="{401BAD10-D0BE-4E82-AAB3-17B9FCC0DAC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53" name="Group 552">
            <a:extLst>
              <a:ext uri="{FF2B5EF4-FFF2-40B4-BE49-F238E27FC236}">
                <a16:creationId xmlns:a16="http://schemas.microsoft.com/office/drawing/2014/main" id="{3DA3B775-82F9-4634-8FDC-6CA1EA20237F}"/>
              </a:ext>
            </a:extLst>
          </p:cNvPr>
          <p:cNvGrpSpPr/>
          <p:nvPr/>
        </p:nvGrpSpPr>
        <p:grpSpPr>
          <a:xfrm>
            <a:off x="4654590" y="3506024"/>
            <a:ext cx="272950" cy="701654"/>
            <a:chOff x="1253225" y="1631433"/>
            <a:chExt cx="272950" cy="701654"/>
          </a:xfrm>
        </p:grpSpPr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336D5EA0-6D78-4570-99F5-F5A9CE0B6F3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5" name="Straight Connector 554">
              <a:extLst>
                <a:ext uri="{FF2B5EF4-FFF2-40B4-BE49-F238E27FC236}">
                  <a16:creationId xmlns:a16="http://schemas.microsoft.com/office/drawing/2014/main" id="{3BC2E2B8-C5E4-4325-8E92-1A5F77CF94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6" name="Oval 555">
              <a:extLst>
                <a:ext uri="{FF2B5EF4-FFF2-40B4-BE49-F238E27FC236}">
                  <a16:creationId xmlns:a16="http://schemas.microsoft.com/office/drawing/2014/main" id="{0B9D80C9-4B55-41C1-80A9-AD4D9C85CB4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57" name="Group 556">
            <a:extLst>
              <a:ext uri="{FF2B5EF4-FFF2-40B4-BE49-F238E27FC236}">
                <a16:creationId xmlns:a16="http://schemas.microsoft.com/office/drawing/2014/main" id="{6B279702-30F3-4BCE-B148-7A712D4AC96B}"/>
              </a:ext>
            </a:extLst>
          </p:cNvPr>
          <p:cNvGrpSpPr/>
          <p:nvPr/>
        </p:nvGrpSpPr>
        <p:grpSpPr>
          <a:xfrm rot="10800000">
            <a:off x="5669141" y="4176941"/>
            <a:ext cx="272950" cy="701654"/>
            <a:chOff x="1253225" y="1631433"/>
            <a:chExt cx="272950" cy="701654"/>
          </a:xfrm>
        </p:grpSpPr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1630F396-AAA2-4CF3-9B6A-D87F67B08EF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0315C002-51E0-42E0-AFC8-C2122EB3A3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467C7577-EB69-4466-B8C7-AE4B3290BFB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1FDAAE1B-7F7D-4832-BE41-4E7DBFAB1A5B}"/>
              </a:ext>
            </a:extLst>
          </p:cNvPr>
          <p:cNvGrpSpPr/>
          <p:nvPr/>
        </p:nvGrpSpPr>
        <p:grpSpPr>
          <a:xfrm>
            <a:off x="5637303" y="3481956"/>
            <a:ext cx="272950" cy="701654"/>
            <a:chOff x="1253225" y="1631433"/>
            <a:chExt cx="272950" cy="701654"/>
          </a:xfrm>
        </p:grpSpPr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46B4F06E-B277-4DBB-9CC9-396E310B8C6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63" name="Straight Connector 562">
              <a:extLst>
                <a:ext uri="{FF2B5EF4-FFF2-40B4-BE49-F238E27FC236}">
                  <a16:creationId xmlns:a16="http://schemas.microsoft.com/office/drawing/2014/main" id="{24F76B13-C3DF-4BD9-82F8-470716F3B4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C03EA1BF-EAF3-4E79-B1A5-048BAFB0A28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2254EACD-0A24-4A21-B320-8A912D085002}"/>
              </a:ext>
            </a:extLst>
          </p:cNvPr>
          <p:cNvGrpSpPr/>
          <p:nvPr/>
        </p:nvGrpSpPr>
        <p:grpSpPr>
          <a:xfrm>
            <a:off x="5898417" y="3481956"/>
            <a:ext cx="272950" cy="701654"/>
            <a:chOff x="1253225" y="1631433"/>
            <a:chExt cx="272950" cy="701654"/>
          </a:xfrm>
        </p:grpSpPr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CBD2D1FF-DC9A-44C4-A8FC-8B6F2EC83AB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67" name="Straight Connector 566">
              <a:extLst>
                <a:ext uri="{FF2B5EF4-FFF2-40B4-BE49-F238E27FC236}">
                  <a16:creationId xmlns:a16="http://schemas.microsoft.com/office/drawing/2014/main" id="{484B9160-52DE-4C4B-B3D8-AEF684E7D9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DB419C82-E6E7-4CEB-B949-CFAAB171496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69" name="Group 568">
            <a:extLst>
              <a:ext uri="{FF2B5EF4-FFF2-40B4-BE49-F238E27FC236}">
                <a16:creationId xmlns:a16="http://schemas.microsoft.com/office/drawing/2014/main" id="{4DA4D6EF-0387-4A8E-8E7D-7E83F7B755E1}"/>
              </a:ext>
            </a:extLst>
          </p:cNvPr>
          <p:cNvGrpSpPr/>
          <p:nvPr/>
        </p:nvGrpSpPr>
        <p:grpSpPr>
          <a:xfrm>
            <a:off x="6158205" y="3475287"/>
            <a:ext cx="272950" cy="701654"/>
            <a:chOff x="1253225" y="1631433"/>
            <a:chExt cx="272950" cy="701654"/>
          </a:xfrm>
        </p:grpSpPr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3A6B9715-4971-40C5-B8BF-05982DDAF33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1" name="Straight Connector 570">
              <a:extLst>
                <a:ext uri="{FF2B5EF4-FFF2-40B4-BE49-F238E27FC236}">
                  <a16:creationId xmlns:a16="http://schemas.microsoft.com/office/drawing/2014/main" id="{A0FD1C1E-05F7-454C-A029-61F1C81D0A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939E9791-9F26-42B2-A0C4-B1EB80E6FDD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3" name="Group 572">
            <a:extLst>
              <a:ext uri="{FF2B5EF4-FFF2-40B4-BE49-F238E27FC236}">
                <a16:creationId xmlns:a16="http://schemas.microsoft.com/office/drawing/2014/main" id="{98F6BF81-C67A-4822-A8E7-35E2C56D8616}"/>
              </a:ext>
            </a:extLst>
          </p:cNvPr>
          <p:cNvGrpSpPr/>
          <p:nvPr/>
        </p:nvGrpSpPr>
        <p:grpSpPr>
          <a:xfrm>
            <a:off x="6416919" y="3481956"/>
            <a:ext cx="272950" cy="701654"/>
            <a:chOff x="1253225" y="1631433"/>
            <a:chExt cx="272950" cy="701654"/>
          </a:xfrm>
        </p:grpSpPr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8D8FBD1F-FE6C-4634-B3B7-9CD29AE34D7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5" name="Straight Connector 574">
              <a:extLst>
                <a:ext uri="{FF2B5EF4-FFF2-40B4-BE49-F238E27FC236}">
                  <a16:creationId xmlns:a16="http://schemas.microsoft.com/office/drawing/2014/main" id="{11545166-AC0D-4A3D-986B-4092DFEE13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A2133506-DBF8-4687-B470-5A386B4BEE8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7" name="Group 576">
            <a:extLst>
              <a:ext uri="{FF2B5EF4-FFF2-40B4-BE49-F238E27FC236}">
                <a16:creationId xmlns:a16="http://schemas.microsoft.com/office/drawing/2014/main" id="{4F47E647-9990-405B-AB92-5E44CC41DF21}"/>
              </a:ext>
            </a:extLst>
          </p:cNvPr>
          <p:cNvGrpSpPr/>
          <p:nvPr/>
        </p:nvGrpSpPr>
        <p:grpSpPr>
          <a:xfrm>
            <a:off x="6682598" y="3481956"/>
            <a:ext cx="272950" cy="701654"/>
            <a:chOff x="1253225" y="1631433"/>
            <a:chExt cx="272950" cy="701654"/>
          </a:xfrm>
        </p:grpSpPr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029DA2A0-BE40-4F83-8D44-D5B9166FC8F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9" name="Straight Connector 578">
              <a:extLst>
                <a:ext uri="{FF2B5EF4-FFF2-40B4-BE49-F238E27FC236}">
                  <a16:creationId xmlns:a16="http://schemas.microsoft.com/office/drawing/2014/main" id="{823AF895-C94D-40F3-89E5-4F43EDA87C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0" name="Oval 579">
              <a:extLst>
                <a:ext uri="{FF2B5EF4-FFF2-40B4-BE49-F238E27FC236}">
                  <a16:creationId xmlns:a16="http://schemas.microsoft.com/office/drawing/2014/main" id="{D31156F4-474A-495C-B83A-AACBC2C7FB9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1" name="Group 580">
            <a:extLst>
              <a:ext uri="{FF2B5EF4-FFF2-40B4-BE49-F238E27FC236}">
                <a16:creationId xmlns:a16="http://schemas.microsoft.com/office/drawing/2014/main" id="{2CC26622-4A0A-44BE-B212-986A472A8D2C}"/>
              </a:ext>
            </a:extLst>
          </p:cNvPr>
          <p:cNvGrpSpPr/>
          <p:nvPr/>
        </p:nvGrpSpPr>
        <p:grpSpPr>
          <a:xfrm rot="10800000">
            <a:off x="5932472" y="4176941"/>
            <a:ext cx="272950" cy="701654"/>
            <a:chOff x="1253225" y="1631433"/>
            <a:chExt cx="272950" cy="701654"/>
          </a:xfrm>
        </p:grpSpPr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8B916BC3-5C47-4F7B-84FA-4716A65A7AB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83" name="Straight Connector 582">
              <a:extLst>
                <a:ext uri="{FF2B5EF4-FFF2-40B4-BE49-F238E27FC236}">
                  <a16:creationId xmlns:a16="http://schemas.microsoft.com/office/drawing/2014/main" id="{611B572B-2EF4-415B-9B7D-A94E6A7D0E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4" name="Oval 583">
              <a:extLst>
                <a:ext uri="{FF2B5EF4-FFF2-40B4-BE49-F238E27FC236}">
                  <a16:creationId xmlns:a16="http://schemas.microsoft.com/office/drawing/2014/main" id="{89821DB5-EBDC-4657-A9BC-05BA3FE1DFE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5" name="Group 584">
            <a:extLst>
              <a:ext uri="{FF2B5EF4-FFF2-40B4-BE49-F238E27FC236}">
                <a16:creationId xmlns:a16="http://schemas.microsoft.com/office/drawing/2014/main" id="{69398240-A13D-4B4A-A9F2-04EB78FB9CCD}"/>
              </a:ext>
            </a:extLst>
          </p:cNvPr>
          <p:cNvGrpSpPr/>
          <p:nvPr/>
        </p:nvGrpSpPr>
        <p:grpSpPr>
          <a:xfrm rot="10800000">
            <a:off x="6195159" y="4173607"/>
            <a:ext cx="272950" cy="701654"/>
            <a:chOff x="1253225" y="1631433"/>
            <a:chExt cx="272950" cy="701654"/>
          </a:xfrm>
        </p:grpSpPr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7D9E825F-0F87-4FDE-AE79-51A3F0E9AC7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87" name="Straight Connector 586">
              <a:extLst>
                <a:ext uri="{FF2B5EF4-FFF2-40B4-BE49-F238E27FC236}">
                  <a16:creationId xmlns:a16="http://schemas.microsoft.com/office/drawing/2014/main" id="{EE8552D4-EDCB-4060-82CE-1F9A0939C1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2F9BA789-B00C-4C74-923D-CA586EA643A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9" name="Group 588">
            <a:extLst>
              <a:ext uri="{FF2B5EF4-FFF2-40B4-BE49-F238E27FC236}">
                <a16:creationId xmlns:a16="http://schemas.microsoft.com/office/drawing/2014/main" id="{2EA3F37D-A5E6-4532-A9D2-49308C26E5D1}"/>
              </a:ext>
            </a:extLst>
          </p:cNvPr>
          <p:cNvGrpSpPr/>
          <p:nvPr/>
        </p:nvGrpSpPr>
        <p:grpSpPr>
          <a:xfrm rot="10800000">
            <a:off x="6458490" y="4173607"/>
            <a:ext cx="272950" cy="701654"/>
            <a:chOff x="1253225" y="1631433"/>
            <a:chExt cx="272950" cy="701654"/>
          </a:xfrm>
        </p:grpSpPr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402A7718-AD26-442D-8641-122C06FFE6B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91" name="Straight Connector 590">
              <a:extLst>
                <a:ext uri="{FF2B5EF4-FFF2-40B4-BE49-F238E27FC236}">
                  <a16:creationId xmlns:a16="http://schemas.microsoft.com/office/drawing/2014/main" id="{703A5427-CC99-4DCD-B197-BBD2086DB7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2" name="Oval 591">
              <a:extLst>
                <a:ext uri="{FF2B5EF4-FFF2-40B4-BE49-F238E27FC236}">
                  <a16:creationId xmlns:a16="http://schemas.microsoft.com/office/drawing/2014/main" id="{A1611BD1-5DEF-4CDD-994C-2EE85C790F4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3" name="Group 592">
            <a:extLst>
              <a:ext uri="{FF2B5EF4-FFF2-40B4-BE49-F238E27FC236}">
                <a16:creationId xmlns:a16="http://schemas.microsoft.com/office/drawing/2014/main" id="{DEE690FF-02E5-4F10-872F-6992E7989187}"/>
              </a:ext>
            </a:extLst>
          </p:cNvPr>
          <p:cNvGrpSpPr/>
          <p:nvPr/>
        </p:nvGrpSpPr>
        <p:grpSpPr>
          <a:xfrm rot="10800000">
            <a:off x="6724036" y="4173608"/>
            <a:ext cx="272950" cy="701654"/>
            <a:chOff x="1253225" y="1631433"/>
            <a:chExt cx="272950" cy="701654"/>
          </a:xfrm>
        </p:grpSpPr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EDF0955B-7935-4FC2-BC62-509475A27CB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95" name="Straight Connector 594">
              <a:extLst>
                <a:ext uri="{FF2B5EF4-FFF2-40B4-BE49-F238E27FC236}">
                  <a16:creationId xmlns:a16="http://schemas.microsoft.com/office/drawing/2014/main" id="{2C7DBA7F-A676-48A1-BFDA-EE8F0671EC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6" name="Oval 595">
              <a:extLst>
                <a:ext uri="{FF2B5EF4-FFF2-40B4-BE49-F238E27FC236}">
                  <a16:creationId xmlns:a16="http://schemas.microsoft.com/office/drawing/2014/main" id="{B9B46D31-6516-4DC8-BDE6-77FEC102E20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7" name="Group 596">
            <a:extLst>
              <a:ext uri="{FF2B5EF4-FFF2-40B4-BE49-F238E27FC236}">
                <a16:creationId xmlns:a16="http://schemas.microsoft.com/office/drawing/2014/main" id="{84F7B471-148C-446A-B3D9-CE781C390DCC}"/>
              </a:ext>
            </a:extLst>
          </p:cNvPr>
          <p:cNvGrpSpPr/>
          <p:nvPr/>
        </p:nvGrpSpPr>
        <p:grpSpPr>
          <a:xfrm rot="10800000">
            <a:off x="6987367" y="4173608"/>
            <a:ext cx="272950" cy="701654"/>
            <a:chOff x="1253225" y="1631433"/>
            <a:chExt cx="272950" cy="701654"/>
          </a:xfrm>
        </p:grpSpPr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6B0A1AA1-0B57-4120-93D3-54C8E8426A4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99" name="Straight Connector 598">
              <a:extLst>
                <a:ext uri="{FF2B5EF4-FFF2-40B4-BE49-F238E27FC236}">
                  <a16:creationId xmlns:a16="http://schemas.microsoft.com/office/drawing/2014/main" id="{CF085BCD-1542-4118-BC8F-1C8297F099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0" name="Oval 599">
              <a:extLst>
                <a:ext uri="{FF2B5EF4-FFF2-40B4-BE49-F238E27FC236}">
                  <a16:creationId xmlns:a16="http://schemas.microsoft.com/office/drawing/2014/main" id="{5933CBAF-F578-47D3-914B-BBD258077E8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1" name="Group 600">
            <a:extLst>
              <a:ext uri="{FF2B5EF4-FFF2-40B4-BE49-F238E27FC236}">
                <a16:creationId xmlns:a16="http://schemas.microsoft.com/office/drawing/2014/main" id="{9BF3FE9E-5925-45E9-A384-CBB3F165FEC4}"/>
              </a:ext>
            </a:extLst>
          </p:cNvPr>
          <p:cNvGrpSpPr/>
          <p:nvPr/>
        </p:nvGrpSpPr>
        <p:grpSpPr>
          <a:xfrm>
            <a:off x="6949950" y="3481956"/>
            <a:ext cx="272950" cy="701654"/>
            <a:chOff x="1253225" y="1631433"/>
            <a:chExt cx="272950" cy="701654"/>
          </a:xfrm>
        </p:grpSpPr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A64F089D-7233-404D-87A6-CAB5E162353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03" name="Straight Connector 602">
              <a:extLst>
                <a:ext uri="{FF2B5EF4-FFF2-40B4-BE49-F238E27FC236}">
                  <a16:creationId xmlns:a16="http://schemas.microsoft.com/office/drawing/2014/main" id="{7EDB3359-BC5B-4529-B36E-91BBCBAE76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4535F635-C6CC-4D15-BDA3-140B766AC89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5" name="Group 604">
            <a:extLst>
              <a:ext uri="{FF2B5EF4-FFF2-40B4-BE49-F238E27FC236}">
                <a16:creationId xmlns:a16="http://schemas.microsoft.com/office/drawing/2014/main" id="{C2189687-CD21-4F26-81C4-55EF74A73228}"/>
              </a:ext>
            </a:extLst>
          </p:cNvPr>
          <p:cNvGrpSpPr/>
          <p:nvPr/>
        </p:nvGrpSpPr>
        <p:grpSpPr>
          <a:xfrm rot="10800000">
            <a:off x="7768245" y="4176942"/>
            <a:ext cx="272950" cy="701654"/>
            <a:chOff x="1253225" y="1631433"/>
            <a:chExt cx="272950" cy="701654"/>
          </a:xfrm>
        </p:grpSpPr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E227E9A2-35F1-4C40-A2C7-E3BA8E8E4A8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07" name="Straight Connector 606">
              <a:extLst>
                <a:ext uri="{FF2B5EF4-FFF2-40B4-BE49-F238E27FC236}">
                  <a16:creationId xmlns:a16="http://schemas.microsoft.com/office/drawing/2014/main" id="{B061B33A-F14D-4EC0-89A9-C7BCFC93F7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F59A81C3-30BE-4025-A00A-42F9A8DBB0B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9" name="Group 608">
            <a:extLst>
              <a:ext uri="{FF2B5EF4-FFF2-40B4-BE49-F238E27FC236}">
                <a16:creationId xmlns:a16="http://schemas.microsoft.com/office/drawing/2014/main" id="{EC0710BF-0705-4552-A3C9-0632C952A73B}"/>
              </a:ext>
            </a:extLst>
          </p:cNvPr>
          <p:cNvGrpSpPr/>
          <p:nvPr/>
        </p:nvGrpSpPr>
        <p:grpSpPr>
          <a:xfrm>
            <a:off x="7736407" y="3481957"/>
            <a:ext cx="272950" cy="701654"/>
            <a:chOff x="1253225" y="1631433"/>
            <a:chExt cx="272950" cy="701654"/>
          </a:xfrm>
        </p:grpSpPr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1AB36E85-851C-46D8-9718-6FA254DD26D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11" name="Straight Connector 610">
              <a:extLst>
                <a:ext uri="{FF2B5EF4-FFF2-40B4-BE49-F238E27FC236}">
                  <a16:creationId xmlns:a16="http://schemas.microsoft.com/office/drawing/2014/main" id="{B9A4B9BF-2F9A-4BE0-95B4-2D2189A02D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2" name="Oval 611">
              <a:extLst>
                <a:ext uri="{FF2B5EF4-FFF2-40B4-BE49-F238E27FC236}">
                  <a16:creationId xmlns:a16="http://schemas.microsoft.com/office/drawing/2014/main" id="{222FCACB-C51B-416B-833B-BE25FF92EDF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3" name="Group 612">
            <a:extLst>
              <a:ext uri="{FF2B5EF4-FFF2-40B4-BE49-F238E27FC236}">
                <a16:creationId xmlns:a16="http://schemas.microsoft.com/office/drawing/2014/main" id="{19582079-BF17-4F79-B41C-77F15FF9C38B}"/>
              </a:ext>
            </a:extLst>
          </p:cNvPr>
          <p:cNvGrpSpPr/>
          <p:nvPr/>
        </p:nvGrpSpPr>
        <p:grpSpPr>
          <a:xfrm>
            <a:off x="7997521" y="3481957"/>
            <a:ext cx="272950" cy="701654"/>
            <a:chOff x="1253225" y="1631433"/>
            <a:chExt cx="272950" cy="701654"/>
          </a:xfrm>
        </p:grpSpPr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28C02006-931D-4ED6-8CCE-BC4DB6ACB01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15" name="Straight Connector 614">
              <a:extLst>
                <a:ext uri="{FF2B5EF4-FFF2-40B4-BE49-F238E27FC236}">
                  <a16:creationId xmlns:a16="http://schemas.microsoft.com/office/drawing/2014/main" id="{C853EA70-469C-4C45-AAA0-848A1993B8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9CC182C8-A10A-4592-B500-357A2A9E1CB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7" name="Group 616">
            <a:extLst>
              <a:ext uri="{FF2B5EF4-FFF2-40B4-BE49-F238E27FC236}">
                <a16:creationId xmlns:a16="http://schemas.microsoft.com/office/drawing/2014/main" id="{FDEA5716-C01E-4DEE-BFF7-EDD36B5BDD65}"/>
              </a:ext>
            </a:extLst>
          </p:cNvPr>
          <p:cNvGrpSpPr/>
          <p:nvPr/>
        </p:nvGrpSpPr>
        <p:grpSpPr>
          <a:xfrm>
            <a:off x="8257309" y="3475288"/>
            <a:ext cx="272950" cy="701654"/>
            <a:chOff x="1253225" y="1631433"/>
            <a:chExt cx="272950" cy="701654"/>
          </a:xfrm>
        </p:grpSpPr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4B6800BE-9AC0-47F5-8B48-D18DB2DE04D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19" name="Straight Connector 618">
              <a:extLst>
                <a:ext uri="{FF2B5EF4-FFF2-40B4-BE49-F238E27FC236}">
                  <a16:creationId xmlns:a16="http://schemas.microsoft.com/office/drawing/2014/main" id="{C5C73F28-5F00-4EDD-A67E-4E59266E70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D863A403-1263-4743-99F2-87645E8E344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1" name="Group 620">
            <a:extLst>
              <a:ext uri="{FF2B5EF4-FFF2-40B4-BE49-F238E27FC236}">
                <a16:creationId xmlns:a16="http://schemas.microsoft.com/office/drawing/2014/main" id="{D29AFBC6-E1F3-4E02-95AC-7FE02B0B8117}"/>
              </a:ext>
            </a:extLst>
          </p:cNvPr>
          <p:cNvGrpSpPr/>
          <p:nvPr/>
        </p:nvGrpSpPr>
        <p:grpSpPr>
          <a:xfrm>
            <a:off x="8516023" y="3481957"/>
            <a:ext cx="272950" cy="701654"/>
            <a:chOff x="1253225" y="1631433"/>
            <a:chExt cx="272950" cy="701654"/>
          </a:xfrm>
        </p:grpSpPr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07499823-3591-456B-AC7C-D30CF979229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23" name="Straight Connector 622">
              <a:extLst>
                <a:ext uri="{FF2B5EF4-FFF2-40B4-BE49-F238E27FC236}">
                  <a16:creationId xmlns:a16="http://schemas.microsoft.com/office/drawing/2014/main" id="{177DB114-7E39-4B74-9C4B-C98988F097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4" name="Oval 623">
              <a:extLst>
                <a:ext uri="{FF2B5EF4-FFF2-40B4-BE49-F238E27FC236}">
                  <a16:creationId xmlns:a16="http://schemas.microsoft.com/office/drawing/2014/main" id="{FFA47A1D-5FC2-45D1-8A48-C17F39CA57C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5" name="Group 624">
            <a:extLst>
              <a:ext uri="{FF2B5EF4-FFF2-40B4-BE49-F238E27FC236}">
                <a16:creationId xmlns:a16="http://schemas.microsoft.com/office/drawing/2014/main" id="{1F3E09A3-3233-49E0-BC85-2600F307B9C2}"/>
              </a:ext>
            </a:extLst>
          </p:cNvPr>
          <p:cNvGrpSpPr/>
          <p:nvPr/>
        </p:nvGrpSpPr>
        <p:grpSpPr>
          <a:xfrm>
            <a:off x="8781702" y="3481957"/>
            <a:ext cx="272950" cy="701654"/>
            <a:chOff x="1253225" y="1631433"/>
            <a:chExt cx="272950" cy="701654"/>
          </a:xfrm>
        </p:grpSpPr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5D9434C6-6F2B-4620-BF73-E89CDA7B284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27" name="Straight Connector 626">
              <a:extLst>
                <a:ext uri="{FF2B5EF4-FFF2-40B4-BE49-F238E27FC236}">
                  <a16:creationId xmlns:a16="http://schemas.microsoft.com/office/drawing/2014/main" id="{3A64FC95-EEF8-4D4A-A468-0D41AFA9FE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8" name="Oval 627">
              <a:extLst>
                <a:ext uri="{FF2B5EF4-FFF2-40B4-BE49-F238E27FC236}">
                  <a16:creationId xmlns:a16="http://schemas.microsoft.com/office/drawing/2014/main" id="{026B4C2B-9643-4418-9B82-63A4875F63B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9" name="Group 628">
            <a:extLst>
              <a:ext uri="{FF2B5EF4-FFF2-40B4-BE49-F238E27FC236}">
                <a16:creationId xmlns:a16="http://schemas.microsoft.com/office/drawing/2014/main" id="{EA006E3A-6133-430F-AE64-3B0DEDF0228D}"/>
              </a:ext>
            </a:extLst>
          </p:cNvPr>
          <p:cNvGrpSpPr/>
          <p:nvPr/>
        </p:nvGrpSpPr>
        <p:grpSpPr>
          <a:xfrm rot="10800000">
            <a:off x="8031576" y="4176942"/>
            <a:ext cx="272950" cy="701654"/>
            <a:chOff x="1253225" y="1631433"/>
            <a:chExt cx="272950" cy="701654"/>
          </a:xfrm>
        </p:grpSpPr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963C545F-FD01-47E8-8FB2-5E2451FD8DF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31" name="Straight Connector 630">
              <a:extLst>
                <a:ext uri="{FF2B5EF4-FFF2-40B4-BE49-F238E27FC236}">
                  <a16:creationId xmlns:a16="http://schemas.microsoft.com/office/drawing/2014/main" id="{75000FC3-330A-497E-BCE6-B4DED2707E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2" name="Oval 631">
              <a:extLst>
                <a:ext uri="{FF2B5EF4-FFF2-40B4-BE49-F238E27FC236}">
                  <a16:creationId xmlns:a16="http://schemas.microsoft.com/office/drawing/2014/main" id="{179B7791-8B56-4B06-8F5D-DF641AD5FC7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3" name="Group 632">
            <a:extLst>
              <a:ext uri="{FF2B5EF4-FFF2-40B4-BE49-F238E27FC236}">
                <a16:creationId xmlns:a16="http://schemas.microsoft.com/office/drawing/2014/main" id="{AEFC3679-88AE-408B-A761-32DB982A0B38}"/>
              </a:ext>
            </a:extLst>
          </p:cNvPr>
          <p:cNvGrpSpPr/>
          <p:nvPr/>
        </p:nvGrpSpPr>
        <p:grpSpPr>
          <a:xfrm rot="10800000">
            <a:off x="8294263" y="4173608"/>
            <a:ext cx="272950" cy="701654"/>
            <a:chOff x="1253225" y="1631433"/>
            <a:chExt cx="272950" cy="701654"/>
          </a:xfrm>
        </p:grpSpPr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3CA399A8-6E6D-4D8B-A0BF-615621E0EC2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35" name="Straight Connector 634">
              <a:extLst>
                <a:ext uri="{FF2B5EF4-FFF2-40B4-BE49-F238E27FC236}">
                  <a16:creationId xmlns:a16="http://schemas.microsoft.com/office/drawing/2014/main" id="{522247ED-6D21-48DE-9B8A-8B317DF248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F048F6F2-8564-46B8-BA75-C6CC80F2295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7" name="Group 636">
            <a:extLst>
              <a:ext uri="{FF2B5EF4-FFF2-40B4-BE49-F238E27FC236}">
                <a16:creationId xmlns:a16="http://schemas.microsoft.com/office/drawing/2014/main" id="{6384A791-ADBB-4B9A-A85F-9CADA259D7BB}"/>
              </a:ext>
            </a:extLst>
          </p:cNvPr>
          <p:cNvGrpSpPr/>
          <p:nvPr/>
        </p:nvGrpSpPr>
        <p:grpSpPr>
          <a:xfrm rot="10800000">
            <a:off x="8557594" y="4173608"/>
            <a:ext cx="272950" cy="701654"/>
            <a:chOff x="1253225" y="1631433"/>
            <a:chExt cx="272950" cy="701654"/>
          </a:xfrm>
        </p:grpSpPr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DF61E7A8-3694-4F3B-AA2C-2ADDFFD50A7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39" name="Straight Connector 638">
              <a:extLst>
                <a:ext uri="{FF2B5EF4-FFF2-40B4-BE49-F238E27FC236}">
                  <a16:creationId xmlns:a16="http://schemas.microsoft.com/office/drawing/2014/main" id="{0ABF48CA-E760-4D8D-A0A3-5EB5119ECC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9D07EB78-199B-49FB-8A62-3A381984BB6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41" name="Group 640">
            <a:extLst>
              <a:ext uri="{FF2B5EF4-FFF2-40B4-BE49-F238E27FC236}">
                <a16:creationId xmlns:a16="http://schemas.microsoft.com/office/drawing/2014/main" id="{7ED476FF-9FDB-4E61-BC72-698022747C44}"/>
              </a:ext>
            </a:extLst>
          </p:cNvPr>
          <p:cNvGrpSpPr/>
          <p:nvPr/>
        </p:nvGrpSpPr>
        <p:grpSpPr>
          <a:xfrm rot="10800000">
            <a:off x="8823140" y="4173609"/>
            <a:ext cx="272950" cy="701654"/>
            <a:chOff x="1253225" y="1631433"/>
            <a:chExt cx="272950" cy="701654"/>
          </a:xfrm>
        </p:grpSpPr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F3AC9E0D-8725-4517-B319-2202E4680D6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43" name="Straight Connector 642">
              <a:extLst>
                <a:ext uri="{FF2B5EF4-FFF2-40B4-BE49-F238E27FC236}">
                  <a16:creationId xmlns:a16="http://schemas.microsoft.com/office/drawing/2014/main" id="{F35B1115-BE7D-4161-8571-109D96CA1B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C8B90FA3-F503-4D29-9228-4C243AE72BD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45" name="Group 644">
            <a:extLst>
              <a:ext uri="{FF2B5EF4-FFF2-40B4-BE49-F238E27FC236}">
                <a16:creationId xmlns:a16="http://schemas.microsoft.com/office/drawing/2014/main" id="{591C89D1-F8E4-4D9A-9483-A36A8F47DDD5}"/>
              </a:ext>
            </a:extLst>
          </p:cNvPr>
          <p:cNvGrpSpPr/>
          <p:nvPr/>
        </p:nvGrpSpPr>
        <p:grpSpPr>
          <a:xfrm rot="10800000">
            <a:off x="9086471" y="4173609"/>
            <a:ext cx="272950" cy="701654"/>
            <a:chOff x="1253225" y="1631433"/>
            <a:chExt cx="272950" cy="701654"/>
          </a:xfrm>
        </p:grpSpPr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BE433FBB-D0A2-49EF-A084-5C67FE313D7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47" name="Straight Connector 646">
              <a:extLst>
                <a:ext uri="{FF2B5EF4-FFF2-40B4-BE49-F238E27FC236}">
                  <a16:creationId xmlns:a16="http://schemas.microsoft.com/office/drawing/2014/main" id="{C1B5E051-8D96-42BE-8162-97928C6EDD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8" name="Oval 647">
              <a:extLst>
                <a:ext uri="{FF2B5EF4-FFF2-40B4-BE49-F238E27FC236}">
                  <a16:creationId xmlns:a16="http://schemas.microsoft.com/office/drawing/2014/main" id="{DD187C27-5818-4F92-AB40-7B65C09B72A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49" name="Group 648">
            <a:extLst>
              <a:ext uri="{FF2B5EF4-FFF2-40B4-BE49-F238E27FC236}">
                <a16:creationId xmlns:a16="http://schemas.microsoft.com/office/drawing/2014/main" id="{26720AB7-95DD-4741-B197-77F462CE4ECE}"/>
              </a:ext>
            </a:extLst>
          </p:cNvPr>
          <p:cNvGrpSpPr/>
          <p:nvPr/>
        </p:nvGrpSpPr>
        <p:grpSpPr>
          <a:xfrm>
            <a:off x="9049054" y="3481957"/>
            <a:ext cx="272950" cy="701654"/>
            <a:chOff x="1253225" y="1631433"/>
            <a:chExt cx="272950" cy="701654"/>
          </a:xfrm>
        </p:grpSpPr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D9FB3925-7BB6-4403-AFAC-3CAD457873F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51" name="Straight Connector 650">
              <a:extLst>
                <a:ext uri="{FF2B5EF4-FFF2-40B4-BE49-F238E27FC236}">
                  <a16:creationId xmlns:a16="http://schemas.microsoft.com/office/drawing/2014/main" id="{C6DEEE2F-0619-48B6-8DBA-B28EC4513F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F06DA1AE-EC66-4D91-B829-78F06D074D1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53" name="Isosceles Triangle 652">
            <a:extLst>
              <a:ext uri="{FF2B5EF4-FFF2-40B4-BE49-F238E27FC236}">
                <a16:creationId xmlns:a16="http://schemas.microsoft.com/office/drawing/2014/main" id="{DAE5082A-D80A-4295-824B-71DB678940B9}"/>
              </a:ext>
            </a:extLst>
          </p:cNvPr>
          <p:cNvSpPr/>
          <p:nvPr/>
        </p:nvSpPr>
        <p:spPr>
          <a:xfrm rot="6481765">
            <a:off x="4129571" y="5712690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4" name="Isosceles Triangle 653">
            <a:extLst>
              <a:ext uri="{FF2B5EF4-FFF2-40B4-BE49-F238E27FC236}">
                <a16:creationId xmlns:a16="http://schemas.microsoft.com/office/drawing/2014/main" id="{ABFCF8FB-5F3A-47A5-86AF-435ED55B0971}"/>
              </a:ext>
            </a:extLst>
          </p:cNvPr>
          <p:cNvSpPr/>
          <p:nvPr/>
        </p:nvSpPr>
        <p:spPr>
          <a:xfrm rot="6481765">
            <a:off x="6823322" y="5251631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5" name="Isosceles Triangle 654">
            <a:extLst>
              <a:ext uri="{FF2B5EF4-FFF2-40B4-BE49-F238E27FC236}">
                <a16:creationId xmlns:a16="http://schemas.microsoft.com/office/drawing/2014/main" id="{AE20C07F-7290-43DB-87BB-05C5FED5DBDD}"/>
              </a:ext>
            </a:extLst>
          </p:cNvPr>
          <p:cNvSpPr/>
          <p:nvPr/>
        </p:nvSpPr>
        <p:spPr>
          <a:xfrm rot="6481765">
            <a:off x="4971759" y="5208587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56" name="Group 655">
            <a:extLst>
              <a:ext uri="{FF2B5EF4-FFF2-40B4-BE49-F238E27FC236}">
                <a16:creationId xmlns:a16="http://schemas.microsoft.com/office/drawing/2014/main" id="{DDADDE8F-01E3-43A6-B4BE-5C970EA7BA92}"/>
              </a:ext>
            </a:extLst>
          </p:cNvPr>
          <p:cNvGrpSpPr/>
          <p:nvPr/>
        </p:nvGrpSpPr>
        <p:grpSpPr>
          <a:xfrm>
            <a:off x="9305061" y="3481956"/>
            <a:ext cx="272950" cy="701654"/>
            <a:chOff x="1253225" y="1631433"/>
            <a:chExt cx="272950" cy="701654"/>
          </a:xfrm>
        </p:grpSpPr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B6274B93-BE68-4A55-8885-F31CB97D0B8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58" name="Straight Connector 657">
              <a:extLst>
                <a:ext uri="{FF2B5EF4-FFF2-40B4-BE49-F238E27FC236}">
                  <a16:creationId xmlns:a16="http://schemas.microsoft.com/office/drawing/2014/main" id="{B5186EDC-7A78-41A9-9613-083AA698F6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9" name="Oval 658">
              <a:extLst>
                <a:ext uri="{FF2B5EF4-FFF2-40B4-BE49-F238E27FC236}">
                  <a16:creationId xmlns:a16="http://schemas.microsoft.com/office/drawing/2014/main" id="{E7D6204D-8C67-4870-B326-691E55926C4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0" name="Group 659">
            <a:extLst>
              <a:ext uri="{FF2B5EF4-FFF2-40B4-BE49-F238E27FC236}">
                <a16:creationId xmlns:a16="http://schemas.microsoft.com/office/drawing/2014/main" id="{5AF8580D-B9BF-455F-A22D-463E1207185A}"/>
              </a:ext>
            </a:extLst>
          </p:cNvPr>
          <p:cNvGrpSpPr/>
          <p:nvPr/>
        </p:nvGrpSpPr>
        <p:grpSpPr>
          <a:xfrm rot="10800000">
            <a:off x="9346499" y="4173608"/>
            <a:ext cx="272950" cy="701654"/>
            <a:chOff x="1253225" y="1631433"/>
            <a:chExt cx="272950" cy="701654"/>
          </a:xfrm>
        </p:grpSpPr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6AA97D17-9B59-4A3F-972C-4BF05F39D12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62" name="Straight Connector 661">
              <a:extLst>
                <a:ext uri="{FF2B5EF4-FFF2-40B4-BE49-F238E27FC236}">
                  <a16:creationId xmlns:a16="http://schemas.microsoft.com/office/drawing/2014/main" id="{B9B64ABE-207F-4CE6-9A7D-421E19B8D3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592679AD-4F13-4C17-9B19-FD4FEFCCCA3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4" name="Group 663">
            <a:extLst>
              <a:ext uri="{FF2B5EF4-FFF2-40B4-BE49-F238E27FC236}">
                <a16:creationId xmlns:a16="http://schemas.microsoft.com/office/drawing/2014/main" id="{273891B0-B1A6-4785-9B7E-03B911D166D5}"/>
              </a:ext>
            </a:extLst>
          </p:cNvPr>
          <p:cNvGrpSpPr/>
          <p:nvPr/>
        </p:nvGrpSpPr>
        <p:grpSpPr>
          <a:xfrm rot="10800000">
            <a:off x="9609830" y="4173608"/>
            <a:ext cx="272950" cy="701654"/>
            <a:chOff x="1253225" y="1631433"/>
            <a:chExt cx="272950" cy="701654"/>
          </a:xfrm>
        </p:grpSpPr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9BE5C16F-67A9-4B0C-9E5A-CBD3215D1AC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66" name="Straight Connector 665">
              <a:extLst>
                <a:ext uri="{FF2B5EF4-FFF2-40B4-BE49-F238E27FC236}">
                  <a16:creationId xmlns:a16="http://schemas.microsoft.com/office/drawing/2014/main" id="{D0E5D4D9-B2D0-41D2-B87B-A2550827B8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7" name="Oval 666">
              <a:extLst>
                <a:ext uri="{FF2B5EF4-FFF2-40B4-BE49-F238E27FC236}">
                  <a16:creationId xmlns:a16="http://schemas.microsoft.com/office/drawing/2014/main" id="{EE5B44F5-0187-4A50-99B3-2B7C6000BB2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8" name="Group 667">
            <a:extLst>
              <a:ext uri="{FF2B5EF4-FFF2-40B4-BE49-F238E27FC236}">
                <a16:creationId xmlns:a16="http://schemas.microsoft.com/office/drawing/2014/main" id="{C492DA0F-7BA5-4C4E-9FF0-C13ECEB3A09F}"/>
              </a:ext>
            </a:extLst>
          </p:cNvPr>
          <p:cNvGrpSpPr/>
          <p:nvPr/>
        </p:nvGrpSpPr>
        <p:grpSpPr>
          <a:xfrm>
            <a:off x="9563360" y="3481956"/>
            <a:ext cx="272950" cy="701654"/>
            <a:chOff x="1253225" y="1631433"/>
            <a:chExt cx="272950" cy="701654"/>
          </a:xfrm>
        </p:grpSpPr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E44300C6-F88A-4397-A918-86906B17A0E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70" name="Straight Connector 669">
              <a:extLst>
                <a:ext uri="{FF2B5EF4-FFF2-40B4-BE49-F238E27FC236}">
                  <a16:creationId xmlns:a16="http://schemas.microsoft.com/office/drawing/2014/main" id="{592CCE34-2B7B-48DC-AF69-F167ADCF38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EB6871AD-C3AF-4497-AC0A-2F72234A479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72" name="Group 671">
            <a:extLst>
              <a:ext uri="{FF2B5EF4-FFF2-40B4-BE49-F238E27FC236}">
                <a16:creationId xmlns:a16="http://schemas.microsoft.com/office/drawing/2014/main" id="{79561DB5-BE81-44B7-9608-19FE015B74E6}"/>
              </a:ext>
            </a:extLst>
          </p:cNvPr>
          <p:cNvGrpSpPr/>
          <p:nvPr/>
        </p:nvGrpSpPr>
        <p:grpSpPr>
          <a:xfrm rot="10800000">
            <a:off x="9857300" y="4173609"/>
            <a:ext cx="272950" cy="701654"/>
            <a:chOff x="1253225" y="1631433"/>
            <a:chExt cx="272950" cy="701654"/>
          </a:xfrm>
        </p:grpSpPr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AB726791-F4CC-4826-A738-505835C6903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74" name="Straight Connector 673">
              <a:extLst>
                <a:ext uri="{FF2B5EF4-FFF2-40B4-BE49-F238E27FC236}">
                  <a16:creationId xmlns:a16="http://schemas.microsoft.com/office/drawing/2014/main" id="{C3082852-5A0B-4470-BA5B-418D8D7A01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ED059959-FA4C-4F17-ADE1-71710AEC237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76" name="Group 675">
            <a:extLst>
              <a:ext uri="{FF2B5EF4-FFF2-40B4-BE49-F238E27FC236}">
                <a16:creationId xmlns:a16="http://schemas.microsoft.com/office/drawing/2014/main" id="{6C4C0C15-95A1-4D46-9F61-18F54E7788E3}"/>
              </a:ext>
            </a:extLst>
          </p:cNvPr>
          <p:cNvGrpSpPr/>
          <p:nvPr/>
        </p:nvGrpSpPr>
        <p:grpSpPr>
          <a:xfrm>
            <a:off x="9819883" y="3481957"/>
            <a:ext cx="272950" cy="701654"/>
            <a:chOff x="1253225" y="1631433"/>
            <a:chExt cx="272950" cy="701654"/>
          </a:xfrm>
        </p:grpSpPr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4BA3B73C-B31F-456D-A74E-4E22B1ED4A5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78" name="Straight Connector 677">
              <a:extLst>
                <a:ext uri="{FF2B5EF4-FFF2-40B4-BE49-F238E27FC236}">
                  <a16:creationId xmlns:a16="http://schemas.microsoft.com/office/drawing/2014/main" id="{CF614993-2562-469B-B2C6-879DA6E036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9" name="Oval 678">
              <a:extLst>
                <a:ext uri="{FF2B5EF4-FFF2-40B4-BE49-F238E27FC236}">
                  <a16:creationId xmlns:a16="http://schemas.microsoft.com/office/drawing/2014/main" id="{5805868F-64BB-4D2A-A71F-878ADAB9F67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80" name="TextBox 679">
            <a:extLst>
              <a:ext uri="{FF2B5EF4-FFF2-40B4-BE49-F238E27FC236}">
                <a16:creationId xmlns:a16="http://schemas.microsoft.com/office/drawing/2014/main" id="{69FFDA9D-2D55-4E64-BFCA-D0054FF036EA}"/>
              </a:ext>
            </a:extLst>
          </p:cNvPr>
          <p:cNvSpPr txBox="1"/>
          <p:nvPr/>
        </p:nvSpPr>
        <p:spPr>
          <a:xfrm>
            <a:off x="9359144" y="4976280"/>
            <a:ext cx="174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Inside cell (-)</a:t>
            </a:r>
          </a:p>
        </p:txBody>
      </p:sp>
      <p:sp>
        <p:nvSpPr>
          <p:cNvPr id="681" name="TextBox 680">
            <a:extLst>
              <a:ext uri="{FF2B5EF4-FFF2-40B4-BE49-F238E27FC236}">
                <a16:creationId xmlns:a16="http://schemas.microsoft.com/office/drawing/2014/main" id="{B4A34F01-B0A0-4E0B-897D-2D63B972659E}"/>
              </a:ext>
            </a:extLst>
          </p:cNvPr>
          <p:cNvSpPr txBox="1"/>
          <p:nvPr/>
        </p:nvSpPr>
        <p:spPr>
          <a:xfrm>
            <a:off x="9216025" y="3022016"/>
            <a:ext cx="220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Outside cell (+)</a:t>
            </a:r>
          </a:p>
        </p:txBody>
      </p:sp>
      <p:sp>
        <p:nvSpPr>
          <p:cNvPr id="682" name="Oval 681">
            <a:extLst>
              <a:ext uri="{FF2B5EF4-FFF2-40B4-BE49-F238E27FC236}">
                <a16:creationId xmlns:a16="http://schemas.microsoft.com/office/drawing/2014/main" id="{C4B32380-6EA7-4CF8-8149-A9B8306D76D2}"/>
              </a:ext>
            </a:extLst>
          </p:cNvPr>
          <p:cNvSpPr/>
          <p:nvPr/>
        </p:nvSpPr>
        <p:spPr>
          <a:xfrm>
            <a:off x="5553768" y="2892109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3" name="Isosceles Triangle 682">
            <a:extLst>
              <a:ext uri="{FF2B5EF4-FFF2-40B4-BE49-F238E27FC236}">
                <a16:creationId xmlns:a16="http://schemas.microsoft.com/office/drawing/2014/main" id="{5B1EBA8E-086E-4BD8-BF3C-D1084ACE7AA1}"/>
              </a:ext>
            </a:extLst>
          </p:cNvPr>
          <p:cNvSpPr/>
          <p:nvPr/>
        </p:nvSpPr>
        <p:spPr>
          <a:xfrm rot="6481765">
            <a:off x="7862575" y="5473255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4" name="Isosceles Triangle 683">
            <a:extLst>
              <a:ext uri="{FF2B5EF4-FFF2-40B4-BE49-F238E27FC236}">
                <a16:creationId xmlns:a16="http://schemas.microsoft.com/office/drawing/2014/main" id="{FA04C8E8-E72D-4660-A92D-A7E8ED22B6C6}"/>
              </a:ext>
            </a:extLst>
          </p:cNvPr>
          <p:cNvSpPr/>
          <p:nvPr/>
        </p:nvSpPr>
        <p:spPr>
          <a:xfrm rot="6481765">
            <a:off x="6745035" y="5922066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5" name="Isosceles Triangle 684">
            <a:extLst>
              <a:ext uri="{FF2B5EF4-FFF2-40B4-BE49-F238E27FC236}">
                <a16:creationId xmlns:a16="http://schemas.microsoft.com/office/drawing/2014/main" id="{419582B0-BB30-4B61-AE3B-126809BEB629}"/>
              </a:ext>
            </a:extLst>
          </p:cNvPr>
          <p:cNvSpPr/>
          <p:nvPr/>
        </p:nvSpPr>
        <p:spPr>
          <a:xfrm rot="6481765">
            <a:off x="4585381" y="5352222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6" name="Isosceles Triangle 685">
            <a:extLst>
              <a:ext uri="{FF2B5EF4-FFF2-40B4-BE49-F238E27FC236}">
                <a16:creationId xmlns:a16="http://schemas.microsoft.com/office/drawing/2014/main" id="{122FC961-684A-402D-8FF5-78206CCBC31F}"/>
              </a:ext>
            </a:extLst>
          </p:cNvPr>
          <p:cNvSpPr/>
          <p:nvPr/>
        </p:nvSpPr>
        <p:spPr>
          <a:xfrm rot="6481765">
            <a:off x="6390097" y="5169570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7" name="Isosceles Triangle 686">
            <a:extLst>
              <a:ext uri="{FF2B5EF4-FFF2-40B4-BE49-F238E27FC236}">
                <a16:creationId xmlns:a16="http://schemas.microsoft.com/office/drawing/2014/main" id="{CC3919C1-2EF2-4203-BE39-8AAB9CEE3241}"/>
              </a:ext>
            </a:extLst>
          </p:cNvPr>
          <p:cNvSpPr/>
          <p:nvPr/>
        </p:nvSpPr>
        <p:spPr>
          <a:xfrm rot="6481765">
            <a:off x="4813600" y="5823946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8" name="Isosceles Triangle 687">
            <a:extLst>
              <a:ext uri="{FF2B5EF4-FFF2-40B4-BE49-F238E27FC236}">
                <a16:creationId xmlns:a16="http://schemas.microsoft.com/office/drawing/2014/main" id="{433C055C-3D1D-4F84-AECD-0FF82B39E6D3}"/>
              </a:ext>
            </a:extLst>
          </p:cNvPr>
          <p:cNvSpPr/>
          <p:nvPr/>
        </p:nvSpPr>
        <p:spPr>
          <a:xfrm rot="6481765">
            <a:off x="6020442" y="5462613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9" name="Oval 688">
            <a:extLst>
              <a:ext uri="{FF2B5EF4-FFF2-40B4-BE49-F238E27FC236}">
                <a16:creationId xmlns:a16="http://schemas.microsoft.com/office/drawing/2014/main" id="{7FDE021C-86B1-496A-8A1A-6CADE753CC84}"/>
              </a:ext>
            </a:extLst>
          </p:cNvPr>
          <p:cNvSpPr/>
          <p:nvPr/>
        </p:nvSpPr>
        <p:spPr>
          <a:xfrm>
            <a:off x="8070526" y="5238720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90" name="Oval 689">
            <a:extLst>
              <a:ext uri="{FF2B5EF4-FFF2-40B4-BE49-F238E27FC236}">
                <a16:creationId xmlns:a16="http://schemas.microsoft.com/office/drawing/2014/main" id="{00F62DC2-98A0-4D4C-A28E-A95F1CD46AB4}"/>
              </a:ext>
            </a:extLst>
          </p:cNvPr>
          <p:cNvSpPr/>
          <p:nvPr/>
        </p:nvSpPr>
        <p:spPr>
          <a:xfrm>
            <a:off x="3693490" y="5322308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91" name="Picture 20" descr="105k_random_protein_blue">
            <a:extLst>
              <a:ext uri="{FF2B5EF4-FFF2-40B4-BE49-F238E27FC236}">
                <a16:creationId xmlns:a16="http://schemas.microsoft.com/office/drawing/2014/main" id="{618648E2-E4DC-417A-875D-E44B574D4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214" y="5216448"/>
            <a:ext cx="648595" cy="64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2" name="Picture 22" descr="105k_random_protein_blue">
            <a:extLst>
              <a:ext uri="{FF2B5EF4-FFF2-40B4-BE49-F238E27FC236}">
                <a16:creationId xmlns:a16="http://schemas.microsoft.com/office/drawing/2014/main" id="{BCB995C2-FAB4-44C4-98E5-8A171B889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232" y="5253797"/>
            <a:ext cx="726183" cy="72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3" name="Rectangle: Rounded Corners 692">
            <a:extLst>
              <a:ext uri="{FF2B5EF4-FFF2-40B4-BE49-F238E27FC236}">
                <a16:creationId xmlns:a16="http://schemas.microsoft.com/office/drawing/2014/main" id="{66909B5C-2CC1-437D-A264-EDD963597716}"/>
              </a:ext>
            </a:extLst>
          </p:cNvPr>
          <p:cNvSpPr/>
          <p:nvPr/>
        </p:nvSpPr>
        <p:spPr>
          <a:xfrm>
            <a:off x="8482560" y="3303691"/>
            <a:ext cx="405253" cy="1729096"/>
          </a:xfrm>
          <a:prstGeom prst="roundRect">
            <a:avLst/>
          </a:prstGeom>
          <a:gradFill flip="none" rotWithShape="1">
            <a:gsLst>
              <a:gs pos="92000">
                <a:schemeClr val="bg2"/>
              </a:gs>
              <a:gs pos="0">
                <a:srgbClr val="FFCCFF"/>
              </a:gs>
            </a:gsLst>
            <a:lin ang="0" scaled="1"/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4" name="Flowchart: Delay 155">
            <a:extLst>
              <a:ext uri="{FF2B5EF4-FFF2-40B4-BE49-F238E27FC236}">
                <a16:creationId xmlns:a16="http://schemas.microsoft.com/office/drawing/2014/main" id="{BE7021FD-0ECF-4D94-9012-37D2C4A80772}"/>
              </a:ext>
            </a:extLst>
          </p:cNvPr>
          <p:cNvSpPr/>
          <p:nvPr/>
        </p:nvSpPr>
        <p:spPr>
          <a:xfrm rot="10800000">
            <a:off x="8024252" y="3308500"/>
            <a:ext cx="655492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5" name="Flowchart: Delay 155">
            <a:extLst>
              <a:ext uri="{FF2B5EF4-FFF2-40B4-BE49-F238E27FC236}">
                <a16:creationId xmlns:a16="http://schemas.microsoft.com/office/drawing/2014/main" id="{CA9FDFAD-81E7-4A2C-ACE9-BD831A430BFE}"/>
              </a:ext>
            </a:extLst>
          </p:cNvPr>
          <p:cNvSpPr/>
          <p:nvPr/>
        </p:nvSpPr>
        <p:spPr>
          <a:xfrm rot="10800000" flipH="1">
            <a:off x="8687893" y="3308500"/>
            <a:ext cx="655200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7" name="Oval 696">
            <a:extLst>
              <a:ext uri="{FF2B5EF4-FFF2-40B4-BE49-F238E27FC236}">
                <a16:creationId xmlns:a16="http://schemas.microsoft.com/office/drawing/2014/main" id="{80E2C938-1C52-43F8-806D-39315D3D3176}"/>
              </a:ext>
            </a:extLst>
          </p:cNvPr>
          <p:cNvSpPr/>
          <p:nvPr/>
        </p:nvSpPr>
        <p:spPr>
          <a:xfrm>
            <a:off x="7812645" y="2147248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8" name="Oval 697">
            <a:extLst>
              <a:ext uri="{FF2B5EF4-FFF2-40B4-BE49-F238E27FC236}">
                <a16:creationId xmlns:a16="http://schemas.microsoft.com/office/drawing/2014/main" id="{46D130BF-4210-4142-9144-C960616D2084}"/>
              </a:ext>
            </a:extLst>
          </p:cNvPr>
          <p:cNvSpPr/>
          <p:nvPr/>
        </p:nvSpPr>
        <p:spPr>
          <a:xfrm>
            <a:off x="7836645" y="2806016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9" name="Oval 698">
            <a:extLst>
              <a:ext uri="{FF2B5EF4-FFF2-40B4-BE49-F238E27FC236}">
                <a16:creationId xmlns:a16="http://schemas.microsoft.com/office/drawing/2014/main" id="{5D2EF0E6-56A8-4411-A1DC-AF610C383227}"/>
              </a:ext>
            </a:extLst>
          </p:cNvPr>
          <p:cNvSpPr/>
          <p:nvPr/>
        </p:nvSpPr>
        <p:spPr>
          <a:xfrm>
            <a:off x="8766944" y="2949243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0" name="Isosceles Triangle 699">
            <a:extLst>
              <a:ext uri="{FF2B5EF4-FFF2-40B4-BE49-F238E27FC236}">
                <a16:creationId xmlns:a16="http://schemas.microsoft.com/office/drawing/2014/main" id="{D970555E-8385-46E3-81D0-98670C32F224}"/>
              </a:ext>
            </a:extLst>
          </p:cNvPr>
          <p:cNvSpPr/>
          <p:nvPr/>
        </p:nvSpPr>
        <p:spPr>
          <a:xfrm rot="6481765">
            <a:off x="8626881" y="2625557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1" name="Oval 700">
            <a:extLst>
              <a:ext uri="{FF2B5EF4-FFF2-40B4-BE49-F238E27FC236}">
                <a16:creationId xmlns:a16="http://schemas.microsoft.com/office/drawing/2014/main" id="{46ADAE13-3524-4195-AF9A-59541A013DEF}"/>
              </a:ext>
            </a:extLst>
          </p:cNvPr>
          <p:cNvSpPr/>
          <p:nvPr/>
        </p:nvSpPr>
        <p:spPr>
          <a:xfrm>
            <a:off x="5878491" y="242607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02" name="Group 701">
            <a:extLst>
              <a:ext uri="{FF2B5EF4-FFF2-40B4-BE49-F238E27FC236}">
                <a16:creationId xmlns:a16="http://schemas.microsoft.com/office/drawing/2014/main" id="{B2D4EF36-E623-4405-8E17-97CF96A02704}"/>
              </a:ext>
            </a:extLst>
          </p:cNvPr>
          <p:cNvGrpSpPr/>
          <p:nvPr/>
        </p:nvGrpSpPr>
        <p:grpSpPr>
          <a:xfrm>
            <a:off x="6067474" y="3301389"/>
            <a:ext cx="1680486" cy="1735780"/>
            <a:chOff x="8071903" y="4040405"/>
            <a:chExt cx="1680486" cy="1735780"/>
          </a:xfrm>
        </p:grpSpPr>
        <p:sp>
          <p:nvSpPr>
            <p:cNvPr id="703" name="Rectangle: Rounded Corners 702">
              <a:extLst>
                <a:ext uri="{FF2B5EF4-FFF2-40B4-BE49-F238E27FC236}">
                  <a16:creationId xmlns:a16="http://schemas.microsoft.com/office/drawing/2014/main" id="{2197C67F-E8C7-487A-8C15-803627C07424}"/>
                </a:ext>
              </a:extLst>
            </p:cNvPr>
            <p:cNvSpPr/>
            <p:nvPr/>
          </p:nvSpPr>
          <p:spPr>
            <a:xfrm>
              <a:off x="8445352" y="4041820"/>
              <a:ext cx="928500" cy="1729096"/>
            </a:xfrm>
            <a:prstGeom prst="roundRect">
              <a:avLst/>
            </a:prstGeom>
            <a:gradFill flip="none" rotWithShape="1">
              <a:gsLst>
                <a:gs pos="92000">
                  <a:schemeClr val="bg2"/>
                </a:gs>
                <a:gs pos="0">
                  <a:srgbClr val="AEA9D3"/>
                </a:gs>
              </a:gsLst>
              <a:lin ang="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4" name="Flowchart: Delay 155">
              <a:extLst>
                <a:ext uri="{FF2B5EF4-FFF2-40B4-BE49-F238E27FC236}">
                  <a16:creationId xmlns:a16="http://schemas.microsoft.com/office/drawing/2014/main" id="{134A1238-BB24-4B96-BF18-F05C4AD08B46}"/>
                </a:ext>
              </a:extLst>
            </p:cNvPr>
            <p:cNvSpPr/>
            <p:nvPr/>
          </p:nvSpPr>
          <p:spPr>
            <a:xfrm rot="10800000">
              <a:off x="8071903" y="4041820"/>
              <a:ext cx="655492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5" name="Flowchart: Delay 155">
              <a:extLst>
                <a:ext uri="{FF2B5EF4-FFF2-40B4-BE49-F238E27FC236}">
                  <a16:creationId xmlns:a16="http://schemas.microsoft.com/office/drawing/2014/main" id="{E9D646C0-1ED7-441A-9642-16AA7E4B8BF7}"/>
                </a:ext>
              </a:extLst>
            </p:cNvPr>
            <p:cNvSpPr/>
            <p:nvPr/>
          </p:nvSpPr>
          <p:spPr>
            <a:xfrm rot="10800000" flipH="1">
              <a:off x="9097189" y="4040405"/>
              <a:ext cx="655200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06" name="Oval 705">
            <a:extLst>
              <a:ext uri="{FF2B5EF4-FFF2-40B4-BE49-F238E27FC236}">
                <a16:creationId xmlns:a16="http://schemas.microsoft.com/office/drawing/2014/main" id="{0AEFC9C3-5CC7-4DD2-B8A0-2AC62B4C39C4}"/>
              </a:ext>
            </a:extLst>
          </p:cNvPr>
          <p:cNvSpPr/>
          <p:nvPr/>
        </p:nvSpPr>
        <p:spPr>
          <a:xfrm>
            <a:off x="4350311" y="272743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7" name="Oval 706">
            <a:extLst>
              <a:ext uri="{FF2B5EF4-FFF2-40B4-BE49-F238E27FC236}">
                <a16:creationId xmlns:a16="http://schemas.microsoft.com/office/drawing/2014/main" id="{F80971FF-AC79-4F14-995E-836BCAAC27C4}"/>
              </a:ext>
            </a:extLst>
          </p:cNvPr>
          <p:cNvSpPr/>
          <p:nvPr/>
        </p:nvSpPr>
        <p:spPr>
          <a:xfrm>
            <a:off x="5007177" y="2634854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8" name="TextBox 707">
            <a:extLst>
              <a:ext uri="{FF2B5EF4-FFF2-40B4-BE49-F238E27FC236}">
                <a16:creationId xmlns:a16="http://schemas.microsoft.com/office/drawing/2014/main" id="{3CCDA1BA-2308-4F95-93E4-B327778C8343}"/>
              </a:ext>
            </a:extLst>
          </p:cNvPr>
          <p:cNvSpPr txBox="1"/>
          <p:nvPr/>
        </p:nvSpPr>
        <p:spPr>
          <a:xfrm>
            <a:off x="10250251" y="3593926"/>
            <a:ext cx="153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Membrane potential </a:t>
            </a:r>
          </a:p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-55mV</a:t>
            </a:r>
          </a:p>
        </p:txBody>
      </p:sp>
      <p:grpSp>
        <p:nvGrpSpPr>
          <p:cNvPr id="709" name="Group 708">
            <a:extLst>
              <a:ext uri="{FF2B5EF4-FFF2-40B4-BE49-F238E27FC236}">
                <a16:creationId xmlns:a16="http://schemas.microsoft.com/office/drawing/2014/main" id="{07794F5A-CE08-4B8B-843B-B212EAE70CB5}"/>
              </a:ext>
            </a:extLst>
          </p:cNvPr>
          <p:cNvGrpSpPr/>
          <p:nvPr/>
        </p:nvGrpSpPr>
        <p:grpSpPr>
          <a:xfrm>
            <a:off x="4105900" y="3315322"/>
            <a:ext cx="1337162" cy="1749574"/>
            <a:chOff x="4628063" y="3261944"/>
            <a:chExt cx="1337162" cy="1749574"/>
          </a:xfrm>
        </p:grpSpPr>
        <p:sp>
          <p:nvSpPr>
            <p:cNvPr id="710" name="Rectangle: Rounded Corners 709">
              <a:extLst>
                <a:ext uri="{FF2B5EF4-FFF2-40B4-BE49-F238E27FC236}">
                  <a16:creationId xmlns:a16="http://schemas.microsoft.com/office/drawing/2014/main" id="{D783853F-868A-44E6-B834-F4F9D4778051}"/>
                </a:ext>
              </a:extLst>
            </p:cNvPr>
            <p:cNvSpPr/>
            <p:nvPr/>
          </p:nvSpPr>
          <p:spPr>
            <a:xfrm>
              <a:off x="4847279" y="3311330"/>
              <a:ext cx="890910" cy="1700188"/>
            </a:xfrm>
            <a:prstGeom prst="roundRect">
              <a:avLst>
                <a:gd name="adj" fmla="val 23651"/>
              </a:avLst>
            </a:prstGeom>
            <a:gradFill flip="none" rotWithShape="1">
              <a:gsLst>
                <a:gs pos="92000">
                  <a:schemeClr val="bg2"/>
                </a:gs>
                <a:gs pos="35000">
                  <a:schemeClr val="accent6">
                    <a:lumMod val="60000"/>
                    <a:lumOff val="40000"/>
                  </a:schemeClr>
                </a:gs>
                <a:gs pos="0">
                  <a:srgbClr val="68A64C"/>
                </a:gs>
              </a:gsLst>
              <a:lin ang="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1" name="Flowchart: Delay 155">
              <a:extLst>
                <a:ext uri="{FF2B5EF4-FFF2-40B4-BE49-F238E27FC236}">
                  <a16:creationId xmlns:a16="http://schemas.microsoft.com/office/drawing/2014/main" id="{0B06A779-56DF-403F-AFC1-7AE0EADFB25F}"/>
                </a:ext>
              </a:extLst>
            </p:cNvPr>
            <p:cNvSpPr/>
            <p:nvPr/>
          </p:nvSpPr>
          <p:spPr>
            <a:xfrm rot="11183443">
              <a:off x="4628063" y="3261944"/>
              <a:ext cx="588792" cy="1734507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9884 w 665173"/>
                <a:gd name="connsiteY10" fmla="*/ 256849 h 1734365"/>
                <a:gd name="connsiteX11" fmla="*/ 92748 w 665173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36595 w 665173"/>
                <a:gd name="connsiteY10" fmla="*/ 40755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44326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54054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16557 w 665173"/>
                <a:gd name="connsiteY9" fmla="*/ 1030126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31148 w 665173"/>
                <a:gd name="connsiteY11" fmla="*/ 670203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45740 w 665173"/>
                <a:gd name="connsiteY12" fmla="*/ 456194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45740 w 665173"/>
                <a:gd name="connsiteY13" fmla="*/ 456194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94961 w 665173"/>
                <a:gd name="connsiteY11" fmla="*/ 626428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9242 w 665173"/>
                <a:gd name="connsiteY9" fmla="*/ 927986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62616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98635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74922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92238 w 665173"/>
                <a:gd name="connsiteY9" fmla="*/ 1039854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43599 w 665173"/>
                <a:gd name="connsiteY9" fmla="*/ 1030126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51678 w 662530"/>
                <a:gd name="connsiteY9" fmla="*/ 1211933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46814 w 662530"/>
                <a:gd name="connsiteY9" fmla="*/ 1163295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42311 w 663885"/>
                <a:gd name="connsiteY10" fmla="*/ 1030126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32583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87119 w 659544"/>
                <a:gd name="connsiteY0" fmla="*/ 19110 h 1734365"/>
                <a:gd name="connsiteX1" fmla="*/ 264276 w 659544"/>
                <a:gd name="connsiteY1" fmla="*/ 31497 h 1734365"/>
                <a:gd name="connsiteX2" fmla="*/ 511187 w 659544"/>
                <a:gd name="connsiteY2" fmla="*/ 288740 h 1734365"/>
                <a:gd name="connsiteX3" fmla="*/ 645448 w 659544"/>
                <a:gd name="connsiteY3" fmla="*/ 640705 h 1734365"/>
                <a:gd name="connsiteX4" fmla="*/ 630203 w 659544"/>
                <a:gd name="connsiteY4" fmla="*/ 1133493 h 1734365"/>
                <a:gd name="connsiteX5" fmla="*/ 421453 w 659544"/>
                <a:gd name="connsiteY5" fmla="*/ 1542905 h 1734365"/>
                <a:gd name="connsiteX6" fmla="*/ 95787 w 659544"/>
                <a:gd name="connsiteY6" fmla="*/ 1729159 h 1734365"/>
                <a:gd name="connsiteX7" fmla="*/ 4256 w 659544"/>
                <a:gd name="connsiteY7" fmla="*/ 1535274 h 1734365"/>
                <a:gd name="connsiteX8" fmla="*/ 167153 w 659544"/>
                <a:gd name="connsiteY8" fmla="*/ 1346275 h 1734365"/>
                <a:gd name="connsiteX9" fmla="*/ 230383 w 659544"/>
                <a:gd name="connsiteY9" fmla="*/ 1278182 h 1734365"/>
                <a:gd name="connsiteX10" fmla="*/ 243828 w 659544"/>
                <a:gd name="connsiteY10" fmla="*/ 1158432 h 1734365"/>
                <a:gd name="connsiteX11" fmla="*/ 128243 w 659544"/>
                <a:gd name="connsiteY11" fmla="*/ 1044718 h 1734365"/>
                <a:gd name="connsiteX12" fmla="*/ 128242 w 659544"/>
                <a:gd name="connsiteY12" fmla="*/ 962033 h 1734365"/>
                <a:gd name="connsiteX13" fmla="*/ 274157 w 659544"/>
                <a:gd name="connsiteY13" fmla="*/ 869620 h 1734365"/>
                <a:gd name="connsiteX14" fmla="*/ 269293 w 659544"/>
                <a:gd name="connsiteY14" fmla="*/ 762616 h 1734365"/>
                <a:gd name="connsiteX15" fmla="*/ 98534 w 659544"/>
                <a:gd name="connsiteY15" fmla="*/ 701370 h 1734365"/>
                <a:gd name="connsiteX16" fmla="*/ 89332 w 659544"/>
                <a:gd name="connsiteY16" fmla="*/ 626428 h 1734365"/>
                <a:gd name="connsiteX17" fmla="*/ 206064 w 659544"/>
                <a:gd name="connsiteY17" fmla="*/ 553471 h 1734365"/>
                <a:gd name="connsiteX18" fmla="*/ 225520 w 659544"/>
                <a:gd name="connsiteY18" fmla="*/ 441603 h 1734365"/>
                <a:gd name="connsiteX19" fmla="*/ 84469 w 659544"/>
                <a:gd name="connsiteY19" fmla="*/ 363781 h 1734365"/>
                <a:gd name="connsiteX20" fmla="*/ 4255 w 659544"/>
                <a:gd name="connsiteY20" fmla="*/ 256849 h 1734365"/>
                <a:gd name="connsiteX21" fmla="*/ 87119 w 659544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26428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2898 w 655417"/>
                <a:gd name="connsiteY10" fmla="*/ 1152037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8635 w 655417"/>
                <a:gd name="connsiteY10" fmla="*/ 1228931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0030 w 655417"/>
                <a:gd name="connsiteY15" fmla="*/ 869620 h 1734365"/>
                <a:gd name="connsiteX16" fmla="*/ 277410 w 655417"/>
                <a:gd name="connsiteY16" fmla="*/ 813295 h 1734365"/>
                <a:gd name="connsiteX17" fmla="*/ 265166 w 655417"/>
                <a:gd name="connsiteY17" fmla="*/ 762616 h 1734365"/>
                <a:gd name="connsiteX18" fmla="*/ 94407 w 655417"/>
                <a:gd name="connsiteY18" fmla="*/ 701370 h 1734365"/>
                <a:gd name="connsiteX19" fmla="*/ 85205 w 655417"/>
                <a:gd name="connsiteY19" fmla="*/ 613639 h 1734365"/>
                <a:gd name="connsiteX20" fmla="*/ 201937 w 655417"/>
                <a:gd name="connsiteY20" fmla="*/ 553471 h 1734365"/>
                <a:gd name="connsiteX21" fmla="*/ 221393 w 655417"/>
                <a:gd name="connsiteY21" fmla="*/ 441603 h 1734365"/>
                <a:gd name="connsiteX22" fmla="*/ 80342 w 655417"/>
                <a:gd name="connsiteY22" fmla="*/ 363781 h 1734365"/>
                <a:gd name="connsiteX23" fmla="*/ 128 w 655417"/>
                <a:gd name="connsiteY23" fmla="*/ 256849 h 1734365"/>
                <a:gd name="connsiteX24" fmla="*/ 82992 w 655417"/>
                <a:gd name="connsiteY24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4207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143128 w 655417"/>
                <a:gd name="connsiteY20" fmla="*/ 46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8538 w 655417"/>
                <a:gd name="connsiteY13" fmla="*/ 1022338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32651 w 655417"/>
                <a:gd name="connsiteY9" fmla="*/ 1265393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270 h 1734525"/>
                <a:gd name="connsiteX1" fmla="*/ 260149 w 655417"/>
                <a:gd name="connsiteY1" fmla="*/ 31657 h 1734525"/>
                <a:gd name="connsiteX2" fmla="*/ 507060 w 655417"/>
                <a:gd name="connsiteY2" fmla="*/ 288900 h 1734525"/>
                <a:gd name="connsiteX3" fmla="*/ 641321 w 655417"/>
                <a:gd name="connsiteY3" fmla="*/ 640865 h 1734525"/>
                <a:gd name="connsiteX4" fmla="*/ 626076 w 655417"/>
                <a:gd name="connsiteY4" fmla="*/ 1133653 h 1734525"/>
                <a:gd name="connsiteX5" fmla="*/ 417326 w 655417"/>
                <a:gd name="connsiteY5" fmla="*/ 1543065 h 1734525"/>
                <a:gd name="connsiteX6" fmla="*/ 91660 w 655417"/>
                <a:gd name="connsiteY6" fmla="*/ 1729319 h 1734525"/>
                <a:gd name="connsiteX7" fmla="*/ 129 w 655417"/>
                <a:gd name="connsiteY7" fmla="*/ 1535434 h 1734525"/>
                <a:gd name="connsiteX8" fmla="*/ 75477 w 655417"/>
                <a:gd name="connsiteY8" fmla="*/ 1336707 h 1734525"/>
                <a:gd name="connsiteX9" fmla="*/ 232651 w 655417"/>
                <a:gd name="connsiteY9" fmla="*/ 1265553 h 1734525"/>
                <a:gd name="connsiteX10" fmla="*/ 255029 w 655417"/>
                <a:gd name="connsiteY10" fmla="*/ 1209907 h 1734525"/>
                <a:gd name="connsiteX11" fmla="*/ 242898 w 655417"/>
                <a:gd name="connsiteY11" fmla="*/ 1152197 h 1734525"/>
                <a:gd name="connsiteX12" fmla="*/ 197480 w 655417"/>
                <a:gd name="connsiteY12" fmla="*/ 1110796 h 1734525"/>
                <a:gd name="connsiteX13" fmla="*/ 95341 w 655417"/>
                <a:gd name="connsiteY13" fmla="*/ 1041682 h 1734525"/>
                <a:gd name="connsiteX14" fmla="*/ 111326 w 655417"/>
                <a:gd name="connsiteY14" fmla="*/ 949405 h 1734525"/>
                <a:gd name="connsiteX15" fmla="*/ 277410 w 655417"/>
                <a:gd name="connsiteY15" fmla="*/ 864610 h 1734525"/>
                <a:gd name="connsiteX16" fmla="*/ 265166 w 655417"/>
                <a:gd name="connsiteY16" fmla="*/ 762776 h 1734525"/>
                <a:gd name="connsiteX17" fmla="*/ 94407 w 655417"/>
                <a:gd name="connsiteY17" fmla="*/ 701530 h 1734525"/>
                <a:gd name="connsiteX18" fmla="*/ 82008 w 655417"/>
                <a:gd name="connsiteY18" fmla="*/ 629785 h 1734525"/>
                <a:gd name="connsiteX19" fmla="*/ 217923 w 655417"/>
                <a:gd name="connsiteY19" fmla="*/ 518462 h 1734525"/>
                <a:gd name="connsiteX20" fmla="*/ 207072 w 655417"/>
                <a:gd name="connsiteY20" fmla="*/ 442580 h 1734525"/>
                <a:gd name="connsiteX21" fmla="*/ 89933 w 655417"/>
                <a:gd name="connsiteY21" fmla="*/ 389518 h 1734525"/>
                <a:gd name="connsiteX22" fmla="*/ 22402 w 655417"/>
                <a:gd name="connsiteY22" fmla="*/ 259185 h 1734525"/>
                <a:gd name="connsiteX23" fmla="*/ 82992 w 655417"/>
                <a:gd name="connsiteY23" fmla="*/ 19270 h 1734525"/>
                <a:gd name="connsiteX0" fmla="*/ 54665 w 655417"/>
                <a:gd name="connsiteY0" fmla="*/ 17584 h 1738819"/>
                <a:gd name="connsiteX1" fmla="*/ 260149 w 655417"/>
                <a:gd name="connsiteY1" fmla="*/ 35951 h 1738819"/>
                <a:gd name="connsiteX2" fmla="*/ 507060 w 655417"/>
                <a:gd name="connsiteY2" fmla="*/ 293194 h 1738819"/>
                <a:gd name="connsiteX3" fmla="*/ 641321 w 655417"/>
                <a:gd name="connsiteY3" fmla="*/ 645159 h 1738819"/>
                <a:gd name="connsiteX4" fmla="*/ 626076 w 655417"/>
                <a:gd name="connsiteY4" fmla="*/ 1137947 h 1738819"/>
                <a:gd name="connsiteX5" fmla="*/ 417326 w 655417"/>
                <a:gd name="connsiteY5" fmla="*/ 1547359 h 1738819"/>
                <a:gd name="connsiteX6" fmla="*/ 91660 w 655417"/>
                <a:gd name="connsiteY6" fmla="*/ 1733613 h 1738819"/>
                <a:gd name="connsiteX7" fmla="*/ 129 w 655417"/>
                <a:gd name="connsiteY7" fmla="*/ 1539728 h 1738819"/>
                <a:gd name="connsiteX8" fmla="*/ 75477 w 655417"/>
                <a:gd name="connsiteY8" fmla="*/ 1341001 h 1738819"/>
                <a:gd name="connsiteX9" fmla="*/ 232651 w 655417"/>
                <a:gd name="connsiteY9" fmla="*/ 1269847 h 1738819"/>
                <a:gd name="connsiteX10" fmla="*/ 255029 w 655417"/>
                <a:gd name="connsiteY10" fmla="*/ 1214201 h 1738819"/>
                <a:gd name="connsiteX11" fmla="*/ 242898 w 655417"/>
                <a:gd name="connsiteY11" fmla="*/ 1156491 h 1738819"/>
                <a:gd name="connsiteX12" fmla="*/ 197480 w 655417"/>
                <a:gd name="connsiteY12" fmla="*/ 1115090 h 1738819"/>
                <a:gd name="connsiteX13" fmla="*/ 95341 w 655417"/>
                <a:gd name="connsiteY13" fmla="*/ 1045976 h 1738819"/>
                <a:gd name="connsiteX14" fmla="*/ 111326 w 655417"/>
                <a:gd name="connsiteY14" fmla="*/ 953699 h 1738819"/>
                <a:gd name="connsiteX15" fmla="*/ 277410 w 655417"/>
                <a:gd name="connsiteY15" fmla="*/ 868904 h 1738819"/>
                <a:gd name="connsiteX16" fmla="*/ 265166 w 655417"/>
                <a:gd name="connsiteY16" fmla="*/ 767070 h 1738819"/>
                <a:gd name="connsiteX17" fmla="*/ 94407 w 655417"/>
                <a:gd name="connsiteY17" fmla="*/ 705824 h 1738819"/>
                <a:gd name="connsiteX18" fmla="*/ 82008 w 655417"/>
                <a:gd name="connsiteY18" fmla="*/ 634079 h 1738819"/>
                <a:gd name="connsiteX19" fmla="*/ 217923 w 655417"/>
                <a:gd name="connsiteY19" fmla="*/ 522756 h 1738819"/>
                <a:gd name="connsiteX20" fmla="*/ 207072 w 655417"/>
                <a:gd name="connsiteY20" fmla="*/ 446874 h 1738819"/>
                <a:gd name="connsiteX21" fmla="*/ 89933 w 655417"/>
                <a:gd name="connsiteY21" fmla="*/ 393812 h 1738819"/>
                <a:gd name="connsiteX22" fmla="*/ 22402 w 655417"/>
                <a:gd name="connsiteY22" fmla="*/ 263479 h 1738819"/>
                <a:gd name="connsiteX23" fmla="*/ 54665 w 655417"/>
                <a:gd name="connsiteY23" fmla="*/ 17584 h 1738819"/>
                <a:gd name="connsiteX0" fmla="*/ 54665 w 655417"/>
                <a:gd name="connsiteY0" fmla="*/ 17699 h 1738934"/>
                <a:gd name="connsiteX1" fmla="*/ 260149 w 655417"/>
                <a:gd name="connsiteY1" fmla="*/ 36066 h 1738934"/>
                <a:gd name="connsiteX2" fmla="*/ 507060 w 655417"/>
                <a:gd name="connsiteY2" fmla="*/ 293309 h 1738934"/>
                <a:gd name="connsiteX3" fmla="*/ 641321 w 655417"/>
                <a:gd name="connsiteY3" fmla="*/ 645274 h 1738934"/>
                <a:gd name="connsiteX4" fmla="*/ 626076 w 655417"/>
                <a:gd name="connsiteY4" fmla="*/ 1138062 h 1738934"/>
                <a:gd name="connsiteX5" fmla="*/ 417326 w 655417"/>
                <a:gd name="connsiteY5" fmla="*/ 1547474 h 1738934"/>
                <a:gd name="connsiteX6" fmla="*/ 91660 w 655417"/>
                <a:gd name="connsiteY6" fmla="*/ 1733728 h 1738934"/>
                <a:gd name="connsiteX7" fmla="*/ 129 w 655417"/>
                <a:gd name="connsiteY7" fmla="*/ 1539843 h 1738934"/>
                <a:gd name="connsiteX8" fmla="*/ 75477 w 655417"/>
                <a:gd name="connsiteY8" fmla="*/ 1341116 h 1738934"/>
                <a:gd name="connsiteX9" fmla="*/ 232651 w 655417"/>
                <a:gd name="connsiteY9" fmla="*/ 1269962 h 1738934"/>
                <a:gd name="connsiteX10" fmla="*/ 255029 w 655417"/>
                <a:gd name="connsiteY10" fmla="*/ 1214316 h 1738934"/>
                <a:gd name="connsiteX11" fmla="*/ 242898 w 655417"/>
                <a:gd name="connsiteY11" fmla="*/ 1156606 h 1738934"/>
                <a:gd name="connsiteX12" fmla="*/ 197480 w 655417"/>
                <a:gd name="connsiteY12" fmla="*/ 1115205 h 1738934"/>
                <a:gd name="connsiteX13" fmla="*/ 95341 w 655417"/>
                <a:gd name="connsiteY13" fmla="*/ 1046091 h 1738934"/>
                <a:gd name="connsiteX14" fmla="*/ 111326 w 655417"/>
                <a:gd name="connsiteY14" fmla="*/ 953814 h 1738934"/>
                <a:gd name="connsiteX15" fmla="*/ 277410 w 655417"/>
                <a:gd name="connsiteY15" fmla="*/ 869019 h 1738934"/>
                <a:gd name="connsiteX16" fmla="*/ 265166 w 655417"/>
                <a:gd name="connsiteY16" fmla="*/ 767185 h 1738934"/>
                <a:gd name="connsiteX17" fmla="*/ 94407 w 655417"/>
                <a:gd name="connsiteY17" fmla="*/ 705939 h 1738934"/>
                <a:gd name="connsiteX18" fmla="*/ 82008 w 655417"/>
                <a:gd name="connsiteY18" fmla="*/ 634194 h 1738934"/>
                <a:gd name="connsiteX19" fmla="*/ 217923 w 655417"/>
                <a:gd name="connsiteY19" fmla="*/ 522871 h 1738934"/>
                <a:gd name="connsiteX20" fmla="*/ 207072 w 655417"/>
                <a:gd name="connsiteY20" fmla="*/ 446989 h 1738934"/>
                <a:gd name="connsiteX21" fmla="*/ 89933 w 655417"/>
                <a:gd name="connsiteY21" fmla="*/ 393927 h 1738934"/>
                <a:gd name="connsiteX22" fmla="*/ 38312 w 655417"/>
                <a:gd name="connsiteY22" fmla="*/ 265149 h 1738934"/>
                <a:gd name="connsiteX23" fmla="*/ 54665 w 655417"/>
                <a:gd name="connsiteY23" fmla="*/ 17699 h 1738934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89933 w 655417"/>
                <a:gd name="connsiteY21" fmla="*/ 393628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36377 w 655417"/>
                <a:gd name="connsiteY21" fmla="*/ 382369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6371 h 1737606"/>
                <a:gd name="connsiteX1" fmla="*/ 260149 w 655417"/>
                <a:gd name="connsiteY1" fmla="*/ 34738 h 1737606"/>
                <a:gd name="connsiteX2" fmla="*/ 507060 w 655417"/>
                <a:gd name="connsiteY2" fmla="*/ 291981 h 1737606"/>
                <a:gd name="connsiteX3" fmla="*/ 641321 w 655417"/>
                <a:gd name="connsiteY3" fmla="*/ 643946 h 1737606"/>
                <a:gd name="connsiteX4" fmla="*/ 626076 w 655417"/>
                <a:gd name="connsiteY4" fmla="*/ 1136734 h 1737606"/>
                <a:gd name="connsiteX5" fmla="*/ 417326 w 655417"/>
                <a:gd name="connsiteY5" fmla="*/ 1546146 h 1737606"/>
                <a:gd name="connsiteX6" fmla="*/ 91660 w 655417"/>
                <a:gd name="connsiteY6" fmla="*/ 1732400 h 1737606"/>
                <a:gd name="connsiteX7" fmla="*/ 129 w 655417"/>
                <a:gd name="connsiteY7" fmla="*/ 1538515 h 1737606"/>
                <a:gd name="connsiteX8" fmla="*/ 75477 w 655417"/>
                <a:gd name="connsiteY8" fmla="*/ 1339788 h 1737606"/>
                <a:gd name="connsiteX9" fmla="*/ 232651 w 655417"/>
                <a:gd name="connsiteY9" fmla="*/ 1268634 h 1737606"/>
                <a:gd name="connsiteX10" fmla="*/ 255029 w 655417"/>
                <a:gd name="connsiteY10" fmla="*/ 1212988 h 1737606"/>
                <a:gd name="connsiteX11" fmla="*/ 242898 w 655417"/>
                <a:gd name="connsiteY11" fmla="*/ 1155278 h 1737606"/>
                <a:gd name="connsiteX12" fmla="*/ 197480 w 655417"/>
                <a:gd name="connsiteY12" fmla="*/ 1113877 h 1737606"/>
                <a:gd name="connsiteX13" fmla="*/ 95341 w 655417"/>
                <a:gd name="connsiteY13" fmla="*/ 1044763 h 1737606"/>
                <a:gd name="connsiteX14" fmla="*/ 111326 w 655417"/>
                <a:gd name="connsiteY14" fmla="*/ 952486 h 1737606"/>
                <a:gd name="connsiteX15" fmla="*/ 277410 w 655417"/>
                <a:gd name="connsiteY15" fmla="*/ 867691 h 1737606"/>
                <a:gd name="connsiteX16" fmla="*/ 265166 w 655417"/>
                <a:gd name="connsiteY16" fmla="*/ 765857 h 1737606"/>
                <a:gd name="connsiteX17" fmla="*/ 94407 w 655417"/>
                <a:gd name="connsiteY17" fmla="*/ 704611 h 1737606"/>
                <a:gd name="connsiteX18" fmla="*/ 82008 w 655417"/>
                <a:gd name="connsiteY18" fmla="*/ 632866 h 1737606"/>
                <a:gd name="connsiteX19" fmla="*/ 217923 w 655417"/>
                <a:gd name="connsiteY19" fmla="*/ 521543 h 1737606"/>
                <a:gd name="connsiteX20" fmla="*/ 207072 w 655417"/>
                <a:gd name="connsiteY20" fmla="*/ 445661 h 1737606"/>
                <a:gd name="connsiteX21" fmla="*/ 36377 w 655417"/>
                <a:gd name="connsiteY21" fmla="*/ 381340 h 1737606"/>
                <a:gd name="connsiteX22" fmla="*/ 17460 w 655417"/>
                <a:gd name="connsiteY22" fmla="*/ 245887 h 1737606"/>
                <a:gd name="connsiteX23" fmla="*/ 54665 w 655417"/>
                <a:gd name="connsiteY23" fmla="*/ 16371 h 1737606"/>
                <a:gd name="connsiteX0" fmla="*/ 70874 w 655417"/>
                <a:gd name="connsiteY0" fmla="*/ 15926 h 1738907"/>
                <a:gd name="connsiteX1" fmla="*/ 260149 w 655417"/>
                <a:gd name="connsiteY1" fmla="*/ 36039 h 1738907"/>
                <a:gd name="connsiteX2" fmla="*/ 507060 w 655417"/>
                <a:gd name="connsiteY2" fmla="*/ 293282 h 1738907"/>
                <a:gd name="connsiteX3" fmla="*/ 641321 w 655417"/>
                <a:gd name="connsiteY3" fmla="*/ 645247 h 1738907"/>
                <a:gd name="connsiteX4" fmla="*/ 626076 w 655417"/>
                <a:gd name="connsiteY4" fmla="*/ 1138035 h 1738907"/>
                <a:gd name="connsiteX5" fmla="*/ 417326 w 655417"/>
                <a:gd name="connsiteY5" fmla="*/ 1547447 h 1738907"/>
                <a:gd name="connsiteX6" fmla="*/ 91660 w 655417"/>
                <a:gd name="connsiteY6" fmla="*/ 1733701 h 1738907"/>
                <a:gd name="connsiteX7" fmla="*/ 129 w 655417"/>
                <a:gd name="connsiteY7" fmla="*/ 1539816 h 1738907"/>
                <a:gd name="connsiteX8" fmla="*/ 75477 w 655417"/>
                <a:gd name="connsiteY8" fmla="*/ 1341089 h 1738907"/>
                <a:gd name="connsiteX9" fmla="*/ 232651 w 655417"/>
                <a:gd name="connsiteY9" fmla="*/ 1269935 h 1738907"/>
                <a:gd name="connsiteX10" fmla="*/ 255029 w 655417"/>
                <a:gd name="connsiteY10" fmla="*/ 1214289 h 1738907"/>
                <a:gd name="connsiteX11" fmla="*/ 242898 w 655417"/>
                <a:gd name="connsiteY11" fmla="*/ 1156579 h 1738907"/>
                <a:gd name="connsiteX12" fmla="*/ 197480 w 655417"/>
                <a:gd name="connsiteY12" fmla="*/ 1115178 h 1738907"/>
                <a:gd name="connsiteX13" fmla="*/ 95341 w 655417"/>
                <a:gd name="connsiteY13" fmla="*/ 1046064 h 1738907"/>
                <a:gd name="connsiteX14" fmla="*/ 111326 w 655417"/>
                <a:gd name="connsiteY14" fmla="*/ 953787 h 1738907"/>
                <a:gd name="connsiteX15" fmla="*/ 277410 w 655417"/>
                <a:gd name="connsiteY15" fmla="*/ 868992 h 1738907"/>
                <a:gd name="connsiteX16" fmla="*/ 265166 w 655417"/>
                <a:gd name="connsiteY16" fmla="*/ 767158 h 1738907"/>
                <a:gd name="connsiteX17" fmla="*/ 94407 w 655417"/>
                <a:gd name="connsiteY17" fmla="*/ 705912 h 1738907"/>
                <a:gd name="connsiteX18" fmla="*/ 82008 w 655417"/>
                <a:gd name="connsiteY18" fmla="*/ 634167 h 1738907"/>
                <a:gd name="connsiteX19" fmla="*/ 217923 w 655417"/>
                <a:gd name="connsiteY19" fmla="*/ 522844 h 1738907"/>
                <a:gd name="connsiteX20" fmla="*/ 207072 w 655417"/>
                <a:gd name="connsiteY20" fmla="*/ 446962 h 1738907"/>
                <a:gd name="connsiteX21" fmla="*/ 36377 w 655417"/>
                <a:gd name="connsiteY21" fmla="*/ 382641 h 1738907"/>
                <a:gd name="connsiteX22" fmla="*/ 17460 w 655417"/>
                <a:gd name="connsiteY22" fmla="*/ 247188 h 1738907"/>
                <a:gd name="connsiteX23" fmla="*/ 70874 w 655417"/>
                <a:gd name="connsiteY23" fmla="*/ 15926 h 1738907"/>
                <a:gd name="connsiteX0" fmla="*/ 70874 w 651258"/>
                <a:gd name="connsiteY0" fmla="*/ 15926 h 1734570"/>
                <a:gd name="connsiteX1" fmla="*/ 260149 w 651258"/>
                <a:gd name="connsiteY1" fmla="*/ 36039 h 1734570"/>
                <a:gd name="connsiteX2" fmla="*/ 507060 w 651258"/>
                <a:gd name="connsiteY2" fmla="*/ 293282 h 1734570"/>
                <a:gd name="connsiteX3" fmla="*/ 641321 w 651258"/>
                <a:gd name="connsiteY3" fmla="*/ 645247 h 1734570"/>
                <a:gd name="connsiteX4" fmla="*/ 626076 w 651258"/>
                <a:gd name="connsiteY4" fmla="*/ 1138035 h 1734570"/>
                <a:gd name="connsiteX5" fmla="*/ 504843 w 651258"/>
                <a:gd name="connsiteY5" fmla="*/ 1590163 h 1734570"/>
                <a:gd name="connsiteX6" fmla="*/ 91660 w 651258"/>
                <a:gd name="connsiteY6" fmla="*/ 1733701 h 1734570"/>
                <a:gd name="connsiteX7" fmla="*/ 129 w 651258"/>
                <a:gd name="connsiteY7" fmla="*/ 1539816 h 1734570"/>
                <a:gd name="connsiteX8" fmla="*/ 75477 w 651258"/>
                <a:gd name="connsiteY8" fmla="*/ 1341089 h 1734570"/>
                <a:gd name="connsiteX9" fmla="*/ 232651 w 651258"/>
                <a:gd name="connsiteY9" fmla="*/ 1269935 h 1734570"/>
                <a:gd name="connsiteX10" fmla="*/ 255029 w 651258"/>
                <a:gd name="connsiteY10" fmla="*/ 1214289 h 1734570"/>
                <a:gd name="connsiteX11" fmla="*/ 242898 w 651258"/>
                <a:gd name="connsiteY11" fmla="*/ 1156579 h 1734570"/>
                <a:gd name="connsiteX12" fmla="*/ 197480 w 651258"/>
                <a:gd name="connsiteY12" fmla="*/ 1115178 h 1734570"/>
                <a:gd name="connsiteX13" fmla="*/ 95341 w 651258"/>
                <a:gd name="connsiteY13" fmla="*/ 1046064 h 1734570"/>
                <a:gd name="connsiteX14" fmla="*/ 111326 w 651258"/>
                <a:gd name="connsiteY14" fmla="*/ 953787 h 1734570"/>
                <a:gd name="connsiteX15" fmla="*/ 277410 w 651258"/>
                <a:gd name="connsiteY15" fmla="*/ 868992 h 1734570"/>
                <a:gd name="connsiteX16" fmla="*/ 265166 w 651258"/>
                <a:gd name="connsiteY16" fmla="*/ 767158 h 1734570"/>
                <a:gd name="connsiteX17" fmla="*/ 94407 w 651258"/>
                <a:gd name="connsiteY17" fmla="*/ 705912 h 1734570"/>
                <a:gd name="connsiteX18" fmla="*/ 82008 w 651258"/>
                <a:gd name="connsiteY18" fmla="*/ 634167 h 1734570"/>
                <a:gd name="connsiteX19" fmla="*/ 217923 w 651258"/>
                <a:gd name="connsiteY19" fmla="*/ 522844 h 1734570"/>
                <a:gd name="connsiteX20" fmla="*/ 207072 w 651258"/>
                <a:gd name="connsiteY20" fmla="*/ 446962 h 1734570"/>
                <a:gd name="connsiteX21" fmla="*/ 36377 w 651258"/>
                <a:gd name="connsiteY21" fmla="*/ 382641 h 1734570"/>
                <a:gd name="connsiteX22" fmla="*/ 17460 w 651258"/>
                <a:gd name="connsiteY22" fmla="*/ 247188 h 1734570"/>
                <a:gd name="connsiteX23" fmla="*/ 70874 w 651258"/>
                <a:gd name="connsiteY23" fmla="*/ 15926 h 1734570"/>
                <a:gd name="connsiteX0" fmla="*/ 70874 w 650248"/>
                <a:gd name="connsiteY0" fmla="*/ 15926 h 1734570"/>
                <a:gd name="connsiteX1" fmla="*/ 260149 w 650248"/>
                <a:gd name="connsiteY1" fmla="*/ 36039 h 1734570"/>
                <a:gd name="connsiteX2" fmla="*/ 520734 w 650248"/>
                <a:gd name="connsiteY2" fmla="*/ 190085 h 1734570"/>
                <a:gd name="connsiteX3" fmla="*/ 641321 w 650248"/>
                <a:gd name="connsiteY3" fmla="*/ 645247 h 1734570"/>
                <a:gd name="connsiteX4" fmla="*/ 626076 w 650248"/>
                <a:gd name="connsiteY4" fmla="*/ 1138035 h 1734570"/>
                <a:gd name="connsiteX5" fmla="*/ 504843 w 650248"/>
                <a:gd name="connsiteY5" fmla="*/ 1590163 h 1734570"/>
                <a:gd name="connsiteX6" fmla="*/ 91660 w 650248"/>
                <a:gd name="connsiteY6" fmla="*/ 1733701 h 1734570"/>
                <a:gd name="connsiteX7" fmla="*/ 129 w 650248"/>
                <a:gd name="connsiteY7" fmla="*/ 1539816 h 1734570"/>
                <a:gd name="connsiteX8" fmla="*/ 75477 w 650248"/>
                <a:gd name="connsiteY8" fmla="*/ 1341089 h 1734570"/>
                <a:gd name="connsiteX9" fmla="*/ 232651 w 650248"/>
                <a:gd name="connsiteY9" fmla="*/ 1269935 h 1734570"/>
                <a:gd name="connsiteX10" fmla="*/ 255029 w 650248"/>
                <a:gd name="connsiteY10" fmla="*/ 1214289 h 1734570"/>
                <a:gd name="connsiteX11" fmla="*/ 242898 w 650248"/>
                <a:gd name="connsiteY11" fmla="*/ 1156579 h 1734570"/>
                <a:gd name="connsiteX12" fmla="*/ 197480 w 650248"/>
                <a:gd name="connsiteY12" fmla="*/ 1115178 h 1734570"/>
                <a:gd name="connsiteX13" fmla="*/ 95341 w 650248"/>
                <a:gd name="connsiteY13" fmla="*/ 1046064 h 1734570"/>
                <a:gd name="connsiteX14" fmla="*/ 111326 w 650248"/>
                <a:gd name="connsiteY14" fmla="*/ 953787 h 1734570"/>
                <a:gd name="connsiteX15" fmla="*/ 277410 w 650248"/>
                <a:gd name="connsiteY15" fmla="*/ 868992 h 1734570"/>
                <a:gd name="connsiteX16" fmla="*/ 265166 w 650248"/>
                <a:gd name="connsiteY16" fmla="*/ 767158 h 1734570"/>
                <a:gd name="connsiteX17" fmla="*/ 94407 w 650248"/>
                <a:gd name="connsiteY17" fmla="*/ 705912 h 1734570"/>
                <a:gd name="connsiteX18" fmla="*/ 82008 w 650248"/>
                <a:gd name="connsiteY18" fmla="*/ 634167 h 1734570"/>
                <a:gd name="connsiteX19" fmla="*/ 217923 w 650248"/>
                <a:gd name="connsiteY19" fmla="*/ 522844 h 1734570"/>
                <a:gd name="connsiteX20" fmla="*/ 207072 w 650248"/>
                <a:gd name="connsiteY20" fmla="*/ 446962 h 1734570"/>
                <a:gd name="connsiteX21" fmla="*/ 36377 w 650248"/>
                <a:gd name="connsiteY21" fmla="*/ 382641 h 1734570"/>
                <a:gd name="connsiteX22" fmla="*/ 17460 w 650248"/>
                <a:gd name="connsiteY22" fmla="*/ 247188 h 1734570"/>
                <a:gd name="connsiteX23" fmla="*/ 70874 w 650248"/>
                <a:gd name="connsiteY23" fmla="*/ 15926 h 1734570"/>
                <a:gd name="connsiteX0" fmla="*/ 70874 w 635029"/>
                <a:gd name="connsiteY0" fmla="*/ 15926 h 1734570"/>
                <a:gd name="connsiteX1" fmla="*/ 260149 w 635029"/>
                <a:gd name="connsiteY1" fmla="*/ 36039 h 1734570"/>
                <a:gd name="connsiteX2" fmla="*/ 520734 w 635029"/>
                <a:gd name="connsiteY2" fmla="*/ 190085 h 1734570"/>
                <a:gd name="connsiteX3" fmla="*/ 614255 w 635029"/>
                <a:gd name="connsiteY3" fmla="*/ 655856 h 1734570"/>
                <a:gd name="connsiteX4" fmla="*/ 626076 w 635029"/>
                <a:gd name="connsiteY4" fmla="*/ 1138035 h 1734570"/>
                <a:gd name="connsiteX5" fmla="*/ 504843 w 635029"/>
                <a:gd name="connsiteY5" fmla="*/ 1590163 h 1734570"/>
                <a:gd name="connsiteX6" fmla="*/ 91660 w 635029"/>
                <a:gd name="connsiteY6" fmla="*/ 1733701 h 1734570"/>
                <a:gd name="connsiteX7" fmla="*/ 129 w 635029"/>
                <a:gd name="connsiteY7" fmla="*/ 1539816 h 1734570"/>
                <a:gd name="connsiteX8" fmla="*/ 75477 w 635029"/>
                <a:gd name="connsiteY8" fmla="*/ 1341089 h 1734570"/>
                <a:gd name="connsiteX9" fmla="*/ 232651 w 635029"/>
                <a:gd name="connsiteY9" fmla="*/ 1269935 h 1734570"/>
                <a:gd name="connsiteX10" fmla="*/ 255029 w 635029"/>
                <a:gd name="connsiteY10" fmla="*/ 1214289 h 1734570"/>
                <a:gd name="connsiteX11" fmla="*/ 242898 w 635029"/>
                <a:gd name="connsiteY11" fmla="*/ 1156579 h 1734570"/>
                <a:gd name="connsiteX12" fmla="*/ 197480 w 635029"/>
                <a:gd name="connsiteY12" fmla="*/ 1115178 h 1734570"/>
                <a:gd name="connsiteX13" fmla="*/ 95341 w 635029"/>
                <a:gd name="connsiteY13" fmla="*/ 1046064 h 1734570"/>
                <a:gd name="connsiteX14" fmla="*/ 111326 w 635029"/>
                <a:gd name="connsiteY14" fmla="*/ 953787 h 1734570"/>
                <a:gd name="connsiteX15" fmla="*/ 277410 w 635029"/>
                <a:gd name="connsiteY15" fmla="*/ 868992 h 1734570"/>
                <a:gd name="connsiteX16" fmla="*/ 265166 w 635029"/>
                <a:gd name="connsiteY16" fmla="*/ 767158 h 1734570"/>
                <a:gd name="connsiteX17" fmla="*/ 94407 w 635029"/>
                <a:gd name="connsiteY17" fmla="*/ 705912 h 1734570"/>
                <a:gd name="connsiteX18" fmla="*/ 82008 w 635029"/>
                <a:gd name="connsiteY18" fmla="*/ 634167 h 1734570"/>
                <a:gd name="connsiteX19" fmla="*/ 217923 w 635029"/>
                <a:gd name="connsiteY19" fmla="*/ 522844 h 1734570"/>
                <a:gd name="connsiteX20" fmla="*/ 207072 w 635029"/>
                <a:gd name="connsiteY20" fmla="*/ 446962 h 1734570"/>
                <a:gd name="connsiteX21" fmla="*/ 36377 w 635029"/>
                <a:gd name="connsiteY21" fmla="*/ 382641 h 1734570"/>
                <a:gd name="connsiteX22" fmla="*/ 17460 w 635029"/>
                <a:gd name="connsiteY22" fmla="*/ 247188 h 1734570"/>
                <a:gd name="connsiteX23" fmla="*/ 70874 w 635029"/>
                <a:gd name="connsiteY23" fmla="*/ 15926 h 1734570"/>
                <a:gd name="connsiteX0" fmla="*/ 70874 w 621222"/>
                <a:gd name="connsiteY0" fmla="*/ 15926 h 1734520"/>
                <a:gd name="connsiteX1" fmla="*/ 260149 w 621222"/>
                <a:gd name="connsiteY1" fmla="*/ 36039 h 1734520"/>
                <a:gd name="connsiteX2" fmla="*/ 520734 w 621222"/>
                <a:gd name="connsiteY2" fmla="*/ 190085 h 1734520"/>
                <a:gd name="connsiteX3" fmla="*/ 614255 w 621222"/>
                <a:gd name="connsiteY3" fmla="*/ 655856 h 1734520"/>
                <a:gd name="connsiteX4" fmla="*/ 602156 w 621222"/>
                <a:gd name="connsiteY4" fmla="*/ 1161982 h 1734520"/>
                <a:gd name="connsiteX5" fmla="*/ 504843 w 621222"/>
                <a:gd name="connsiteY5" fmla="*/ 1590163 h 1734520"/>
                <a:gd name="connsiteX6" fmla="*/ 91660 w 621222"/>
                <a:gd name="connsiteY6" fmla="*/ 1733701 h 1734520"/>
                <a:gd name="connsiteX7" fmla="*/ 129 w 621222"/>
                <a:gd name="connsiteY7" fmla="*/ 1539816 h 1734520"/>
                <a:gd name="connsiteX8" fmla="*/ 75477 w 621222"/>
                <a:gd name="connsiteY8" fmla="*/ 1341089 h 1734520"/>
                <a:gd name="connsiteX9" fmla="*/ 232651 w 621222"/>
                <a:gd name="connsiteY9" fmla="*/ 1269935 h 1734520"/>
                <a:gd name="connsiteX10" fmla="*/ 255029 w 621222"/>
                <a:gd name="connsiteY10" fmla="*/ 1214289 h 1734520"/>
                <a:gd name="connsiteX11" fmla="*/ 242898 w 621222"/>
                <a:gd name="connsiteY11" fmla="*/ 1156579 h 1734520"/>
                <a:gd name="connsiteX12" fmla="*/ 197480 w 621222"/>
                <a:gd name="connsiteY12" fmla="*/ 1115178 h 1734520"/>
                <a:gd name="connsiteX13" fmla="*/ 95341 w 621222"/>
                <a:gd name="connsiteY13" fmla="*/ 1046064 h 1734520"/>
                <a:gd name="connsiteX14" fmla="*/ 111326 w 621222"/>
                <a:gd name="connsiteY14" fmla="*/ 953787 h 1734520"/>
                <a:gd name="connsiteX15" fmla="*/ 277410 w 621222"/>
                <a:gd name="connsiteY15" fmla="*/ 868992 h 1734520"/>
                <a:gd name="connsiteX16" fmla="*/ 265166 w 621222"/>
                <a:gd name="connsiteY16" fmla="*/ 767158 h 1734520"/>
                <a:gd name="connsiteX17" fmla="*/ 94407 w 621222"/>
                <a:gd name="connsiteY17" fmla="*/ 705912 h 1734520"/>
                <a:gd name="connsiteX18" fmla="*/ 82008 w 621222"/>
                <a:gd name="connsiteY18" fmla="*/ 634167 h 1734520"/>
                <a:gd name="connsiteX19" fmla="*/ 217923 w 621222"/>
                <a:gd name="connsiteY19" fmla="*/ 522844 h 1734520"/>
                <a:gd name="connsiteX20" fmla="*/ 207072 w 621222"/>
                <a:gd name="connsiteY20" fmla="*/ 446962 h 1734520"/>
                <a:gd name="connsiteX21" fmla="*/ 36377 w 621222"/>
                <a:gd name="connsiteY21" fmla="*/ 382641 h 1734520"/>
                <a:gd name="connsiteX22" fmla="*/ 17460 w 621222"/>
                <a:gd name="connsiteY22" fmla="*/ 247188 h 1734520"/>
                <a:gd name="connsiteX23" fmla="*/ 70874 w 621222"/>
                <a:gd name="connsiteY23" fmla="*/ 15926 h 1734520"/>
                <a:gd name="connsiteX0" fmla="*/ 70874 w 606148"/>
                <a:gd name="connsiteY0" fmla="*/ 15926 h 1734520"/>
                <a:gd name="connsiteX1" fmla="*/ 260149 w 606148"/>
                <a:gd name="connsiteY1" fmla="*/ 36039 h 1734520"/>
                <a:gd name="connsiteX2" fmla="*/ 520734 w 606148"/>
                <a:gd name="connsiteY2" fmla="*/ 190085 h 1734520"/>
                <a:gd name="connsiteX3" fmla="*/ 580896 w 606148"/>
                <a:gd name="connsiteY3" fmla="*/ 639789 h 1734520"/>
                <a:gd name="connsiteX4" fmla="*/ 602156 w 606148"/>
                <a:gd name="connsiteY4" fmla="*/ 1161982 h 1734520"/>
                <a:gd name="connsiteX5" fmla="*/ 504843 w 606148"/>
                <a:gd name="connsiteY5" fmla="*/ 1590163 h 1734520"/>
                <a:gd name="connsiteX6" fmla="*/ 91660 w 606148"/>
                <a:gd name="connsiteY6" fmla="*/ 1733701 h 1734520"/>
                <a:gd name="connsiteX7" fmla="*/ 129 w 606148"/>
                <a:gd name="connsiteY7" fmla="*/ 1539816 h 1734520"/>
                <a:gd name="connsiteX8" fmla="*/ 75477 w 606148"/>
                <a:gd name="connsiteY8" fmla="*/ 1341089 h 1734520"/>
                <a:gd name="connsiteX9" fmla="*/ 232651 w 606148"/>
                <a:gd name="connsiteY9" fmla="*/ 1269935 h 1734520"/>
                <a:gd name="connsiteX10" fmla="*/ 255029 w 606148"/>
                <a:gd name="connsiteY10" fmla="*/ 1214289 h 1734520"/>
                <a:gd name="connsiteX11" fmla="*/ 242898 w 606148"/>
                <a:gd name="connsiteY11" fmla="*/ 1156579 h 1734520"/>
                <a:gd name="connsiteX12" fmla="*/ 197480 w 606148"/>
                <a:gd name="connsiteY12" fmla="*/ 1115178 h 1734520"/>
                <a:gd name="connsiteX13" fmla="*/ 95341 w 606148"/>
                <a:gd name="connsiteY13" fmla="*/ 1046064 h 1734520"/>
                <a:gd name="connsiteX14" fmla="*/ 111326 w 606148"/>
                <a:gd name="connsiteY14" fmla="*/ 953787 h 1734520"/>
                <a:gd name="connsiteX15" fmla="*/ 277410 w 606148"/>
                <a:gd name="connsiteY15" fmla="*/ 868992 h 1734520"/>
                <a:gd name="connsiteX16" fmla="*/ 265166 w 606148"/>
                <a:gd name="connsiteY16" fmla="*/ 767158 h 1734520"/>
                <a:gd name="connsiteX17" fmla="*/ 94407 w 606148"/>
                <a:gd name="connsiteY17" fmla="*/ 705912 h 1734520"/>
                <a:gd name="connsiteX18" fmla="*/ 82008 w 606148"/>
                <a:gd name="connsiteY18" fmla="*/ 634167 h 1734520"/>
                <a:gd name="connsiteX19" fmla="*/ 217923 w 606148"/>
                <a:gd name="connsiteY19" fmla="*/ 522844 h 1734520"/>
                <a:gd name="connsiteX20" fmla="*/ 207072 w 606148"/>
                <a:gd name="connsiteY20" fmla="*/ 446962 h 1734520"/>
                <a:gd name="connsiteX21" fmla="*/ 36377 w 606148"/>
                <a:gd name="connsiteY21" fmla="*/ 382641 h 1734520"/>
                <a:gd name="connsiteX22" fmla="*/ 17460 w 606148"/>
                <a:gd name="connsiteY22" fmla="*/ 247188 h 1734520"/>
                <a:gd name="connsiteX23" fmla="*/ 70874 w 606148"/>
                <a:gd name="connsiteY23" fmla="*/ 15926 h 1734520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100688 w 588792"/>
                <a:gd name="connsiteY18" fmla="*/ 623190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100688 w 588792"/>
                <a:gd name="connsiteY18" fmla="*/ 623190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8792" h="1734507">
                  <a:moveTo>
                    <a:pt x="70874" y="15926"/>
                  </a:moveTo>
                  <a:cubicBezTo>
                    <a:pt x="111322" y="-19265"/>
                    <a:pt x="195971" y="11324"/>
                    <a:pt x="260149" y="36039"/>
                  </a:cubicBezTo>
                  <a:cubicBezTo>
                    <a:pt x="324327" y="60754"/>
                    <a:pt x="467276" y="89460"/>
                    <a:pt x="520734" y="190085"/>
                  </a:cubicBezTo>
                  <a:cubicBezTo>
                    <a:pt x="574192" y="290710"/>
                    <a:pt x="571052" y="476692"/>
                    <a:pt x="580896" y="639789"/>
                  </a:cubicBezTo>
                  <a:cubicBezTo>
                    <a:pt x="590740" y="802886"/>
                    <a:pt x="592471" y="1010269"/>
                    <a:pt x="579796" y="1168665"/>
                  </a:cubicBezTo>
                  <a:cubicBezTo>
                    <a:pt x="567121" y="1327061"/>
                    <a:pt x="586199" y="1495990"/>
                    <a:pt x="504843" y="1590163"/>
                  </a:cubicBezTo>
                  <a:cubicBezTo>
                    <a:pt x="423487" y="1684336"/>
                    <a:pt x="175779" y="1742092"/>
                    <a:pt x="91660" y="1733701"/>
                  </a:cubicBezTo>
                  <a:cubicBezTo>
                    <a:pt x="7541" y="1725310"/>
                    <a:pt x="2826" y="1605251"/>
                    <a:pt x="129" y="1539816"/>
                  </a:cubicBezTo>
                  <a:cubicBezTo>
                    <a:pt x="-2568" y="1474381"/>
                    <a:pt x="37789" y="1383938"/>
                    <a:pt x="75477" y="1341089"/>
                  </a:cubicBezTo>
                  <a:cubicBezTo>
                    <a:pt x="113165" y="1298240"/>
                    <a:pt x="155935" y="1286839"/>
                    <a:pt x="184795" y="1268903"/>
                  </a:cubicBezTo>
                  <a:cubicBezTo>
                    <a:pt x="213655" y="1250967"/>
                    <a:pt x="225931" y="1236706"/>
                    <a:pt x="228705" y="1215682"/>
                  </a:cubicBezTo>
                  <a:cubicBezTo>
                    <a:pt x="231479" y="1194658"/>
                    <a:pt x="218675" y="1170013"/>
                    <a:pt x="208447" y="1152696"/>
                  </a:cubicBezTo>
                  <a:cubicBezTo>
                    <a:pt x="198219" y="1135379"/>
                    <a:pt x="188731" y="1130733"/>
                    <a:pt x="167335" y="1111781"/>
                  </a:cubicBezTo>
                  <a:cubicBezTo>
                    <a:pt x="145939" y="1092829"/>
                    <a:pt x="108101" y="1072429"/>
                    <a:pt x="95341" y="1046064"/>
                  </a:cubicBezTo>
                  <a:cubicBezTo>
                    <a:pt x="82581" y="1019699"/>
                    <a:pt x="84178" y="991292"/>
                    <a:pt x="111326" y="953787"/>
                  </a:cubicBezTo>
                  <a:cubicBezTo>
                    <a:pt x="138474" y="916282"/>
                    <a:pt x="201973" y="916290"/>
                    <a:pt x="227613" y="885185"/>
                  </a:cubicBezTo>
                  <a:cubicBezTo>
                    <a:pt x="253253" y="854080"/>
                    <a:pt x="249267" y="771861"/>
                    <a:pt x="218766" y="753207"/>
                  </a:cubicBezTo>
                  <a:cubicBezTo>
                    <a:pt x="188266" y="734553"/>
                    <a:pt x="114086" y="727581"/>
                    <a:pt x="94407" y="705912"/>
                  </a:cubicBezTo>
                  <a:cubicBezTo>
                    <a:pt x="74728" y="684243"/>
                    <a:pt x="85198" y="651082"/>
                    <a:pt x="100688" y="623190"/>
                  </a:cubicBezTo>
                  <a:cubicBezTo>
                    <a:pt x="116178" y="595298"/>
                    <a:pt x="196230" y="570673"/>
                    <a:pt x="195420" y="529030"/>
                  </a:cubicBezTo>
                  <a:cubicBezTo>
                    <a:pt x="205074" y="503691"/>
                    <a:pt x="192887" y="474694"/>
                    <a:pt x="172621" y="443079"/>
                  </a:cubicBezTo>
                  <a:cubicBezTo>
                    <a:pt x="152355" y="411464"/>
                    <a:pt x="62237" y="415289"/>
                    <a:pt x="36377" y="382641"/>
                  </a:cubicBezTo>
                  <a:cubicBezTo>
                    <a:pt x="10517" y="349993"/>
                    <a:pt x="11711" y="308307"/>
                    <a:pt x="17460" y="247188"/>
                  </a:cubicBezTo>
                  <a:cubicBezTo>
                    <a:pt x="23209" y="186069"/>
                    <a:pt x="30426" y="51117"/>
                    <a:pt x="70874" y="15926"/>
                  </a:cubicBezTo>
                  <a:close/>
                </a:path>
              </a:pathLst>
            </a:custGeom>
            <a:solidFill>
              <a:srgbClr val="68A64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2" name="Flowchart: Delay 155">
              <a:extLst>
                <a:ext uri="{FF2B5EF4-FFF2-40B4-BE49-F238E27FC236}">
                  <a16:creationId xmlns:a16="http://schemas.microsoft.com/office/drawing/2014/main" id="{E6365090-30CA-4FB3-91CB-616D1FC54FDB}"/>
                </a:ext>
              </a:extLst>
            </p:cNvPr>
            <p:cNvSpPr/>
            <p:nvPr/>
          </p:nvSpPr>
          <p:spPr>
            <a:xfrm rot="10402092" flipH="1">
              <a:off x="5379613" y="3266444"/>
              <a:ext cx="585612" cy="1734059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9884 w 665173"/>
                <a:gd name="connsiteY10" fmla="*/ 256849 h 1734365"/>
                <a:gd name="connsiteX11" fmla="*/ 92748 w 665173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36595 w 665173"/>
                <a:gd name="connsiteY10" fmla="*/ 40755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44326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54054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16557 w 665173"/>
                <a:gd name="connsiteY9" fmla="*/ 1030126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31148 w 665173"/>
                <a:gd name="connsiteY11" fmla="*/ 670203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45740 w 665173"/>
                <a:gd name="connsiteY12" fmla="*/ 456194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45740 w 665173"/>
                <a:gd name="connsiteY13" fmla="*/ 456194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94961 w 665173"/>
                <a:gd name="connsiteY11" fmla="*/ 626428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9242 w 665173"/>
                <a:gd name="connsiteY9" fmla="*/ 927986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62616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98635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74922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92238 w 665173"/>
                <a:gd name="connsiteY9" fmla="*/ 1039854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43599 w 665173"/>
                <a:gd name="connsiteY9" fmla="*/ 1030126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51678 w 662530"/>
                <a:gd name="connsiteY9" fmla="*/ 1211933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46814 w 662530"/>
                <a:gd name="connsiteY9" fmla="*/ 1163295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42311 w 663885"/>
                <a:gd name="connsiteY10" fmla="*/ 1030126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32583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87119 w 659544"/>
                <a:gd name="connsiteY0" fmla="*/ 19110 h 1734365"/>
                <a:gd name="connsiteX1" fmla="*/ 264276 w 659544"/>
                <a:gd name="connsiteY1" fmla="*/ 31497 h 1734365"/>
                <a:gd name="connsiteX2" fmla="*/ 511187 w 659544"/>
                <a:gd name="connsiteY2" fmla="*/ 288740 h 1734365"/>
                <a:gd name="connsiteX3" fmla="*/ 645448 w 659544"/>
                <a:gd name="connsiteY3" fmla="*/ 640705 h 1734365"/>
                <a:gd name="connsiteX4" fmla="*/ 630203 w 659544"/>
                <a:gd name="connsiteY4" fmla="*/ 1133493 h 1734365"/>
                <a:gd name="connsiteX5" fmla="*/ 421453 w 659544"/>
                <a:gd name="connsiteY5" fmla="*/ 1542905 h 1734365"/>
                <a:gd name="connsiteX6" fmla="*/ 95787 w 659544"/>
                <a:gd name="connsiteY6" fmla="*/ 1729159 h 1734365"/>
                <a:gd name="connsiteX7" fmla="*/ 4256 w 659544"/>
                <a:gd name="connsiteY7" fmla="*/ 1535274 h 1734365"/>
                <a:gd name="connsiteX8" fmla="*/ 167153 w 659544"/>
                <a:gd name="connsiteY8" fmla="*/ 1346275 h 1734365"/>
                <a:gd name="connsiteX9" fmla="*/ 230383 w 659544"/>
                <a:gd name="connsiteY9" fmla="*/ 1278182 h 1734365"/>
                <a:gd name="connsiteX10" fmla="*/ 243828 w 659544"/>
                <a:gd name="connsiteY10" fmla="*/ 1158432 h 1734365"/>
                <a:gd name="connsiteX11" fmla="*/ 128243 w 659544"/>
                <a:gd name="connsiteY11" fmla="*/ 1044718 h 1734365"/>
                <a:gd name="connsiteX12" fmla="*/ 128242 w 659544"/>
                <a:gd name="connsiteY12" fmla="*/ 962033 h 1734365"/>
                <a:gd name="connsiteX13" fmla="*/ 274157 w 659544"/>
                <a:gd name="connsiteY13" fmla="*/ 869620 h 1734365"/>
                <a:gd name="connsiteX14" fmla="*/ 269293 w 659544"/>
                <a:gd name="connsiteY14" fmla="*/ 762616 h 1734365"/>
                <a:gd name="connsiteX15" fmla="*/ 98534 w 659544"/>
                <a:gd name="connsiteY15" fmla="*/ 701370 h 1734365"/>
                <a:gd name="connsiteX16" fmla="*/ 89332 w 659544"/>
                <a:gd name="connsiteY16" fmla="*/ 626428 h 1734365"/>
                <a:gd name="connsiteX17" fmla="*/ 206064 w 659544"/>
                <a:gd name="connsiteY17" fmla="*/ 553471 h 1734365"/>
                <a:gd name="connsiteX18" fmla="*/ 225520 w 659544"/>
                <a:gd name="connsiteY18" fmla="*/ 441603 h 1734365"/>
                <a:gd name="connsiteX19" fmla="*/ 84469 w 659544"/>
                <a:gd name="connsiteY19" fmla="*/ 363781 h 1734365"/>
                <a:gd name="connsiteX20" fmla="*/ 4255 w 659544"/>
                <a:gd name="connsiteY20" fmla="*/ 256849 h 1734365"/>
                <a:gd name="connsiteX21" fmla="*/ 87119 w 659544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26428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2898 w 655417"/>
                <a:gd name="connsiteY10" fmla="*/ 1152037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8635 w 655417"/>
                <a:gd name="connsiteY10" fmla="*/ 1228931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0030 w 655417"/>
                <a:gd name="connsiteY15" fmla="*/ 869620 h 1734365"/>
                <a:gd name="connsiteX16" fmla="*/ 277410 w 655417"/>
                <a:gd name="connsiteY16" fmla="*/ 813295 h 1734365"/>
                <a:gd name="connsiteX17" fmla="*/ 265166 w 655417"/>
                <a:gd name="connsiteY17" fmla="*/ 762616 h 1734365"/>
                <a:gd name="connsiteX18" fmla="*/ 94407 w 655417"/>
                <a:gd name="connsiteY18" fmla="*/ 701370 h 1734365"/>
                <a:gd name="connsiteX19" fmla="*/ 85205 w 655417"/>
                <a:gd name="connsiteY19" fmla="*/ 613639 h 1734365"/>
                <a:gd name="connsiteX20" fmla="*/ 201937 w 655417"/>
                <a:gd name="connsiteY20" fmla="*/ 553471 h 1734365"/>
                <a:gd name="connsiteX21" fmla="*/ 221393 w 655417"/>
                <a:gd name="connsiteY21" fmla="*/ 441603 h 1734365"/>
                <a:gd name="connsiteX22" fmla="*/ 80342 w 655417"/>
                <a:gd name="connsiteY22" fmla="*/ 363781 h 1734365"/>
                <a:gd name="connsiteX23" fmla="*/ 128 w 655417"/>
                <a:gd name="connsiteY23" fmla="*/ 256849 h 1734365"/>
                <a:gd name="connsiteX24" fmla="*/ 82992 w 655417"/>
                <a:gd name="connsiteY24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4207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143128 w 655417"/>
                <a:gd name="connsiteY20" fmla="*/ 46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8538 w 655417"/>
                <a:gd name="connsiteY13" fmla="*/ 1022338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32651 w 655417"/>
                <a:gd name="connsiteY9" fmla="*/ 1265393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270 h 1734525"/>
                <a:gd name="connsiteX1" fmla="*/ 260149 w 655417"/>
                <a:gd name="connsiteY1" fmla="*/ 31657 h 1734525"/>
                <a:gd name="connsiteX2" fmla="*/ 507060 w 655417"/>
                <a:gd name="connsiteY2" fmla="*/ 288900 h 1734525"/>
                <a:gd name="connsiteX3" fmla="*/ 641321 w 655417"/>
                <a:gd name="connsiteY3" fmla="*/ 640865 h 1734525"/>
                <a:gd name="connsiteX4" fmla="*/ 626076 w 655417"/>
                <a:gd name="connsiteY4" fmla="*/ 1133653 h 1734525"/>
                <a:gd name="connsiteX5" fmla="*/ 417326 w 655417"/>
                <a:gd name="connsiteY5" fmla="*/ 1543065 h 1734525"/>
                <a:gd name="connsiteX6" fmla="*/ 91660 w 655417"/>
                <a:gd name="connsiteY6" fmla="*/ 1729319 h 1734525"/>
                <a:gd name="connsiteX7" fmla="*/ 129 w 655417"/>
                <a:gd name="connsiteY7" fmla="*/ 1535434 h 1734525"/>
                <a:gd name="connsiteX8" fmla="*/ 75477 w 655417"/>
                <a:gd name="connsiteY8" fmla="*/ 1336707 h 1734525"/>
                <a:gd name="connsiteX9" fmla="*/ 232651 w 655417"/>
                <a:gd name="connsiteY9" fmla="*/ 1265553 h 1734525"/>
                <a:gd name="connsiteX10" fmla="*/ 255029 w 655417"/>
                <a:gd name="connsiteY10" fmla="*/ 1209907 h 1734525"/>
                <a:gd name="connsiteX11" fmla="*/ 242898 w 655417"/>
                <a:gd name="connsiteY11" fmla="*/ 1152197 h 1734525"/>
                <a:gd name="connsiteX12" fmla="*/ 197480 w 655417"/>
                <a:gd name="connsiteY12" fmla="*/ 1110796 h 1734525"/>
                <a:gd name="connsiteX13" fmla="*/ 95341 w 655417"/>
                <a:gd name="connsiteY13" fmla="*/ 1041682 h 1734525"/>
                <a:gd name="connsiteX14" fmla="*/ 111326 w 655417"/>
                <a:gd name="connsiteY14" fmla="*/ 949405 h 1734525"/>
                <a:gd name="connsiteX15" fmla="*/ 277410 w 655417"/>
                <a:gd name="connsiteY15" fmla="*/ 864610 h 1734525"/>
                <a:gd name="connsiteX16" fmla="*/ 265166 w 655417"/>
                <a:gd name="connsiteY16" fmla="*/ 762776 h 1734525"/>
                <a:gd name="connsiteX17" fmla="*/ 94407 w 655417"/>
                <a:gd name="connsiteY17" fmla="*/ 701530 h 1734525"/>
                <a:gd name="connsiteX18" fmla="*/ 82008 w 655417"/>
                <a:gd name="connsiteY18" fmla="*/ 629785 h 1734525"/>
                <a:gd name="connsiteX19" fmla="*/ 217923 w 655417"/>
                <a:gd name="connsiteY19" fmla="*/ 518462 h 1734525"/>
                <a:gd name="connsiteX20" fmla="*/ 207072 w 655417"/>
                <a:gd name="connsiteY20" fmla="*/ 442580 h 1734525"/>
                <a:gd name="connsiteX21" fmla="*/ 89933 w 655417"/>
                <a:gd name="connsiteY21" fmla="*/ 389518 h 1734525"/>
                <a:gd name="connsiteX22" fmla="*/ 22402 w 655417"/>
                <a:gd name="connsiteY22" fmla="*/ 259185 h 1734525"/>
                <a:gd name="connsiteX23" fmla="*/ 82992 w 655417"/>
                <a:gd name="connsiteY23" fmla="*/ 19270 h 1734525"/>
                <a:gd name="connsiteX0" fmla="*/ 54665 w 655417"/>
                <a:gd name="connsiteY0" fmla="*/ 17584 h 1738819"/>
                <a:gd name="connsiteX1" fmla="*/ 260149 w 655417"/>
                <a:gd name="connsiteY1" fmla="*/ 35951 h 1738819"/>
                <a:gd name="connsiteX2" fmla="*/ 507060 w 655417"/>
                <a:gd name="connsiteY2" fmla="*/ 293194 h 1738819"/>
                <a:gd name="connsiteX3" fmla="*/ 641321 w 655417"/>
                <a:gd name="connsiteY3" fmla="*/ 645159 h 1738819"/>
                <a:gd name="connsiteX4" fmla="*/ 626076 w 655417"/>
                <a:gd name="connsiteY4" fmla="*/ 1137947 h 1738819"/>
                <a:gd name="connsiteX5" fmla="*/ 417326 w 655417"/>
                <a:gd name="connsiteY5" fmla="*/ 1547359 h 1738819"/>
                <a:gd name="connsiteX6" fmla="*/ 91660 w 655417"/>
                <a:gd name="connsiteY6" fmla="*/ 1733613 h 1738819"/>
                <a:gd name="connsiteX7" fmla="*/ 129 w 655417"/>
                <a:gd name="connsiteY7" fmla="*/ 1539728 h 1738819"/>
                <a:gd name="connsiteX8" fmla="*/ 75477 w 655417"/>
                <a:gd name="connsiteY8" fmla="*/ 1341001 h 1738819"/>
                <a:gd name="connsiteX9" fmla="*/ 232651 w 655417"/>
                <a:gd name="connsiteY9" fmla="*/ 1269847 h 1738819"/>
                <a:gd name="connsiteX10" fmla="*/ 255029 w 655417"/>
                <a:gd name="connsiteY10" fmla="*/ 1214201 h 1738819"/>
                <a:gd name="connsiteX11" fmla="*/ 242898 w 655417"/>
                <a:gd name="connsiteY11" fmla="*/ 1156491 h 1738819"/>
                <a:gd name="connsiteX12" fmla="*/ 197480 w 655417"/>
                <a:gd name="connsiteY12" fmla="*/ 1115090 h 1738819"/>
                <a:gd name="connsiteX13" fmla="*/ 95341 w 655417"/>
                <a:gd name="connsiteY13" fmla="*/ 1045976 h 1738819"/>
                <a:gd name="connsiteX14" fmla="*/ 111326 w 655417"/>
                <a:gd name="connsiteY14" fmla="*/ 953699 h 1738819"/>
                <a:gd name="connsiteX15" fmla="*/ 277410 w 655417"/>
                <a:gd name="connsiteY15" fmla="*/ 868904 h 1738819"/>
                <a:gd name="connsiteX16" fmla="*/ 265166 w 655417"/>
                <a:gd name="connsiteY16" fmla="*/ 767070 h 1738819"/>
                <a:gd name="connsiteX17" fmla="*/ 94407 w 655417"/>
                <a:gd name="connsiteY17" fmla="*/ 705824 h 1738819"/>
                <a:gd name="connsiteX18" fmla="*/ 82008 w 655417"/>
                <a:gd name="connsiteY18" fmla="*/ 634079 h 1738819"/>
                <a:gd name="connsiteX19" fmla="*/ 217923 w 655417"/>
                <a:gd name="connsiteY19" fmla="*/ 522756 h 1738819"/>
                <a:gd name="connsiteX20" fmla="*/ 207072 w 655417"/>
                <a:gd name="connsiteY20" fmla="*/ 446874 h 1738819"/>
                <a:gd name="connsiteX21" fmla="*/ 89933 w 655417"/>
                <a:gd name="connsiteY21" fmla="*/ 393812 h 1738819"/>
                <a:gd name="connsiteX22" fmla="*/ 22402 w 655417"/>
                <a:gd name="connsiteY22" fmla="*/ 263479 h 1738819"/>
                <a:gd name="connsiteX23" fmla="*/ 54665 w 655417"/>
                <a:gd name="connsiteY23" fmla="*/ 17584 h 1738819"/>
                <a:gd name="connsiteX0" fmla="*/ 54665 w 655417"/>
                <a:gd name="connsiteY0" fmla="*/ 17699 h 1738934"/>
                <a:gd name="connsiteX1" fmla="*/ 260149 w 655417"/>
                <a:gd name="connsiteY1" fmla="*/ 36066 h 1738934"/>
                <a:gd name="connsiteX2" fmla="*/ 507060 w 655417"/>
                <a:gd name="connsiteY2" fmla="*/ 293309 h 1738934"/>
                <a:gd name="connsiteX3" fmla="*/ 641321 w 655417"/>
                <a:gd name="connsiteY3" fmla="*/ 645274 h 1738934"/>
                <a:gd name="connsiteX4" fmla="*/ 626076 w 655417"/>
                <a:gd name="connsiteY4" fmla="*/ 1138062 h 1738934"/>
                <a:gd name="connsiteX5" fmla="*/ 417326 w 655417"/>
                <a:gd name="connsiteY5" fmla="*/ 1547474 h 1738934"/>
                <a:gd name="connsiteX6" fmla="*/ 91660 w 655417"/>
                <a:gd name="connsiteY6" fmla="*/ 1733728 h 1738934"/>
                <a:gd name="connsiteX7" fmla="*/ 129 w 655417"/>
                <a:gd name="connsiteY7" fmla="*/ 1539843 h 1738934"/>
                <a:gd name="connsiteX8" fmla="*/ 75477 w 655417"/>
                <a:gd name="connsiteY8" fmla="*/ 1341116 h 1738934"/>
                <a:gd name="connsiteX9" fmla="*/ 232651 w 655417"/>
                <a:gd name="connsiteY9" fmla="*/ 1269962 h 1738934"/>
                <a:gd name="connsiteX10" fmla="*/ 255029 w 655417"/>
                <a:gd name="connsiteY10" fmla="*/ 1214316 h 1738934"/>
                <a:gd name="connsiteX11" fmla="*/ 242898 w 655417"/>
                <a:gd name="connsiteY11" fmla="*/ 1156606 h 1738934"/>
                <a:gd name="connsiteX12" fmla="*/ 197480 w 655417"/>
                <a:gd name="connsiteY12" fmla="*/ 1115205 h 1738934"/>
                <a:gd name="connsiteX13" fmla="*/ 95341 w 655417"/>
                <a:gd name="connsiteY13" fmla="*/ 1046091 h 1738934"/>
                <a:gd name="connsiteX14" fmla="*/ 111326 w 655417"/>
                <a:gd name="connsiteY14" fmla="*/ 953814 h 1738934"/>
                <a:gd name="connsiteX15" fmla="*/ 277410 w 655417"/>
                <a:gd name="connsiteY15" fmla="*/ 869019 h 1738934"/>
                <a:gd name="connsiteX16" fmla="*/ 265166 w 655417"/>
                <a:gd name="connsiteY16" fmla="*/ 767185 h 1738934"/>
                <a:gd name="connsiteX17" fmla="*/ 94407 w 655417"/>
                <a:gd name="connsiteY17" fmla="*/ 705939 h 1738934"/>
                <a:gd name="connsiteX18" fmla="*/ 82008 w 655417"/>
                <a:gd name="connsiteY18" fmla="*/ 634194 h 1738934"/>
                <a:gd name="connsiteX19" fmla="*/ 217923 w 655417"/>
                <a:gd name="connsiteY19" fmla="*/ 522871 h 1738934"/>
                <a:gd name="connsiteX20" fmla="*/ 207072 w 655417"/>
                <a:gd name="connsiteY20" fmla="*/ 446989 h 1738934"/>
                <a:gd name="connsiteX21" fmla="*/ 89933 w 655417"/>
                <a:gd name="connsiteY21" fmla="*/ 393927 h 1738934"/>
                <a:gd name="connsiteX22" fmla="*/ 38312 w 655417"/>
                <a:gd name="connsiteY22" fmla="*/ 265149 h 1738934"/>
                <a:gd name="connsiteX23" fmla="*/ 54665 w 655417"/>
                <a:gd name="connsiteY23" fmla="*/ 17699 h 1738934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89933 w 655417"/>
                <a:gd name="connsiteY21" fmla="*/ 393628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36377 w 655417"/>
                <a:gd name="connsiteY21" fmla="*/ 382369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6371 h 1737606"/>
                <a:gd name="connsiteX1" fmla="*/ 260149 w 655417"/>
                <a:gd name="connsiteY1" fmla="*/ 34738 h 1737606"/>
                <a:gd name="connsiteX2" fmla="*/ 507060 w 655417"/>
                <a:gd name="connsiteY2" fmla="*/ 291981 h 1737606"/>
                <a:gd name="connsiteX3" fmla="*/ 641321 w 655417"/>
                <a:gd name="connsiteY3" fmla="*/ 643946 h 1737606"/>
                <a:gd name="connsiteX4" fmla="*/ 626076 w 655417"/>
                <a:gd name="connsiteY4" fmla="*/ 1136734 h 1737606"/>
                <a:gd name="connsiteX5" fmla="*/ 417326 w 655417"/>
                <a:gd name="connsiteY5" fmla="*/ 1546146 h 1737606"/>
                <a:gd name="connsiteX6" fmla="*/ 91660 w 655417"/>
                <a:gd name="connsiteY6" fmla="*/ 1732400 h 1737606"/>
                <a:gd name="connsiteX7" fmla="*/ 129 w 655417"/>
                <a:gd name="connsiteY7" fmla="*/ 1538515 h 1737606"/>
                <a:gd name="connsiteX8" fmla="*/ 75477 w 655417"/>
                <a:gd name="connsiteY8" fmla="*/ 1339788 h 1737606"/>
                <a:gd name="connsiteX9" fmla="*/ 232651 w 655417"/>
                <a:gd name="connsiteY9" fmla="*/ 1268634 h 1737606"/>
                <a:gd name="connsiteX10" fmla="*/ 255029 w 655417"/>
                <a:gd name="connsiteY10" fmla="*/ 1212988 h 1737606"/>
                <a:gd name="connsiteX11" fmla="*/ 242898 w 655417"/>
                <a:gd name="connsiteY11" fmla="*/ 1155278 h 1737606"/>
                <a:gd name="connsiteX12" fmla="*/ 197480 w 655417"/>
                <a:gd name="connsiteY12" fmla="*/ 1113877 h 1737606"/>
                <a:gd name="connsiteX13" fmla="*/ 95341 w 655417"/>
                <a:gd name="connsiteY13" fmla="*/ 1044763 h 1737606"/>
                <a:gd name="connsiteX14" fmla="*/ 111326 w 655417"/>
                <a:gd name="connsiteY14" fmla="*/ 952486 h 1737606"/>
                <a:gd name="connsiteX15" fmla="*/ 277410 w 655417"/>
                <a:gd name="connsiteY15" fmla="*/ 867691 h 1737606"/>
                <a:gd name="connsiteX16" fmla="*/ 265166 w 655417"/>
                <a:gd name="connsiteY16" fmla="*/ 765857 h 1737606"/>
                <a:gd name="connsiteX17" fmla="*/ 94407 w 655417"/>
                <a:gd name="connsiteY17" fmla="*/ 704611 h 1737606"/>
                <a:gd name="connsiteX18" fmla="*/ 82008 w 655417"/>
                <a:gd name="connsiteY18" fmla="*/ 632866 h 1737606"/>
                <a:gd name="connsiteX19" fmla="*/ 217923 w 655417"/>
                <a:gd name="connsiteY19" fmla="*/ 521543 h 1737606"/>
                <a:gd name="connsiteX20" fmla="*/ 207072 w 655417"/>
                <a:gd name="connsiteY20" fmla="*/ 445661 h 1737606"/>
                <a:gd name="connsiteX21" fmla="*/ 36377 w 655417"/>
                <a:gd name="connsiteY21" fmla="*/ 381340 h 1737606"/>
                <a:gd name="connsiteX22" fmla="*/ 17460 w 655417"/>
                <a:gd name="connsiteY22" fmla="*/ 245887 h 1737606"/>
                <a:gd name="connsiteX23" fmla="*/ 54665 w 655417"/>
                <a:gd name="connsiteY23" fmla="*/ 16371 h 1737606"/>
                <a:gd name="connsiteX0" fmla="*/ 70874 w 655417"/>
                <a:gd name="connsiteY0" fmla="*/ 15926 h 1738907"/>
                <a:gd name="connsiteX1" fmla="*/ 260149 w 655417"/>
                <a:gd name="connsiteY1" fmla="*/ 36039 h 1738907"/>
                <a:gd name="connsiteX2" fmla="*/ 507060 w 655417"/>
                <a:gd name="connsiteY2" fmla="*/ 293282 h 1738907"/>
                <a:gd name="connsiteX3" fmla="*/ 641321 w 655417"/>
                <a:gd name="connsiteY3" fmla="*/ 645247 h 1738907"/>
                <a:gd name="connsiteX4" fmla="*/ 626076 w 655417"/>
                <a:gd name="connsiteY4" fmla="*/ 1138035 h 1738907"/>
                <a:gd name="connsiteX5" fmla="*/ 417326 w 655417"/>
                <a:gd name="connsiteY5" fmla="*/ 1547447 h 1738907"/>
                <a:gd name="connsiteX6" fmla="*/ 91660 w 655417"/>
                <a:gd name="connsiteY6" fmla="*/ 1733701 h 1738907"/>
                <a:gd name="connsiteX7" fmla="*/ 129 w 655417"/>
                <a:gd name="connsiteY7" fmla="*/ 1539816 h 1738907"/>
                <a:gd name="connsiteX8" fmla="*/ 75477 w 655417"/>
                <a:gd name="connsiteY8" fmla="*/ 1341089 h 1738907"/>
                <a:gd name="connsiteX9" fmla="*/ 232651 w 655417"/>
                <a:gd name="connsiteY9" fmla="*/ 1269935 h 1738907"/>
                <a:gd name="connsiteX10" fmla="*/ 255029 w 655417"/>
                <a:gd name="connsiteY10" fmla="*/ 1214289 h 1738907"/>
                <a:gd name="connsiteX11" fmla="*/ 242898 w 655417"/>
                <a:gd name="connsiteY11" fmla="*/ 1156579 h 1738907"/>
                <a:gd name="connsiteX12" fmla="*/ 197480 w 655417"/>
                <a:gd name="connsiteY12" fmla="*/ 1115178 h 1738907"/>
                <a:gd name="connsiteX13" fmla="*/ 95341 w 655417"/>
                <a:gd name="connsiteY13" fmla="*/ 1046064 h 1738907"/>
                <a:gd name="connsiteX14" fmla="*/ 111326 w 655417"/>
                <a:gd name="connsiteY14" fmla="*/ 953787 h 1738907"/>
                <a:gd name="connsiteX15" fmla="*/ 277410 w 655417"/>
                <a:gd name="connsiteY15" fmla="*/ 868992 h 1738907"/>
                <a:gd name="connsiteX16" fmla="*/ 265166 w 655417"/>
                <a:gd name="connsiteY16" fmla="*/ 767158 h 1738907"/>
                <a:gd name="connsiteX17" fmla="*/ 94407 w 655417"/>
                <a:gd name="connsiteY17" fmla="*/ 705912 h 1738907"/>
                <a:gd name="connsiteX18" fmla="*/ 82008 w 655417"/>
                <a:gd name="connsiteY18" fmla="*/ 634167 h 1738907"/>
                <a:gd name="connsiteX19" fmla="*/ 217923 w 655417"/>
                <a:gd name="connsiteY19" fmla="*/ 522844 h 1738907"/>
                <a:gd name="connsiteX20" fmla="*/ 207072 w 655417"/>
                <a:gd name="connsiteY20" fmla="*/ 446962 h 1738907"/>
                <a:gd name="connsiteX21" fmla="*/ 36377 w 655417"/>
                <a:gd name="connsiteY21" fmla="*/ 382641 h 1738907"/>
                <a:gd name="connsiteX22" fmla="*/ 17460 w 655417"/>
                <a:gd name="connsiteY22" fmla="*/ 247188 h 1738907"/>
                <a:gd name="connsiteX23" fmla="*/ 70874 w 655417"/>
                <a:gd name="connsiteY23" fmla="*/ 15926 h 1738907"/>
                <a:gd name="connsiteX0" fmla="*/ 70874 w 651258"/>
                <a:gd name="connsiteY0" fmla="*/ 15926 h 1734570"/>
                <a:gd name="connsiteX1" fmla="*/ 260149 w 651258"/>
                <a:gd name="connsiteY1" fmla="*/ 36039 h 1734570"/>
                <a:gd name="connsiteX2" fmla="*/ 507060 w 651258"/>
                <a:gd name="connsiteY2" fmla="*/ 293282 h 1734570"/>
                <a:gd name="connsiteX3" fmla="*/ 641321 w 651258"/>
                <a:gd name="connsiteY3" fmla="*/ 645247 h 1734570"/>
                <a:gd name="connsiteX4" fmla="*/ 626076 w 651258"/>
                <a:gd name="connsiteY4" fmla="*/ 1138035 h 1734570"/>
                <a:gd name="connsiteX5" fmla="*/ 504843 w 651258"/>
                <a:gd name="connsiteY5" fmla="*/ 1590163 h 1734570"/>
                <a:gd name="connsiteX6" fmla="*/ 91660 w 651258"/>
                <a:gd name="connsiteY6" fmla="*/ 1733701 h 1734570"/>
                <a:gd name="connsiteX7" fmla="*/ 129 w 651258"/>
                <a:gd name="connsiteY7" fmla="*/ 1539816 h 1734570"/>
                <a:gd name="connsiteX8" fmla="*/ 75477 w 651258"/>
                <a:gd name="connsiteY8" fmla="*/ 1341089 h 1734570"/>
                <a:gd name="connsiteX9" fmla="*/ 232651 w 651258"/>
                <a:gd name="connsiteY9" fmla="*/ 1269935 h 1734570"/>
                <a:gd name="connsiteX10" fmla="*/ 255029 w 651258"/>
                <a:gd name="connsiteY10" fmla="*/ 1214289 h 1734570"/>
                <a:gd name="connsiteX11" fmla="*/ 242898 w 651258"/>
                <a:gd name="connsiteY11" fmla="*/ 1156579 h 1734570"/>
                <a:gd name="connsiteX12" fmla="*/ 197480 w 651258"/>
                <a:gd name="connsiteY12" fmla="*/ 1115178 h 1734570"/>
                <a:gd name="connsiteX13" fmla="*/ 95341 w 651258"/>
                <a:gd name="connsiteY13" fmla="*/ 1046064 h 1734570"/>
                <a:gd name="connsiteX14" fmla="*/ 111326 w 651258"/>
                <a:gd name="connsiteY14" fmla="*/ 953787 h 1734570"/>
                <a:gd name="connsiteX15" fmla="*/ 277410 w 651258"/>
                <a:gd name="connsiteY15" fmla="*/ 868992 h 1734570"/>
                <a:gd name="connsiteX16" fmla="*/ 265166 w 651258"/>
                <a:gd name="connsiteY16" fmla="*/ 767158 h 1734570"/>
                <a:gd name="connsiteX17" fmla="*/ 94407 w 651258"/>
                <a:gd name="connsiteY17" fmla="*/ 705912 h 1734570"/>
                <a:gd name="connsiteX18" fmla="*/ 82008 w 651258"/>
                <a:gd name="connsiteY18" fmla="*/ 634167 h 1734570"/>
                <a:gd name="connsiteX19" fmla="*/ 217923 w 651258"/>
                <a:gd name="connsiteY19" fmla="*/ 522844 h 1734570"/>
                <a:gd name="connsiteX20" fmla="*/ 207072 w 651258"/>
                <a:gd name="connsiteY20" fmla="*/ 446962 h 1734570"/>
                <a:gd name="connsiteX21" fmla="*/ 36377 w 651258"/>
                <a:gd name="connsiteY21" fmla="*/ 382641 h 1734570"/>
                <a:gd name="connsiteX22" fmla="*/ 17460 w 651258"/>
                <a:gd name="connsiteY22" fmla="*/ 247188 h 1734570"/>
                <a:gd name="connsiteX23" fmla="*/ 70874 w 651258"/>
                <a:gd name="connsiteY23" fmla="*/ 15926 h 1734570"/>
                <a:gd name="connsiteX0" fmla="*/ 70874 w 650248"/>
                <a:gd name="connsiteY0" fmla="*/ 15926 h 1734570"/>
                <a:gd name="connsiteX1" fmla="*/ 260149 w 650248"/>
                <a:gd name="connsiteY1" fmla="*/ 36039 h 1734570"/>
                <a:gd name="connsiteX2" fmla="*/ 520734 w 650248"/>
                <a:gd name="connsiteY2" fmla="*/ 190085 h 1734570"/>
                <a:gd name="connsiteX3" fmla="*/ 641321 w 650248"/>
                <a:gd name="connsiteY3" fmla="*/ 645247 h 1734570"/>
                <a:gd name="connsiteX4" fmla="*/ 626076 w 650248"/>
                <a:gd name="connsiteY4" fmla="*/ 1138035 h 1734570"/>
                <a:gd name="connsiteX5" fmla="*/ 504843 w 650248"/>
                <a:gd name="connsiteY5" fmla="*/ 1590163 h 1734570"/>
                <a:gd name="connsiteX6" fmla="*/ 91660 w 650248"/>
                <a:gd name="connsiteY6" fmla="*/ 1733701 h 1734570"/>
                <a:gd name="connsiteX7" fmla="*/ 129 w 650248"/>
                <a:gd name="connsiteY7" fmla="*/ 1539816 h 1734570"/>
                <a:gd name="connsiteX8" fmla="*/ 75477 w 650248"/>
                <a:gd name="connsiteY8" fmla="*/ 1341089 h 1734570"/>
                <a:gd name="connsiteX9" fmla="*/ 232651 w 650248"/>
                <a:gd name="connsiteY9" fmla="*/ 1269935 h 1734570"/>
                <a:gd name="connsiteX10" fmla="*/ 255029 w 650248"/>
                <a:gd name="connsiteY10" fmla="*/ 1214289 h 1734570"/>
                <a:gd name="connsiteX11" fmla="*/ 242898 w 650248"/>
                <a:gd name="connsiteY11" fmla="*/ 1156579 h 1734570"/>
                <a:gd name="connsiteX12" fmla="*/ 197480 w 650248"/>
                <a:gd name="connsiteY12" fmla="*/ 1115178 h 1734570"/>
                <a:gd name="connsiteX13" fmla="*/ 95341 w 650248"/>
                <a:gd name="connsiteY13" fmla="*/ 1046064 h 1734570"/>
                <a:gd name="connsiteX14" fmla="*/ 111326 w 650248"/>
                <a:gd name="connsiteY14" fmla="*/ 953787 h 1734570"/>
                <a:gd name="connsiteX15" fmla="*/ 277410 w 650248"/>
                <a:gd name="connsiteY15" fmla="*/ 868992 h 1734570"/>
                <a:gd name="connsiteX16" fmla="*/ 265166 w 650248"/>
                <a:gd name="connsiteY16" fmla="*/ 767158 h 1734570"/>
                <a:gd name="connsiteX17" fmla="*/ 94407 w 650248"/>
                <a:gd name="connsiteY17" fmla="*/ 705912 h 1734570"/>
                <a:gd name="connsiteX18" fmla="*/ 82008 w 650248"/>
                <a:gd name="connsiteY18" fmla="*/ 634167 h 1734570"/>
                <a:gd name="connsiteX19" fmla="*/ 217923 w 650248"/>
                <a:gd name="connsiteY19" fmla="*/ 522844 h 1734570"/>
                <a:gd name="connsiteX20" fmla="*/ 207072 w 650248"/>
                <a:gd name="connsiteY20" fmla="*/ 446962 h 1734570"/>
                <a:gd name="connsiteX21" fmla="*/ 36377 w 650248"/>
                <a:gd name="connsiteY21" fmla="*/ 382641 h 1734570"/>
                <a:gd name="connsiteX22" fmla="*/ 17460 w 650248"/>
                <a:gd name="connsiteY22" fmla="*/ 247188 h 1734570"/>
                <a:gd name="connsiteX23" fmla="*/ 70874 w 650248"/>
                <a:gd name="connsiteY23" fmla="*/ 15926 h 1734570"/>
                <a:gd name="connsiteX0" fmla="*/ 70874 w 635029"/>
                <a:gd name="connsiteY0" fmla="*/ 15926 h 1734570"/>
                <a:gd name="connsiteX1" fmla="*/ 260149 w 635029"/>
                <a:gd name="connsiteY1" fmla="*/ 36039 h 1734570"/>
                <a:gd name="connsiteX2" fmla="*/ 520734 w 635029"/>
                <a:gd name="connsiteY2" fmla="*/ 190085 h 1734570"/>
                <a:gd name="connsiteX3" fmla="*/ 614255 w 635029"/>
                <a:gd name="connsiteY3" fmla="*/ 655856 h 1734570"/>
                <a:gd name="connsiteX4" fmla="*/ 626076 w 635029"/>
                <a:gd name="connsiteY4" fmla="*/ 1138035 h 1734570"/>
                <a:gd name="connsiteX5" fmla="*/ 504843 w 635029"/>
                <a:gd name="connsiteY5" fmla="*/ 1590163 h 1734570"/>
                <a:gd name="connsiteX6" fmla="*/ 91660 w 635029"/>
                <a:gd name="connsiteY6" fmla="*/ 1733701 h 1734570"/>
                <a:gd name="connsiteX7" fmla="*/ 129 w 635029"/>
                <a:gd name="connsiteY7" fmla="*/ 1539816 h 1734570"/>
                <a:gd name="connsiteX8" fmla="*/ 75477 w 635029"/>
                <a:gd name="connsiteY8" fmla="*/ 1341089 h 1734570"/>
                <a:gd name="connsiteX9" fmla="*/ 232651 w 635029"/>
                <a:gd name="connsiteY9" fmla="*/ 1269935 h 1734570"/>
                <a:gd name="connsiteX10" fmla="*/ 255029 w 635029"/>
                <a:gd name="connsiteY10" fmla="*/ 1214289 h 1734570"/>
                <a:gd name="connsiteX11" fmla="*/ 242898 w 635029"/>
                <a:gd name="connsiteY11" fmla="*/ 1156579 h 1734570"/>
                <a:gd name="connsiteX12" fmla="*/ 197480 w 635029"/>
                <a:gd name="connsiteY12" fmla="*/ 1115178 h 1734570"/>
                <a:gd name="connsiteX13" fmla="*/ 95341 w 635029"/>
                <a:gd name="connsiteY13" fmla="*/ 1046064 h 1734570"/>
                <a:gd name="connsiteX14" fmla="*/ 111326 w 635029"/>
                <a:gd name="connsiteY14" fmla="*/ 953787 h 1734570"/>
                <a:gd name="connsiteX15" fmla="*/ 277410 w 635029"/>
                <a:gd name="connsiteY15" fmla="*/ 868992 h 1734570"/>
                <a:gd name="connsiteX16" fmla="*/ 265166 w 635029"/>
                <a:gd name="connsiteY16" fmla="*/ 767158 h 1734570"/>
                <a:gd name="connsiteX17" fmla="*/ 94407 w 635029"/>
                <a:gd name="connsiteY17" fmla="*/ 705912 h 1734570"/>
                <a:gd name="connsiteX18" fmla="*/ 82008 w 635029"/>
                <a:gd name="connsiteY18" fmla="*/ 634167 h 1734570"/>
                <a:gd name="connsiteX19" fmla="*/ 217923 w 635029"/>
                <a:gd name="connsiteY19" fmla="*/ 522844 h 1734570"/>
                <a:gd name="connsiteX20" fmla="*/ 207072 w 635029"/>
                <a:gd name="connsiteY20" fmla="*/ 446962 h 1734570"/>
                <a:gd name="connsiteX21" fmla="*/ 36377 w 635029"/>
                <a:gd name="connsiteY21" fmla="*/ 382641 h 1734570"/>
                <a:gd name="connsiteX22" fmla="*/ 17460 w 635029"/>
                <a:gd name="connsiteY22" fmla="*/ 247188 h 1734570"/>
                <a:gd name="connsiteX23" fmla="*/ 70874 w 635029"/>
                <a:gd name="connsiteY23" fmla="*/ 15926 h 1734570"/>
                <a:gd name="connsiteX0" fmla="*/ 70874 w 621222"/>
                <a:gd name="connsiteY0" fmla="*/ 15926 h 1734520"/>
                <a:gd name="connsiteX1" fmla="*/ 260149 w 621222"/>
                <a:gd name="connsiteY1" fmla="*/ 36039 h 1734520"/>
                <a:gd name="connsiteX2" fmla="*/ 520734 w 621222"/>
                <a:gd name="connsiteY2" fmla="*/ 190085 h 1734520"/>
                <a:gd name="connsiteX3" fmla="*/ 614255 w 621222"/>
                <a:gd name="connsiteY3" fmla="*/ 655856 h 1734520"/>
                <a:gd name="connsiteX4" fmla="*/ 602156 w 621222"/>
                <a:gd name="connsiteY4" fmla="*/ 1161982 h 1734520"/>
                <a:gd name="connsiteX5" fmla="*/ 504843 w 621222"/>
                <a:gd name="connsiteY5" fmla="*/ 1590163 h 1734520"/>
                <a:gd name="connsiteX6" fmla="*/ 91660 w 621222"/>
                <a:gd name="connsiteY6" fmla="*/ 1733701 h 1734520"/>
                <a:gd name="connsiteX7" fmla="*/ 129 w 621222"/>
                <a:gd name="connsiteY7" fmla="*/ 1539816 h 1734520"/>
                <a:gd name="connsiteX8" fmla="*/ 75477 w 621222"/>
                <a:gd name="connsiteY8" fmla="*/ 1341089 h 1734520"/>
                <a:gd name="connsiteX9" fmla="*/ 232651 w 621222"/>
                <a:gd name="connsiteY9" fmla="*/ 1269935 h 1734520"/>
                <a:gd name="connsiteX10" fmla="*/ 255029 w 621222"/>
                <a:gd name="connsiteY10" fmla="*/ 1214289 h 1734520"/>
                <a:gd name="connsiteX11" fmla="*/ 242898 w 621222"/>
                <a:gd name="connsiteY11" fmla="*/ 1156579 h 1734520"/>
                <a:gd name="connsiteX12" fmla="*/ 197480 w 621222"/>
                <a:gd name="connsiteY12" fmla="*/ 1115178 h 1734520"/>
                <a:gd name="connsiteX13" fmla="*/ 95341 w 621222"/>
                <a:gd name="connsiteY13" fmla="*/ 1046064 h 1734520"/>
                <a:gd name="connsiteX14" fmla="*/ 111326 w 621222"/>
                <a:gd name="connsiteY14" fmla="*/ 953787 h 1734520"/>
                <a:gd name="connsiteX15" fmla="*/ 277410 w 621222"/>
                <a:gd name="connsiteY15" fmla="*/ 868992 h 1734520"/>
                <a:gd name="connsiteX16" fmla="*/ 265166 w 621222"/>
                <a:gd name="connsiteY16" fmla="*/ 767158 h 1734520"/>
                <a:gd name="connsiteX17" fmla="*/ 94407 w 621222"/>
                <a:gd name="connsiteY17" fmla="*/ 705912 h 1734520"/>
                <a:gd name="connsiteX18" fmla="*/ 82008 w 621222"/>
                <a:gd name="connsiteY18" fmla="*/ 634167 h 1734520"/>
                <a:gd name="connsiteX19" fmla="*/ 217923 w 621222"/>
                <a:gd name="connsiteY19" fmla="*/ 522844 h 1734520"/>
                <a:gd name="connsiteX20" fmla="*/ 207072 w 621222"/>
                <a:gd name="connsiteY20" fmla="*/ 446962 h 1734520"/>
                <a:gd name="connsiteX21" fmla="*/ 36377 w 621222"/>
                <a:gd name="connsiteY21" fmla="*/ 382641 h 1734520"/>
                <a:gd name="connsiteX22" fmla="*/ 17460 w 621222"/>
                <a:gd name="connsiteY22" fmla="*/ 247188 h 1734520"/>
                <a:gd name="connsiteX23" fmla="*/ 70874 w 621222"/>
                <a:gd name="connsiteY23" fmla="*/ 15926 h 1734520"/>
                <a:gd name="connsiteX0" fmla="*/ 70874 w 606148"/>
                <a:gd name="connsiteY0" fmla="*/ 15926 h 1734520"/>
                <a:gd name="connsiteX1" fmla="*/ 260149 w 606148"/>
                <a:gd name="connsiteY1" fmla="*/ 36039 h 1734520"/>
                <a:gd name="connsiteX2" fmla="*/ 520734 w 606148"/>
                <a:gd name="connsiteY2" fmla="*/ 190085 h 1734520"/>
                <a:gd name="connsiteX3" fmla="*/ 580896 w 606148"/>
                <a:gd name="connsiteY3" fmla="*/ 639789 h 1734520"/>
                <a:gd name="connsiteX4" fmla="*/ 602156 w 606148"/>
                <a:gd name="connsiteY4" fmla="*/ 1161982 h 1734520"/>
                <a:gd name="connsiteX5" fmla="*/ 504843 w 606148"/>
                <a:gd name="connsiteY5" fmla="*/ 1590163 h 1734520"/>
                <a:gd name="connsiteX6" fmla="*/ 91660 w 606148"/>
                <a:gd name="connsiteY6" fmla="*/ 1733701 h 1734520"/>
                <a:gd name="connsiteX7" fmla="*/ 129 w 606148"/>
                <a:gd name="connsiteY7" fmla="*/ 1539816 h 1734520"/>
                <a:gd name="connsiteX8" fmla="*/ 75477 w 606148"/>
                <a:gd name="connsiteY8" fmla="*/ 1341089 h 1734520"/>
                <a:gd name="connsiteX9" fmla="*/ 232651 w 606148"/>
                <a:gd name="connsiteY9" fmla="*/ 1269935 h 1734520"/>
                <a:gd name="connsiteX10" fmla="*/ 255029 w 606148"/>
                <a:gd name="connsiteY10" fmla="*/ 1214289 h 1734520"/>
                <a:gd name="connsiteX11" fmla="*/ 242898 w 606148"/>
                <a:gd name="connsiteY11" fmla="*/ 1156579 h 1734520"/>
                <a:gd name="connsiteX12" fmla="*/ 197480 w 606148"/>
                <a:gd name="connsiteY12" fmla="*/ 1115178 h 1734520"/>
                <a:gd name="connsiteX13" fmla="*/ 95341 w 606148"/>
                <a:gd name="connsiteY13" fmla="*/ 1046064 h 1734520"/>
                <a:gd name="connsiteX14" fmla="*/ 111326 w 606148"/>
                <a:gd name="connsiteY14" fmla="*/ 953787 h 1734520"/>
                <a:gd name="connsiteX15" fmla="*/ 277410 w 606148"/>
                <a:gd name="connsiteY15" fmla="*/ 868992 h 1734520"/>
                <a:gd name="connsiteX16" fmla="*/ 265166 w 606148"/>
                <a:gd name="connsiteY16" fmla="*/ 767158 h 1734520"/>
                <a:gd name="connsiteX17" fmla="*/ 94407 w 606148"/>
                <a:gd name="connsiteY17" fmla="*/ 705912 h 1734520"/>
                <a:gd name="connsiteX18" fmla="*/ 82008 w 606148"/>
                <a:gd name="connsiteY18" fmla="*/ 634167 h 1734520"/>
                <a:gd name="connsiteX19" fmla="*/ 217923 w 606148"/>
                <a:gd name="connsiteY19" fmla="*/ 522844 h 1734520"/>
                <a:gd name="connsiteX20" fmla="*/ 207072 w 606148"/>
                <a:gd name="connsiteY20" fmla="*/ 446962 h 1734520"/>
                <a:gd name="connsiteX21" fmla="*/ 36377 w 606148"/>
                <a:gd name="connsiteY21" fmla="*/ 382641 h 1734520"/>
                <a:gd name="connsiteX22" fmla="*/ 17460 w 606148"/>
                <a:gd name="connsiteY22" fmla="*/ 247188 h 1734520"/>
                <a:gd name="connsiteX23" fmla="*/ 70874 w 606148"/>
                <a:gd name="connsiteY23" fmla="*/ 15926 h 1734520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07072 w 588792"/>
                <a:gd name="connsiteY19" fmla="*/ 446962 h 1734507"/>
                <a:gd name="connsiteX20" fmla="*/ 36377 w 588792"/>
                <a:gd name="connsiteY20" fmla="*/ 382641 h 1734507"/>
                <a:gd name="connsiteX21" fmla="*/ 17460 w 588792"/>
                <a:gd name="connsiteY21" fmla="*/ 247188 h 1734507"/>
                <a:gd name="connsiteX22" fmla="*/ 70874 w 588792"/>
                <a:gd name="connsiteY22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80175 w 588792"/>
                <a:gd name="connsiteY16" fmla="*/ 716631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54897 w 588792"/>
                <a:gd name="connsiteY15" fmla="*/ 805027 h 1734507"/>
                <a:gd name="connsiteX16" fmla="*/ 280175 w 588792"/>
                <a:gd name="connsiteY16" fmla="*/ 716631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54897 w 588792"/>
                <a:gd name="connsiteY15" fmla="*/ 805027 h 1734507"/>
                <a:gd name="connsiteX16" fmla="*/ 280175 w 588792"/>
                <a:gd name="connsiteY16" fmla="*/ 716631 h 1734507"/>
                <a:gd name="connsiteX17" fmla="*/ 78791 w 588792"/>
                <a:gd name="connsiteY17" fmla="*/ 590091 h 1734507"/>
                <a:gd name="connsiteX18" fmla="*/ 36377 w 588792"/>
                <a:gd name="connsiteY18" fmla="*/ 382641 h 1734507"/>
                <a:gd name="connsiteX19" fmla="*/ 17460 w 588792"/>
                <a:gd name="connsiteY19" fmla="*/ 247188 h 1734507"/>
                <a:gd name="connsiteX20" fmla="*/ 70874 w 588792"/>
                <a:gd name="connsiteY20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80175 w 588792"/>
                <a:gd name="connsiteY15" fmla="*/ 716631 h 1734507"/>
                <a:gd name="connsiteX16" fmla="*/ 78791 w 588792"/>
                <a:gd name="connsiteY16" fmla="*/ 590091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78791 w 588792"/>
                <a:gd name="connsiteY16" fmla="*/ 590091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80935 w 588792"/>
                <a:gd name="connsiteY16" fmla="*/ 607829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80935 w 588792"/>
                <a:gd name="connsiteY16" fmla="*/ 60782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98089 w 588792"/>
                <a:gd name="connsiteY16" fmla="*/ 60997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94708 w 588792"/>
                <a:gd name="connsiteY14" fmla="*/ 877458 h 1734507"/>
                <a:gd name="connsiteX15" fmla="*/ 280175 w 588792"/>
                <a:gd name="connsiteY15" fmla="*/ 716631 h 1734507"/>
                <a:gd name="connsiteX16" fmla="*/ 98089 w 588792"/>
                <a:gd name="connsiteY16" fmla="*/ 60997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197480 w 588792"/>
                <a:gd name="connsiteY11" fmla="*/ 1115178 h 1734507"/>
                <a:gd name="connsiteX12" fmla="*/ 95341 w 588792"/>
                <a:gd name="connsiteY12" fmla="*/ 1046064 h 1734507"/>
                <a:gd name="connsiteX13" fmla="*/ 94708 w 588792"/>
                <a:gd name="connsiteY13" fmla="*/ 877458 h 1734507"/>
                <a:gd name="connsiteX14" fmla="*/ 280175 w 588792"/>
                <a:gd name="connsiteY14" fmla="*/ 716631 h 1734507"/>
                <a:gd name="connsiteX15" fmla="*/ 98089 w 588792"/>
                <a:gd name="connsiteY15" fmla="*/ 609979 h 1734507"/>
                <a:gd name="connsiteX16" fmla="*/ 49777 w 588792"/>
                <a:gd name="connsiteY16" fmla="*/ 379953 h 1734507"/>
                <a:gd name="connsiteX17" fmla="*/ 17460 w 588792"/>
                <a:gd name="connsiteY17" fmla="*/ 247188 h 1734507"/>
                <a:gd name="connsiteX18" fmla="*/ 70874 w 588792"/>
                <a:gd name="connsiteY18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95341 w 588792"/>
                <a:gd name="connsiteY11" fmla="*/ 1046064 h 1734507"/>
                <a:gd name="connsiteX12" fmla="*/ 94708 w 588792"/>
                <a:gd name="connsiteY12" fmla="*/ 877458 h 1734507"/>
                <a:gd name="connsiteX13" fmla="*/ 280175 w 588792"/>
                <a:gd name="connsiteY13" fmla="*/ 716631 h 1734507"/>
                <a:gd name="connsiteX14" fmla="*/ 98089 w 588792"/>
                <a:gd name="connsiteY14" fmla="*/ 609979 h 1734507"/>
                <a:gd name="connsiteX15" fmla="*/ 49777 w 588792"/>
                <a:gd name="connsiteY15" fmla="*/ 379953 h 1734507"/>
                <a:gd name="connsiteX16" fmla="*/ 17460 w 588792"/>
                <a:gd name="connsiteY16" fmla="*/ 247188 h 1734507"/>
                <a:gd name="connsiteX17" fmla="*/ 70874 w 588792"/>
                <a:gd name="connsiteY17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55043 w 588806"/>
                <a:gd name="connsiteY9" fmla="*/ 1214289 h 1734507"/>
                <a:gd name="connsiteX10" fmla="*/ 95355 w 588806"/>
                <a:gd name="connsiteY10" fmla="*/ 1046064 h 1734507"/>
                <a:gd name="connsiteX11" fmla="*/ 94722 w 588806"/>
                <a:gd name="connsiteY11" fmla="*/ 877458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94722 w 588806"/>
                <a:gd name="connsiteY11" fmla="*/ 877458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32101 w 588806"/>
                <a:gd name="connsiteY14" fmla="*/ 41704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44967 w 588806"/>
                <a:gd name="connsiteY14" fmla="*/ 418656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900 w 588818"/>
                <a:gd name="connsiteY0" fmla="*/ 15370 h 1733951"/>
                <a:gd name="connsiteX1" fmla="*/ 260175 w 588818"/>
                <a:gd name="connsiteY1" fmla="*/ 35483 h 1733951"/>
                <a:gd name="connsiteX2" fmla="*/ 520760 w 588818"/>
                <a:gd name="connsiteY2" fmla="*/ 189529 h 1733951"/>
                <a:gd name="connsiteX3" fmla="*/ 580922 w 588818"/>
                <a:gd name="connsiteY3" fmla="*/ 639233 h 1733951"/>
                <a:gd name="connsiteX4" fmla="*/ 579822 w 588818"/>
                <a:gd name="connsiteY4" fmla="*/ 1168109 h 1733951"/>
                <a:gd name="connsiteX5" fmla="*/ 504869 w 588818"/>
                <a:gd name="connsiteY5" fmla="*/ 1589607 h 1733951"/>
                <a:gd name="connsiteX6" fmla="*/ 91686 w 588818"/>
                <a:gd name="connsiteY6" fmla="*/ 1733145 h 1733951"/>
                <a:gd name="connsiteX7" fmla="*/ 155 w 588818"/>
                <a:gd name="connsiteY7" fmla="*/ 1539260 h 1733951"/>
                <a:gd name="connsiteX8" fmla="*/ 74968 w 588818"/>
                <a:gd name="connsiteY8" fmla="*/ 1344833 h 1733951"/>
                <a:gd name="connsiteX9" fmla="*/ 273818 w 588818"/>
                <a:gd name="connsiteY9" fmla="*/ 1168043 h 1733951"/>
                <a:gd name="connsiteX10" fmla="*/ 80893 w 588818"/>
                <a:gd name="connsiteY10" fmla="*/ 1056796 h 1733951"/>
                <a:gd name="connsiteX11" fmla="*/ 89910 w 588818"/>
                <a:gd name="connsiteY11" fmla="*/ 880665 h 1733951"/>
                <a:gd name="connsiteX12" fmla="*/ 280201 w 588818"/>
                <a:gd name="connsiteY12" fmla="*/ 716075 h 1733951"/>
                <a:gd name="connsiteX13" fmla="*/ 73992 w 588818"/>
                <a:gd name="connsiteY13" fmla="*/ 628237 h 1733951"/>
                <a:gd name="connsiteX14" fmla="*/ 44979 w 588818"/>
                <a:gd name="connsiteY14" fmla="*/ 418100 h 1733951"/>
                <a:gd name="connsiteX15" fmla="*/ 27135 w 588818"/>
                <a:gd name="connsiteY15" fmla="*/ 239107 h 1733951"/>
                <a:gd name="connsiteX16" fmla="*/ 70900 w 588818"/>
                <a:gd name="connsiteY16" fmla="*/ 15370 h 1733951"/>
                <a:gd name="connsiteX0" fmla="*/ 66099 w 584017"/>
                <a:gd name="connsiteY0" fmla="*/ 15370 h 1734059"/>
                <a:gd name="connsiteX1" fmla="*/ 255374 w 584017"/>
                <a:gd name="connsiteY1" fmla="*/ 35483 h 1734059"/>
                <a:gd name="connsiteX2" fmla="*/ 515959 w 584017"/>
                <a:gd name="connsiteY2" fmla="*/ 189529 h 1734059"/>
                <a:gd name="connsiteX3" fmla="*/ 576121 w 584017"/>
                <a:gd name="connsiteY3" fmla="*/ 639233 h 1734059"/>
                <a:gd name="connsiteX4" fmla="*/ 575021 w 584017"/>
                <a:gd name="connsiteY4" fmla="*/ 1168109 h 1734059"/>
                <a:gd name="connsiteX5" fmla="*/ 500068 w 584017"/>
                <a:gd name="connsiteY5" fmla="*/ 1589607 h 1734059"/>
                <a:gd name="connsiteX6" fmla="*/ 86885 w 584017"/>
                <a:gd name="connsiteY6" fmla="*/ 1733145 h 1734059"/>
                <a:gd name="connsiteX7" fmla="*/ 178 w 584017"/>
                <a:gd name="connsiteY7" fmla="*/ 1535497 h 1734059"/>
                <a:gd name="connsiteX8" fmla="*/ 70167 w 584017"/>
                <a:gd name="connsiteY8" fmla="*/ 1344833 h 1734059"/>
                <a:gd name="connsiteX9" fmla="*/ 269017 w 584017"/>
                <a:gd name="connsiteY9" fmla="*/ 1168043 h 1734059"/>
                <a:gd name="connsiteX10" fmla="*/ 76092 w 584017"/>
                <a:gd name="connsiteY10" fmla="*/ 1056796 h 1734059"/>
                <a:gd name="connsiteX11" fmla="*/ 85109 w 584017"/>
                <a:gd name="connsiteY11" fmla="*/ 880665 h 1734059"/>
                <a:gd name="connsiteX12" fmla="*/ 275400 w 584017"/>
                <a:gd name="connsiteY12" fmla="*/ 716075 h 1734059"/>
                <a:gd name="connsiteX13" fmla="*/ 69191 w 584017"/>
                <a:gd name="connsiteY13" fmla="*/ 628237 h 1734059"/>
                <a:gd name="connsiteX14" fmla="*/ 40178 w 584017"/>
                <a:gd name="connsiteY14" fmla="*/ 418100 h 1734059"/>
                <a:gd name="connsiteX15" fmla="*/ 22334 w 584017"/>
                <a:gd name="connsiteY15" fmla="*/ 239107 h 1734059"/>
                <a:gd name="connsiteX16" fmla="*/ 66099 w 584017"/>
                <a:gd name="connsiteY16" fmla="*/ 15370 h 1734059"/>
                <a:gd name="connsiteX0" fmla="*/ 66099 w 584017"/>
                <a:gd name="connsiteY0" fmla="*/ 15370 h 1734059"/>
                <a:gd name="connsiteX1" fmla="*/ 255374 w 584017"/>
                <a:gd name="connsiteY1" fmla="*/ 35483 h 1734059"/>
                <a:gd name="connsiteX2" fmla="*/ 515959 w 584017"/>
                <a:gd name="connsiteY2" fmla="*/ 189529 h 1734059"/>
                <a:gd name="connsiteX3" fmla="*/ 576121 w 584017"/>
                <a:gd name="connsiteY3" fmla="*/ 639233 h 1734059"/>
                <a:gd name="connsiteX4" fmla="*/ 575021 w 584017"/>
                <a:gd name="connsiteY4" fmla="*/ 1168109 h 1734059"/>
                <a:gd name="connsiteX5" fmla="*/ 500068 w 584017"/>
                <a:gd name="connsiteY5" fmla="*/ 1589607 h 1734059"/>
                <a:gd name="connsiteX6" fmla="*/ 86885 w 584017"/>
                <a:gd name="connsiteY6" fmla="*/ 1733145 h 1734059"/>
                <a:gd name="connsiteX7" fmla="*/ 178 w 584017"/>
                <a:gd name="connsiteY7" fmla="*/ 1535497 h 1734059"/>
                <a:gd name="connsiteX8" fmla="*/ 70167 w 584017"/>
                <a:gd name="connsiteY8" fmla="*/ 1344833 h 1734059"/>
                <a:gd name="connsiteX9" fmla="*/ 269017 w 584017"/>
                <a:gd name="connsiteY9" fmla="*/ 1168043 h 1734059"/>
                <a:gd name="connsiteX10" fmla="*/ 76092 w 584017"/>
                <a:gd name="connsiteY10" fmla="*/ 1056796 h 1734059"/>
                <a:gd name="connsiteX11" fmla="*/ 85109 w 584017"/>
                <a:gd name="connsiteY11" fmla="*/ 880665 h 1734059"/>
                <a:gd name="connsiteX12" fmla="*/ 275400 w 584017"/>
                <a:gd name="connsiteY12" fmla="*/ 716075 h 1734059"/>
                <a:gd name="connsiteX13" fmla="*/ 64902 w 584017"/>
                <a:gd name="connsiteY13" fmla="*/ 592761 h 1734059"/>
                <a:gd name="connsiteX14" fmla="*/ 40178 w 584017"/>
                <a:gd name="connsiteY14" fmla="*/ 418100 h 1734059"/>
                <a:gd name="connsiteX15" fmla="*/ 22334 w 584017"/>
                <a:gd name="connsiteY15" fmla="*/ 239107 h 1734059"/>
                <a:gd name="connsiteX16" fmla="*/ 66099 w 584017"/>
                <a:gd name="connsiteY16" fmla="*/ 15370 h 173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4017" h="1734059">
                  <a:moveTo>
                    <a:pt x="66099" y="15370"/>
                  </a:moveTo>
                  <a:cubicBezTo>
                    <a:pt x="104939" y="-18567"/>
                    <a:pt x="191196" y="10768"/>
                    <a:pt x="255374" y="35483"/>
                  </a:cubicBezTo>
                  <a:cubicBezTo>
                    <a:pt x="319552" y="60198"/>
                    <a:pt x="462501" y="88904"/>
                    <a:pt x="515959" y="189529"/>
                  </a:cubicBezTo>
                  <a:cubicBezTo>
                    <a:pt x="569417" y="290154"/>
                    <a:pt x="566277" y="476136"/>
                    <a:pt x="576121" y="639233"/>
                  </a:cubicBezTo>
                  <a:cubicBezTo>
                    <a:pt x="585965" y="802330"/>
                    <a:pt x="587696" y="1009713"/>
                    <a:pt x="575021" y="1168109"/>
                  </a:cubicBezTo>
                  <a:cubicBezTo>
                    <a:pt x="562346" y="1326505"/>
                    <a:pt x="581424" y="1495434"/>
                    <a:pt x="500068" y="1589607"/>
                  </a:cubicBezTo>
                  <a:cubicBezTo>
                    <a:pt x="418712" y="1683780"/>
                    <a:pt x="170200" y="1742163"/>
                    <a:pt x="86885" y="1733145"/>
                  </a:cubicBezTo>
                  <a:cubicBezTo>
                    <a:pt x="3570" y="1724127"/>
                    <a:pt x="2964" y="1600216"/>
                    <a:pt x="178" y="1535497"/>
                  </a:cubicBezTo>
                  <a:cubicBezTo>
                    <a:pt x="-2608" y="1470778"/>
                    <a:pt x="27684" y="1399088"/>
                    <a:pt x="70167" y="1344833"/>
                  </a:cubicBezTo>
                  <a:cubicBezTo>
                    <a:pt x="112650" y="1290578"/>
                    <a:pt x="265706" y="1217214"/>
                    <a:pt x="269017" y="1168043"/>
                  </a:cubicBezTo>
                  <a:cubicBezTo>
                    <a:pt x="272328" y="1118872"/>
                    <a:pt x="102812" y="1112935"/>
                    <a:pt x="76092" y="1056796"/>
                  </a:cubicBezTo>
                  <a:cubicBezTo>
                    <a:pt x="49372" y="1000657"/>
                    <a:pt x="51891" y="937452"/>
                    <a:pt x="85109" y="880665"/>
                  </a:cubicBezTo>
                  <a:cubicBezTo>
                    <a:pt x="118327" y="823878"/>
                    <a:pt x="278768" y="764059"/>
                    <a:pt x="275400" y="716075"/>
                  </a:cubicBezTo>
                  <a:cubicBezTo>
                    <a:pt x="272032" y="668091"/>
                    <a:pt x="77079" y="660594"/>
                    <a:pt x="64902" y="592761"/>
                  </a:cubicBezTo>
                  <a:cubicBezTo>
                    <a:pt x="55230" y="538882"/>
                    <a:pt x="47273" y="477042"/>
                    <a:pt x="40178" y="418100"/>
                  </a:cubicBezTo>
                  <a:cubicBezTo>
                    <a:pt x="33083" y="359158"/>
                    <a:pt x="18014" y="306229"/>
                    <a:pt x="22334" y="239107"/>
                  </a:cubicBezTo>
                  <a:cubicBezTo>
                    <a:pt x="26654" y="171985"/>
                    <a:pt x="27259" y="49307"/>
                    <a:pt x="66099" y="15370"/>
                  </a:cubicBezTo>
                  <a:close/>
                </a:path>
              </a:pathLst>
            </a:custGeom>
            <a:solidFill>
              <a:srgbClr val="68A64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20" name="TextBox 719">
            <a:extLst>
              <a:ext uri="{FF2B5EF4-FFF2-40B4-BE49-F238E27FC236}">
                <a16:creationId xmlns:a16="http://schemas.microsoft.com/office/drawing/2014/main" id="{1ACC87C1-A903-4A93-BF3B-0974663B16E0}"/>
              </a:ext>
            </a:extLst>
          </p:cNvPr>
          <p:cNvSpPr txBox="1"/>
          <p:nvPr/>
        </p:nvSpPr>
        <p:spPr>
          <a:xfrm>
            <a:off x="6076237" y="2241656"/>
            <a:ext cx="1742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Na+ Voltage-gated channel opens</a:t>
            </a:r>
          </a:p>
        </p:txBody>
      </p:sp>
      <p:sp>
        <p:nvSpPr>
          <p:cNvPr id="696" name="Oval 695">
            <a:extLst>
              <a:ext uri="{FF2B5EF4-FFF2-40B4-BE49-F238E27FC236}">
                <a16:creationId xmlns:a16="http://schemas.microsoft.com/office/drawing/2014/main" id="{92B82388-9505-414B-B4BA-31A3B51B0647}"/>
              </a:ext>
            </a:extLst>
          </p:cNvPr>
          <p:cNvSpPr/>
          <p:nvPr/>
        </p:nvSpPr>
        <p:spPr>
          <a:xfrm>
            <a:off x="6760962" y="3634783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1" name="Oval 720">
            <a:extLst>
              <a:ext uri="{FF2B5EF4-FFF2-40B4-BE49-F238E27FC236}">
                <a16:creationId xmlns:a16="http://schemas.microsoft.com/office/drawing/2014/main" id="{BFD91BB0-ED61-4F6C-A37A-5A53ACD55DE3}"/>
              </a:ext>
            </a:extLst>
          </p:cNvPr>
          <p:cNvSpPr/>
          <p:nvPr/>
        </p:nvSpPr>
        <p:spPr>
          <a:xfrm>
            <a:off x="3703331" y="2281388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2" name="Oval 721">
            <a:extLst>
              <a:ext uri="{FF2B5EF4-FFF2-40B4-BE49-F238E27FC236}">
                <a16:creationId xmlns:a16="http://schemas.microsoft.com/office/drawing/2014/main" id="{D074FB00-E91F-46CF-A5BB-56E907179148}"/>
              </a:ext>
            </a:extLst>
          </p:cNvPr>
          <p:cNvSpPr/>
          <p:nvPr/>
        </p:nvSpPr>
        <p:spPr>
          <a:xfrm>
            <a:off x="4502225" y="3779905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3" name="Oval 722">
            <a:extLst>
              <a:ext uri="{FF2B5EF4-FFF2-40B4-BE49-F238E27FC236}">
                <a16:creationId xmlns:a16="http://schemas.microsoft.com/office/drawing/2014/main" id="{E51A125B-E203-463C-B3A5-CD5A23D98BBF}"/>
              </a:ext>
            </a:extLst>
          </p:cNvPr>
          <p:cNvSpPr/>
          <p:nvPr/>
        </p:nvSpPr>
        <p:spPr>
          <a:xfrm>
            <a:off x="4461729" y="4172579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4" name="Isosceles Triangle 723">
            <a:extLst>
              <a:ext uri="{FF2B5EF4-FFF2-40B4-BE49-F238E27FC236}">
                <a16:creationId xmlns:a16="http://schemas.microsoft.com/office/drawing/2014/main" id="{602A3DB0-0976-4061-B775-7DA8DAF31C23}"/>
              </a:ext>
            </a:extLst>
          </p:cNvPr>
          <p:cNvSpPr/>
          <p:nvPr/>
        </p:nvSpPr>
        <p:spPr>
          <a:xfrm rot="5400000">
            <a:off x="4868418" y="4244553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5" name="Isosceles Triangle 724">
            <a:extLst>
              <a:ext uri="{FF2B5EF4-FFF2-40B4-BE49-F238E27FC236}">
                <a16:creationId xmlns:a16="http://schemas.microsoft.com/office/drawing/2014/main" id="{79D143BD-A471-41FC-851A-A3A2BBB9841F}"/>
              </a:ext>
            </a:extLst>
          </p:cNvPr>
          <p:cNvSpPr/>
          <p:nvPr/>
        </p:nvSpPr>
        <p:spPr>
          <a:xfrm rot="5690814">
            <a:off x="4869208" y="3815711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948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AE5342A7-462E-4244-B769-AB98A24D257F}"/>
              </a:ext>
            </a:extLst>
          </p:cNvPr>
          <p:cNvCxnSpPr>
            <a:cxnSpLocks/>
          </p:cNvCxnSpPr>
          <p:nvPr/>
        </p:nvCxnSpPr>
        <p:spPr>
          <a:xfrm>
            <a:off x="1875440" y="5199816"/>
            <a:ext cx="1580183" cy="98900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2A223C55-3EF8-4EEB-84D1-12F8178B16ED}"/>
              </a:ext>
            </a:extLst>
          </p:cNvPr>
          <p:cNvCxnSpPr>
            <a:cxnSpLocks/>
          </p:cNvCxnSpPr>
          <p:nvPr/>
        </p:nvCxnSpPr>
        <p:spPr>
          <a:xfrm flipV="1">
            <a:off x="1767989" y="2593072"/>
            <a:ext cx="1609688" cy="225302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BD1F6E4C-7DA9-43FA-8EF6-346725CF13BE}"/>
              </a:ext>
            </a:extLst>
          </p:cNvPr>
          <p:cNvGrpSpPr/>
          <p:nvPr/>
        </p:nvGrpSpPr>
        <p:grpSpPr>
          <a:xfrm rot="19532890" flipH="1">
            <a:off x="822061" y="4330662"/>
            <a:ext cx="1319516" cy="1738971"/>
            <a:chOff x="1103411" y="4978652"/>
            <a:chExt cx="1237251" cy="1738971"/>
          </a:xfrm>
        </p:grpSpPr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206E9F4A-DCE5-4163-BB69-D206B39C8F22}"/>
                </a:ext>
              </a:extLst>
            </p:cNvPr>
            <p:cNvSpPr/>
            <p:nvPr/>
          </p:nvSpPr>
          <p:spPr>
            <a:xfrm>
              <a:off x="1415441" y="5733454"/>
              <a:ext cx="313151" cy="301264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6" name="Picture 14">
              <a:extLst>
                <a:ext uri="{FF2B5EF4-FFF2-40B4-BE49-F238E27FC236}">
                  <a16:creationId xmlns:a16="http://schemas.microsoft.com/office/drawing/2014/main" id="{7EC0E6F3-CA11-432B-8686-662EC2CAA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52761">
              <a:off x="1103411" y="4978652"/>
              <a:ext cx="1237251" cy="1738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4" name="Rectangle 243">
            <a:extLst>
              <a:ext uri="{FF2B5EF4-FFF2-40B4-BE49-F238E27FC236}">
                <a16:creationId xmlns:a16="http://schemas.microsoft.com/office/drawing/2014/main" id="{D25E42A3-5270-431C-B233-FD41F86E7EED}"/>
              </a:ext>
            </a:extLst>
          </p:cNvPr>
          <p:cNvSpPr/>
          <p:nvPr/>
        </p:nvSpPr>
        <p:spPr>
          <a:xfrm rot="19371880">
            <a:off x="532740" y="3756618"/>
            <a:ext cx="1000817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GB" kern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Stimulus</a:t>
            </a:r>
            <a:endParaRPr lang="en-GB" sz="1200" kern="1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58" name="Picture 2" descr="218e_tryptophan">
            <a:extLst>
              <a:ext uri="{FF2B5EF4-FFF2-40B4-BE49-F238E27FC236}">
                <a16:creationId xmlns:a16="http://schemas.microsoft.com/office/drawing/2014/main" id="{846470B9-B4F7-4098-BA16-CA2783886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2164">
            <a:off x="1124022" y="3738883"/>
            <a:ext cx="780983" cy="78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218d_tryptophan">
            <a:extLst>
              <a:ext uri="{FF2B5EF4-FFF2-40B4-BE49-F238E27FC236}">
                <a16:creationId xmlns:a16="http://schemas.microsoft.com/office/drawing/2014/main" id="{348527E9-52B2-41C7-8015-88981189B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63" y="3916341"/>
            <a:ext cx="830997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2" name="TextBox 271">
            <a:extLst>
              <a:ext uri="{FF2B5EF4-FFF2-40B4-BE49-F238E27FC236}">
                <a16:creationId xmlns:a16="http://schemas.microsoft.com/office/drawing/2014/main" id="{9A87E3AA-A8B4-44CA-B75A-A534217073DF}"/>
              </a:ext>
            </a:extLst>
          </p:cNvPr>
          <p:cNvSpPr txBox="1"/>
          <p:nvPr/>
        </p:nvSpPr>
        <p:spPr>
          <a:xfrm>
            <a:off x="501161" y="339296"/>
            <a:ext cx="6428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+mj-lt"/>
              </a:rPr>
              <a:t>2. Depolarization</a:t>
            </a:r>
          </a:p>
        </p:txBody>
      </p: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316A3ED1-738C-4ADA-A8E6-C5CCA70F4171}"/>
              </a:ext>
            </a:extLst>
          </p:cNvPr>
          <p:cNvGrpSpPr/>
          <p:nvPr/>
        </p:nvGrpSpPr>
        <p:grpSpPr>
          <a:xfrm>
            <a:off x="529920" y="1109187"/>
            <a:ext cx="2420020" cy="2255160"/>
            <a:chOff x="529920" y="1109187"/>
            <a:chExt cx="2420020" cy="2255160"/>
          </a:xfrm>
        </p:grpSpPr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ECD2527E-CCF2-4BD7-AAC9-C8CDBF2B0CE3}"/>
                </a:ext>
              </a:extLst>
            </p:cNvPr>
            <p:cNvSpPr/>
            <p:nvPr/>
          </p:nvSpPr>
          <p:spPr>
            <a:xfrm>
              <a:off x="1100180" y="3098503"/>
              <a:ext cx="1625687" cy="1630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59142553-FD8C-4400-89C2-8A841B25D233}"/>
                </a:ext>
              </a:extLst>
            </p:cNvPr>
            <p:cNvGrpSpPr/>
            <p:nvPr/>
          </p:nvGrpSpPr>
          <p:grpSpPr>
            <a:xfrm>
              <a:off x="529920" y="1109187"/>
              <a:ext cx="2420020" cy="2255160"/>
              <a:chOff x="529920" y="1109187"/>
              <a:chExt cx="2420020" cy="2255160"/>
            </a:xfrm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1EFC1DBD-02FA-4A69-9289-39E331DD1B4C}"/>
                  </a:ext>
                </a:extLst>
              </p:cNvPr>
              <p:cNvSpPr/>
              <p:nvPr/>
            </p:nvSpPr>
            <p:spPr>
              <a:xfrm>
                <a:off x="1115458" y="2397400"/>
                <a:ext cx="1625687" cy="1630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56FFE9A-F09B-4A1E-82B4-B6D4FD739798}"/>
                  </a:ext>
                </a:extLst>
              </p:cNvPr>
              <p:cNvSpPr/>
              <p:nvPr/>
            </p:nvSpPr>
            <p:spPr>
              <a:xfrm>
                <a:off x="913806" y="1962232"/>
                <a:ext cx="1548419" cy="2556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78" name="Picture 26" descr="Image result for action potential">
                <a:extLst>
                  <a:ext uri="{FF2B5EF4-FFF2-40B4-BE49-F238E27FC236}">
                    <a16:creationId xmlns:a16="http://schemas.microsoft.com/office/drawing/2014/main" id="{9B3DCDBA-2D32-4232-9C70-A2B3DF2080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920" y="1109187"/>
                <a:ext cx="2285636" cy="2255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168D1B4D-1CFB-42B4-B114-FD24BB61D9FD}"/>
                  </a:ext>
                </a:extLst>
              </p:cNvPr>
              <p:cNvSpPr/>
              <p:nvPr/>
            </p:nvSpPr>
            <p:spPr>
              <a:xfrm>
                <a:off x="1857000" y="1767866"/>
                <a:ext cx="1092940" cy="837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A350C9F3-8B6F-49FE-B8BD-B465D5345669}"/>
                  </a:ext>
                </a:extLst>
              </p:cNvPr>
              <p:cNvSpPr/>
              <p:nvPr/>
            </p:nvSpPr>
            <p:spPr>
              <a:xfrm>
                <a:off x="1471760" y="2626418"/>
                <a:ext cx="1269385" cy="4059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28CCE108-C60B-4B43-A1B2-7B99F721EE33}"/>
                  </a:ext>
                </a:extLst>
              </p:cNvPr>
              <p:cNvSpPr/>
              <p:nvPr/>
            </p:nvSpPr>
            <p:spPr>
              <a:xfrm>
                <a:off x="1842709" y="1226242"/>
                <a:ext cx="1045612" cy="12923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2D35FD4-2744-4D25-8B66-AF7B1DA95A88}"/>
                  </a:ext>
                </a:extLst>
              </p:cNvPr>
              <p:cNvSpPr/>
              <p:nvPr/>
            </p:nvSpPr>
            <p:spPr>
              <a:xfrm>
                <a:off x="1819040" y="1244804"/>
                <a:ext cx="1092940" cy="11750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E26A742F-2D91-426A-9C7D-F6A7FC36F82B}"/>
                  </a:ext>
                </a:extLst>
              </p:cNvPr>
              <p:cNvSpPr/>
              <p:nvPr/>
            </p:nvSpPr>
            <p:spPr>
              <a:xfrm>
                <a:off x="1721298" y="1129425"/>
                <a:ext cx="1092940" cy="11432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25991365-EDEB-4FD5-84F4-77D4EF598E35}"/>
                  </a:ext>
                </a:extLst>
              </p:cNvPr>
              <p:cNvSpPr/>
              <p:nvPr/>
            </p:nvSpPr>
            <p:spPr>
              <a:xfrm>
                <a:off x="1443405" y="1266046"/>
                <a:ext cx="1092940" cy="2166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41" name="TextBox 240">
            <a:extLst>
              <a:ext uri="{FF2B5EF4-FFF2-40B4-BE49-F238E27FC236}">
                <a16:creationId xmlns:a16="http://schemas.microsoft.com/office/drawing/2014/main" id="{EE7AEEAF-5D5C-4860-86E7-7E668C706A36}"/>
              </a:ext>
            </a:extLst>
          </p:cNvPr>
          <p:cNvSpPr txBox="1"/>
          <p:nvPr/>
        </p:nvSpPr>
        <p:spPr>
          <a:xfrm>
            <a:off x="8709248" y="1021001"/>
            <a:ext cx="174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Ions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13E597D1-B725-41C8-9A4A-F84B8C2AFC74}"/>
              </a:ext>
            </a:extLst>
          </p:cNvPr>
          <p:cNvGrpSpPr/>
          <p:nvPr/>
        </p:nvGrpSpPr>
        <p:grpSpPr>
          <a:xfrm>
            <a:off x="3079506" y="3512703"/>
            <a:ext cx="272950" cy="701654"/>
            <a:chOff x="1253225" y="1631433"/>
            <a:chExt cx="272950" cy="701654"/>
          </a:xfrm>
        </p:grpSpPr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2B32098-D65D-48E0-B133-FACFDC2E464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474FE8B1-3FE9-4268-BFAB-23F52554DB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23E3B5A8-8AE4-4EE3-AC42-DB25D2C3EB1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2DFDCAA9-344D-4868-8B39-7F04F250FDC3}"/>
              </a:ext>
            </a:extLst>
          </p:cNvPr>
          <p:cNvGrpSpPr/>
          <p:nvPr/>
        </p:nvGrpSpPr>
        <p:grpSpPr>
          <a:xfrm rot="10800000">
            <a:off x="3121077" y="4204354"/>
            <a:ext cx="272950" cy="701654"/>
            <a:chOff x="1253225" y="1631433"/>
            <a:chExt cx="272950" cy="701654"/>
          </a:xfrm>
        </p:grpSpPr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8E5F3FC4-8CC3-4C26-B002-A9A470850EE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248F59C6-43C3-46C5-B988-B3A91DC02C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ED01BEA0-7E4F-42CF-9D7F-3BCB7974921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4" name="Oval 253">
            <a:extLst>
              <a:ext uri="{FF2B5EF4-FFF2-40B4-BE49-F238E27FC236}">
                <a16:creationId xmlns:a16="http://schemas.microsoft.com/office/drawing/2014/main" id="{DE9AC190-1593-4BE1-BC15-38B8295AAF10}"/>
              </a:ext>
            </a:extLst>
          </p:cNvPr>
          <p:cNvSpPr/>
          <p:nvPr/>
        </p:nvSpPr>
        <p:spPr>
          <a:xfrm>
            <a:off x="9183712" y="145674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Isosceles Triangle 254">
            <a:extLst>
              <a:ext uri="{FF2B5EF4-FFF2-40B4-BE49-F238E27FC236}">
                <a16:creationId xmlns:a16="http://schemas.microsoft.com/office/drawing/2014/main" id="{A89DEDA0-788E-4218-BB9D-406E2C94A8ED}"/>
              </a:ext>
            </a:extLst>
          </p:cNvPr>
          <p:cNvSpPr/>
          <p:nvPr/>
        </p:nvSpPr>
        <p:spPr>
          <a:xfrm rot="6481765">
            <a:off x="9229639" y="1853455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111474FA-5A9D-4E10-8656-21B37F96B5D4}"/>
              </a:ext>
            </a:extLst>
          </p:cNvPr>
          <p:cNvSpPr txBox="1"/>
          <p:nvPr/>
        </p:nvSpPr>
        <p:spPr>
          <a:xfrm>
            <a:off x="9216025" y="1320084"/>
            <a:ext cx="1162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Na</a:t>
            </a:r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AD83928C-2700-4E05-B31B-346A754A5487}"/>
              </a:ext>
            </a:extLst>
          </p:cNvPr>
          <p:cNvSpPr txBox="1"/>
          <p:nvPr/>
        </p:nvSpPr>
        <p:spPr>
          <a:xfrm>
            <a:off x="8647089" y="1691136"/>
            <a:ext cx="21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</a:t>
            </a:r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</a:p>
        </p:txBody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D4596BCE-DFC6-4704-BDC3-775941BC1AD8}"/>
              </a:ext>
            </a:extLst>
          </p:cNvPr>
          <p:cNvGrpSpPr/>
          <p:nvPr/>
        </p:nvGrpSpPr>
        <p:grpSpPr>
          <a:xfrm rot="10800000">
            <a:off x="7505230" y="4170273"/>
            <a:ext cx="272950" cy="701654"/>
            <a:chOff x="1253225" y="1631433"/>
            <a:chExt cx="272950" cy="701654"/>
          </a:xfrm>
        </p:grpSpPr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02CABD6E-D0BD-4A6E-9D68-43C14D7E9DA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30E8AF83-A9C6-4BCC-AD19-F9ACF2D6DE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FF09DAED-94C9-4C16-96D4-222FC9854F5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91C7185-E95A-46BC-9A3E-E477464DC561}"/>
              </a:ext>
            </a:extLst>
          </p:cNvPr>
          <p:cNvGrpSpPr/>
          <p:nvPr/>
        </p:nvGrpSpPr>
        <p:grpSpPr>
          <a:xfrm>
            <a:off x="7473392" y="3475288"/>
            <a:ext cx="272950" cy="701654"/>
            <a:chOff x="1253225" y="1631433"/>
            <a:chExt cx="272950" cy="701654"/>
          </a:xfrm>
        </p:grpSpPr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8862C92F-0EE9-419D-8D23-A37CA8B0958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415EA144-F85B-449C-ACB7-60CA5F4F72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8BBF3538-6CBC-46DB-B8DC-C9577121D2F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9D1B7BD1-C1D7-4666-AE38-B76CDDD2A7B7}"/>
              </a:ext>
            </a:extLst>
          </p:cNvPr>
          <p:cNvGrpSpPr/>
          <p:nvPr/>
        </p:nvGrpSpPr>
        <p:grpSpPr>
          <a:xfrm rot="10800000">
            <a:off x="7235966" y="4169852"/>
            <a:ext cx="272950" cy="701654"/>
            <a:chOff x="1253225" y="1631433"/>
            <a:chExt cx="272950" cy="701654"/>
          </a:xfrm>
        </p:grpSpPr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A8C36726-EE33-46B5-8BCB-6ED3891ABF4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59AB71ED-8EC8-43A1-98E7-7D306068A1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4B962632-FB60-414D-999D-75E07BF4BA4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E70F8AA7-0442-4D40-A41E-23C18A0A8689}"/>
              </a:ext>
            </a:extLst>
          </p:cNvPr>
          <p:cNvGrpSpPr/>
          <p:nvPr/>
        </p:nvGrpSpPr>
        <p:grpSpPr>
          <a:xfrm>
            <a:off x="7204128" y="3474867"/>
            <a:ext cx="272950" cy="701654"/>
            <a:chOff x="1253225" y="1631433"/>
            <a:chExt cx="272950" cy="701654"/>
          </a:xfrm>
        </p:grpSpPr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84327420-E6B8-4A8A-97FB-8A3686B178A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ACE0B3A3-BFE4-488A-BF0C-6BBCCBCE98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651DACB4-A96B-40CA-8D64-5B3C617CFDF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EA9D88C7-874D-439D-B6E9-CCD80D58FBBC}"/>
              </a:ext>
            </a:extLst>
          </p:cNvPr>
          <p:cNvGrpSpPr/>
          <p:nvPr/>
        </p:nvGrpSpPr>
        <p:grpSpPr>
          <a:xfrm rot="10800000">
            <a:off x="5403369" y="4183238"/>
            <a:ext cx="272950" cy="701654"/>
            <a:chOff x="1253225" y="1631433"/>
            <a:chExt cx="272950" cy="701654"/>
          </a:xfrm>
        </p:grpSpPr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7CBDAE0-9411-4C55-99D8-2951C1902F5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8D2F2B0B-0B72-4C4D-9C3D-E3E9F8B64B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10333A4B-0E81-4612-A867-36FF140203F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D7950C98-840B-4225-921E-F8206BA63CDA}"/>
              </a:ext>
            </a:extLst>
          </p:cNvPr>
          <p:cNvGrpSpPr/>
          <p:nvPr/>
        </p:nvGrpSpPr>
        <p:grpSpPr>
          <a:xfrm>
            <a:off x="5371531" y="3488253"/>
            <a:ext cx="272950" cy="701654"/>
            <a:chOff x="1253225" y="1631433"/>
            <a:chExt cx="272950" cy="701654"/>
          </a:xfrm>
        </p:grpSpPr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C424B694-C8C6-4454-A6EA-FBDF3FC14D0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2B03C826-7DD4-4C63-922C-9C9D051320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B0D1B606-6C91-4B9E-8646-18629F23B7D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1AD547BB-A447-49FF-ABEE-ED8D0B0F1AA0}"/>
              </a:ext>
            </a:extLst>
          </p:cNvPr>
          <p:cNvGrpSpPr/>
          <p:nvPr/>
        </p:nvGrpSpPr>
        <p:grpSpPr>
          <a:xfrm rot="10800000">
            <a:off x="5139065" y="4173608"/>
            <a:ext cx="272950" cy="701654"/>
            <a:chOff x="1253225" y="1631433"/>
            <a:chExt cx="272950" cy="701654"/>
          </a:xfrm>
        </p:grpSpPr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A25D04B8-4B2D-44DF-9CA5-BA419AC5470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CC502861-BB76-4B47-A269-1F1CC6C874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777D7963-81C9-4E84-A2FB-F419E9EEBA1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9C693F5C-3A23-447C-B7FC-D3F298EA7316}"/>
              </a:ext>
            </a:extLst>
          </p:cNvPr>
          <p:cNvGrpSpPr/>
          <p:nvPr/>
        </p:nvGrpSpPr>
        <p:grpSpPr>
          <a:xfrm>
            <a:off x="5107227" y="3478623"/>
            <a:ext cx="272950" cy="701654"/>
            <a:chOff x="1253225" y="1631433"/>
            <a:chExt cx="272950" cy="701654"/>
          </a:xfrm>
        </p:grpSpPr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6ADDDC97-749A-48EF-AF13-88E7EA3E6F6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5BF348EB-8522-42AD-ABB6-555C5A4F80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05C2E6DB-2BEE-4451-8BDC-71505D5EEF8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84F561F1-A7FE-4B31-8B4E-91396E201C83}"/>
              </a:ext>
            </a:extLst>
          </p:cNvPr>
          <p:cNvGrpSpPr/>
          <p:nvPr/>
        </p:nvGrpSpPr>
        <p:grpSpPr>
          <a:xfrm rot="10800000">
            <a:off x="3373781" y="4201009"/>
            <a:ext cx="272950" cy="701654"/>
            <a:chOff x="1253225" y="1631433"/>
            <a:chExt cx="272950" cy="701654"/>
          </a:xfrm>
        </p:grpSpPr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488837AA-EA4E-4835-BE42-73FD5D99C5B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683430B0-BEC3-418C-BBF7-FA53B49183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A7628464-351A-48E2-8361-717A9D76D0D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BD2DAFC9-120D-417B-9188-41B611110BCB}"/>
              </a:ext>
            </a:extLst>
          </p:cNvPr>
          <p:cNvGrpSpPr/>
          <p:nvPr/>
        </p:nvGrpSpPr>
        <p:grpSpPr>
          <a:xfrm>
            <a:off x="3341943" y="3506024"/>
            <a:ext cx="272950" cy="701654"/>
            <a:chOff x="1253225" y="1631433"/>
            <a:chExt cx="272950" cy="701654"/>
          </a:xfrm>
        </p:grpSpPr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B33EEC9D-681C-4FD6-8EB2-7AB7B641915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C309FA9E-EAE2-4E0E-9761-1CD79F04C1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E29EAE66-9A5D-4D3F-87FE-30AC5ADFD5A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444D0474-E485-4BE7-89E2-6BD7A93A6088}"/>
              </a:ext>
            </a:extLst>
          </p:cNvPr>
          <p:cNvGrpSpPr/>
          <p:nvPr/>
        </p:nvGrpSpPr>
        <p:grpSpPr>
          <a:xfrm>
            <a:off x="3603057" y="3506024"/>
            <a:ext cx="272950" cy="701654"/>
            <a:chOff x="1253225" y="1631433"/>
            <a:chExt cx="272950" cy="701654"/>
          </a:xfrm>
        </p:grpSpPr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FF450963-AE57-4F45-94FA-BCA8D2B0793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ABF8248C-24B5-4914-B6F7-9C5F1FEA55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B42006C4-5402-458A-B3C0-358A36A9544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1" name="Group 520">
            <a:extLst>
              <a:ext uri="{FF2B5EF4-FFF2-40B4-BE49-F238E27FC236}">
                <a16:creationId xmlns:a16="http://schemas.microsoft.com/office/drawing/2014/main" id="{73037BE1-1649-4EBB-84D6-7DFF62EABF44}"/>
              </a:ext>
            </a:extLst>
          </p:cNvPr>
          <p:cNvGrpSpPr/>
          <p:nvPr/>
        </p:nvGrpSpPr>
        <p:grpSpPr>
          <a:xfrm>
            <a:off x="3862845" y="3499355"/>
            <a:ext cx="272950" cy="701654"/>
            <a:chOff x="1253225" y="1631433"/>
            <a:chExt cx="272950" cy="701654"/>
          </a:xfrm>
        </p:grpSpPr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53FBE821-08B7-4EA2-8980-85623BFCAD5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3" name="Straight Connector 522">
              <a:extLst>
                <a:ext uri="{FF2B5EF4-FFF2-40B4-BE49-F238E27FC236}">
                  <a16:creationId xmlns:a16="http://schemas.microsoft.com/office/drawing/2014/main" id="{996943EC-D296-45B2-9496-77C8494CEC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61C5200F-2A8A-4C49-B042-D127A1B9997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5" name="Group 524">
            <a:extLst>
              <a:ext uri="{FF2B5EF4-FFF2-40B4-BE49-F238E27FC236}">
                <a16:creationId xmlns:a16="http://schemas.microsoft.com/office/drawing/2014/main" id="{5461ADD0-B207-4265-BA7D-CEBB8E8B23DE}"/>
              </a:ext>
            </a:extLst>
          </p:cNvPr>
          <p:cNvGrpSpPr/>
          <p:nvPr/>
        </p:nvGrpSpPr>
        <p:grpSpPr>
          <a:xfrm>
            <a:off x="4121559" y="3506024"/>
            <a:ext cx="272950" cy="701654"/>
            <a:chOff x="1253225" y="1631433"/>
            <a:chExt cx="272950" cy="701654"/>
          </a:xfrm>
        </p:grpSpPr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2059AA2E-ED69-4643-8C17-01E776FB44E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7" name="Straight Connector 526">
              <a:extLst>
                <a:ext uri="{FF2B5EF4-FFF2-40B4-BE49-F238E27FC236}">
                  <a16:creationId xmlns:a16="http://schemas.microsoft.com/office/drawing/2014/main" id="{7100A251-A08F-43C3-82CF-5F1D821458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86400C29-26F7-47F8-BF48-533385CE0F8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9" name="Group 528">
            <a:extLst>
              <a:ext uri="{FF2B5EF4-FFF2-40B4-BE49-F238E27FC236}">
                <a16:creationId xmlns:a16="http://schemas.microsoft.com/office/drawing/2014/main" id="{A0F411D7-71CE-4F35-BDBD-9A33D34B1803}"/>
              </a:ext>
            </a:extLst>
          </p:cNvPr>
          <p:cNvGrpSpPr/>
          <p:nvPr/>
        </p:nvGrpSpPr>
        <p:grpSpPr>
          <a:xfrm>
            <a:off x="4387238" y="3506024"/>
            <a:ext cx="272950" cy="701654"/>
            <a:chOff x="1253225" y="1631433"/>
            <a:chExt cx="272950" cy="701654"/>
          </a:xfrm>
        </p:grpSpPr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4D8DDAD1-3784-497F-B40A-15CF08C3894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9608F834-374D-483B-B493-E76C81DF43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2" name="Oval 531">
              <a:extLst>
                <a:ext uri="{FF2B5EF4-FFF2-40B4-BE49-F238E27FC236}">
                  <a16:creationId xmlns:a16="http://schemas.microsoft.com/office/drawing/2014/main" id="{1BCB11E7-C03D-4EFE-BFD7-47FAC7DB2AA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3" name="Group 532">
            <a:extLst>
              <a:ext uri="{FF2B5EF4-FFF2-40B4-BE49-F238E27FC236}">
                <a16:creationId xmlns:a16="http://schemas.microsoft.com/office/drawing/2014/main" id="{2828A3BD-55E6-42FA-B225-A9091F8B1CA7}"/>
              </a:ext>
            </a:extLst>
          </p:cNvPr>
          <p:cNvGrpSpPr/>
          <p:nvPr/>
        </p:nvGrpSpPr>
        <p:grpSpPr>
          <a:xfrm rot="10800000">
            <a:off x="3637112" y="4201009"/>
            <a:ext cx="272950" cy="701654"/>
            <a:chOff x="1253225" y="1631433"/>
            <a:chExt cx="272950" cy="701654"/>
          </a:xfrm>
        </p:grpSpPr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A3A0672B-F835-428B-8468-F2CD14B2800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5" name="Straight Connector 534">
              <a:extLst>
                <a:ext uri="{FF2B5EF4-FFF2-40B4-BE49-F238E27FC236}">
                  <a16:creationId xmlns:a16="http://schemas.microsoft.com/office/drawing/2014/main" id="{0F58A8CF-140E-4D2A-B71E-7EDC053569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6" name="Oval 535">
              <a:extLst>
                <a:ext uri="{FF2B5EF4-FFF2-40B4-BE49-F238E27FC236}">
                  <a16:creationId xmlns:a16="http://schemas.microsoft.com/office/drawing/2014/main" id="{A53B8852-6522-4F2B-B88F-17FE307EAF4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0B8B01D6-4C48-46F7-9300-931F0BE3AEF4}"/>
              </a:ext>
            </a:extLst>
          </p:cNvPr>
          <p:cNvGrpSpPr/>
          <p:nvPr/>
        </p:nvGrpSpPr>
        <p:grpSpPr>
          <a:xfrm rot="10800000">
            <a:off x="3899799" y="4197675"/>
            <a:ext cx="272950" cy="701654"/>
            <a:chOff x="1253225" y="1631433"/>
            <a:chExt cx="272950" cy="701654"/>
          </a:xfrm>
        </p:grpSpPr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A665D598-78C6-4A26-A8A8-F1AF528821A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9" name="Straight Connector 538">
              <a:extLst>
                <a:ext uri="{FF2B5EF4-FFF2-40B4-BE49-F238E27FC236}">
                  <a16:creationId xmlns:a16="http://schemas.microsoft.com/office/drawing/2014/main" id="{A8A60D22-C4F3-4993-8FBF-88B6ABC47F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C9AECF22-08C6-4947-BB6A-53906FBBF6B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1" name="Group 540">
            <a:extLst>
              <a:ext uri="{FF2B5EF4-FFF2-40B4-BE49-F238E27FC236}">
                <a16:creationId xmlns:a16="http://schemas.microsoft.com/office/drawing/2014/main" id="{26837626-22D8-4212-9327-5DC713219CD2}"/>
              </a:ext>
            </a:extLst>
          </p:cNvPr>
          <p:cNvGrpSpPr/>
          <p:nvPr/>
        </p:nvGrpSpPr>
        <p:grpSpPr>
          <a:xfrm rot="10800000">
            <a:off x="4163130" y="4197675"/>
            <a:ext cx="272950" cy="701654"/>
            <a:chOff x="1253225" y="1631433"/>
            <a:chExt cx="272950" cy="701654"/>
          </a:xfrm>
        </p:grpSpPr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EDE95EED-2A6F-4AD0-8BF6-61985AE108F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43" name="Straight Connector 542">
              <a:extLst>
                <a:ext uri="{FF2B5EF4-FFF2-40B4-BE49-F238E27FC236}">
                  <a16:creationId xmlns:a16="http://schemas.microsoft.com/office/drawing/2014/main" id="{2D4F3067-9ADE-40B4-A232-2645C3ACB2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4" name="Oval 543">
              <a:extLst>
                <a:ext uri="{FF2B5EF4-FFF2-40B4-BE49-F238E27FC236}">
                  <a16:creationId xmlns:a16="http://schemas.microsoft.com/office/drawing/2014/main" id="{278D380E-EFB9-4AB9-A744-4E68D16BD61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5" name="Group 544">
            <a:extLst>
              <a:ext uri="{FF2B5EF4-FFF2-40B4-BE49-F238E27FC236}">
                <a16:creationId xmlns:a16="http://schemas.microsoft.com/office/drawing/2014/main" id="{51D2FAA0-9CCB-49C6-A571-235BFC781F4D}"/>
              </a:ext>
            </a:extLst>
          </p:cNvPr>
          <p:cNvGrpSpPr/>
          <p:nvPr/>
        </p:nvGrpSpPr>
        <p:grpSpPr>
          <a:xfrm rot="10800000">
            <a:off x="4428676" y="4197676"/>
            <a:ext cx="272950" cy="701654"/>
            <a:chOff x="1253225" y="1631433"/>
            <a:chExt cx="272950" cy="701654"/>
          </a:xfrm>
        </p:grpSpPr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9D887B64-6EBA-4B5F-9497-6C9413A7BE9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47" name="Straight Connector 546">
              <a:extLst>
                <a:ext uri="{FF2B5EF4-FFF2-40B4-BE49-F238E27FC236}">
                  <a16:creationId xmlns:a16="http://schemas.microsoft.com/office/drawing/2014/main" id="{DB713BF6-E514-4104-A06E-0ECF162323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8" name="Oval 547">
              <a:extLst>
                <a:ext uri="{FF2B5EF4-FFF2-40B4-BE49-F238E27FC236}">
                  <a16:creationId xmlns:a16="http://schemas.microsoft.com/office/drawing/2014/main" id="{E7D2D421-25BC-4D6A-9CF5-395020A6D53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9" name="Group 548">
            <a:extLst>
              <a:ext uri="{FF2B5EF4-FFF2-40B4-BE49-F238E27FC236}">
                <a16:creationId xmlns:a16="http://schemas.microsoft.com/office/drawing/2014/main" id="{D80CD647-BF66-4651-98FA-C2E59955C245}"/>
              </a:ext>
            </a:extLst>
          </p:cNvPr>
          <p:cNvGrpSpPr/>
          <p:nvPr/>
        </p:nvGrpSpPr>
        <p:grpSpPr>
          <a:xfrm rot="10800000">
            <a:off x="4692007" y="4197676"/>
            <a:ext cx="272950" cy="701654"/>
            <a:chOff x="1253225" y="1631433"/>
            <a:chExt cx="272950" cy="701654"/>
          </a:xfrm>
        </p:grpSpPr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1097A3C7-B029-471B-B1B8-B0BC3DCEA09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1" name="Straight Connector 550">
              <a:extLst>
                <a:ext uri="{FF2B5EF4-FFF2-40B4-BE49-F238E27FC236}">
                  <a16:creationId xmlns:a16="http://schemas.microsoft.com/office/drawing/2014/main" id="{2184694A-BED1-462E-ABFB-BE78CEA37C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2" name="Oval 551">
              <a:extLst>
                <a:ext uri="{FF2B5EF4-FFF2-40B4-BE49-F238E27FC236}">
                  <a16:creationId xmlns:a16="http://schemas.microsoft.com/office/drawing/2014/main" id="{401BAD10-D0BE-4E82-AAB3-17B9FCC0DAC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53" name="Group 552">
            <a:extLst>
              <a:ext uri="{FF2B5EF4-FFF2-40B4-BE49-F238E27FC236}">
                <a16:creationId xmlns:a16="http://schemas.microsoft.com/office/drawing/2014/main" id="{3DA3B775-82F9-4634-8FDC-6CA1EA20237F}"/>
              </a:ext>
            </a:extLst>
          </p:cNvPr>
          <p:cNvGrpSpPr/>
          <p:nvPr/>
        </p:nvGrpSpPr>
        <p:grpSpPr>
          <a:xfrm>
            <a:off x="4654590" y="3506024"/>
            <a:ext cx="272950" cy="701654"/>
            <a:chOff x="1253225" y="1631433"/>
            <a:chExt cx="272950" cy="701654"/>
          </a:xfrm>
        </p:grpSpPr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336D5EA0-6D78-4570-99F5-F5A9CE0B6F3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5" name="Straight Connector 554">
              <a:extLst>
                <a:ext uri="{FF2B5EF4-FFF2-40B4-BE49-F238E27FC236}">
                  <a16:creationId xmlns:a16="http://schemas.microsoft.com/office/drawing/2014/main" id="{3BC2E2B8-C5E4-4325-8E92-1A5F77CF94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6" name="Oval 555">
              <a:extLst>
                <a:ext uri="{FF2B5EF4-FFF2-40B4-BE49-F238E27FC236}">
                  <a16:creationId xmlns:a16="http://schemas.microsoft.com/office/drawing/2014/main" id="{0B9D80C9-4B55-41C1-80A9-AD4D9C85CB4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57" name="Group 556">
            <a:extLst>
              <a:ext uri="{FF2B5EF4-FFF2-40B4-BE49-F238E27FC236}">
                <a16:creationId xmlns:a16="http://schemas.microsoft.com/office/drawing/2014/main" id="{6B279702-30F3-4BCE-B148-7A712D4AC96B}"/>
              </a:ext>
            </a:extLst>
          </p:cNvPr>
          <p:cNvGrpSpPr/>
          <p:nvPr/>
        </p:nvGrpSpPr>
        <p:grpSpPr>
          <a:xfrm rot="10800000">
            <a:off x="5669141" y="4176941"/>
            <a:ext cx="272950" cy="701654"/>
            <a:chOff x="1253225" y="1631433"/>
            <a:chExt cx="272950" cy="701654"/>
          </a:xfrm>
        </p:grpSpPr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1630F396-AAA2-4CF3-9B6A-D87F67B08EF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0315C002-51E0-42E0-AFC8-C2122EB3A3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467C7577-EB69-4466-B8C7-AE4B3290BFB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1FDAAE1B-7F7D-4832-BE41-4E7DBFAB1A5B}"/>
              </a:ext>
            </a:extLst>
          </p:cNvPr>
          <p:cNvGrpSpPr/>
          <p:nvPr/>
        </p:nvGrpSpPr>
        <p:grpSpPr>
          <a:xfrm>
            <a:off x="5637303" y="3481956"/>
            <a:ext cx="272950" cy="701654"/>
            <a:chOff x="1253225" y="1631433"/>
            <a:chExt cx="272950" cy="701654"/>
          </a:xfrm>
        </p:grpSpPr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46B4F06E-B277-4DBB-9CC9-396E310B8C6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63" name="Straight Connector 562">
              <a:extLst>
                <a:ext uri="{FF2B5EF4-FFF2-40B4-BE49-F238E27FC236}">
                  <a16:creationId xmlns:a16="http://schemas.microsoft.com/office/drawing/2014/main" id="{24F76B13-C3DF-4BD9-82F8-470716F3B4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C03EA1BF-EAF3-4E79-B1A5-048BAFB0A28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2254EACD-0A24-4A21-B320-8A912D085002}"/>
              </a:ext>
            </a:extLst>
          </p:cNvPr>
          <p:cNvGrpSpPr/>
          <p:nvPr/>
        </p:nvGrpSpPr>
        <p:grpSpPr>
          <a:xfrm>
            <a:off x="5898417" y="3481956"/>
            <a:ext cx="272950" cy="701654"/>
            <a:chOff x="1253225" y="1631433"/>
            <a:chExt cx="272950" cy="701654"/>
          </a:xfrm>
        </p:grpSpPr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CBD2D1FF-DC9A-44C4-A8FC-8B6F2EC83AB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67" name="Straight Connector 566">
              <a:extLst>
                <a:ext uri="{FF2B5EF4-FFF2-40B4-BE49-F238E27FC236}">
                  <a16:creationId xmlns:a16="http://schemas.microsoft.com/office/drawing/2014/main" id="{484B9160-52DE-4C4B-B3D8-AEF684E7D9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DB419C82-E6E7-4CEB-B949-CFAAB171496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69" name="Group 568">
            <a:extLst>
              <a:ext uri="{FF2B5EF4-FFF2-40B4-BE49-F238E27FC236}">
                <a16:creationId xmlns:a16="http://schemas.microsoft.com/office/drawing/2014/main" id="{4DA4D6EF-0387-4A8E-8E7D-7E83F7B755E1}"/>
              </a:ext>
            </a:extLst>
          </p:cNvPr>
          <p:cNvGrpSpPr/>
          <p:nvPr/>
        </p:nvGrpSpPr>
        <p:grpSpPr>
          <a:xfrm>
            <a:off x="6158205" y="3475287"/>
            <a:ext cx="272950" cy="701654"/>
            <a:chOff x="1253225" y="1631433"/>
            <a:chExt cx="272950" cy="701654"/>
          </a:xfrm>
        </p:grpSpPr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3A6B9715-4971-40C5-B8BF-05982DDAF33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1" name="Straight Connector 570">
              <a:extLst>
                <a:ext uri="{FF2B5EF4-FFF2-40B4-BE49-F238E27FC236}">
                  <a16:creationId xmlns:a16="http://schemas.microsoft.com/office/drawing/2014/main" id="{A0FD1C1E-05F7-454C-A029-61F1C81D0A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939E9791-9F26-42B2-A0C4-B1EB80E6FDD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3" name="Group 572">
            <a:extLst>
              <a:ext uri="{FF2B5EF4-FFF2-40B4-BE49-F238E27FC236}">
                <a16:creationId xmlns:a16="http://schemas.microsoft.com/office/drawing/2014/main" id="{98F6BF81-C67A-4822-A8E7-35E2C56D8616}"/>
              </a:ext>
            </a:extLst>
          </p:cNvPr>
          <p:cNvGrpSpPr/>
          <p:nvPr/>
        </p:nvGrpSpPr>
        <p:grpSpPr>
          <a:xfrm>
            <a:off x="6416919" y="3481956"/>
            <a:ext cx="272950" cy="701654"/>
            <a:chOff x="1253225" y="1631433"/>
            <a:chExt cx="272950" cy="701654"/>
          </a:xfrm>
        </p:grpSpPr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8D8FBD1F-FE6C-4634-B3B7-9CD29AE34D7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5" name="Straight Connector 574">
              <a:extLst>
                <a:ext uri="{FF2B5EF4-FFF2-40B4-BE49-F238E27FC236}">
                  <a16:creationId xmlns:a16="http://schemas.microsoft.com/office/drawing/2014/main" id="{11545166-AC0D-4A3D-986B-4092DFEE13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A2133506-DBF8-4687-B470-5A386B4BEE8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7" name="Group 576">
            <a:extLst>
              <a:ext uri="{FF2B5EF4-FFF2-40B4-BE49-F238E27FC236}">
                <a16:creationId xmlns:a16="http://schemas.microsoft.com/office/drawing/2014/main" id="{4F47E647-9990-405B-AB92-5E44CC41DF21}"/>
              </a:ext>
            </a:extLst>
          </p:cNvPr>
          <p:cNvGrpSpPr/>
          <p:nvPr/>
        </p:nvGrpSpPr>
        <p:grpSpPr>
          <a:xfrm>
            <a:off x="6682598" y="3481956"/>
            <a:ext cx="272950" cy="701654"/>
            <a:chOff x="1253225" y="1631433"/>
            <a:chExt cx="272950" cy="701654"/>
          </a:xfrm>
        </p:grpSpPr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029DA2A0-BE40-4F83-8D44-D5B9166FC8F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9" name="Straight Connector 578">
              <a:extLst>
                <a:ext uri="{FF2B5EF4-FFF2-40B4-BE49-F238E27FC236}">
                  <a16:creationId xmlns:a16="http://schemas.microsoft.com/office/drawing/2014/main" id="{823AF895-C94D-40F3-89E5-4F43EDA87C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0" name="Oval 579">
              <a:extLst>
                <a:ext uri="{FF2B5EF4-FFF2-40B4-BE49-F238E27FC236}">
                  <a16:creationId xmlns:a16="http://schemas.microsoft.com/office/drawing/2014/main" id="{D31156F4-474A-495C-B83A-AACBC2C7FB9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1" name="Group 580">
            <a:extLst>
              <a:ext uri="{FF2B5EF4-FFF2-40B4-BE49-F238E27FC236}">
                <a16:creationId xmlns:a16="http://schemas.microsoft.com/office/drawing/2014/main" id="{2CC26622-4A0A-44BE-B212-986A472A8D2C}"/>
              </a:ext>
            </a:extLst>
          </p:cNvPr>
          <p:cNvGrpSpPr/>
          <p:nvPr/>
        </p:nvGrpSpPr>
        <p:grpSpPr>
          <a:xfrm rot="10800000">
            <a:off x="5932472" y="4176941"/>
            <a:ext cx="272950" cy="701654"/>
            <a:chOff x="1253225" y="1631433"/>
            <a:chExt cx="272950" cy="701654"/>
          </a:xfrm>
        </p:grpSpPr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8B916BC3-5C47-4F7B-84FA-4716A65A7AB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83" name="Straight Connector 582">
              <a:extLst>
                <a:ext uri="{FF2B5EF4-FFF2-40B4-BE49-F238E27FC236}">
                  <a16:creationId xmlns:a16="http://schemas.microsoft.com/office/drawing/2014/main" id="{611B572B-2EF4-415B-9B7D-A94E6A7D0E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4" name="Oval 583">
              <a:extLst>
                <a:ext uri="{FF2B5EF4-FFF2-40B4-BE49-F238E27FC236}">
                  <a16:creationId xmlns:a16="http://schemas.microsoft.com/office/drawing/2014/main" id="{89821DB5-EBDC-4657-A9BC-05BA3FE1DFE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5" name="Group 584">
            <a:extLst>
              <a:ext uri="{FF2B5EF4-FFF2-40B4-BE49-F238E27FC236}">
                <a16:creationId xmlns:a16="http://schemas.microsoft.com/office/drawing/2014/main" id="{69398240-A13D-4B4A-A9F2-04EB78FB9CCD}"/>
              </a:ext>
            </a:extLst>
          </p:cNvPr>
          <p:cNvGrpSpPr/>
          <p:nvPr/>
        </p:nvGrpSpPr>
        <p:grpSpPr>
          <a:xfrm rot="10800000">
            <a:off x="6195159" y="4173607"/>
            <a:ext cx="272950" cy="701654"/>
            <a:chOff x="1253225" y="1631433"/>
            <a:chExt cx="272950" cy="701654"/>
          </a:xfrm>
        </p:grpSpPr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7D9E825F-0F87-4FDE-AE79-51A3F0E9AC7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87" name="Straight Connector 586">
              <a:extLst>
                <a:ext uri="{FF2B5EF4-FFF2-40B4-BE49-F238E27FC236}">
                  <a16:creationId xmlns:a16="http://schemas.microsoft.com/office/drawing/2014/main" id="{EE8552D4-EDCB-4060-82CE-1F9A0939C1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2F9BA789-B00C-4C74-923D-CA586EA643A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9" name="Group 588">
            <a:extLst>
              <a:ext uri="{FF2B5EF4-FFF2-40B4-BE49-F238E27FC236}">
                <a16:creationId xmlns:a16="http://schemas.microsoft.com/office/drawing/2014/main" id="{2EA3F37D-A5E6-4532-A9D2-49308C26E5D1}"/>
              </a:ext>
            </a:extLst>
          </p:cNvPr>
          <p:cNvGrpSpPr/>
          <p:nvPr/>
        </p:nvGrpSpPr>
        <p:grpSpPr>
          <a:xfrm rot="10800000">
            <a:off x="6458490" y="4173607"/>
            <a:ext cx="272950" cy="701654"/>
            <a:chOff x="1253225" y="1631433"/>
            <a:chExt cx="272950" cy="701654"/>
          </a:xfrm>
        </p:grpSpPr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402A7718-AD26-442D-8641-122C06FFE6B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91" name="Straight Connector 590">
              <a:extLst>
                <a:ext uri="{FF2B5EF4-FFF2-40B4-BE49-F238E27FC236}">
                  <a16:creationId xmlns:a16="http://schemas.microsoft.com/office/drawing/2014/main" id="{703A5427-CC99-4DCD-B197-BBD2086DB7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2" name="Oval 591">
              <a:extLst>
                <a:ext uri="{FF2B5EF4-FFF2-40B4-BE49-F238E27FC236}">
                  <a16:creationId xmlns:a16="http://schemas.microsoft.com/office/drawing/2014/main" id="{A1611BD1-5DEF-4CDD-994C-2EE85C790F4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3" name="Group 592">
            <a:extLst>
              <a:ext uri="{FF2B5EF4-FFF2-40B4-BE49-F238E27FC236}">
                <a16:creationId xmlns:a16="http://schemas.microsoft.com/office/drawing/2014/main" id="{DEE690FF-02E5-4F10-872F-6992E7989187}"/>
              </a:ext>
            </a:extLst>
          </p:cNvPr>
          <p:cNvGrpSpPr/>
          <p:nvPr/>
        </p:nvGrpSpPr>
        <p:grpSpPr>
          <a:xfrm rot="10800000">
            <a:off x="6724036" y="4173608"/>
            <a:ext cx="272950" cy="701654"/>
            <a:chOff x="1253225" y="1631433"/>
            <a:chExt cx="272950" cy="701654"/>
          </a:xfrm>
        </p:grpSpPr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EDF0955B-7935-4FC2-BC62-509475A27CB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95" name="Straight Connector 594">
              <a:extLst>
                <a:ext uri="{FF2B5EF4-FFF2-40B4-BE49-F238E27FC236}">
                  <a16:creationId xmlns:a16="http://schemas.microsoft.com/office/drawing/2014/main" id="{2C7DBA7F-A676-48A1-BFDA-EE8F0671EC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6" name="Oval 595">
              <a:extLst>
                <a:ext uri="{FF2B5EF4-FFF2-40B4-BE49-F238E27FC236}">
                  <a16:creationId xmlns:a16="http://schemas.microsoft.com/office/drawing/2014/main" id="{B9B46D31-6516-4DC8-BDE6-77FEC102E20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7" name="Group 596">
            <a:extLst>
              <a:ext uri="{FF2B5EF4-FFF2-40B4-BE49-F238E27FC236}">
                <a16:creationId xmlns:a16="http://schemas.microsoft.com/office/drawing/2014/main" id="{84F7B471-148C-446A-B3D9-CE781C390DCC}"/>
              </a:ext>
            </a:extLst>
          </p:cNvPr>
          <p:cNvGrpSpPr/>
          <p:nvPr/>
        </p:nvGrpSpPr>
        <p:grpSpPr>
          <a:xfrm rot="10800000">
            <a:off x="6987367" y="4173608"/>
            <a:ext cx="272950" cy="701654"/>
            <a:chOff x="1253225" y="1631433"/>
            <a:chExt cx="272950" cy="701654"/>
          </a:xfrm>
        </p:grpSpPr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6B0A1AA1-0B57-4120-93D3-54C8E8426A4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99" name="Straight Connector 598">
              <a:extLst>
                <a:ext uri="{FF2B5EF4-FFF2-40B4-BE49-F238E27FC236}">
                  <a16:creationId xmlns:a16="http://schemas.microsoft.com/office/drawing/2014/main" id="{CF085BCD-1542-4118-BC8F-1C8297F099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0" name="Oval 599">
              <a:extLst>
                <a:ext uri="{FF2B5EF4-FFF2-40B4-BE49-F238E27FC236}">
                  <a16:creationId xmlns:a16="http://schemas.microsoft.com/office/drawing/2014/main" id="{5933CBAF-F578-47D3-914B-BBD258077E8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1" name="Group 600">
            <a:extLst>
              <a:ext uri="{FF2B5EF4-FFF2-40B4-BE49-F238E27FC236}">
                <a16:creationId xmlns:a16="http://schemas.microsoft.com/office/drawing/2014/main" id="{9BF3FE9E-5925-45E9-A384-CBB3F165FEC4}"/>
              </a:ext>
            </a:extLst>
          </p:cNvPr>
          <p:cNvGrpSpPr/>
          <p:nvPr/>
        </p:nvGrpSpPr>
        <p:grpSpPr>
          <a:xfrm>
            <a:off x="6949950" y="3481956"/>
            <a:ext cx="272950" cy="701654"/>
            <a:chOff x="1253225" y="1631433"/>
            <a:chExt cx="272950" cy="701654"/>
          </a:xfrm>
        </p:grpSpPr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A64F089D-7233-404D-87A6-CAB5E162353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03" name="Straight Connector 602">
              <a:extLst>
                <a:ext uri="{FF2B5EF4-FFF2-40B4-BE49-F238E27FC236}">
                  <a16:creationId xmlns:a16="http://schemas.microsoft.com/office/drawing/2014/main" id="{7EDB3359-BC5B-4529-B36E-91BBCBAE76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4535F635-C6CC-4D15-BDA3-140B766AC89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5" name="Group 604">
            <a:extLst>
              <a:ext uri="{FF2B5EF4-FFF2-40B4-BE49-F238E27FC236}">
                <a16:creationId xmlns:a16="http://schemas.microsoft.com/office/drawing/2014/main" id="{C2189687-CD21-4F26-81C4-55EF74A73228}"/>
              </a:ext>
            </a:extLst>
          </p:cNvPr>
          <p:cNvGrpSpPr/>
          <p:nvPr/>
        </p:nvGrpSpPr>
        <p:grpSpPr>
          <a:xfrm rot="10800000">
            <a:off x="7768245" y="4176942"/>
            <a:ext cx="272950" cy="701654"/>
            <a:chOff x="1253225" y="1631433"/>
            <a:chExt cx="272950" cy="701654"/>
          </a:xfrm>
        </p:grpSpPr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E227E9A2-35F1-4C40-A2C7-E3BA8E8E4A8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07" name="Straight Connector 606">
              <a:extLst>
                <a:ext uri="{FF2B5EF4-FFF2-40B4-BE49-F238E27FC236}">
                  <a16:creationId xmlns:a16="http://schemas.microsoft.com/office/drawing/2014/main" id="{B061B33A-F14D-4EC0-89A9-C7BCFC93F7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F59A81C3-30BE-4025-A00A-42F9A8DBB0B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9" name="Group 608">
            <a:extLst>
              <a:ext uri="{FF2B5EF4-FFF2-40B4-BE49-F238E27FC236}">
                <a16:creationId xmlns:a16="http://schemas.microsoft.com/office/drawing/2014/main" id="{EC0710BF-0705-4552-A3C9-0632C952A73B}"/>
              </a:ext>
            </a:extLst>
          </p:cNvPr>
          <p:cNvGrpSpPr/>
          <p:nvPr/>
        </p:nvGrpSpPr>
        <p:grpSpPr>
          <a:xfrm>
            <a:off x="7736407" y="3481957"/>
            <a:ext cx="272950" cy="701654"/>
            <a:chOff x="1253225" y="1631433"/>
            <a:chExt cx="272950" cy="701654"/>
          </a:xfrm>
        </p:grpSpPr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1AB36E85-851C-46D8-9718-6FA254DD26D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11" name="Straight Connector 610">
              <a:extLst>
                <a:ext uri="{FF2B5EF4-FFF2-40B4-BE49-F238E27FC236}">
                  <a16:creationId xmlns:a16="http://schemas.microsoft.com/office/drawing/2014/main" id="{B9A4B9BF-2F9A-4BE0-95B4-2D2189A02D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2" name="Oval 611">
              <a:extLst>
                <a:ext uri="{FF2B5EF4-FFF2-40B4-BE49-F238E27FC236}">
                  <a16:creationId xmlns:a16="http://schemas.microsoft.com/office/drawing/2014/main" id="{222FCACB-C51B-416B-833B-BE25FF92EDF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3" name="Group 612">
            <a:extLst>
              <a:ext uri="{FF2B5EF4-FFF2-40B4-BE49-F238E27FC236}">
                <a16:creationId xmlns:a16="http://schemas.microsoft.com/office/drawing/2014/main" id="{19582079-BF17-4F79-B41C-77F15FF9C38B}"/>
              </a:ext>
            </a:extLst>
          </p:cNvPr>
          <p:cNvGrpSpPr/>
          <p:nvPr/>
        </p:nvGrpSpPr>
        <p:grpSpPr>
          <a:xfrm>
            <a:off x="7997521" y="3481957"/>
            <a:ext cx="272950" cy="701654"/>
            <a:chOff x="1253225" y="1631433"/>
            <a:chExt cx="272950" cy="701654"/>
          </a:xfrm>
        </p:grpSpPr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28C02006-931D-4ED6-8CCE-BC4DB6ACB01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15" name="Straight Connector 614">
              <a:extLst>
                <a:ext uri="{FF2B5EF4-FFF2-40B4-BE49-F238E27FC236}">
                  <a16:creationId xmlns:a16="http://schemas.microsoft.com/office/drawing/2014/main" id="{C853EA70-469C-4C45-AAA0-848A1993B8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9CC182C8-A10A-4592-B500-357A2A9E1CB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7" name="Group 616">
            <a:extLst>
              <a:ext uri="{FF2B5EF4-FFF2-40B4-BE49-F238E27FC236}">
                <a16:creationId xmlns:a16="http://schemas.microsoft.com/office/drawing/2014/main" id="{FDEA5716-C01E-4DEE-BFF7-EDD36B5BDD65}"/>
              </a:ext>
            </a:extLst>
          </p:cNvPr>
          <p:cNvGrpSpPr/>
          <p:nvPr/>
        </p:nvGrpSpPr>
        <p:grpSpPr>
          <a:xfrm>
            <a:off x="8257309" y="3475288"/>
            <a:ext cx="272950" cy="701654"/>
            <a:chOff x="1253225" y="1631433"/>
            <a:chExt cx="272950" cy="701654"/>
          </a:xfrm>
        </p:grpSpPr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4B6800BE-9AC0-47F5-8B48-D18DB2DE04D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19" name="Straight Connector 618">
              <a:extLst>
                <a:ext uri="{FF2B5EF4-FFF2-40B4-BE49-F238E27FC236}">
                  <a16:creationId xmlns:a16="http://schemas.microsoft.com/office/drawing/2014/main" id="{C5C73F28-5F00-4EDD-A67E-4E59266E70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D863A403-1263-4743-99F2-87645E8E344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1" name="Group 620">
            <a:extLst>
              <a:ext uri="{FF2B5EF4-FFF2-40B4-BE49-F238E27FC236}">
                <a16:creationId xmlns:a16="http://schemas.microsoft.com/office/drawing/2014/main" id="{D29AFBC6-E1F3-4E02-95AC-7FE02B0B8117}"/>
              </a:ext>
            </a:extLst>
          </p:cNvPr>
          <p:cNvGrpSpPr/>
          <p:nvPr/>
        </p:nvGrpSpPr>
        <p:grpSpPr>
          <a:xfrm>
            <a:off x="8516023" y="3481957"/>
            <a:ext cx="272950" cy="701654"/>
            <a:chOff x="1253225" y="1631433"/>
            <a:chExt cx="272950" cy="701654"/>
          </a:xfrm>
        </p:grpSpPr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07499823-3591-456B-AC7C-D30CF979229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23" name="Straight Connector 622">
              <a:extLst>
                <a:ext uri="{FF2B5EF4-FFF2-40B4-BE49-F238E27FC236}">
                  <a16:creationId xmlns:a16="http://schemas.microsoft.com/office/drawing/2014/main" id="{177DB114-7E39-4B74-9C4B-C98988F097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4" name="Oval 623">
              <a:extLst>
                <a:ext uri="{FF2B5EF4-FFF2-40B4-BE49-F238E27FC236}">
                  <a16:creationId xmlns:a16="http://schemas.microsoft.com/office/drawing/2014/main" id="{FFA47A1D-5FC2-45D1-8A48-C17F39CA57C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5" name="Group 624">
            <a:extLst>
              <a:ext uri="{FF2B5EF4-FFF2-40B4-BE49-F238E27FC236}">
                <a16:creationId xmlns:a16="http://schemas.microsoft.com/office/drawing/2014/main" id="{1F3E09A3-3233-49E0-BC85-2600F307B9C2}"/>
              </a:ext>
            </a:extLst>
          </p:cNvPr>
          <p:cNvGrpSpPr/>
          <p:nvPr/>
        </p:nvGrpSpPr>
        <p:grpSpPr>
          <a:xfrm>
            <a:off x="8781702" y="3481957"/>
            <a:ext cx="272950" cy="701654"/>
            <a:chOff x="1253225" y="1631433"/>
            <a:chExt cx="272950" cy="701654"/>
          </a:xfrm>
        </p:grpSpPr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5D9434C6-6F2B-4620-BF73-E89CDA7B284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27" name="Straight Connector 626">
              <a:extLst>
                <a:ext uri="{FF2B5EF4-FFF2-40B4-BE49-F238E27FC236}">
                  <a16:creationId xmlns:a16="http://schemas.microsoft.com/office/drawing/2014/main" id="{3A64FC95-EEF8-4D4A-A468-0D41AFA9FE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8" name="Oval 627">
              <a:extLst>
                <a:ext uri="{FF2B5EF4-FFF2-40B4-BE49-F238E27FC236}">
                  <a16:creationId xmlns:a16="http://schemas.microsoft.com/office/drawing/2014/main" id="{026B4C2B-9643-4418-9B82-63A4875F63B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9" name="Group 628">
            <a:extLst>
              <a:ext uri="{FF2B5EF4-FFF2-40B4-BE49-F238E27FC236}">
                <a16:creationId xmlns:a16="http://schemas.microsoft.com/office/drawing/2014/main" id="{EA006E3A-6133-430F-AE64-3B0DEDF0228D}"/>
              </a:ext>
            </a:extLst>
          </p:cNvPr>
          <p:cNvGrpSpPr/>
          <p:nvPr/>
        </p:nvGrpSpPr>
        <p:grpSpPr>
          <a:xfrm rot="10800000">
            <a:off x="8031576" y="4176942"/>
            <a:ext cx="272950" cy="701654"/>
            <a:chOff x="1253225" y="1631433"/>
            <a:chExt cx="272950" cy="701654"/>
          </a:xfrm>
        </p:grpSpPr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963C545F-FD01-47E8-8FB2-5E2451FD8DF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31" name="Straight Connector 630">
              <a:extLst>
                <a:ext uri="{FF2B5EF4-FFF2-40B4-BE49-F238E27FC236}">
                  <a16:creationId xmlns:a16="http://schemas.microsoft.com/office/drawing/2014/main" id="{75000FC3-330A-497E-BCE6-B4DED2707E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2" name="Oval 631">
              <a:extLst>
                <a:ext uri="{FF2B5EF4-FFF2-40B4-BE49-F238E27FC236}">
                  <a16:creationId xmlns:a16="http://schemas.microsoft.com/office/drawing/2014/main" id="{179B7791-8B56-4B06-8F5D-DF641AD5FC7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3" name="Group 632">
            <a:extLst>
              <a:ext uri="{FF2B5EF4-FFF2-40B4-BE49-F238E27FC236}">
                <a16:creationId xmlns:a16="http://schemas.microsoft.com/office/drawing/2014/main" id="{AEFC3679-88AE-408B-A761-32DB982A0B38}"/>
              </a:ext>
            </a:extLst>
          </p:cNvPr>
          <p:cNvGrpSpPr/>
          <p:nvPr/>
        </p:nvGrpSpPr>
        <p:grpSpPr>
          <a:xfrm rot="10800000">
            <a:off x="8294263" y="4173608"/>
            <a:ext cx="272950" cy="701654"/>
            <a:chOff x="1253225" y="1631433"/>
            <a:chExt cx="272950" cy="701654"/>
          </a:xfrm>
        </p:grpSpPr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3CA399A8-6E6D-4D8B-A0BF-615621E0EC2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35" name="Straight Connector 634">
              <a:extLst>
                <a:ext uri="{FF2B5EF4-FFF2-40B4-BE49-F238E27FC236}">
                  <a16:creationId xmlns:a16="http://schemas.microsoft.com/office/drawing/2014/main" id="{522247ED-6D21-48DE-9B8A-8B317DF248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F048F6F2-8564-46B8-BA75-C6CC80F2295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7" name="Group 636">
            <a:extLst>
              <a:ext uri="{FF2B5EF4-FFF2-40B4-BE49-F238E27FC236}">
                <a16:creationId xmlns:a16="http://schemas.microsoft.com/office/drawing/2014/main" id="{6384A791-ADBB-4B9A-A85F-9CADA259D7BB}"/>
              </a:ext>
            </a:extLst>
          </p:cNvPr>
          <p:cNvGrpSpPr/>
          <p:nvPr/>
        </p:nvGrpSpPr>
        <p:grpSpPr>
          <a:xfrm rot="10800000">
            <a:off x="8557594" y="4173608"/>
            <a:ext cx="272950" cy="701654"/>
            <a:chOff x="1253225" y="1631433"/>
            <a:chExt cx="272950" cy="701654"/>
          </a:xfrm>
        </p:grpSpPr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DF61E7A8-3694-4F3B-AA2C-2ADDFFD50A7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39" name="Straight Connector 638">
              <a:extLst>
                <a:ext uri="{FF2B5EF4-FFF2-40B4-BE49-F238E27FC236}">
                  <a16:creationId xmlns:a16="http://schemas.microsoft.com/office/drawing/2014/main" id="{0ABF48CA-E760-4D8D-A0A3-5EB5119ECC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9D07EB78-199B-49FB-8A62-3A381984BB6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41" name="Group 640">
            <a:extLst>
              <a:ext uri="{FF2B5EF4-FFF2-40B4-BE49-F238E27FC236}">
                <a16:creationId xmlns:a16="http://schemas.microsoft.com/office/drawing/2014/main" id="{7ED476FF-9FDB-4E61-BC72-698022747C44}"/>
              </a:ext>
            </a:extLst>
          </p:cNvPr>
          <p:cNvGrpSpPr/>
          <p:nvPr/>
        </p:nvGrpSpPr>
        <p:grpSpPr>
          <a:xfrm rot="10800000">
            <a:off x="8823140" y="4173609"/>
            <a:ext cx="272950" cy="701654"/>
            <a:chOff x="1253225" y="1631433"/>
            <a:chExt cx="272950" cy="701654"/>
          </a:xfrm>
        </p:grpSpPr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F3AC9E0D-8725-4517-B319-2202E4680D6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43" name="Straight Connector 642">
              <a:extLst>
                <a:ext uri="{FF2B5EF4-FFF2-40B4-BE49-F238E27FC236}">
                  <a16:creationId xmlns:a16="http://schemas.microsoft.com/office/drawing/2014/main" id="{F35B1115-BE7D-4161-8571-109D96CA1B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C8B90FA3-F503-4D29-9228-4C243AE72BD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45" name="Group 644">
            <a:extLst>
              <a:ext uri="{FF2B5EF4-FFF2-40B4-BE49-F238E27FC236}">
                <a16:creationId xmlns:a16="http://schemas.microsoft.com/office/drawing/2014/main" id="{591C89D1-F8E4-4D9A-9483-A36A8F47DDD5}"/>
              </a:ext>
            </a:extLst>
          </p:cNvPr>
          <p:cNvGrpSpPr/>
          <p:nvPr/>
        </p:nvGrpSpPr>
        <p:grpSpPr>
          <a:xfrm rot="10800000">
            <a:off x="9086471" y="4173609"/>
            <a:ext cx="272950" cy="701654"/>
            <a:chOff x="1253225" y="1631433"/>
            <a:chExt cx="272950" cy="701654"/>
          </a:xfrm>
        </p:grpSpPr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BE433FBB-D0A2-49EF-A084-5C67FE313D7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47" name="Straight Connector 646">
              <a:extLst>
                <a:ext uri="{FF2B5EF4-FFF2-40B4-BE49-F238E27FC236}">
                  <a16:creationId xmlns:a16="http://schemas.microsoft.com/office/drawing/2014/main" id="{C1B5E051-8D96-42BE-8162-97928C6EDD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8" name="Oval 647">
              <a:extLst>
                <a:ext uri="{FF2B5EF4-FFF2-40B4-BE49-F238E27FC236}">
                  <a16:creationId xmlns:a16="http://schemas.microsoft.com/office/drawing/2014/main" id="{DD187C27-5818-4F92-AB40-7B65C09B72A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49" name="Group 648">
            <a:extLst>
              <a:ext uri="{FF2B5EF4-FFF2-40B4-BE49-F238E27FC236}">
                <a16:creationId xmlns:a16="http://schemas.microsoft.com/office/drawing/2014/main" id="{26720AB7-95DD-4741-B197-77F462CE4ECE}"/>
              </a:ext>
            </a:extLst>
          </p:cNvPr>
          <p:cNvGrpSpPr/>
          <p:nvPr/>
        </p:nvGrpSpPr>
        <p:grpSpPr>
          <a:xfrm>
            <a:off x="9049054" y="3481957"/>
            <a:ext cx="272950" cy="701654"/>
            <a:chOff x="1253225" y="1631433"/>
            <a:chExt cx="272950" cy="701654"/>
          </a:xfrm>
        </p:grpSpPr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D9FB3925-7BB6-4403-AFAC-3CAD457873F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51" name="Straight Connector 650">
              <a:extLst>
                <a:ext uri="{FF2B5EF4-FFF2-40B4-BE49-F238E27FC236}">
                  <a16:creationId xmlns:a16="http://schemas.microsoft.com/office/drawing/2014/main" id="{C6DEEE2F-0619-48B6-8DBA-B28EC4513F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F06DA1AE-EC66-4D91-B829-78F06D074D1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53" name="Isosceles Triangle 652">
            <a:extLst>
              <a:ext uri="{FF2B5EF4-FFF2-40B4-BE49-F238E27FC236}">
                <a16:creationId xmlns:a16="http://schemas.microsoft.com/office/drawing/2014/main" id="{DAE5082A-D80A-4295-824B-71DB678940B9}"/>
              </a:ext>
            </a:extLst>
          </p:cNvPr>
          <p:cNvSpPr/>
          <p:nvPr/>
        </p:nvSpPr>
        <p:spPr>
          <a:xfrm rot="6481765">
            <a:off x="4129571" y="5712690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4" name="Isosceles Triangle 653">
            <a:extLst>
              <a:ext uri="{FF2B5EF4-FFF2-40B4-BE49-F238E27FC236}">
                <a16:creationId xmlns:a16="http://schemas.microsoft.com/office/drawing/2014/main" id="{ABFCF8FB-5F3A-47A5-86AF-435ED55B0971}"/>
              </a:ext>
            </a:extLst>
          </p:cNvPr>
          <p:cNvSpPr/>
          <p:nvPr/>
        </p:nvSpPr>
        <p:spPr>
          <a:xfrm rot="6481765">
            <a:off x="3539175" y="5676206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5" name="Isosceles Triangle 654">
            <a:extLst>
              <a:ext uri="{FF2B5EF4-FFF2-40B4-BE49-F238E27FC236}">
                <a16:creationId xmlns:a16="http://schemas.microsoft.com/office/drawing/2014/main" id="{AE20C07F-7290-43DB-87BB-05C5FED5DBDD}"/>
              </a:ext>
            </a:extLst>
          </p:cNvPr>
          <p:cNvSpPr/>
          <p:nvPr/>
        </p:nvSpPr>
        <p:spPr>
          <a:xfrm rot="6481765">
            <a:off x="4971759" y="5208587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56" name="Group 655">
            <a:extLst>
              <a:ext uri="{FF2B5EF4-FFF2-40B4-BE49-F238E27FC236}">
                <a16:creationId xmlns:a16="http://schemas.microsoft.com/office/drawing/2014/main" id="{DDADDE8F-01E3-43A6-B4BE-5C970EA7BA92}"/>
              </a:ext>
            </a:extLst>
          </p:cNvPr>
          <p:cNvGrpSpPr/>
          <p:nvPr/>
        </p:nvGrpSpPr>
        <p:grpSpPr>
          <a:xfrm>
            <a:off x="9305061" y="3481956"/>
            <a:ext cx="272950" cy="701654"/>
            <a:chOff x="1253225" y="1631433"/>
            <a:chExt cx="272950" cy="701654"/>
          </a:xfrm>
        </p:grpSpPr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B6274B93-BE68-4A55-8885-F31CB97D0B8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58" name="Straight Connector 657">
              <a:extLst>
                <a:ext uri="{FF2B5EF4-FFF2-40B4-BE49-F238E27FC236}">
                  <a16:creationId xmlns:a16="http://schemas.microsoft.com/office/drawing/2014/main" id="{B5186EDC-7A78-41A9-9613-083AA698F6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9" name="Oval 658">
              <a:extLst>
                <a:ext uri="{FF2B5EF4-FFF2-40B4-BE49-F238E27FC236}">
                  <a16:creationId xmlns:a16="http://schemas.microsoft.com/office/drawing/2014/main" id="{E7D6204D-8C67-4870-B326-691E55926C4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0" name="Group 659">
            <a:extLst>
              <a:ext uri="{FF2B5EF4-FFF2-40B4-BE49-F238E27FC236}">
                <a16:creationId xmlns:a16="http://schemas.microsoft.com/office/drawing/2014/main" id="{5AF8580D-B9BF-455F-A22D-463E1207185A}"/>
              </a:ext>
            </a:extLst>
          </p:cNvPr>
          <p:cNvGrpSpPr/>
          <p:nvPr/>
        </p:nvGrpSpPr>
        <p:grpSpPr>
          <a:xfrm rot="10800000">
            <a:off x="9346499" y="4173608"/>
            <a:ext cx="272950" cy="701654"/>
            <a:chOff x="1253225" y="1631433"/>
            <a:chExt cx="272950" cy="701654"/>
          </a:xfrm>
        </p:grpSpPr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6AA97D17-9B59-4A3F-972C-4BF05F39D12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62" name="Straight Connector 661">
              <a:extLst>
                <a:ext uri="{FF2B5EF4-FFF2-40B4-BE49-F238E27FC236}">
                  <a16:creationId xmlns:a16="http://schemas.microsoft.com/office/drawing/2014/main" id="{B9B64ABE-207F-4CE6-9A7D-421E19B8D3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592679AD-4F13-4C17-9B19-FD4FEFCCCA3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4" name="Group 663">
            <a:extLst>
              <a:ext uri="{FF2B5EF4-FFF2-40B4-BE49-F238E27FC236}">
                <a16:creationId xmlns:a16="http://schemas.microsoft.com/office/drawing/2014/main" id="{273891B0-B1A6-4785-9B7E-03B911D166D5}"/>
              </a:ext>
            </a:extLst>
          </p:cNvPr>
          <p:cNvGrpSpPr/>
          <p:nvPr/>
        </p:nvGrpSpPr>
        <p:grpSpPr>
          <a:xfrm rot="10800000">
            <a:off x="9609830" y="4173608"/>
            <a:ext cx="272950" cy="701654"/>
            <a:chOff x="1253225" y="1631433"/>
            <a:chExt cx="272950" cy="701654"/>
          </a:xfrm>
        </p:grpSpPr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9BE5C16F-67A9-4B0C-9E5A-CBD3215D1AC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66" name="Straight Connector 665">
              <a:extLst>
                <a:ext uri="{FF2B5EF4-FFF2-40B4-BE49-F238E27FC236}">
                  <a16:creationId xmlns:a16="http://schemas.microsoft.com/office/drawing/2014/main" id="{D0E5D4D9-B2D0-41D2-B87B-A2550827B8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7" name="Oval 666">
              <a:extLst>
                <a:ext uri="{FF2B5EF4-FFF2-40B4-BE49-F238E27FC236}">
                  <a16:creationId xmlns:a16="http://schemas.microsoft.com/office/drawing/2014/main" id="{EE5B44F5-0187-4A50-99B3-2B7C6000BB2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8" name="Group 667">
            <a:extLst>
              <a:ext uri="{FF2B5EF4-FFF2-40B4-BE49-F238E27FC236}">
                <a16:creationId xmlns:a16="http://schemas.microsoft.com/office/drawing/2014/main" id="{C492DA0F-7BA5-4C4E-9FF0-C13ECEB3A09F}"/>
              </a:ext>
            </a:extLst>
          </p:cNvPr>
          <p:cNvGrpSpPr/>
          <p:nvPr/>
        </p:nvGrpSpPr>
        <p:grpSpPr>
          <a:xfrm>
            <a:off x="9563360" y="3481956"/>
            <a:ext cx="272950" cy="701654"/>
            <a:chOff x="1253225" y="1631433"/>
            <a:chExt cx="272950" cy="701654"/>
          </a:xfrm>
        </p:grpSpPr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E44300C6-F88A-4397-A918-86906B17A0E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70" name="Straight Connector 669">
              <a:extLst>
                <a:ext uri="{FF2B5EF4-FFF2-40B4-BE49-F238E27FC236}">
                  <a16:creationId xmlns:a16="http://schemas.microsoft.com/office/drawing/2014/main" id="{592CCE34-2B7B-48DC-AF69-F167ADCF38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EB6871AD-C3AF-4497-AC0A-2F72234A479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72" name="Group 671">
            <a:extLst>
              <a:ext uri="{FF2B5EF4-FFF2-40B4-BE49-F238E27FC236}">
                <a16:creationId xmlns:a16="http://schemas.microsoft.com/office/drawing/2014/main" id="{79561DB5-BE81-44B7-9608-19FE015B74E6}"/>
              </a:ext>
            </a:extLst>
          </p:cNvPr>
          <p:cNvGrpSpPr/>
          <p:nvPr/>
        </p:nvGrpSpPr>
        <p:grpSpPr>
          <a:xfrm rot="10800000">
            <a:off x="9857300" y="4173609"/>
            <a:ext cx="272950" cy="701654"/>
            <a:chOff x="1253225" y="1631433"/>
            <a:chExt cx="272950" cy="701654"/>
          </a:xfrm>
        </p:grpSpPr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AB726791-F4CC-4826-A738-505835C6903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74" name="Straight Connector 673">
              <a:extLst>
                <a:ext uri="{FF2B5EF4-FFF2-40B4-BE49-F238E27FC236}">
                  <a16:creationId xmlns:a16="http://schemas.microsoft.com/office/drawing/2014/main" id="{C3082852-5A0B-4470-BA5B-418D8D7A01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ED059959-FA4C-4F17-ADE1-71710AEC237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76" name="Group 675">
            <a:extLst>
              <a:ext uri="{FF2B5EF4-FFF2-40B4-BE49-F238E27FC236}">
                <a16:creationId xmlns:a16="http://schemas.microsoft.com/office/drawing/2014/main" id="{6C4C0C15-95A1-4D46-9F61-18F54E7788E3}"/>
              </a:ext>
            </a:extLst>
          </p:cNvPr>
          <p:cNvGrpSpPr/>
          <p:nvPr/>
        </p:nvGrpSpPr>
        <p:grpSpPr>
          <a:xfrm>
            <a:off x="9819883" y="3481957"/>
            <a:ext cx="272950" cy="701654"/>
            <a:chOff x="1253225" y="1631433"/>
            <a:chExt cx="272950" cy="701654"/>
          </a:xfrm>
        </p:grpSpPr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4BA3B73C-B31F-456D-A74E-4E22B1ED4A5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78" name="Straight Connector 677">
              <a:extLst>
                <a:ext uri="{FF2B5EF4-FFF2-40B4-BE49-F238E27FC236}">
                  <a16:creationId xmlns:a16="http://schemas.microsoft.com/office/drawing/2014/main" id="{CF614993-2562-469B-B2C6-879DA6E036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9" name="Oval 678">
              <a:extLst>
                <a:ext uri="{FF2B5EF4-FFF2-40B4-BE49-F238E27FC236}">
                  <a16:creationId xmlns:a16="http://schemas.microsoft.com/office/drawing/2014/main" id="{5805868F-64BB-4D2A-A71F-878ADAB9F67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80" name="TextBox 679">
            <a:extLst>
              <a:ext uri="{FF2B5EF4-FFF2-40B4-BE49-F238E27FC236}">
                <a16:creationId xmlns:a16="http://schemas.microsoft.com/office/drawing/2014/main" id="{69FFDA9D-2D55-4E64-BFCA-D0054FF036EA}"/>
              </a:ext>
            </a:extLst>
          </p:cNvPr>
          <p:cNvSpPr txBox="1"/>
          <p:nvPr/>
        </p:nvSpPr>
        <p:spPr>
          <a:xfrm>
            <a:off x="9367803" y="4976280"/>
            <a:ext cx="213167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Inside cell (+)</a:t>
            </a:r>
          </a:p>
        </p:txBody>
      </p:sp>
      <p:sp>
        <p:nvSpPr>
          <p:cNvPr id="681" name="TextBox 680">
            <a:extLst>
              <a:ext uri="{FF2B5EF4-FFF2-40B4-BE49-F238E27FC236}">
                <a16:creationId xmlns:a16="http://schemas.microsoft.com/office/drawing/2014/main" id="{B4A34F01-B0A0-4E0B-897D-2D63B972659E}"/>
              </a:ext>
            </a:extLst>
          </p:cNvPr>
          <p:cNvSpPr txBox="1"/>
          <p:nvPr/>
        </p:nvSpPr>
        <p:spPr>
          <a:xfrm>
            <a:off x="9216025" y="3022016"/>
            <a:ext cx="220750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Outside cell (-)</a:t>
            </a:r>
          </a:p>
        </p:txBody>
      </p:sp>
      <p:sp>
        <p:nvSpPr>
          <p:cNvPr id="682" name="Oval 681">
            <a:extLst>
              <a:ext uri="{FF2B5EF4-FFF2-40B4-BE49-F238E27FC236}">
                <a16:creationId xmlns:a16="http://schemas.microsoft.com/office/drawing/2014/main" id="{C4B32380-6EA7-4CF8-8149-A9B8306D76D2}"/>
              </a:ext>
            </a:extLst>
          </p:cNvPr>
          <p:cNvSpPr/>
          <p:nvPr/>
        </p:nvSpPr>
        <p:spPr>
          <a:xfrm>
            <a:off x="8471893" y="6188486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3" name="Isosceles Triangle 682">
            <a:extLst>
              <a:ext uri="{FF2B5EF4-FFF2-40B4-BE49-F238E27FC236}">
                <a16:creationId xmlns:a16="http://schemas.microsoft.com/office/drawing/2014/main" id="{5B1EBA8E-086E-4BD8-BF3C-D1084ACE7AA1}"/>
              </a:ext>
            </a:extLst>
          </p:cNvPr>
          <p:cNvSpPr/>
          <p:nvPr/>
        </p:nvSpPr>
        <p:spPr>
          <a:xfrm rot="6481765">
            <a:off x="7862575" y="5473255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4" name="Isosceles Triangle 683">
            <a:extLst>
              <a:ext uri="{FF2B5EF4-FFF2-40B4-BE49-F238E27FC236}">
                <a16:creationId xmlns:a16="http://schemas.microsoft.com/office/drawing/2014/main" id="{FA04C8E8-E72D-4660-A92D-A7E8ED22B6C6}"/>
              </a:ext>
            </a:extLst>
          </p:cNvPr>
          <p:cNvSpPr/>
          <p:nvPr/>
        </p:nvSpPr>
        <p:spPr>
          <a:xfrm rot="6481765">
            <a:off x="6745035" y="5922066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5" name="Isosceles Triangle 684">
            <a:extLst>
              <a:ext uri="{FF2B5EF4-FFF2-40B4-BE49-F238E27FC236}">
                <a16:creationId xmlns:a16="http://schemas.microsoft.com/office/drawing/2014/main" id="{419582B0-BB30-4B61-AE3B-126809BEB629}"/>
              </a:ext>
            </a:extLst>
          </p:cNvPr>
          <p:cNvSpPr/>
          <p:nvPr/>
        </p:nvSpPr>
        <p:spPr>
          <a:xfrm rot="6481765">
            <a:off x="4585381" y="5352222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6" name="Isosceles Triangle 685">
            <a:extLst>
              <a:ext uri="{FF2B5EF4-FFF2-40B4-BE49-F238E27FC236}">
                <a16:creationId xmlns:a16="http://schemas.microsoft.com/office/drawing/2014/main" id="{122FC961-684A-402D-8FF5-78206CCBC31F}"/>
              </a:ext>
            </a:extLst>
          </p:cNvPr>
          <p:cNvSpPr/>
          <p:nvPr/>
        </p:nvSpPr>
        <p:spPr>
          <a:xfrm rot="6481765">
            <a:off x="6390097" y="5169570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7" name="Isosceles Triangle 686">
            <a:extLst>
              <a:ext uri="{FF2B5EF4-FFF2-40B4-BE49-F238E27FC236}">
                <a16:creationId xmlns:a16="http://schemas.microsoft.com/office/drawing/2014/main" id="{CC3919C1-2EF2-4203-BE39-8AAB9CEE3241}"/>
              </a:ext>
            </a:extLst>
          </p:cNvPr>
          <p:cNvSpPr/>
          <p:nvPr/>
        </p:nvSpPr>
        <p:spPr>
          <a:xfrm rot="6481765">
            <a:off x="4813600" y="5823946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8" name="Isosceles Triangle 687">
            <a:extLst>
              <a:ext uri="{FF2B5EF4-FFF2-40B4-BE49-F238E27FC236}">
                <a16:creationId xmlns:a16="http://schemas.microsoft.com/office/drawing/2014/main" id="{433C055C-3D1D-4F84-AECD-0FF82B39E6D3}"/>
              </a:ext>
            </a:extLst>
          </p:cNvPr>
          <p:cNvSpPr/>
          <p:nvPr/>
        </p:nvSpPr>
        <p:spPr>
          <a:xfrm rot="6481765">
            <a:off x="6020442" y="5462613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9" name="Oval 688">
            <a:extLst>
              <a:ext uri="{FF2B5EF4-FFF2-40B4-BE49-F238E27FC236}">
                <a16:creationId xmlns:a16="http://schemas.microsoft.com/office/drawing/2014/main" id="{7FDE021C-86B1-496A-8A1A-6CADE753CC84}"/>
              </a:ext>
            </a:extLst>
          </p:cNvPr>
          <p:cNvSpPr/>
          <p:nvPr/>
        </p:nvSpPr>
        <p:spPr>
          <a:xfrm>
            <a:off x="8070526" y="5238720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90" name="Oval 689">
            <a:extLst>
              <a:ext uri="{FF2B5EF4-FFF2-40B4-BE49-F238E27FC236}">
                <a16:creationId xmlns:a16="http://schemas.microsoft.com/office/drawing/2014/main" id="{00F62DC2-98A0-4D4C-A28E-A95F1CD46AB4}"/>
              </a:ext>
            </a:extLst>
          </p:cNvPr>
          <p:cNvSpPr/>
          <p:nvPr/>
        </p:nvSpPr>
        <p:spPr>
          <a:xfrm>
            <a:off x="3693490" y="5322308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91" name="Picture 20" descr="105k_random_protein_blue">
            <a:extLst>
              <a:ext uri="{FF2B5EF4-FFF2-40B4-BE49-F238E27FC236}">
                <a16:creationId xmlns:a16="http://schemas.microsoft.com/office/drawing/2014/main" id="{618648E2-E4DC-417A-875D-E44B574D4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214" y="5216448"/>
            <a:ext cx="648595" cy="64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2" name="Picture 22" descr="105k_random_protein_blue">
            <a:extLst>
              <a:ext uri="{FF2B5EF4-FFF2-40B4-BE49-F238E27FC236}">
                <a16:creationId xmlns:a16="http://schemas.microsoft.com/office/drawing/2014/main" id="{BCB995C2-FAB4-44C4-98E5-8A171B889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232" y="5253797"/>
            <a:ext cx="726183" cy="72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3" name="Rectangle: Rounded Corners 692">
            <a:extLst>
              <a:ext uri="{FF2B5EF4-FFF2-40B4-BE49-F238E27FC236}">
                <a16:creationId xmlns:a16="http://schemas.microsoft.com/office/drawing/2014/main" id="{66909B5C-2CC1-437D-A264-EDD963597716}"/>
              </a:ext>
            </a:extLst>
          </p:cNvPr>
          <p:cNvSpPr/>
          <p:nvPr/>
        </p:nvSpPr>
        <p:spPr>
          <a:xfrm>
            <a:off x="8482560" y="3303691"/>
            <a:ext cx="405253" cy="1729096"/>
          </a:xfrm>
          <a:prstGeom prst="roundRect">
            <a:avLst/>
          </a:prstGeom>
          <a:gradFill flip="none" rotWithShape="1">
            <a:gsLst>
              <a:gs pos="92000">
                <a:schemeClr val="bg2"/>
              </a:gs>
              <a:gs pos="0">
                <a:srgbClr val="FFCCFF"/>
              </a:gs>
            </a:gsLst>
            <a:lin ang="0" scaled="1"/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4" name="Flowchart: Delay 155">
            <a:extLst>
              <a:ext uri="{FF2B5EF4-FFF2-40B4-BE49-F238E27FC236}">
                <a16:creationId xmlns:a16="http://schemas.microsoft.com/office/drawing/2014/main" id="{BE7021FD-0ECF-4D94-9012-37D2C4A80772}"/>
              </a:ext>
            </a:extLst>
          </p:cNvPr>
          <p:cNvSpPr/>
          <p:nvPr/>
        </p:nvSpPr>
        <p:spPr>
          <a:xfrm rot="10800000">
            <a:off x="8024252" y="3308500"/>
            <a:ext cx="655492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5" name="Flowchart: Delay 155">
            <a:extLst>
              <a:ext uri="{FF2B5EF4-FFF2-40B4-BE49-F238E27FC236}">
                <a16:creationId xmlns:a16="http://schemas.microsoft.com/office/drawing/2014/main" id="{CA9FDFAD-81E7-4A2C-ACE9-BD831A430BFE}"/>
              </a:ext>
            </a:extLst>
          </p:cNvPr>
          <p:cNvSpPr/>
          <p:nvPr/>
        </p:nvSpPr>
        <p:spPr>
          <a:xfrm rot="10800000" flipH="1">
            <a:off x="8687893" y="3308500"/>
            <a:ext cx="655200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7" name="Oval 696">
            <a:extLst>
              <a:ext uri="{FF2B5EF4-FFF2-40B4-BE49-F238E27FC236}">
                <a16:creationId xmlns:a16="http://schemas.microsoft.com/office/drawing/2014/main" id="{80E2C938-1C52-43F8-806D-39315D3D3176}"/>
              </a:ext>
            </a:extLst>
          </p:cNvPr>
          <p:cNvSpPr/>
          <p:nvPr/>
        </p:nvSpPr>
        <p:spPr>
          <a:xfrm>
            <a:off x="6033099" y="6275466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8" name="Oval 697">
            <a:extLst>
              <a:ext uri="{FF2B5EF4-FFF2-40B4-BE49-F238E27FC236}">
                <a16:creationId xmlns:a16="http://schemas.microsoft.com/office/drawing/2014/main" id="{46D130BF-4210-4142-9144-C960616D2084}"/>
              </a:ext>
            </a:extLst>
          </p:cNvPr>
          <p:cNvSpPr/>
          <p:nvPr/>
        </p:nvSpPr>
        <p:spPr>
          <a:xfrm>
            <a:off x="6665029" y="2494149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9" name="Oval 698">
            <a:extLst>
              <a:ext uri="{FF2B5EF4-FFF2-40B4-BE49-F238E27FC236}">
                <a16:creationId xmlns:a16="http://schemas.microsoft.com/office/drawing/2014/main" id="{5D2EF0E6-56A8-4411-A1DC-AF610C383227}"/>
              </a:ext>
            </a:extLst>
          </p:cNvPr>
          <p:cNvSpPr/>
          <p:nvPr/>
        </p:nvSpPr>
        <p:spPr>
          <a:xfrm>
            <a:off x="9251144" y="6060091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0" name="Isosceles Triangle 699">
            <a:extLst>
              <a:ext uri="{FF2B5EF4-FFF2-40B4-BE49-F238E27FC236}">
                <a16:creationId xmlns:a16="http://schemas.microsoft.com/office/drawing/2014/main" id="{D970555E-8385-46E3-81D0-98670C32F224}"/>
              </a:ext>
            </a:extLst>
          </p:cNvPr>
          <p:cNvSpPr/>
          <p:nvPr/>
        </p:nvSpPr>
        <p:spPr>
          <a:xfrm rot="6481765">
            <a:off x="8626881" y="2625557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1" name="Oval 700">
            <a:extLst>
              <a:ext uri="{FF2B5EF4-FFF2-40B4-BE49-F238E27FC236}">
                <a16:creationId xmlns:a16="http://schemas.microsoft.com/office/drawing/2014/main" id="{46ADAE13-3524-4195-AF9A-59541A013DEF}"/>
              </a:ext>
            </a:extLst>
          </p:cNvPr>
          <p:cNvSpPr/>
          <p:nvPr/>
        </p:nvSpPr>
        <p:spPr>
          <a:xfrm>
            <a:off x="5878491" y="242607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02" name="Group 701">
            <a:extLst>
              <a:ext uri="{FF2B5EF4-FFF2-40B4-BE49-F238E27FC236}">
                <a16:creationId xmlns:a16="http://schemas.microsoft.com/office/drawing/2014/main" id="{B2D4EF36-E623-4405-8E17-97CF96A02704}"/>
              </a:ext>
            </a:extLst>
          </p:cNvPr>
          <p:cNvGrpSpPr/>
          <p:nvPr/>
        </p:nvGrpSpPr>
        <p:grpSpPr>
          <a:xfrm>
            <a:off x="6067474" y="3301389"/>
            <a:ext cx="1680486" cy="1735780"/>
            <a:chOff x="8071903" y="4040405"/>
            <a:chExt cx="1680486" cy="1735780"/>
          </a:xfrm>
        </p:grpSpPr>
        <p:sp>
          <p:nvSpPr>
            <p:cNvPr id="703" name="Rectangle: Rounded Corners 702">
              <a:extLst>
                <a:ext uri="{FF2B5EF4-FFF2-40B4-BE49-F238E27FC236}">
                  <a16:creationId xmlns:a16="http://schemas.microsoft.com/office/drawing/2014/main" id="{2197C67F-E8C7-487A-8C15-803627C07424}"/>
                </a:ext>
              </a:extLst>
            </p:cNvPr>
            <p:cNvSpPr/>
            <p:nvPr/>
          </p:nvSpPr>
          <p:spPr>
            <a:xfrm>
              <a:off x="8445352" y="4041820"/>
              <a:ext cx="928500" cy="1729096"/>
            </a:xfrm>
            <a:prstGeom prst="roundRect">
              <a:avLst/>
            </a:prstGeom>
            <a:gradFill flip="none" rotWithShape="1">
              <a:gsLst>
                <a:gs pos="92000">
                  <a:schemeClr val="bg2"/>
                </a:gs>
                <a:gs pos="0">
                  <a:srgbClr val="AEA9D3"/>
                </a:gs>
              </a:gsLst>
              <a:lin ang="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4" name="Flowchart: Delay 155">
              <a:extLst>
                <a:ext uri="{FF2B5EF4-FFF2-40B4-BE49-F238E27FC236}">
                  <a16:creationId xmlns:a16="http://schemas.microsoft.com/office/drawing/2014/main" id="{134A1238-BB24-4B96-BF18-F05C4AD08B46}"/>
                </a:ext>
              </a:extLst>
            </p:cNvPr>
            <p:cNvSpPr/>
            <p:nvPr/>
          </p:nvSpPr>
          <p:spPr>
            <a:xfrm rot="10800000">
              <a:off x="8071903" y="4041820"/>
              <a:ext cx="655492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5" name="Flowchart: Delay 155">
              <a:extLst>
                <a:ext uri="{FF2B5EF4-FFF2-40B4-BE49-F238E27FC236}">
                  <a16:creationId xmlns:a16="http://schemas.microsoft.com/office/drawing/2014/main" id="{E9D646C0-1ED7-441A-9642-16AA7E4B8BF7}"/>
                </a:ext>
              </a:extLst>
            </p:cNvPr>
            <p:cNvSpPr/>
            <p:nvPr/>
          </p:nvSpPr>
          <p:spPr>
            <a:xfrm rot="10800000" flipH="1">
              <a:off x="9097189" y="4040405"/>
              <a:ext cx="655200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06" name="Oval 705">
            <a:extLst>
              <a:ext uri="{FF2B5EF4-FFF2-40B4-BE49-F238E27FC236}">
                <a16:creationId xmlns:a16="http://schemas.microsoft.com/office/drawing/2014/main" id="{0AEFC9C3-5CC7-4DD2-B8A0-2AC62B4C39C4}"/>
              </a:ext>
            </a:extLst>
          </p:cNvPr>
          <p:cNvSpPr/>
          <p:nvPr/>
        </p:nvSpPr>
        <p:spPr>
          <a:xfrm>
            <a:off x="7632980" y="6154463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7" name="Oval 706">
            <a:extLst>
              <a:ext uri="{FF2B5EF4-FFF2-40B4-BE49-F238E27FC236}">
                <a16:creationId xmlns:a16="http://schemas.microsoft.com/office/drawing/2014/main" id="{F80971FF-AC79-4F14-995E-836BCAAC27C4}"/>
              </a:ext>
            </a:extLst>
          </p:cNvPr>
          <p:cNvSpPr/>
          <p:nvPr/>
        </p:nvSpPr>
        <p:spPr>
          <a:xfrm>
            <a:off x="5489012" y="5972824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8" name="TextBox 707">
            <a:extLst>
              <a:ext uri="{FF2B5EF4-FFF2-40B4-BE49-F238E27FC236}">
                <a16:creationId xmlns:a16="http://schemas.microsoft.com/office/drawing/2014/main" id="{3CCDA1BA-2308-4F95-93E4-B327778C8343}"/>
              </a:ext>
            </a:extLst>
          </p:cNvPr>
          <p:cNvSpPr txBox="1"/>
          <p:nvPr/>
        </p:nvSpPr>
        <p:spPr>
          <a:xfrm>
            <a:off x="10250251" y="3593926"/>
            <a:ext cx="1533671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Membrane </a:t>
            </a: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ptential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 </a:t>
            </a:r>
          </a:p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-40mV</a:t>
            </a:r>
          </a:p>
        </p:txBody>
      </p:sp>
      <p:grpSp>
        <p:nvGrpSpPr>
          <p:cNvPr id="709" name="Group 708">
            <a:extLst>
              <a:ext uri="{FF2B5EF4-FFF2-40B4-BE49-F238E27FC236}">
                <a16:creationId xmlns:a16="http://schemas.microsoft.com/office/drawing/2014/main" id="{07794F5A-CE08-4B8B-843B-B212EAE70CB5}"/>
              </a:ext>
            </a:extLst>
          </p:cNvPr>
          <p:cNvGrpSpPr/>
          <p:nvPr/>
        </p:nvGrpSpPr>
        <p:grpSpPr>
          <a:xfrm>
            <a:off x="4105900" y="3315322"/>
            <a:ext cx="1337162" cy="1749574"/>
            <a:chOff x="4628063" y="3261944"/>
            <a:chExt cx="1337162" cy="1749574"/>
          </a:xfrm>
        </p:grpSpPr>
        <p:sp>
          <p:nvSpPr>
            <p:cNvPr id="710" name="Rectangle: Rounded Corners 709">
              <a:extLst>
                <a:ext uri="{FF2B5EF4-FFF2-40B4-BE49-F238E27FC236}">
                  <a16:creationId xmlns:a16="http://schemas.microsoft.com/office/drawing/2014/main" id="{D783853F-868A-44E6-B834-F4F9D4778051}"/>
                </a:ext>
              </a:extLst>
            </p:cNvPr>
            <p:cNvSpPr/>
            <p:nvPr/>
          </p:nvSpPr>
          <p:spPr>
            <a:xfrm>
              <a:off x="4847279" y="3311330"/>
              <a:ext cx="890910" cy="1700188"/>
            </a:xfrm>
            <a:prstGeom prst="roundRect">
              <a:avLst>
                <a:gd name="adj" fmla="val 23651"/>
              </a:avLst>
            </a:prstGeom>
            <a:gradFill flip="none" rotWithShape="1">
              <a:gsLst>
                <a:gs pos="92000">
                  <a:schemeClr val="bg2"/>
                </a:gs>
                <a:gs pos="35000">
                  <a:schemeClr val="accent6">
                    <a:lumMod val="60000"/>
                    <a:lumOff val="40000"/>
                  </a:schemeClr>
                </a:gs>
                <a:gs pos="0">
                  <a:srgbClr val="68A64C"/>
                </a:gs>
              </a:gsLst>
              <a:lin ang="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1" name="Flowchart: Delay 155">
              <a:extLst>
                <a:ext uri="{FF2B5EF4-FFF2-40B4-BE49-F238E27FC236}">
                  <a16:creationId xmlns:a16="http://schemas.microsoft.com/office/drawing/2014/main" id="{0B06A779-56DF-403F-AFC1-7AE0EADFB25F}"/>
                </a:ext>
              </a:extLst>
            </p:cNvPr>
            <p:cNvSpPr/>
            <p:nvPr/>
          </p:nvSpPr>
          <p:spPr>
            <a:xfrm rot="11183443">
              <a:off x="4628063" y="3261944"/>
              <a:ext cx="588792" cy="1734507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9884 w 665173"/>
                <a:gd name="connsiteY10" fmla="*/ 256849 h 1734365"/>
                <a:gd name="connsiteX11" fmla="*/ 92748 w 665173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36595 w 665173"/>
                <a:gd name="connsiteY10" fmla="*/ 40755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44326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54054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16557 w 665173"/>
                <a:gd name="connsiteY9" fmla="*/ 1030126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31148 w 665173"/>
                <a:gd name="connsiteY11" fmla="*/ 670203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45740 w 665173"/>
                <a:gd name="connsiteY12" fmla="*/ 456194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45740 w 665173"/>
                <a:gd name="connsiteY13" fmla="*/ 456194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94961 w 665173"/>
                <a:gd name="connsiteY11" fmla="*/ 626428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9242 w 665173"/>
                <a:gd name="connsiteY9" fmla="*/ 927986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62616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98635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74922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92238 w 665173"/>
                <a:gd name="connsiteY9" fmla="*/ 1039854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43599 w 665173"/>
                <a:gd name="connsiteY9" fmla="*/ 1030126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51678 w 662530"/>
                <a:gd name="connsiteY9" fmla="*/ 1211933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46814 w 662530"/>
                <a:gd name="connsiteY9" fmla="*/ 1163295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42311 w 663885"/>
                <a:gd name="connsiteY10" fmla="*/ 1030126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32583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87119 w 659544"/>
                <a:gd name="connsiteY0" fmla="*/ 19110 h 1734365"/>
                <a:gd name="connsiteX1" fmla="*/ 264276 w 659544"/>
                <a:gd name="connsiteY1" fmla="*/ 31497 h 1734365"/>
                <a:gd name="connsiteX2" fmla="*/ 511187 w 659544"/>
                <a:gd name="connsiteY2" fmla="*/ 288740 h 1734365"/>
                <a:gd name="connsiteX3" fmla="*/ 645448 w 659544"/>
                <a:gd name="connsiteY3" fmla="*/ 640705 h 1734365"/>
                <a:gd name="connsiteX4" fmla="*/ 630203 w 659544"/>
                <a:gd name="connsiteY4" fmla="*/ 1133493 h 1734365"/>
                <a:gd name="connsiteX5" fmla="*/ 421453 w 659544"/>
                <a:gd name="connsiteY5" fmla="*/ 1542905 h 1734365"/>
                <a:gd name="connsiteX6" fmla="*/ 95787 w 659544"/>
                <a:gd name="connsiteY6" fmla="*/ 1729159 h 1734365"/>
                <a:gd name="connsiteX7" fmla="*/ 4256 w 659544"/>
                <a:gd name="connsiteY7" fmla="*/ 1535274 h 1734365"/>
                <a:gd name="connsiteX8" fmla="*/ 167153 w 659544"/>
                <a:gd name="connsiteY8" fmla="*/ 1346275 h 1734365"/>
                <a:gd name="connsiteX9" fmla="*/ 230383 w 659544"/>
                <a:gd name="connsiteY9" fmla="*/ 1278182 h 1734365"/>
                <a:gd name="connsiteX10" fmla="*/ 243828 w 659544"/>
                <a:gd name="connsiteY10" fmla="*/ 1158432 h 1734365"/>
                <a:gd name="connsiteX11" fmla="*/ 128243 w 659544"/>
                <a:gd name="connsiteY11" fmla="*/ 1044718 h 1734365"/>
                <a:gd name="connsiteX12" fmla="*/ 128242 w 659544"/>
                <a:gd name="connsiteY12" fmla="*/ 962033 h 1734365"/>
                <a:gd name="connsiteX13" fmla="*/ 274157 w 659544"/>
                <a:gd name="connsiteY13" fmla="*/ 869620 h 1734365"/>
                <a:gd name="connsiteX14" fmla="*/ 269293 w 659544"/>
                <a:gd name="connsiteY14" fmla="*/ 762616 h 1734365"/>
                <a:gd name="connsiteX15" fmla="*/ 98534 w 659544"/>
                <a:gd name="connsiteY15" fmla="*/ 701370 h 1734365"/>
                <a:gd name="connsiteX16" fmla="*/ 89332 w 659544"/>
                <a:gd name="connsiteY16" fmla="*/ 626428 h 1734365"/>
                <a:gd name="connsiteX17" fmla="*/ 206064 w 659544"/>
                <a:gd name="connsiteY17" fmla="*/ 553471 h 1734365"/>
                <a:gd name="connsiteX18" fmla="*/ 225520 w 659544"/>
                <a:gd name="connsiteY18" fmla="*/ 441603 h 1734365"/>
                <a:gd name="connsiteX19" fmla="*/ 84469 w 659544"/>
                <a:gd name="connsiteY19" fmla="*/ 363781 h 1734365"/>
                <a:gd name="connsiteX20" fmla="*/ 4255 w 659544"/>
                <a:gd name="connsiteY20" fmla="*/ 256849 h 1734365"/>
                <a:gd name="connsiteX21" fmla="*/ 87119 w 659544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26428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2898 w 655417"/>
                <a:gd name="connsiteY10" fmla="*/ 1152037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8635 w 655417"/>
                <a:gd name="connsiteY10" fmla="*/ 1228931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0030 w 655417"/>
                <a:gd name="connsiteY15" fmla="*/ 869620 h 1734365"/>
                <a:gd name="connsiteX16" fmla="*/ 277410 w 655417"/>
                <a:gd name="connsiteY16" fmla="*/ 813295 h 1734365"/>
                <a:gd name="connsiteX17" fmla="*/ 265166 w 655417"/>
                <a:gd name="connsiteY17" fmla="*/ 762616 h 1734365"/>
                <a:gd name="connsiteX18" fmla="*/ 94407 w 655417"/>
                <a:gd name="connsiteY18" fmla="*/ 701370 h 1734365"/>
                <a:gd name="connsiteX19" fmla="*/ 85205 w 655417"/>
                <a:gd name="connsiteY19" fmla="*/ 613639 h 1734365"/>
                <a:gd name="connsiteX20" fmla="*/ 201937 w 655417"/>
                <a:gd name="connsiteY20" fmla="*/ 553471 h 1734365"/>
                <a:gd name="connsiteX21" fmla="*/ 221393 w 655417"/>
                <a:gd name="connsiteY21" fmla="*/ 441603 h 1734365"/>
                <a:gd name="connsiteX22" fmla="*/ 80342 w 655417"/>
                <a:gd name="connsiteY22" fmla="*/ 363781 h 1734365"/>
                <a:gd name="connsiteX23" fmla="*/ 128 w 655417"/>
                <a:gd name="connsiteY23" fmla="*/ 256849 h 1734365"/>
                <a:gd name="connsiteX24" fmla="*/ 82992 w 655417"/>
                <a:gd name="connsiteY24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4207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143128 w 655417"/>
                <a:gd name="connsiteY20" fmla="*/ 46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8538 w 655417"/>
                <a:gd name="connsiteY13" fmla="*/ 1022338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32651 w 655417"/>
                <a:gd name="connsiteY9" fmla="*/ 1265393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270 h 1734525"/>
                <a:gd name="connsiteX1" fmla="*/ 260149 w 655417"/>
                <a:gd name="connsiteY1" fmla="*/ 31657 h 1734525"/>
                <a:gd name="connsiteX2" fmla="*/ 507060 w 655417"/>
                <a:gd name="connsiteY2" fmla="*/ 288900 h 1734525"/>
                <a:gd name="connsiteX3" fmla="*/ 641321 w 655417"/>
                <a:gd name="connsiteY3" fmla="*/ 640865 h 1734525"/>
                <a:gd name="connsiteX4" fmla="*/ 626076 w 655417"/>
                <a:gd name="connsiteY4" fmla="*/ 1133653 h 1734525"/>
                <a:gd name="connsiteX5" fmla="*/ 417326 w 655417"/>
                <a:gd name="connsiteY5" fmla="*/ 1543065 h 1734525"/>
                <a:gd name="connsiteX6" fmla="*/ 91660 w 655417"/>
                <a:gd name="connsiteY6" fmla="*/ 1729319 h 1734525"/>
                <a:gd name="connsiteX7" fmla="*/ 129 w 655417"/>
                <a:gd name="connsiteY7" fmla="*/ 1535434 h 1734525"/>
                <a:gd name="connsiteX8" fmla="*/ 75477 w 655417"/>
                <a:gd name="connsiteY8" fmla="*/ 1336707 h 1734525"/>
                <a:gd name="connsiteX9" fmla="*/ 232651 w 655417"/>
                <a:gd name="connsiteY9" fmla="*/ 1265553 h 1734525"/>
                <a:gd name="connsiteX10" fmla="*/ 255029 w 655417"/>
                <a:gd name="connsiteY10" fmla="*/ 1209907 h 1734525"/>
                <a:gd name="connsiteX11" fmla="*/ 242898 w 655417"/>
                <a:gd name="connsiteY11" fmla="*/ 1152197 h 1734525"/>
                <a:gd name="connsiteX12" fmla="*/ 197480 w 655417"/>
                <a:gd name="connsiteY12" fmla="*/ 1110796 h 1734525"/>
                <a:gd name="connsiteX13" fmla="*/ 95341 w 655417"/>
                <a:gd name="connsiteY13" fmla="*/ 1041682 h 1734525"/>
                <a:gd name="connsiteX14" fmla="*/ 111326 w 655417"/>
                <a:gd name="connsiteY14" fmla="*/ 949405 h 1734525"/>
                <a:gd name="connsiteX15" fmla="*/ 277410 w 655417"/>
                <a:gd name="connsiteY15" fmla="*/ 864610 h 1734525"/>
                <a:gd name="connsiteX16" fmla="*/ 265166 w 655417"/>
                <a:gd name="connsiteY16" fmla="*/ 762776 h 1734525"/>
                <a:gd name="connsiteX17" fmla="*/ 94407 w 655417"/>
                <a:gd name="connsiteY17" fmla="*/ 701530 h 1734525"/>
                <a:gd name="connsiteX18" fmla="*/ 82008 w 655417"/>
                <a:gd name="connsiteY18" fmla="*/ 629785 h 1734525"/>
                <a:gd name="connsiteX19" fmla="*/ 217923 w 655417"/>
                <a:gd name="connsiteY19" fmla="*/ 518462 h 1734525"/>
                <a:gd name="connsiteX20" fmla="*/ 207072 w 655417"/>
                <a:gd name="connsiteY20" fmla="*/ 442580 h 1734525"/>
                <a:gd name="connsiteX21" fmla="*/ 89933 w 655417"/>
                <a:gd name="connsiteY21" fmla="*/ 389518 h 1734525"/>
                <a:gd name="connsiteX22" fmla="*/ 22402 w 655417"/>
                <a:gd name="connsiteY22" fmla="*/ 259185 h 1734525"/>
                <a:gd name="connsiteX23" fmla="*/ 82992 w 655417"/>
                <a:gd name="connsiteY23" fmla="*/ 19270 h 1734525"/>
                <a:gd name="connsiteX0" fmla="*/ 54665 w 655417"/>
                <a:gd name="connsiteY0" fmla="*/ 17584 h 1738819"/>
                <a:gd name="connsiteX1" fmla="*/ 260149 w 655417"/>
                <a:gd name="connsiteY1" fmla="*/ 35951 h 1738819"/>
                <a:gd name="connsiteX2" fmla="*/ 507060 w 655417"/>
                <a:gd name="connsiteY2" fmla="*/ 293194 h 1738819"/>
                <a:gd name="connsiteX3" fmla="*/ 641321 w 655417"/>
                <a:gd name="connsiteY3" fmla="*/ 645159 h 1738819"/>
                <a:gd name="connsiteX4" fmla="*/ 626076 w 655417"/>
                <a:gd name="connsiteY4" fmla="*/ 1137947 h 1738819"/>
                <a:gd name="connsiteX5" fmla="*/ 417326 w 655417"/>
                <a:gd name="connsiteY5" fmla="*/ 1547359 h 1738819"/>
                <a:gd name="connsiteX6" fmla="*/ 91660 w 655417"/>
                <a:gd name="connsiteY6" fmla="*/ 1733613 h 1738819"/>
                <a:gd name="connsiteX7" fmla="*/ 129 w 655417"/>
                <a:gd name="connsiteY7" fmla="*/ 1539728 h 1738819"/>
                <a:gd name="connsiteX8" fmla="*/ 75477 w 655417"/>
                <a:gd name="connsiteY8" fmla="*/ 1341001 h 1738819"/>
                <a:gd name="connsiteX9" fmla="*/ 232651 w 655417"/>
                <a:gd name="connsiteY9" fmla="*/ 1269847 h 1738819"/>
                <a:gd name="connsiteX10" fmla="*/ 255029 w 655417"/>
                <a:gd name="connsiteY10" fmla="*/ 1214201 h 1738819"/>
                <a:gd name="connsiteX11" fmla="*/ 242898 w 655417"/>
                <a:gd name="connsiteY11" fmla="*/ 1156491 h 1738819"/>
                <a:gd name="connsiteX12" fmla="*/ 197480 w 655417"/>
                <a:gd name="connsiteY12" fmla="*/ 1115090 h 1738819"/>
                <a:gd name="connsiteX13" fmla="*/ 95341 w 655417"/>
                <a:gd name="connsiteY13" fmla="*/ 1045976 h 1738819"/>
                <a:gd name="connsiteX14" fmla="*/ 111326 w 655417"/>
                <a:gd name="connsiteY14" fmla="*/ 953699 h 1738819"/>
                <a:gd name="connsiteX15" fmla="*/ 277410 w 655417"/>
                <a:gd name="connsiteY15" fmla="*/ 868904 h 1738819"/>
                <a:gd name="connsiteX16" fmla="*/ 265166 w 655417"/>
                <a:gd name="connsiteY16" fmla="*/ 767070 h 1738819"/>
                <a:gd name="connsiteX17" fmla="*/ 94407 w 655417"/>
                <a:gd name="connsiteY17" fmla="*/ 705824 h 1738819"/>
                <a:gd name="connsiteX18" fmla="*/ 82008 w 655417"/>
                <a:gd name="connsiteY18" fmla="*/ 634079 h 1738819"/>
                <a:gd name="connsiteX19" fmla="*/ 217923 w 655417"/>
                <a:gd name="connsiteY19" fmla="*/ 522756 h 1738819"/>
                <a:gd name="connsiteX20" fmla="*/ 207072 w 655417"/>
                <a:gd name="connsiteY20" fmla="*/ 446874 h 1738819"/>
                <a:gd name="connsiteX21" fmla="*/ 89933 w 655417"/>
                <a:gd name="connsiteY21" fmla="*/ 393812 h 1738819"/>
                <a:gd name="connsiteX22" fmla="*/ 22402 w 655417"/>
                <a:gd name="connsiteY22" fmla="*/ 263479 h 1738819"/>
                <a:gd name="connsiteX23" fmla="*/ 54665 w 655417"/>
                <a:gd name="connsiteY23" fmla="*/ 17584 h 1738819"/>
                <a:gd name="connsiteX0" fmla="*/ 54665 w 655417"/>
                <a:gd name="connsiteY0" fmla="*/ 17699 h 1738934"/>
                <a:gd name="connsiteX1" fmla="*/ 260149 w 655417"/>
                <a:gd name="connsiteY1" fmla="*/ 36066 h 1738934"/>
                <a:gd name="connsiteX2" fmla="*/ 507060 w 655417"/>
                <a:gd name="connsiteY2" fmla="*/ 293309 h 1738934"/>
                <a:gd name="connsiteX3" fmla="*/ 641321 w 655417"/>
                <a:gd name="connsiteY3" fmla="*/ 645274 h 1738934"/>
                <a:gd name="connsiteX4" fmla="*/ 626076 w 655417"/>
                <a:gd name="connsiteY4" fmla="*/ 1138062 h 1738934"/>
                <a:gd name="connsiteX5" fmla="*/ 417326 w 655417"/>
                <a:gd name="connsiteY5" fmla="*/ 1547474 h 1738934"/>
                <a:gd name="connsiteX6" fmla="*/ 91660 w 655417"/>
                <a:gd name="connsiteY6" fmla="*/ 1733728 h 1738934"/>
                <a:gd name="connsiteX7" fmla="*/ 129 w 655417"/>
                <a:gd name="connsiteY7" fmla="*/ 1539843 h 1738934"/>
                <a:gd name="connsiteX8" fmla="*/ 75477 w 655417"/>
                <a:gd name="connsiteY8" fmla="*/ 1341116 h 1738934"/>
                <a:gd name="connsiteX9" fmla="*/ 232651 w 655417"/>
                <a:gd name="connsiteY9" fmla="*/ 1269962 h 1738934"/>
                <a:gd name="connsiteX10" fmla="*/ 255029 w 655417"/>
                <a:gd name="connsiteY10" fmla="*/ 1214316 h 1738934"/>
                <a:gd name="connsiteX11" fmla="*/ 242898 w 655417"/>
                <a:gd name="connsiteY11" fmla="*/ 1156606 h 1738934"/>
                <a:gd name="connsiteX12" fmla="*/ 197480 w 655417"/>
                <a:gd name="connsiteY12" fmla="*/ 1115205 h 1738934"/>
                <a:gd name="connsiteX13" fmla="*/ 95341 w 655417"/>
                <a:gd name="connsiteY13" fmla="*/ 1046091 h 1738934"/>
                <a:gd name="connsiteX14" fmla="*/ 111326 w 655417"/>
                <a:gd name="connsiteY14" fmla="*/ 953814 h 1738934"/>
                <a:gd name="connsiteX15" fmla="*/ 277410 w 655417"/>
                <a:gd name="connsiteY15" fmla="*/ 869019 h 1738934"/>
                <a:gd name="connsiteX16" fmla="*/ 265166 w 655417"/>
                <a:gd name="connsiteY16" fmla="*/ 767185 h 1738934"/>
                <a:gd name="connsiteX17" fmla="*/ 94407 w 655417"/>
                <a:gd name="connsiteY17" fmla="*/ 705939 h 1738934"/>
                <a:gd name="connsiteX18" fmla="*/ 82008 w 655417"/>
                <a:gd name="connsiteY18" fmla="*/ 634194 h 1738934"/>
                <a:gd name="connsiteX19" fmla="*/ 217923 w 655417"/>
                <a:gd name="connsiteY19" fmla="*/ 522871 h 1738934"/>
                <a:gd name="connsiteX20" fmla="*/ 207072 w 655417"/>
                <a:gd name="connsiteY20" fmla="*/ 446989 h 1738934"/>
                <a:gd name="connsiteX21" fmla="*/ 89933 w 655417"/>
                <a:gd name="connsiteY21" fmla="*/ 393927 h 1738934"/>
                <a:gd name="connsiteX22" fmla="*/ 38312 w 655417"/>
                <a:gd name="connsiteY22" fmla="*/ 265149 h 1738934"/>
                <a:gd name="connsiteX23" fmla="*/ 54665 w 655417"/>
                <a:gd name="connsiteY23" fmla="*/ 17699 h 1738934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89933 w 655417"/>
                <a:gd name="connsiteY21" fmla="*/ 393628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36377 w 655417"/>
                <a:gd name="connsiteY21" fmla="*/ 382369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6371 h 1737606"/>
                <a:gd name="connsiteX1" fmla="*/ 260149 w 655417"/>
                <a:gd name="connsiteY1" fmla="*/ 34738 h 1737606"/>
                <a:gd name="connsiteX2" fmla="*/ 507060 w 655417"/>
                <a:gd name="connsiteY2" fmla="*/ 291981 h 1737606"/>
                <a:gd name="connsiteX3" fmla="*/ 641321 w 655417"/>
                <a:gd name="connsiteY3" fmla="*/ 643946 h 1737606"/>
                <a:gd name="connsiteX4" fmla="*/ 626076 w 655417"/>
                <a:gd name="connsiteY4" fmla="*/ 1136734 h 1737606"/>
                <a:gd name="connsiteX5" fmla="*/ 417326 w 655417"/>
                <a:gd name="connsiteY5" fmla="*/ 1546146 h 1737606"/>
                <a:gd name="connsiteX6" fmla="*/ 91660 w 655417"/>
                <a:gd name="connsiteY6" fmla="*/ 1732400 h 1737606"/>
                <a:gd name="connsiteX7" fmla="*/ 129 w 655417"/>
                <a:gd name="connsiteY7" fmla="*/ 1538515 h 1737606"/>
                <a:gd name="connsiteX8" fmla="*/ 75477 w 655417"/>
                <a:gd name="connsiteY8" fmla="*/ 1339788 h 1737606"/>
                <a:gd name="connsiteX9" fmla="*/ 232651 w 655417"/>
                <a:gd name="connsiteY9" fmla="*/ 1268634 h 1737606"/>
                <a:gd name="connsiteX10" fmla="*/ 255029 w 655417"/>
                <a:gd name="connsiteY10" fmla="*/ 1212988 h 1737606"/>
                <a:gd name="connsiteX11" fmla="*/ 242898 w 655417"/>
                <a:gd name="connsiteY11" fmla="*/ 1155278 h 1737606"/>
                <a:gd name="connsiteX12" fmla="*/ 197480 w 655417"/>
                <a:gd name="connsiteY12" fmla="*/ 1113877 h 1737606"/>
                <a:gd name="connsiteX13" fmla="*/ 95341 w 655417"/>
                <a:gd name="connsiteY13" fmla="*/ 1044763 h 1737606"/>
                <a:gd name="connsiteX14" fmla="*/ 111326 w 655417"/>
                <a:gd name="connsiteY14" fmla="*/ 952486 h 1737606"/>
                <a:gd name="connsiteX15" fmla="*/ 277410 w 655417"/>
                <a:gd name="connsiteY15" fmla="*/ 867691 h 1737606"/>
                <a:gd name="connsiteX16" fmla="*/ 265166 w 655417"/>
                <a:gd name="connsiteY16" fmla="*/ 765857 h 1737606"/>
                <a:gd name="connsiteX17" fmla="*/ 94407 w 655417"/>
                <a:gd name="connsiteY17" fmla="*/ 704611 h 1737606"/>
                <a:gd name="connsiteX18" fmla="*/ 82008 w 655417"/>
                <a:gd name="connsiteY18" fmla="*/ 632866 h 1737606"/>
                <a:gd name="connsiteX19" fmla="*/ 217923 w 655417"/>
                <a:gd name="connsiteY19" fmla="*/ 521543 h 1737606"/>
                <a:gd name="connsiteX20" fmla="*/ 207072 w 655417"/>
                <a:gd name="connsiteY20" fmla="*/ 445661 h 1737606"/>
                <a:gd name="connsiteX21" fmla="*/ 36377 w 655417"/>
                <a:gd name="connsiteY21" fmla="*/ 381340 h 1737606"/>
                <a:gd name="connsiteX22" fmla="*/ 17460 w 655417"/>
                <a:gd name="connsiteY22" fmla="*/ 245887 h 1737606"/>
                <a:gd name="connsiteX23" fmla="*/ 54665 w 655417"/>
                <a:gd name="connsiteY23" fmla="*/ 16371 h 1737606"/>
                <a:gd name="connsiteX0" fmla="*/ 70874 w 655417"/>
                <a:gd name="connsiteY0" fmla="*/ 15926 h 1738907"/>
                <a:gd name="connsiteX1" fmla="*/ 260149 w 655417"/>
                <a:gd name="connsiteY1" fmla="*/ 36039 h 1738907"/>
                <a:gd name="connsiteX2" fmla="*/ 507060 w 655417"/>
                <a:gd name="connsiteY2" fmla="*/ 293282 h 1738907"/>
                <a:gd name="connsiteX3" fmla="*/ 641321 w 655417"/>
                <a:gd name="connsiteY3" fmla="*/ 645247 h 1738907"/>
                <a:gd name="connsiteX4" fmla="*/ 626076 w 655417"/>
                <a:gd name="connsiteY4" fmla="*/ 1138035 h 1738907"/>
                <a:gd name="connsiteX5" fmla="*/ 417326 w 655417"/>
                <a:gd name="connsiteY5" fmla="*/ 1547447 h 1738907"/>
                <a:gd name="connsiteX6" fmla="*/ 91660 w 655417"/>
                <a:gd name="connsiteY6" fmla="*/ 1733701 h 1738907"/>
                <a:gd name="connsiteX7" fmla="*/ 129 w 655417"/>
                <a:gd name="connsiteY7" fmla="*/ 1539816 h 1738907"/>
                <a:gd name="connsiteX8" fmla="*/ 75477 w 655417"/>
                <a:gd name="connsiteY8" fmla="*/ 1341089 h 1738907"/>
                <a:gd name="connsiteX9" fmla="*/ 232651 w 655417"/>
                <a:gd name="connsiteY9" fmla="*/ 1269935 h 1738907"/>
                <a:gd name="connsiteX10" fmla="*/ 255029 w 655417"/>
                <a:gd name="connsiteY10" fmla="*/ 1214289 h 1738907"/>
                <a:gd name="connsiteX11" fmla="*/ 242898 w 655417"/>
                <a:gd name="connsiteY11" fmla="*/ 1156579 h 1738907"/>
                <a:gd name="connsiteX12" fmla="*/ 197480 w 655417"/>
                <a:gd name="connsiteY12" fmla="*/ 1115178 h 1738907"/>
                <a:gd name="connsiteX13" fmla="*/ 95341 w 655417"/>
                <a:gd name="connsiteY13" fmla="*/ 1046064 h 1738907"/>
                <a:gd name="connsiteX14" fmla="*/ 111326 w 655417"/>
                <a:gd name="connsiteY14" fmla="*/ 953787 h 1738907"/>
                <a:gd name="connsiteX15" fmla="*/ 277410 w 655417"/>
                <a:gd name="connsiteY15" fmla="*/ 868992 h 1738907"/>
                <a:gd name="connsiteX16" fmla="*/ 265166 w 655417"/>
                <a:gd name="connsiteY16" fmla="*/ 767158 h 1738907"/>
                <a:gd name="connsiteX17" fmla="*/ 94407 w 655417"/>
                <a:gd name="connsiteY17" fmla="*/ 705912 h 1738907"/>
                <a:gd name="connsiteX18" fmla="*/ 82008 w 655417"/>
                <a:gd name="connsiteY18" fmla="*/ 634167 h 1738907"/>
                <a:gd name="connsiteX19" fmla="*/ 217923 w 655417"/>
                <a:gd name="connsiteY19" fmla="*/ 522844 h 1738907"/>
                <a:gd name="connsiteX20" fmla="*/ 207072 w 655417"/>
                <a:gd name="connsiteY20" fmla="*/ 446962 h 1738907"/>
                <a:gd name="connsiteX21" fmla="*/ 36377 w 655417"/>
                <a:gd name="connsiteY21" fmla="*/ 382641 h 1738907"/>
                <a:gd name="connsiteX22" fmla="*/ 17460 w 655417"/>
                <a:gd name="connsiteY22" fmla="*/ 247188 h 1738907"/>
                <a:gd name="connsiteX23" fmla="*/ 70874 w 655417"/>
                <a:gd name="connsiteY23" fmla="*/ 15926 h 1738907"/>
                <a:gd name="connsiteX0" fmla="*/ 70874 w 651258"/>
                <a:gd name="connsiteY0" fmla="*/ 15926 h 1734570"/>
                <a:gd name="connsiteX1" fmla="*/ 260149 w 651258"/>
                <a:gd name="connsiteY1" fmla="*/ 36039 h 1734570"/>
                <a:gd name="connsiteX2" fmla="*/ 507060 w 651258"/>
                <a:gd name="connsiteY2" fmla="*/ 293282 h 1734570"/>
                <a:gd name="connsiteX3" fmla="*/ 641321 w 651258"/>
                <a:gd name="connsiteY3" fmla="*/ 645247 h 1734570"/>
                <a:gd name="connsiteX4" fmla="*/ 626076 w 651258"/>
                <a:gd name="connsiteY4" fmla="*/ 1138035 h 1734570"/>
                <a:gd name="connsiteX5" fmla="*/ 504843 w 651258"/>
                <a:gd name="connsiteY5" fmla="*/ 1590163 h 1734570"/>
                <a:gd name="connsiteX6" fmla="*/ 91660 w 651258"/>
                <a:gd name="connsiteY6" fmla="*/ 1733701 h 1734570"/>
                <a:gd name="connsiteX7" fmla="*/ 129 w 651258"/>
                <a:gd name="connsiteY7" fmla="*/ 1539816 h 1734570"/>
                <a:gd name="connsiteX8" fmla="*/ 75477 w 651258"/>
                <a:gd name="connsiteY8" fmla="*/ 1341089 h 1734570"/>
                <a:gd name="connsiteX9" fmla="*/ 232651 w 651258"/>
                <a:gd name="connsiteY9" fmla="*/ 1269935 h 1734570"/>
                <a:gd name="connsiteX10" fmla="*/ 255029 w 651258"/>
                <a:gd name="connsiteY10" fmla="*/ 1214289 h 1734570"/>
                <a:gd name="connsiteX11" fmla="*/ 242898 w 651258"/>
                <a:gd name="connsiteY11" fmla="*/ 1156579 h 1734570"/>
                <a:gd name="connsiteX12" fmla="*/ 197480 w 651258"/>
                <a:gd name="connsiteY12" fmla="*/ 1115178 h 1734570"/>
                <a:gd name="connsiteX13" fmla="*/ 95341 w 651258"/>
                <a:gd name="connsiteY13" fmla="*/ 1046064 h 1734570"/>
                <a:gd name="connsiteX14" fmla="*/ 111326 w 651258"/>
                <a:gd name="connsiteY14" fmla="*/ 953787 h 1734570"/>
                <a:gd name="connsiteX15" fmla="*/ 277410 w 651258"/>
                <a:gd name="connsiteY15" fmla="*/ 868992 h 1734570"/>
                <a:gd name="connsiteX16" fmla="*/ 265166 w 651258"/>
                <a:gd name="connsiteY16" fmla="*/ 767158 h 1734570"/>
                <a:gd name="connsiteX17" fmla="*/ 94407 w 651258"/>
                <a:gd name="connsiteY17" fmla="*/ 705912 h 1734570"/>
                <a:gd name="connsiteX18" fmla="*/ 82008 w 651258"/>
                <a:gd name="connsiteY18" fmla="*/ 634167 h 1734570"/>
                <a:gd name="connsiteX19" fmla="*/ 217923 w 651258"/>
                <a:gd name="connsiteY19" fmla="*/ 522844 h 1734570"/>
                <a:gd name="connsiteX20" fmla="*/ 207072 w 651258"/>
                <a:gd name="connsiteY20" fmla="*/ 446962 h 1734570"/>
                <a:gd name="connsiteX21" fmla="*/ 36377 w 651258"/>
                <a:gd name="connsiteY21" fmla="*/ 382641 h 1734570"/>
                <a:gd name="connsiteX22" fmla="*/ 17460 w 651258"/>
                <a:gd name="connsiteY22" fmla="*/ 247188 h 1734570"/>
                <a:gd name="connsiteX23" fmla="*/ 70874 w 651258"/>
                <a:gd name="connsiteY23" fmla="*/ 15926 h 1734570"/>
                <a:gd name="connsiteX0" fmla="*/ 70874 w 650248"/>
                <a:gd name="connsiteY0" fmla="*/ 15926 h 1734570"/>
                <a:gd name="connsiteX1" fmla="*/ 260149 w 650248"/>
                <a:gd name="connsiteY1" fmla="*/ 36039 h 1734570"/>
                <a:gd name="connsiteX2" fmla="*/ 520734 w 650248"/>
                <a:gd name="connsiteY2" fmla="*/ 190085 h 1734570"/>
                <a:gd name="connsiteX3" fmla="*/ 641321 w 650248"/>
                <a:gd name="connsiteY3" fmla="*/ 645247 h 1734570"/>
                <a:gd name="connsiteX4" fmla="*/ 626076 w 650248"/>
                <a:gd name="connsiteY4" fmla="*/ 1138035 h 1734570"/>
                <a:gd name="connsiteX5" fmla="*/ 504843 w 650248"/>
                <a:gd name="connsiteY5" fmla="*/ 1590163 h 1734570"/>
                <a:gd name="connsiteX6" fmla="*/ 91660 w 650248"/>
                <a:gd name="connsiteY6" fmla="*/ 1733701 h 1734570"/>
                <a:gd name="connsiteX7" fmla="*/ 129 w 650248"/>
                <a:gd name="connsiteY7" fmla="*/ 1539816 h 1734570"/>
                <a:gd name="connsiteX8" fmla="*/ 75477 w 650248"/>
                <a:gd name="connsiteY8" fmla="*/ 1341089 h 1734570"/>
                <a:gd name="connsiteX9" fmla="*/ 232651 w 650248"/>
                <a:gd name="connsiteY9" fmla="*/ 1269935 h 1734570"/>
                <a:gd name="connsiteX10" fmla="*/ 255029 w 650248"/>
                <a:gd name="connsiteY10" fmla="*/ 1214289 h 1734570"/>
                <a:gd name="connsiteX11" fmla="*/ 242898 w 650248"/>
                <a:gd name="connsiteY11" fmla="*/ 1156579 h 1734570"/>
                <a:gd name="connsiteX12" fmla="*/ 197480 w 650248"/>
                <a:gd name="connsiteY12" fmla="*/ 1115178 h 1734570"/>
                <a:gd name="connsiteX13" fmla="*/ 95341 w 650248"/>
                <a:gd name="connsiteY13" fmla="*/ 1046064 h 1734570"/>
                <a:gd name="connsiteX14" fmla="*/ 111326 w 650248"/>
                <a:gd name="connsiteY14" fmla="*/ 953787 h 1734570"/>
                <a:gd name="connsiteX15" fmla="*/ 277410 w 650248"/>
                <a:gd name="connsiteY15" fmla="*/ 868992 h 1734570"/>
                <a:gd name="connsiteX16" fmla="*/ 265166 w 650248"/>
                <a:gd name="connsiteY16" fmla="*/ 767158 h 1734570"/>
                <a:gd name="connsiteX17" fmla="*/ 94407 w 650248"/>
                <a:gd name="connsiteY17" fmla="*/ 705912 h 1734570"/>
                <a:gd name="connsiteX18" fmla="*/ 82008 w 650248"/>
                <a:gd name="connsiteY18" fmla="*/ 634167 h 1734570"/>
                <a:gd name="connsiteX19" fmla="*/ 217923 w 650248"/>
                <a:gd name="connsiteY19" fmla="*/ 522844 h 1734570"/>
                <a:gd name="connsiteX20" fmla="*/ 207072 w 650248"/>
                <a:gd name="connsiteY20" fmla="*/ 446962 h 1734570"/>
                <a:gd name="connsiteX21" fmla="*/ 36377 w 650248"/>
                <a:gd name="connsiteY21" fmla="*/ 382641 h 1734570"/>
                <a:gd name="connsiteX22" fmla="*/ 17460 w 650248"/>
                <a:gd name="connsiteY22" fmla="*/ 247188 h 1734570"/>
                <a:gd name="connsiteX23" fmla="*/ 70874 w 650248"/>
                <a:gd name="connsiteY23" fmla="*/ 15926 h 1734570"/>
                <a:gd name="connsiteX0" fmla="*/ 70874 w 635029"/>
                <a:gd name="connsiteY0" fmla="*/ 15926 h 1734570"/>
                <a:gd name="connsiteX1" fmla="*/ 260149 w 635029"/>
                <a:gd name="connsiteY1" fmla="*/ 36039 h 1734570"/>
                <a:gd name="connsiteX2" fmla="*/ 520734 w 635029"/>
                <a:gd name="connsiteY2" fmla="*/ 190085 h 1734570"/>
                <a:gd name="connsiteX3" fmla="*/ 614255 w 635029"/>
                <a:gd name="connsiteY3" fmla="*/ 655856 h 1734570"/>
                <a:gd name="connsiteX4" fmla="*/ 626076 w 635029"/>
                <a:gd name="connsiteY4" fmla="*/ 1138035 h 1734570"/>
                <a:gd name="connsiteX5" fmla="*/ 504843 w 635029"/>
                <a:gd name="connsiteY5" fmla="*/ 1590163 h 1734570"/>
                <a:gd name="connsiteX6" fmla="*/ 91660 w 635029"/>
                <a:gd name="connsiteY6" fmla="*/ 1733701 h 1734570"/>
                <a:gd name="connsiteX7" fmla="*/ 129 w 635029"/>
                <a:gd name="connsiteY7" fmla="*/ 1539816 h 1734570"/>
                <a:gd name="connsiteX8" fmla="*/ 75477 w 635029"/>
                <a:gd name="connsiteY8" fmla="*/ 1341089 h 1734570"/>
                <a:gd name="connsiteX9" fmla="*/ 232651 w 635029"/>
                <a:gd name="connsiteY9" fmla="*/ 1269935 h 1734570"/>
                <a:gd name="connsiteX10" fmla="*/ 255029 w 635029"/>
                <a:gd name="connsiteY10" fmla="*/ 1214289 h 1734570"/>
                <a:gd name="connsiteX11" fmla="*/ 242898 w 635029"/>
                <a:gd name="connsiteY11" fmla="*/ 1156579 h 1734570"/>
                <a:gd name="connsiteX12" fmla="*/ 197480 w 635029"/>
                <a:gd name="connsiteY12" fmla="*/ 1115178 h 1734570"/>
                <a:gd name="connsiteX13" fmla="*/ 95341 w 635029"/>
                <a:gd name="connsiteY13" fmla="*/ 1046064 h 1734570"/>
                <a:gd name="connsiteX14" fmla="*/ 111326 w 635029"/>
                <a:gd name="connsiteY14" fmla="*/ 953787 h 1734570"/>
                <a:gd name="connsiteX15" fmla="*/ 277410 w 635029"/>
                <a:gd name="connsiteY15" fmla="*/ 868992 h 1734570"/>
                <a:gd name="connsiteX16" fmla="*/ 265166 w 635029"/>
                <a:gd name="connsiteY16" fmla="*/ 767158 h 1734570"/>
                <a:gd name="connsiteX17" fmla="*/ 94407 w 635029"/>
                <a:gd name="connsiteY17" fmla="*/ 705912 h 1734570"/>
                <a:gd name="connsiteX18" fmla="*/ 82008 w 635029"/>
                <a:gd name="connsiteY18" fmla="*/ 634167 h 1734570"/>
                <a:gd name="connsiteX19" fmla="*/ 217923 w 635029"/>
                <a:gd name="connsiteY19" fmla="*/ 522844 h 1734570"/>
                <a:gd name="connsiteX20" fmla="*/ 207072 w 635029"/>
                <a:gd name="connsiteY20" fmla="*/ 446962 h 1734570"/>
                <a:gd name="connsiteX21" fmla="*/ 36377 w 635029"/>
                <a:gd name="connsiteY21" fmla="*/ 382641 h 1734570"/>
                <a:gd name="connsiteX22" fmla="*/ 17460 w 635029"/>
                <a:gd name="connsiteY22" fmla="*/ 247188 h 1734570"/>
                <a:gd name="connsiteX23" fmla="*/ 70874 w 635029"/>
                <a:gd name="connsiteY23" fmla="*/ 15926 h 1734570"/>
                <a:gd name="connsiteX0" fmla="*/ 70874 w 621222"/>
                <a:gd name="connsiteY0" fmla="*/ 15926 h 1734520"/>
                <a:gd name="connsiteX1" fmla="*/ 260149 w 621222"/>
                <a:gd name="connsiteY1" fmla="*/ 36039 h 1734520"/>
                <a:gd name="connsiteX2" fmla="*/ 520734 w 621222"/>
                <a:gd name="connsiteY2" fmla="*/ 190085 h 1734520"/>
                <a:gd name="connsiteX3" fmla="*/ 614255 w 621222"/>
                <a:gd name="connsiteY3" fmla="*/ 655856 h 1734520"/>
                <a:gd name="connsiteX4" fmla="*/ 602156 w 621222"/>
                <a:gd name="connsiteY4" fmla="*/ 1161982 h 1734520"/>
                <a:gd name="connsiteX5" fmla="*/ 504843 w 621222"/>
                <a:gd name="connsiteY5" fmla="*/ 1590163 h 1734520"/>
                <a:gd name="connsiteX6" fmla="*/ 91660 w 621222"/>
                <a:gd name="connsiteY6" fmla="*/ 1733701 h 1734520"/>
                <a:gd name="connsiteX7" fmla="*/ 129 w 621222"/>
                <a:gd name="connsiteY7" fmla="*/ 1539816 h 1734520"/>
                <a:gd name="connsiteX8" fmla="*/ 75477 w 621222"/>
                <a:gd name="connsiteY8" fmla="*/ 1341089 h 1734520"/>
                <a:gd name="connsiteX9" fmla="*/ 232651 w 621222"/>
                <a:gd name="connsiteY9" fmla="*/ 1269935 h 1734520"/>
                <a:gd name="connsiteX10" fmla="*/ 255029 w 621222"/>
                <a:gd name="connsiteY10" fmla="*/ 1214289 h 1734520"/>
                <a:gd name="connsiteX11" fmla="*/ 242898 w 621222"/>
                <a:gd name="connsiteY11" fmla="*/ 1156579 h 1734520"/>
                <a:gd name="connsiteX12" fmla="*/ 197480 w 621222"/>
                <a:gd name="connsiteY12" fmla="*/ 1115178 h 1734520"/>
                <a:gd name="connsiteX13" fmla="*/ 95341 w 621222"/>
                <a:gd name="connsiteY13" fmla="*/ 1046064 h 1734520"/>
                <a:gd name="connsiteX14" fmla="*/ 111326 w 621222"/>
                <a:gd name="connsiteY14" fmla="*/ 953787 h 1734520"/>
                <a:gd name="connsiteX15" fmla="*/ 277410 w 621222"/>
                <a:gd name="connsiteY15" fmla="*/ 868992 h 1734520"/>
                <a:gd name="connsiteX16" fmla="*/ 265166 w 621222"/>
                <a:gd name="connsiteY16" fmla="*/ 767158 h 1734520"/>
                <a:gd name="connsiteX17" fmla="*/ 94407 w 621222"/>
                <a:gd name="connsiteY17" fmla="*/ 705912 h 1734520"/>
                <a:gd name="connsiteX18" fmla="*/ 82008 w 621222"/>
                <a:gd name="connsiteY18" fmla="*/ 634167 h 1734520"/>
                <a:gd name="connsiteX19" fmla="*/ 217923 w 621222"/>
                <a:gd name="connsiteY19" fmla="*/ 522844 h 1734520"/>
                <a:gd name="connsiteX20" fmla="*/ 207072 w 621222"/>
                <a:gd name="connsiteY20" fmla="*/ 446962 h 1734520"/>
                <a:gd name="connsiteX21" fmla="*/ 36377 w 621222"/>
                <a:gd name="connsiteY21" fmla="*/ 382641 h 1734520"/>
                <a:gd name="connsiteX22" fmla="*/ 17460 w 621222"/>
                <a:gd name="connsiteY22" fmla="*/ 247188 h 1734520"/>
                <a:gd name="connsiteX23" fmla="*/ 70874 w 621222"/>
                <a:gd name="connsiteY23" fmla="*/ 15926 h 1734520"/>
                <a:gd name="connsiteX0" fmla="*/ 70874 w 606148"/>
                <a:gd name="connsiteY0" fmla="*/ 15926 h 1734520"/>
                <a:gd name="connsiteX1" fmla="*/ 260149 w 606148"/>
                <a:gd name="connsiteY1" fmla="*/ 36039 h 1734520"/>
                <a:gd name="connsiteX2" fmla="*/ 520734 w 606148"/>
                <a:gd name="connsiteY2" fmla="*/ 190085 h 1734520"/>
                <a:gd name="connsiteX3" fmla="*/ 580896 w 606148"/>
                <a:gd name="connsiteY3" fmla="*/ 639789 h 1734520"/>
                <a:gd name="connsiteX4" fmla="*/ 602156 w 606148"/>
                <a:gd name="connsiteY4" fmla="*/ 1161982 h 1734520"/>
                <a:gd name="connsiteX5" fmla="*/ 504843 w 606148"/>
                <a:gd name="connsiteY5" fmla="*/ 1590163 h 1734520"/>
                <a:gd name="connsiteX6" fmla="*/ 91660 w 606148"/>
                <a:gd name="connsiteY6" fmla="*/ 1733701 h 1734520"/>
                <a:gd name="connsiteX7" fmla="*/ 129 w 606148"/>
                <a:gd name="connsiteY7" fmla="*/ 1539816 h 1734520"/>
                <a:gd name="connsiteX8" fmla="*/ 75477 w 606148"/>
                <a:gd name="connsiteY8" fmla="*/ 1341089 h 1734520"/>
                <a:gd name="connsiteX9" fmla="*/ 232651 w 606148"/>
                <a:gd name="connsiteY9" fmla="*/ 1269935 h 1734520"/>
                <a:gd name="connsiteX10" fmla="*/ 255029 w 606148"/>
                <a:gd name="connsiteY10" fmla="*/ 1214289 h 1734520"/>
                <a:gd name="connsiteX11" fmla="*/ 242898 w 606148"/>
                <a:gd name="connsiteY11" fmla="*/ 1156579 h 1734520"/>
                <a:gd name="connsiteX12" fmla="*/ 197480 w 606148"/>
                <a:gd name="connsiteY12" fmla="*/ 1115178 h 1734520"/>
                <a:gd name="connsiteX13" fmla="*/ 95341 w 606148"/>
                <a:gd name="connsiteY13" fmla="*/ 1046064 h 1734520"/>
                <a:gd name="connsiteX14" fmla="*/ 111326 w 606148"/>
                <a:gd name="connsiteY14" fmla="*/ 953787 h 1734520"/>
                <a:gd name="connsiteX15" fmla="*/ 277410 w 606148"/>
                <a:gd name="connsiteY15" fmla="*/ 868992 h 1734520"/>
                <a:gd name="connsiteX16" fmla="*/ 265166 w 606148"/>
                <a:gd name="connsiteY16" fmla="*/ 767158 h 1734520"/>
                <a:gd name="connsiteX17" fmla="*/ 94407 w 606148"/>
                <a:gd name="connsiteY17" fmla="*/ 705912 h 1734520"/>
                <a:gd name="connsiteX18" fmla="*/ 82008 w 606148"/>
                <a:gd name="connsiteY18" fmla="*/ 634167 h 1734520"/>
                <a:gd name="connsiteX19" fmla="*/ 217923 w 606148"/>
                <a:gd name="connsiteY19" fmla="*/ 522844 h 1734520"/>
                <a:gd name="connsiteX20" fmla="*/ 207072 w 606148"/>
                <a:gd name="connsiteY20" fmla="*/ 446962 h 1734520"/>
                <a:gd name="connsiteX21" fmla="*/ 36377 w 606148"/>
                <a:gd name="connsiteY21" fmla="*/ 382641 h 1734520"/>
                <a:gd name="connsiteX22" fmla="*/ 17460 w 606148"/>
                <a:gd name="connsiteY22" fmla="*/ 247188 h 1734520"/>
                <a:gd name="connsiteX23" fmla="*/ 70874 w 606148"/>
                <a:gd name="connsiteY23" fmla="*/ 15926 h 1734520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100688 w 588792"/>
                <a:gd name="connsiteY18" fmla="*/ 623190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100688 w 588792"/>
                <a:gd name="connsiteY18" fmla="*/ 623190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8792" h="1734507">
                  <a:moveTo>
                    <a:pt x="70874" y="15926"/>
                  </a:moveTo>
                  <a:cubicBezTo>
                    <a:pt x="111322" y="-19265"/>
                    <a:pt x="195971" y="11324"/>
                    <a:pt x="260149" y="36039"/>
                  </a:cubicBezTo>
                  <a:cubicBezTo>
                    <a:pt x="324327" y="60754"/>
                    <a:pt x="467276" y="89460"/>
                    <a:pt x="520734" y="190085"/>
                  </a:cubicBezTo>
                  <a:cubicBezTo>
                    <a:pt x="574192" y="290710"/>
                    <a:pt x="571052" y="476692"/>
                    <a:pt x="580896" y="639789"/>
                  </a:cubicBezTo>
                  <a:cubicBezTo>
                    <a:pt x="590740" y="802886"/>
                    <a:pt x="592471" y="1010269"/>
                    <a:pt x="579796" y="1168665"/>
                  </a:cubicBezTo>
                  <a:cubicBezTo>
                    <a:pt x="567121" y="1327061"/>
                    <a:pt x="586199" y="1495990"/>
                    <a:pt x="504843" y="1590163"/>
                  </a:cubicBezTo>
                  <a:cubicBezTo>
                    <a:pt x="423487" y="1684336"/>
                    <a:pt x="175779" y="1742092"/>
                    <a:pt x="91660" y="1733701"/>
                  </a:cubicBezTo>
                  <a:cubicBezTo>
                    <a:pt x="7541" y="1725310"/>
                    <a:pt x="2826" y="1605251"/>
                    <a:pt x="129" y="1539816"/>
                  </a:cubicBezTo>
                  <a:cubicBezTo>
                    <a:pt x="-2568" y="1474381"/>
                    <a:pt x="37789" y="1383938"/>
                    <a:pt x="75477" y="1341089"/>
                  </a:cubicBezTo>
                  <a:cubicBezTo>
                    <a:pt x="113165" y="1298240"/>
                    <a:pt x="155935" y="1286839"/>
                    <a:pt x="184795" y="1268903"/>
                  </a:cubicBezTo>
                  <a:cubicBezTo>
                    <a:pt x="213655" y="1250967"/>
                    <a:pt x="225931" y="1236706"/>
                    <a:pt x="228705" y="1215682"/>
                  </a:cubicBezTo>
                  <a:cubicBezTo>
                    <a:pt x="231479" y="1194658"/>
                    <a:pt x="218675" y="1170013"/>
                    <a:pt x="208447" y="1152696"/>
                  </a:cubicBezTo>
                  <a:cubicBezTo>
                    <a:pt x="198219" y="1135379"/>
                    <a:pt x="188731" y="1130733"/>
                    <a:pt x="167335" y="1111781"/>
                  </a:cubicBezTo>
                  <a:cubicBezTo>
                    <a:pt x="145939" y="1092829"/>
                    <a:pt x="108101" y="1072429"/>
                    <a:pt x="95341" y="1046064"/>
                  </a:cubicBezTo>
                  <a:cubicBezTo>
                    <a:pt x="82581" y="1019699"/>
                    <a:pt x="84178" y="991292"/>
                    <a:pt x="111326" y="953787"/>
                  </a:cubicBezTo>
                  <a:cubicBezTo>
                    <a:pt x="138474" y="916282"/>
                    <a:pt x="201973" y="916290"/>
                    <a:pt x="227613" y="885185"/>
                  </a:cubicBezTo>
                  <a:cubicBezTo>
                    <a:pt x="253253" y="854080"/>
                    <a:pt x="249267" y="771861"/>
                    <a:pt x="218766" y="753207"/>
                  </a:cubicBezTo>
                  <a:cubicBezTo>
                    <a:pt x="188266" y="734553"/>
                    <a:pt x="114086" y="727581"/>
                    <a:pt x="94407" y="705912"/>
                  </a:cubicBezTo>
                  <a:cubicBezTo>
                    <a:pt x="74728" y="684243"/>
                    <a:pt x="85198" y="651082"/>
                    <a:pt x="100688" y="623190"/>
                  </a:cubicBezTo>
                  <a:cubicBezTo>
                    <a:pt x="116178" y="595298"/>
                    <a:pt x="196230" y="570673"/>
                    <a:pt x="195420" y="529030"/>
                  </a:cubicBezTo>
                  <a:cubicBezTo>
                    <a:pt x="205074" y="503691"/>
                    <a:pt x="192887" y="474694"/>
                    <a:pt x="172621" y="443079"/>
                  </a:cubicBezTo>
                  <a:cubicBezTo>
                    <a:pt x="152355" y="411464"/>
                    <a:pt x="62237" y="415289"/>
                    <a:pt x="36377" y="382641"/>
                  </a:cubicBezTo>
                  <a:cubicBezTo>
                    <a:pt x="10517" y="349993"/>
                    <a:pt x="11711" y="308307"/>
                    <a:pt x="17460" y="247188"/>
                  </a:cubicBezTo>
                  <a:cubicBezTo>
                    <a:pt x="23209" y="186069"/>
                    <a:pt x="30426" y="51117"/>
                    <a:pt x="70874" y="15926"/>
                  </a:cubicBezTo>
                  <a:close/>
                </a:path>
              </a:pathLst>
            </a:custGeom>
            <a:solidFill>
              <a:srgbClr val="68A64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2" name="Flowchart: Delay 155">
              <a:extLst>
                <a:ext uri="{FF2B5EF4-FFF2-40B4-BE49-F238E27FC236}">
                  <a16:creationId xmlns:a16="http://schemas.microsoft.com/office/drawing/2014/main" id="{E6365090-30CA-4FB3-91CB-616D1FC54FDB}"/>
                </a:ext>
              </a:extLst>
            </p:cNvPr>
            <p:cNvSpPr/>
            <p:nvPr/>
          </p:nvSpPr>
          <p:spPr>
            <a:xfrm rot="10402092" flipH="1">
              <a:off x="5379613" y="3266444"/>
              <a:ext cx="585612" cy="1734059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9884 w 665173"/>
                <a:gd name="connsiteY10" fmla="*/ 256849 h 1734365"/>
                <a:gd name="connsiteX11" fmla="*/ 92748 w 665173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36595 w 665173"/>
                <a:gd name="connsiteY10" fmla="*/ 40755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44326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54054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16557 w 665173"/>
                <a:gd name="connsiteY9" fmla="*/ 1030126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31148 w 665173"/>
                <a:gd name="connsiteY11" fmla="*/ 670203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45740 w 665173"/>
                <a:gd name="connsiteY12" fmla="*/ 456194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45740 w 665173"/>
                <a:gd name="connsiteY13" fmla="*/ 456194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94961 w 665173"/>
                <a:gd name="connsiteY11" fmla="*/ 626428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9242 w 665173"/>
                <a:gd name="connsiteY9" fmla="*/ 927986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62616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98635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74922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92238 w 665173"/>
                <a:gd name="connsiteY9" fmla="*/ 1039854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43599 w 665173"/>
                <a:gd name="connsiteY9" fmla="*/ 1030126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51678 w 662530"/>
                <a:gd name="connsiteY9" fmla="*/ 1211933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46814 w 662530"/>
                <a:gd name="connsiteY9" fmla="*/ 1163295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42311 w 663885"/>
                <a:gd name="connsiteY10" fmla="*/ 1030126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32583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87119 w 659544"/>
                <a:gd name="connsiteY0" fmla="*/ 19110 h 1734365"/>
                <a:gd name="connsiteX1" fmla="*/ 264276 w 659544"/>
                <a:gd name="connsiteY1" fmla="*/ 31497 h 1734365"/>
                <a:gd name="connsiteX2" fmla="*/ 511187 w 659544"/>
                <a:gd name="connsiteY2" fmla="*/ 288740 h 1734365"/>
                <a:gd name="connsiteX3" fmla="*/ 645448 w 659544"/>
                <a:gd name="connsiteY3" fmla="*/ 640705 h 1734365"/>
                <a:gd name="connsiteX4" fmla="*/ 630203 w 659544"/>
                <a:gd name="connsiteY4" fmla="*/ 1133493 h 1734365"/>
                <a:gd name="connsiteX5" fmla="*/ 421453 w 659544"/>
                <a:gd name="connsiteY5" fmla="*/ 1542905 h 1734365"/>
                <a:gd name="connsiteX6" fmla="*/ 95787 w 659544"/>
                <a:gd name="connsiteY6" fmla="*/ 1729159 h 1734365"/>
                <a:gd name="connsiteX7" fmla="*/ 4256 w 659544"/>
                <a:gd name="connsiteY7" fmla="*/ 1535274 h 1734365"/>
                <a:gd name="connsiteX8" fmla="*/ 167153 w 659544"/>
                <a:gd name="connsiteY8" fmla="*/ 1346275 h 1734365"/>
                <a:gd name="connsiteX9" fmla="*/ 230383 w 659544"/>
                <a:gd name="connsiteY9" fmla="*/ 1278182 h 1734365"/>
                <a:gd name="connsiteX10" fmla="*/ 243828 w 659544"/>
                <a:gd name="connsiteY10" fmla="*/ 1158432 h 1734365"/>
                <a:gd name="connsiteX11" fmla="*/ 128243 w 659544"/>
                <a:gd name="connsiteY11" fmla="*/ 1044718 h 1734365"/>
                <a:gd name="connsiteX12" fmla="*/ 128242 w 659544"/>
                <a:gd name="connsiteY12" fmla="*/ 962033 h 1734365"/>
                <a:gd name="connsiteX13" fmla="*/ 274157 w 659544"/>
                <a:gd name="connsiteY13" fmla="*/ 869620 h 1734365"/>
                <a:gd name="connsiteX14" fmla="*/ 269293 w 659544"/>
                <a:gd name="connsiteY14" fmla="*/ 762616 h 1734365"/>
                <a:gd name="connsiteX15" fmla="*/ 98534 w 659544"/>
                <a:gd name="connsiteY15" fmla="*/ 701370 h 1734365"/>
                <a:gd name="connsiteX16" fmla="*/ 89332 w 659544"/>
                <a:gd name="connsiteY16" fmla="*/ 626428 h 1734365"/>
                <a:gd name="connsiteX17" fmla="*/ 206064 w 659544"/>
                <a:gd name="connsiteY17" fmla="*/ 553471 h 1734365"/>
                <a:gd name="connsiteX18" fmla="*/ 225520 w 659544"/>
                <a:gd name="connsiteY18" fmla="*/ 441603 h 1734365"/>
                <a:gd name="connsiteX19" fmla="*/ 84469 w 659544"/>
                <a:gd name="connsiteY19" fmla="*/ 363781 h 1734365"/>
                <a:gd name="connsiteX20" fmla="*/ 4255 w 659544"/>
                <a:gd name="connsiteY20" fmla="*/ 256849 h 1734365"/>
                <a:gd name="connsiteX21" fmla="*/ 87119 w 659544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26428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2898 w 655417"/>
                <a:gd name="connsiteY10" fmla="*/ 1152037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8635 w 655417"/>
                <a:gd name="connsiteY10" fmla="*/ 1228931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0030 w 655417"/>
                <a:gd name="connsiteY15" fmla="*/ 869620 h 1734365"/>
                <a:gd name="connsiteX16" fmla="*/ 277410 w 655417"/>
                <a:gd name="connsiteY16" fmla="*/ 813295 h 1734365"/>
                <a:gd name="connsiteX17" fmla="*/ 265166 w 655417"/>
                <a:gd name="connsiteY17" fmla="*/ 762616 h 1734365"/>
                <a:gd name="connsiteX18" fmla="*/ 94407 w 655417"/>
                <a:gd name="connsiteY18" fmla="*/ 701370 h 1734365"/>
                <a:gd name="connsiteX19" fmla="*/ 85205 w 655417"/>
                <a:gd name="connsiteY19" fmla="*/ 613639 h 1734365"/>
                <a:gd name="connsiteX20" fmla="*/ 201937 w 655417"/>
                <a:gd name="connsiteY20" fmla="*/ 553471 h 1734365"/>
                <a:gd name="connsiteX21" fmla="*/ 221393 w 655417"/>
                <a:gd name="connsiteY21" fmla="*/ 441603 h 1734365"/>
                <a:gd name="connsiteX22" fmla="*/ 80342 w 655417"/>
                <a:gd name="connsiteY22" fmla="*/ 363781 h 1734365"/>
                <a:gd name="connsiteX23" fmla="*/ 128 w 655417"/>
                <a:gd name="connsiteY23" fmla="*/ 256849 h 1734365"/>
                <a:gd name="connsiteX24" fmla="*/ 82992 w 655417"/>
                <a:gd name="connsiteY24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4207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143128 w 655417"/>
                <a:gd name="connsiteY20" fmla="*/ 46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8538 w 655417"/>
                <a:gd name="connsiteY13" fmla="*/ 1022338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32651 w 655417"/>
                <a:gd name="connsiteY9" fmla="*/ 1265393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270 h 1734525"/>
                <a:gd name="connsiteX1" fmla="*/ 260149 w 655417"/>
                <a:gd name="connsiteY1" fmla="*/ 31657 h 1734525"/>
                <a:gd name="connsiteX2" fmla="*/ 507060 w 655417"/>
                <a:gd name="connsiteY2" fmla="*/ 288900 h 1734525"/>
                <a:gd name="connsiteX3" fmla="*/ 641321 w 655417"/>
                <a:gd name="connsiteY3" fmla="*/ 640865 h 1734525"/>
                <a:gd name="connsiteX4" fmla="*/ 626076 w 655417"/>
                <a:gd name="connsiteY4" fmla="*/ 1133653 h 1734525"/>
                <a:gd name="connsiteX5" fmla="*/ 417326 w 655417"/>
                <a:gd name="connsiteY5" fmla="*/ 1543065 h 1734525"/>
                <a:gd name="connsiteX6" fmla="*/ 91660 w 655417"/>
                <a:gd name="connsiteY6" fmla="*/ 1729319 h 1734525"/>
                <a:gd name="connsiteX7" fmla="*/ 129 w 655417"/>
                <a:gd name="connsiteY7" fmla="*/ 1535434 h 1734525"/>
                <a:gd name="connsiteX8" fmla="*/ 75477 w 655417"/>
                <a:gd name="connsiteY8" fmla="*/ 1336707 h 1734525"/>
                <a:gd name="connsiteX9" fmla="*/ 232651 w 655417"/>
                <a:gd name="connsiteY9" fmla="*/ 1265553 h 1734525"/>
                <a:gd name="connsiteX10" fmla="*/ 255029 w 655417"/>
                <a:gd name="connsiteY10" fmla="*/ 1209907 h 1734525"/>
                <a:gd name="connsiteX11" fmla="*/ 242898 w 655417"/>
                <a:gd name="connsiteY11" fmla="*/ 1152197 h 1734525"/>
                <a:gd name="connsiteX12" fmla="*/ 197480 w 655417"/>
                <a:gd name="connsiteY12" fmla="*/ 1110796 h 1734525"/>
                <a:gd name="connsiteX13" fmla="*/ 95341 w 655417"/>
                <a:gd name="connsiteY13" fmla="*/ 1041682 h 1734525"/>
                <a:gd name="connsiteX14" fmla="*/ 111326 w 655417"/>
                <a:gd name="connsiteY14" fmla="*/ 949405 h 1734525"/>
                <a:gd name="connsiteX15" fmla="*/ 277410 w 655417"/>
                <a:gd name="connsiteY15" fmla="*/ 864610 h 1734525"/>
                <a:gd name="connsiteX16" fmla="*/ 265166 w 655417"/>
                <a:gd name="connsiteY16" fmla="*/ 762776 h 1734525"/>
                <a:gd name="connsiteX17" fmla="*/ 94407 w 655417"/>
                <a:gd name="connsiteY17" fmla="*/ 701530 h 1734525"/>
                <a:gd name="connsiteX18" fmla="*/ 82008 w 655417"/>
                <a:gd name="connsiteY18" fmla="*/ 629785 h 1734525"/>
                <a:gd name="connsiteX19" fmla="*/ 217923 w 655417"/>
                <a:gd name="connsiteY19" fmla="*/ 518462 h 1734525"/>
                <a:gd name="connsiteX20" fmla="*/ 207072 w 655417"/>
                <a:gd name="connsiteY20" fmla="*/ 442580 h 1734525"/>
                <a:gd name="connsiteX21" fmla="*/ 89933 w 655417"/>
                <a:gd name="connsiteY21" fmla="*/ 389518 h 1734525"/>
                <a:gd name="connsiteX22" fmla="*/ 22402 w 655417"/>
                <a:gd name="connsiteY22" fmla="*/ 259185 h 1734525"/>
                <a:gd name="connsiteX23" fmla="*/ 82992 w 655417"/>
                <a:gd name="connsiteY23" fmla="*/ 19270 h 1734525"/>
                <a:gd name="connsiteX0" fmla="*/ 54665 w 655417"/>
                <a:gd name="connsiteY0" fmla="*/ 17584 h 1738819"/>
                <a:gd name="connsiteX1" fmla="*/ 260149 w 655417"/>
                <a:gd name="connsiteY1" fmla="*/ 35951 h 1738819"/>
                <a:gd name="connsiteX2" fmla="*/ 507060 w 655417"/>
                <a:gd name="connsiteY2" fmla="*/ 293194 h 1738819"/>
                <a:gd name="connsiteX3" fmla="*/ 641321 w 655417"/>
                <a:gd name="connsiteY3" fmla="*/ 645159 h 1738819"/>
                <a:gd name="connsiteX4" fmla="*/ 626076 w 655417"/>
                <a:gd name="connsiteY4" fmla="*/ 1137947 h 1738819"/>
                <a:gd name="connsiteX5" fmla="*/ 417326 w 655417"/>
                <a:gd name="connsiteY5" fmla="*/ 1547359 h 1738819"/>
                <a:gd name="connsiteX6" fmla="*/ 91660 w 655417"/>
                <a:gd name="connsiteY6" fmla="*/ 1733613 h 1738819"/>
                <a:gd name="connsiteX7" fmla="*/ 129 w 655417"/>
                <a:gd name="connsiteY7" fmla="*/ 1539728 h 1738819"/>
                <a:gd name="connsiteX8" fmla="*/ 75477 w 655417"/>
                <a:gd name="connsiteY8" fmla="*/ 1341001 h 1738819"/>
                <a:gd name="connsiteX9" fmla="*/ 232651 w 655417"/>
                <a:gd name="connsiteY9" fmla="*/ 1269847 h 1738819"/>
                <a:gd name="connsiteX10" fmla="*/ 255029 w 655417"/>
                <a:gd name="connsiteY10" fmla="*/ 1214201 h 1738819"/>
                <a:gd name="connsiteX11" fmla="*/ 242898 w 655417"/>
                <a:gd name="connsiteY11" fmla="*/ 1156491 h 1738819"/>
                <a:gd name="connsiteX12" fmla="*/ 197480 w 655417"/>
                <a:gd name="connsiteY12" fmla="*/ 1115090 h 1738819"/>
                <a:gd name="connsiteX13" fmla="*/ 95341 w 655417"/>
                <a:gd name="connsiteY13" fmla="*/ 1045976 h 1738819"/>
                <a:gd name="connsiteX14" fmla="*/ 111326 w 655417"/>
                <a:gd name="connsiteY14" fmla="*/ 953699 h 1738819"/>
                <a:gd name="connsiteX15" fmla="*/ 277410 w 655417"/>
                <a:gd name="connsiteY15" fmla="*/ 868904 h 1738819"/>
                <a:gd name="connsiteX16" fmla="*/ 265166 w 655417"/>
                <a:gd name="connsiteY16" fmla="*/ 767070 h 1738819"/>
                <a:gd name="connsiteX17" fmla="*/ 94407 w 655417"/>
                <a:gd name="connsiteY17" fmla="*/ 705824 h 1738819"/>
                <a:gd name="connsiteX18" fmla="*/ 82008 w 655417"/>
                <a:gd name="connsiteY18" fmla="*/ 634079 h 1738819"/>
                <a:gd name="connsiteX19" fmla="*/ 217923 w 655417"/>
                <a:gd name="connsiteY19" fmla="*/ 522756 h 1738819"/>
                <a:gd name="connsiteX20" fmla="*/ 207072 w 655417"/>
                <a:gd name="connsiteY20" fmla="*/ 446874 h 1738819"/>
                <a:gd name="connsiteX21" fmla="*/ 89933 w 655417"/>
                <a:gd name="connsiteY21" fmla="*/ 393812 h 1738819"/>
                <a:gd name="connsiteX22" fmla="*/ 22402 w 655417"/>
                <a:gd name="connsiteY22" fmla="*/ 263479 h 1738819"/>
                <a:gd name="connsiteX23" fmla="*/ 54665 w 655417"/>
                <a:gd name="connsiteY23" fmla="*/ 17584 h 1738819"/>
                <a:gd name="connsiteX0" fmla="*/ 54665 w 655417"/>
                <a:gd name="connsiteY0" fmla="*/ 17699 h 1738934"/>
                <a:gd name="connsiteX1" fmla="*/ 260149 w 655417"/>
                <a:gd name="connsiteY1" fmla="*/ 36066 h 1738934"/>
                <a:gd name="connsiteX2" fmla="*/ 507060 w 655417"/>
                <a:gd name="connsiteY2" fmla="*/ 293309 h 1738934"/>
                <a:gd name="connsiteX3" fmla="*/ 641321 w 655417"/>
                <a:gd name="connsiteY3" fmla="*/ 645274 h 1738934"/>
                <a:gd name="connsiteX4" fmla="*/ 626076 w 655417"/>
                <a:gd name="connsiteY4" fmla="*/ 1138062 h 1738934"/>
                <a:gd name="connsiteX5" fmla="*/ 417326 w 655417"/>
                <a:gd name="connsiteY5" fmla="*/ 1547474 h 1738934"/>
                <a:gd name="connsiteX6" fmla="*/ 91660 w 655417"/>
                <a:gd name="connsiteY6" fmla="*/ 1733728 h 1738934"/>
                <a:gd name="connsiteX7" fmla="*/ 129 w 655417"/>
                <a:gd name="connsiteY7" fmla="*/ 1539843 h 1738934"/>
                <a:gd name="connsiteX8" fmla="*/ 75477 w 655417"/>
                <a:gd name="connsiteY8" fmla="*/ 1341116 h 1738934"/>
                <a:gd name="connsiteX9" fmla="*/ 232651 w 655417"/>
                <a:gd name="connsiteY9" fmla="*/ 1269962 h 1738934"/>
                <a:gd name="connsiteX10" fmla="*/ 255029 w 655417"/>
                <a:gd name="connsiteY10" fmla="*/ 1214316 h 1738934"/>
                <a:gd name="connsiteX11" fmla="*/ 242898 w 655417"/>
                <a:gd name="connsiteY11" fmla="*/ 1156606 h 1738934"/>
                <a:gd name="connsiteX12" fmla="*/ 197480 w 655417"/>
                <a:gd name="connsiteY12" fmla="*/ 1115205 h 1738934"/>
                <a:gd name="connsiteX13" fmla="*/ 95341 w 655417"/>
                <a:gd name="connsiteY13" fmla="*/ 1046091 h 1738934"/>
                <a:gd name="connsiteX14" fmla="*/ 111326 w 655417"/>
                <a:gd name="connsiteY14" fmla="*/ 953814 h 1738934"/>
                <a:gd name="connsiteX15" fmla="*/ 277410 w 655417"/>
                <a:gd name="connsiteY15" fmla="*/ 869019 h 1738934"/>
                <a:gd name="connsiteX16" fmla="*/ 265166 w 655417"/>
                <a:gd name="connsiteY16" fmla="*/ 767185 h 1738934"/>
                <a:gd name="connsiteX17" fmla="*/ 94407 w 655417"/>
                <a:gd name="connsiteY17" fmla="*/ 705939 h 1738934"/>
                <a:gd name="connsiteX18" fmla="*/ 82008 w 655417"/>
                <a:gd name="connsiteY18" fmla="*/ 634194 h 1738934"/>
                <a:gd name="connsiteX19" fmla="*/ 217923 w 655417"/>
                <a:gd name="connsiteY19" fmla="*/ 522871 h 1738934"/>
                <a:gd name="connsiteX20" fmla="*/ 207072 w 655417"/>
                <a:gd name="connsiteY20" fmla="*/ 446989 h 1738934"/>
                <a:gd name="connsiteX21" fmla="*/ 89933 w 655417"/>
                <a:gd name="connsiteY21" fmla="*/ 393927 h 1738934"/>
                <a:gd name="connsiteX22" fmla="*/ 38312 w 655417"/>
                <a:gd name="connsiteY22" fmla="*/ 265149 h 1738934"/>
                <a:gd name="connsiteX23" fmla="*/ 54665 w 655417"/>
                <a:gd name="connsiteY23" fmla="*/ 17699 h 1738934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89933 w 655417"/>
                <a:gd name="connsiteY21" fmla="*/ 393628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36377 w 655417"/>
                <a:gd name="connsiteY21" fmla="*/ 382369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6371 h 1737606"/>
                <a:gd name="connsiteX1" fmla="*/ 260149 w 655417"/>
                <a:gd name="connsiteY1" fmla="*/ 34738 h 1737606"/>
                <a:gd name="connsiteX2" fmla="*/ 507060 w 655417"/>
                <a:gd name="connsiteY2" fmla="*/ 291981 h 1737606"/>
                <a:gd name="connsiteX3" fmla="*/ 641321 w 655417"/>
                <a:gd name="connsiteY3" fmla="*/ 643946 h 1737606"/>
                <a:gd name="connsiteX4" fmla="*/ 626076 w 655417"/>
                <a:gd name="connsiteY4" fmla="*/ 1136734 h 1737606"/>
                <a:gd name="connsiteX5" fmla="*/ 417326 w 655417"/>
                <a:gd name="connsiteY5" fmla="*/ 1546146 h 1737606"/>
                <a:gd name="connsiteX6" fmla="*/ 91660 w 655417"/>
                <a:gd name="connsiteY6" fmla="*/ 1732400 h 1737606"/>
                <a:gd name="connsiteX7" fmla="*/ 129 w 655417"/>
                <a:gd name="connsiteY7" fmla="*/ 1538515 h 1737606"/>
                <a:gd name="connsiteX8" fmla="*/ 75477 w 655417"/>
                <a:gd name="connsiteY8" fmla="*/ 1339788 h 1737606"/>
                <a:gd name="connsiteX9" fmla="*/ 232651 w 655417"/>
                <a:gd name="connsiteY9" fmla="*/ 1268634 h 1737606"/>
                <a:gd name="connsiteX10" fmla="*/ 255029 w 655417"/>
                <a:gd name="connsiteY10" fmla="*/ 1212988 h 1737606"/>
                <a:gd name="connsiteX11" fmla="*/ 242898 w 655417"/>
                <a:gd name="connsiteY11" fmla="*/ 1155278 h 1737606"/>
                <a:gd name="connsiteX12" fmla="*/ 197480 w 655417"/>
                <a:gd name="connsiteY12" fmla="*/ 1113877 h 1737606"/>
                <a:gd name="connsiteX13" fmla="*/ 95341 w 655417"/>
                <a:gd name="connsiteY13" fmla="*/ 1044763 h 1737606"/>
                <a:gd name="connsiteX14" fmla="*/ 111326 w 655417"/>
                <a:gd name="connsiteY14" fmla="*/ 952486 h 1737606"/>
                <a:gd name="connsiteX15" fmla="*/ 277410 w 655417"/>
                <a:gd name="connsiteY15" fmla="*/ 867691 h 1737606"/>
                <a:gd name="connsiteX16" fmla="*/ 265166 w 655417"/>
                <a:gd name="connsiteY16" fmla="*/ 765857 h 1737606"/>
                <a:gd name="connsiteX17" fmla="*/ 94407 w 655417"/>
                <a:gd name="connsiteY17" fmla="*/ 704611 h 1737606"/>
                <a:gd name="connsiteX18" fmla="*/ 82008 w 655417"/>
                <a:gd name="connsiteY18" fmla="*/ 632866 h 1737606"/>
                <a:gd name="connsiteX19" fmla="*/ 217923 w 655417"/>
                <a:gd name="connsiteY19" fmla="*/ 521543 h 1737606"/>
                <a:gd name="connsiteX20" fmla="*/ 207072 w 655417"/>
                <a:gd name="connsiteY20" fmla="*/ 445661 h 1737606"/>
                <a:gd name="connsiteX21" fmla="*/ 36377 w 655417"/>
                <a:gd name="connsiteY21" fmla="*/ 381340 h 1737606"/>
                <a:gd name="connsiteX22" fmla="*/ 17460 w 655417"/>
                <a:gd name="connsiteY22" fmla="*/ 245887 h 1737606"/>
                <a:gd name="connsiteX23" fmla="*/ 54665 w 655417"/>
                <a:gd name="connsiteY23" fmla="*/ 16371 h 1737606"/>
                <a:gd name="connsiteX0" fmla="*/ 70874 w 655417"/>
                <a:gd name="connsiteY0" fmla="*/ 15926 h 1738907"/>
                <a:gd name="connsiteX1" fmla="*/ 260149 w 655417"/>
                <a:gd name="connsiteY1" fmla="*/ 36039 h 1738907"/>
                <a:gd name="connsiteX2" fmla="*/ 507060 w 655417"/>
                <a:gd name="connsiteY2" fmla="*/ 293282 h 1738907"/>
                <a:gd name="connsiteX3" fmla="*/ 641321 w 655417"/>
                <a:gd name="connsiteY3" fmla="*/ 645247 h 1738907"/>
                <a:gd name="connsiteX4" fmla="*/ 626076 w 655417"/>
                <a:gd name="connsiteY4" fmla="*/ 1138035 h 1738907"/>
                <a:gd name="connsiteX5" fmla="*/ 417326 w 655417"/>
                <a:gd name="connsiteY5" fmla="*/ 1547447 h 1738907"/>
                <a:gd name="connsiteX6" fmla="*/ 91660 w 655417"/>
                <a:gd name="connsiteY6" fmla="*/ 1733701 h 1738907"/>
                <a:gd name="connsiteX7" fmla="*/ 129 w 655417"/>
                <a:gd name="connsiteY7" fmla="*/ 1539816 h 1738907"/>
                <a:gd name="connsiteX8" fmla="*/ 75477 w 655417"/>
                <a:gd name="connsiteY8" fmla="*/ 1341089 h 1738907"/>
                <a:gd name="connsiteX9" fmla="*/ 232651 w 655417"/>
                <a:gd name="connsiteY9" fmla="*/ 1269935 h 1738907"/>
                <a:gd name="connsiteX10" fmla="*/ 255029 w 655417"/>
                <a:gd name="connsiteY10" fmla="*/ 1214289 h 1738907"/>
                <a:gd name="connsiteX11" fmla="*/ 242898 w 655417"/>
                <a:gd name="connsiteY11" fmla="*/ 1156579 h 1738907"/>
                <a:gd name="connsiteX12" fmla="*/ 197480 w 655417"/>
                <a:gd name="connsiteY12" fmla="*/ 1115178 h 1738907"/>
                <a:gd name="connsiteX13" fmla="*/ 95341 w 655417"/>
                <a:gd name="connsiteY13" fmla="*/ 1046064 h 1738907"/>
                <a:gd name="connsiteX14" fmla="*/ 111326 w 655417"/>
                <a:gd name="connsiteY14" fmla="*/ 953787 h 1738907"/>
                <a:gd name="connsiteX15" fmla="*/ 277410 w 655417"/>
                <a:gd name="connsiteY15" fmla="*/ 868992 h 1738907"/>
                <a:gd name="connsiteX16" fmla="*/ 265166 w 655417"/>
                <a:gd name="connsiteY16" fmla="*/ 767158 h 1738907"/>
                <a:gd name="connsiteX17" fmla="*/ 94407 w 655417"/>
                <a:gd name="connsiteY17" fmla="*/ 705912 h 1738907"/>
                <a:gd name="connsiteX18" fmla="*/ 82008 w 655417"/>
                <a:gd name="connsiteY18" fmla="*/ 634167 h 1738907"/>
                <a:gd name="connsiteX19" fmla="*/ 217923 w 655417"/>
                <a:gd name="connsiteY19" fmla="*/ 522844 h 1738907"/>
                <a:gd name="connsiteX20" fmla="*/ 207072 w 655417"/>
                <a:gd name="connsiteY20" fmla="*/ 446962 h 1738907"/>
                <a:gd name="connsiteX21" fmla="*/ 36377 w 655417"/>
                <a:gd name="connsiteY21" fmla="*/ 382641 h 1738907"/>
                <a:gd name="connsiteX22" fmla="*/ 17460 w 655417"/>
                <a:gd name="connsiteY22" fmla="*/ 247188 h 1738907"/>
                <a:gd name="connsiteX23" fmla="*/ 70874 w 655417"/>
                <a:gd name="connsiteY23" fmla="*/ 15926 h 1738907"/>
                <a:gd name="connsiteX0" fmla="*/ 70874 w 651258"/>
                <a:gd name="connsiteY0" fmla="*/ 15926 h 1734570"/>
                <a:gd name="connsiteX1" fmla="*/ 260149 w 651258"/>
                <a:gd name="connsiteY1" fmla="*/ 36039 h 1734570"/>
                <a:gd name="connsiteX2" fmla="*/ 507060 w 651258"/>
                <a:gd name="connsiteY2" fmla="*/ 293282 h 1734570"/>
                <a:gd name="connsiteX3" fmla="*/ 641321 w 651258"/>
                <a:gd name="connsiteY3" fmla="*/ 645247 h 1734570"/>
                <a:gd name="connsiteX4" fmla="*/ 626076 w 651258"/>
                <a:gd name="connsiteY4" fmla="*/ 1138035 h 1734570"/>
                <a:gd name="connsiteX5" fmla="*/ 504843 w 651258"/>
                <a:gd name="connsiteY5" fmla="*/ 1590163 h 1734570"/>
                <a:gd name="connsiteX6" fmla="*/ 91660 w 651258"/>
                <a:gd name="connsiteY6" fmla="*/ 1733701 h 1734570"/>
                <a:gd name="connsiteX7" fmla="*/ 129 w 651258"/>
                <a:gd name="connsiteY7" fmla="*/ 1539816 h 1734570"/>
                <a:gd name="connsiteX8" fmla="*/ 75477 w 651258"/>
                <a:gd name="connsiteY8" fmla="*/ 1341089 h 1734570"/>
                <a:gd name="connsiteX9" fmla="*/ 232651 w 651258"/>
                <a:gd name="connsiteY9" fmla="*/ 1269935 h 1734570"/>
                <a:gd name="connsiteX10" fmla="*/ 255029 w 651258"/>
                <a:gd name="connsiteY10" fmla="*/ 1214289 h 1734570"/>
                <a:gd name="connsiteX11" fmla="*/ 242898 w 651258"/>
                <a:gd name="connsiteY11" fmla="*/ 1156579 h 1734570"/>
                <a:gd name="connsiteX12" fmla="*/ 197480 w 651258"/>
                <a:gd name="connsiteY12" fmla="*/ 1115178 h 1734570"/>
                <a:gd name="connsiteX13" fmla="*/ 95341 w 651258"/>
                <a:gd name="connsiteY13" fmla="*/ 1046064 h 1734570"/>
                <a:gd name="connsiteX14" fmla="*/ 111326 w 651258"/>
                <a:gd name="connsiteY14" fmla="*/ 953787 h 1734570"/>
                <a:gd name="connsiteX15" fmla="*/ 277410 w 651258"/>
                <a:gd name="connsiteY15" fmla="*/ 868992 h 1734570"/>
                <a:gd name="connsiteX16" fmla="*/ 265166 w 651258"/>
                <a:gd name="connsiteY16" fmla="*/ 767158 h 1734570"/>
                <a:gd name="connsiteX17" fmla="*/ 94407 w 651258"/>
                <a:gd name="connsiteY17" fmla="*/ 705912 h 1734570"/>
                <a:gd name="connsiteX18" fmla="*/ 82008 w 651258"/>
                <a:gd name="connsiteY18" fmla="*/ 634167 h 1734570"/>
                <a:gd name="connsiteX19" fmla="*/ 217923 w 651258"/>
                <a:gd name="connsiteY19" fmla="*/ 522844 h 1734570"/>
                <a:gd name="connsiteX20" fmla="*/ 207072 w 651258"/>
                <a:gd name="connsiteY20" fmla="*/ 446962 h 1734570"/>
                <a:gd name="connsiteX21" fmla="*/ 36377 w 651258"/>
                <a:gd name="connsiteY21" fmla="*/ 382641 h 1734570"/>
                <a:gd name="connsiteX22" fmla="*/ 17460 w 651258"/>
                <a:gd name="connsiteY22" fmla="*/ 247188 h 1734570"/>
                <a:gd name="connsiteX23" fmla="*/ 70874 w 651258"/>
                <a:gd name="connsiteY23" fmla="*/ 15926 h 1734570"/>
                <a:gd name="connsiteX0" fmla="*/ 70874 w 650248"/>
                <a:gd name="connsiteY0" fmla="*/ 15926 h 1734570"/>
                <a:gd name="connsiteX1" fmla="*/ 260149 w 650248"/>
                <a:gd name="connsiteY1" fmla="*/ 36039 h 1734570"/>
                <a:gd name="connsiteX2" fmla="*/ 520734 w 650248"/>
                <a:gd name="connsiteY2" fmla="*/ 190085 h 1734570"/>
                <a:gd name="connsiteX3" fmla="*/ 641321 w 650248"/>
                <a:gd name="connsiteY3" fmla="*/ 645247 h 1734570"/>
                <a:gd name="connsiteX4" fmla="*/ 626076 w 650248"/>
                <a:gd name="connsiteY4" fmla="*/ 1138035 h 1734570"/>
                <a:gd name="connsiteX5" fmla="*/ 504843 w 650248"/>
                <a:gd name="connsiteY5" fmla="*/ 1590163 h 1734570"/>
                <a:gd name="connsiteX6" fmla="*/ 91660 w 650248"/>
                <a:gd name="connsiteY6" fmla="*/ 1733701 h 1734570"/>
                <a:gd name="connsiteX7" fmla="*/ 129 w 650248"/>
                <a:gd name="connsiteY7" fmla="*/ 1539816 h 1734570"/>
                <a:gd name="connsiteX8" fmla="*/ 75477 w 650248"/>
                <a:gd name="connsiteY8" fmla="*/ 1341089 h 1734570"/>
                <a:gd name="connsiteX9" fmla="*/ 232651 w 650248"/>
                <a:gd name="connsiteY9" fmla="*/ 1269935 h 1734570"/>
                <a:gd name="connsiteX10" fmla="*/ 255029 w 650248"/>
                <a:gd name="connsiteY10" fmla="*/ 1214289 h 1734570"/>
                <a:gd name="connsiteX11" fmla="*/ 242898 w 650248"/>
                <a:gd name="connsiteY11" fmla="*/ 1156579 h 1734570"/>
                <a:gd name="connsiteX12" fmla="*/ 197480 w 650248"/>
                <a:gd name="connsiteY12" fmla="*/ 1115178 h 1734570"/>
                <a:gd name="connsiteX13" fmla="*/ 95341 w 650248"/>
                <a:gd name="connsiteY13" fmla="*/ 1046064 h 1734570"/>
                <a:gd name="connsiteX14" fmla="*/ 111326 w 650248"/>
                <a:gd name="connsiteY14" fmla="*/ 953787 h 1734570"/>
                <a:gd name="connsiteX15" fmla="*/ 277410 w 650248"/>
                <a:gd name="connsiteY15" fmla="*/ 868992 h 1734570"/>
                <a:gd name="connsiteX16" fmla="*/ 265166 w 650248"/>
                <a:gd name="connsiteY16" fmla="*/ 767158 h 1734570"/>
                <a:gd name="connsiteX17" fmla="*/ 94407 w 650248"/>
                <a:gd name="connsiteY17" fmla="*/ 705912 h 1734570"/>
                <a:gd name="connsiteX18" fmla="*/ 82008 w 650248"/>
                <a:gd name="connsiteY18" fmla="*/ 634167 h 1734570"/>
                <a:gd name="connsiteX19" fmla="*/ 217923 w 650248"/>
                <a:gd name="connsiteY19" fmla="*/ 522844 h 1734570"/>
                <a:gd name="connsiteX20" fmla="*/ 207072 w 650248"/>
                <a:gd name="connsiteY20" fmla="*/ 446962 h 1734570"/>
                <a:gd name="connsiteX21" fmla="*/ 36377 w 650248"/>
                <a:gd name="connsiteY21" fmla="*/ 382641 h 1734570"/>
                <a:gd name="connsiteX22" fmla="*/ 17460 w 650248"/>
                <a:gd name="connsiteY22" fmla="*/ 247188 h 1734570"/>
                <a:gd name="connsiteX23" fmla="*/ 70874 w 650248"/>
                <a:gd name="connsiteY23" fmla="*/ 15926 h 1734570"/>
                <a:gd name="connsiteX0" fmla="*/ 70874 w 635029"/>
                <a:gd name="connsiteY0" fmla="*/ 15926 h 1734570"/>
                <a:gd name="connsiteX1" fmla="*/ 260149 w 635029"/>
                <a:gd name="connsiteY1" fmla="*/ 36039 h 1734570"/>
                <a:gd name="connsiteX2" fmla="*/ 520734 w 635029"/>
                <a:gd name="connsiteY2" fmla="*/ 190085 h 1734570"/>
                <a:gd name="connsiteX3" fmla="*/ 614255 w 635029"/>
                <a:gd name="connsiteY3" fmla="*/ 655856 h 1734570"/>
                <a:gd name="connsiteX4" fmla="*/ 626076 w 635029"/>
                <a:gd name="connsiteY4" fmla="*/ 1138035 h 1734570"/>
                <a:gd name="connsiteX5" fmla="*/ 504843 w 635029"/>
                <a:gd name="connsiteY5" fmla="*/ 1590163 h 1734570"/>
                <a:gd name="connsiteX6" fmla="*/ 91660 w 635029"/>
                <a:gd name="connsiteY6" fmla="*/ 1733701 h 1734570"/>
                <a:gd name="connsiteX7" fmla="*/ 129 w 635029"/>
                <a:gd name="connsiteY7" fmla="*/ 1539816 h 1734570"/>
                <a:gd name="connsiteX8" fmla="*/ 75477 w 635029"/>
                <a:gd name="connsiteY8" fmla="*/ 1341089 h 1734570"/>
                <a:gd name="connsiteX9" fmla="*/ 232651 w 635029"/>
                <a:gd name="connsiteY9" fmla="*/ 1269935 h 1734570"/>
                <a:gd name="connsiteX10" fmla="*/ 255029 w 635029"/>
                <a:gd name="connsiteY10" fmla="*/ 1214289 h 1734570"/>
                <a:gd name="connsiteX11" fmla="*/ 242898 w 635029"/>
                <a:gd name="connsiteY11" fmla="*/ 1156579 h 1734570"/>
                <a:gd name="connsiteX12" fmla="*/ 197480 w 635029"/>
                <a:gd name="connsiteY12" fmla="*/ 1115178 h 1734570"/>
                <a:gd name="connsiteX13" fmla="*/ 95341 w 635029"/>
                <a:gd name="connsiteY13" fmla="*/ 1046064 h 1734570"/>
                <a:gd name="connsiteX14" fmla="*/ 111326 w 635029"/>
                <a:gd name="connsiteY14" fmla="*/ 953787 h 1734570"/>
                <a:gd name="connsiteX15" fmla="*/ 277410 w 635029"/>
                <a:gd name="connsiteY15" fmla="*/ 868992 h 1734570"/>
                <a:gd name="connsiteX16" fmla="*/ 265166 w 635029"/>
                <a:gd name="connsiteY16" fmla="*/ 767158 h 1734570"/>
                <a:gd name="connsiteX17" fmla="*/ 94407 w 635029"/>
                <a:gd name="connsiteY17" fmla="*/ 705912 h 1734570"/>
                <a:gd name="connsiteX18" fmla="*/ 82008 w 635029"/>
                <a:gd name="connsiteY18" fmla="*/ 634167 h 1734570"/>
                <a:gd name="connsiteX19" fmla="*/ 217923 w 635029"/>
                <a:gd name="connsiteY19" fmla="*/ 522844 h 1734570"/>
                <a:gd name="connsiteX20" fmla="*/ 207072 w 635029"/>
                <a:gd name="connsiteY20" fmla="*/ 446962 h 1734570"/>
                <a:gd name="connsiteX21" fmla="*/ 36377 w 635029"/>
                <a:gd name="connsiteY21" fmla="*/ 382641 h 1734570"/>
                <a:gd name="connsiteX22" fmla="*/ 17460 w 635029"/>
                <a:gd name="connsiteY22" fmla="*/ 247188 h 1734570"/>
                <a:gd name="connsiteX23" fmla="*/ 70874 w 635029"/>
                <a:gd name="connsiteY23" fmla="*/ 15926 h 1734570"/>
                <a:gd name="connsiteX0" fmla="*/ 70874 w 621222"/>
                <a:gd name="connsiteY0" fmla="*/ 15926 h 1734520"/>
                <a:gd name="connsiteX1" fmla="*/ 260149 w 621222"/>
                <a:gd name="connsiteY1" fmla="*/ 36039 h 1734520"/>
                <a:gd name="connsiteX2" fmla="*/ 520734 w 621222"/>
                <a:gd name="connsiteY2" fmla="*/ 190085 h 1734520"/>
                <a:gd name="connsiteX3" fmla="*/ 614255 w 621222"/>
                <a:gd name="connsiteY3" fmla="*/ 655856 h 1734520"/>
                <a:gd name="connsiteX4" fmla="*/ 602156 w 621222"/>
                <a:gd name="connsiteY4" fmla="*/ 1161982 h 1734520"/>
                <a:gd name="connsiteX5" fmla="*/ 504843 w 621222"/>
                <a:gd name="connsiteY5" fmla="*/ 1590163 h 1734520"/>
                <a:gd name="connsiteX6" fmla="*/ 91660 w 621222"/>
                <a:gd name="connsiteY6" fmla="*/ 1733701 h 1734520"/>
                <a:gd name="connsiteX7" fmla="*/ 129 w 621222"/>
                <a:gd name="connsiteY7" fmla="*/ 1539816 h 1734520"/>
                <a:gd name="connsiteX8" fmla="*/ 75477 w 621222"/>
                <a:gd name="connsiteY8" fmla="*/ 1341089 h 1734520"/>
                <a:gd name="connsiteX9" fmla="*/ 232651 w 621222"/>
                <a:gd name="connsiteY9" fmla="*/ 1269935 h 1734520"/>
                <a:gd name="connsiteX10" fmla="*/ 255029 w 621222"/>
                <a:gd name="connsiteY10" fmla="*/ 1214289 h 1734520"/>
                <a:gd name="connsiteX11" fmla="*/ 242898 w 621222"/>
                <a:gd name="connsiteY11" fmla="*/ 1156579 h 1734520"/>
                <a:gd name="connsiteX12" fmla="*/ 197480 w 621222"/>
                <a:gd name="connsiteY12" fmla="*/ 1115178 h 1734520"/>
                <a:gd name="connsiteX13" fmla="*/ 95341 w 621222"/>
                <a:gd name="connsiteY13" fmla="*/ 1046064 h 1734520"/>
                <a:gd name="connsiteX14" fmla="*/ 111326 w 621222"/>
                <a:gd name="connsiteY14" fmla="*/ 953787 h 1734520"/>
                <a:gd name="connsiteX15" fmla="*/ 277410 w 621222"/>
                <a:gd name="connsiteY15" fmla="*/ 868992 h 1734520"/>
                <a:gd name="connsiteX16" fmla="*/ 265166 w 621222"/>
                <a:gd name="connsiteY16" fmla="*/ 767158 h 1734520"/>
                <a:gd name="connsiteX17" fmla="*/ 94407 w 621222"/>
                <a:gd name="connsiteY17" fmla="*/ 705912 h 1734520"/>
                <a:gd name="connsiteX18" fmla="*/ 82008 w 621222"/>
                <a:gd name="connsiteY18" fmla="*/ 634167 h 1734520"/>
                <a:gd name="connsiteX19" fmla="*/ 217923 w 621222"/>
                <a:gd name="connsiteY19" fmla="*/ 522844 h 1734520"/>
                <a:gd name="connsiteX20" fmla="*/ 207072 w 621222"/>
                <a:gd name="connsiteY20" fmla="*/ 446962 h 1734520"/>
                <a:gd name="connsiteX21" fmla="*/ 36377 w 621222"/>
                <a:gd name="connsiteY21" fmla="*/ 382641 h 1734520"/>
                <a:gd name="connsiteX22" fmla="*/ 17460 w 621222"/>
                <a:gd name="connsiteY22" fmla="*/ 247188 h 1734520"/>
                <a:gd name="connsiteX23" fmla="*/ 70874 w 621222"/>
                <a:gd name="connsiteY23" fmla="*/ 15926 h 1734520"/>
                <a:gd name="connsiteX0" fmla="*/ 70874 w 606148"/>
                <a:gd name="connsiteY0" fmla="*/ 15926 h 1734520"/>
                <a:gd name="connsiteX1" fmla="*/ 260149 w 606148"/>
                <a:gd name="connsiteY1" fmla="*/ 36039 h 1734520"/>
                <a:gd name="connsiteX2" fmla="*/ 520734 w 606148"/>
                <a:gd name="connsiteY2" fmla="*/ 190085 h 1734520"/>
                <a:gd name="connsiteX3" fmla="*/ 580896 w 606148"/>
                <a:gd name="connsiteY3" fmla="*/ 639789 h 1734520"/>
                <a:gd name="connsiteX4" fmla="*/ 602156 w 606148"/>
                <a:gd name="connsiteY4" fmla="*/ 1161982 h 1734520"/>
                <a:gd name="connsiteX5" fmla="*/ 504843 w 606148"/>
                <a:gd name="connsiteY5" fmla="*/ 1590163 h 1734520"/>
                <a:gd name="connsiteX6" fmla="*/ 91660 w 606148"/>
                <a:gd name="connsiteY6" fmla="*/ 1733701 h 1734520"/>
                <a:gd name="connsiteX7" fmla="*/ 129 w 606148"/>
                <a:gd name="connsiteY7" fmla="*/ 1539816 h 1734520"/>
                <a:gd name="connsiteX8" fmla="*/ 75477 w 606148"/>
                <a:gd name="connsiteY8" fmla="*/ 1341089 h 1734520"/>
                <a:gd name="connsiteX9" fmla="*/ 232651 w 606148"/>
                <a:gd name="connsiteY9" fmla="*/ 1269935 h 1734520"/>
                <a:gd name="connsiteX10" fmla="*/ 255029 w 606148"/>
                <a:gd name="connsiteY10" fmla="*/ 1214289 h 1734520"/>
                <a:gd name="connsiteX11" fmla="*/ 242898 w 606148"/>
                <a:gd name="connsiteY11" fmla="*/ 1156579 h 1734520"/>
                <a:gd name="connsiteX12" fmla="*/ 197480 w 606148"/>
                <a:gd name="connsiteY12" fmla="*/ 1115178 h 1734520"/>
                <a:gd name="connsiteX13" fmla="*/ 95341 w 606148"/>
                <a:gd name="connsiteY13" fmla="*/ 1046064 h 1734520"/>
                <a:gd name="connsiteX14" fmla="*/ 111326 w 606148"/>
                <a:gd name="connsiteY14" fmla="*/ 953787 h 1734520"/>
                <a:gd name="connsiteX15" fmla="*/ 277410 w 606148"/>
                <a:gd name="connsiteY15" fmla="*/ 868992 h 1734520"/>
                <a:gd name="connsiteX16" fmla="*/ 265166 w 606148"/>
                <a:gd name="connsiteY16" fmla="*/ 767158 h 1734520"/>
                <a:gd name="connsiteX17" fmla="*/ 94407 w 606148"/>
                <a:gd name="connsiteY17" fmla="*/ 705912 h 1734520"/>
                <a:gd name="connsiteX18" fmla="*/ 82008 w 606148"/>
                <a:gd name="connsiteY18" fmla="*/ 634167 h 1734520"/>
                <a:gd name="connsiteX19" fmla="*/ 217923 w 606148"/>
                <a:gd name="connsiteY19" fmla="*/ 522844 h 1734520"/>
                <a:gd name="connsiteX20" fmla="*/ 207072 w 606148"/>
                <a:gd name="connsiteY20" fmla="*/ 446962 h 1734520"/>
                <a:gd name="connsiteX21" fmla="*/ 36377 w 606148"/>
                <a:gd name="connsiteY21" fmla="*/ 382641 h 1734520"/>
                <a:gd name="connsiteX22" fmla="*/ 17460 w 606148"/>
                <a:gd name="connsiteY22" fmla="*/ 247188 h 1734520"/>
                <a:gd name="connsiteX23" fmla="*/ 70874 w 606148"/>
                <a:gd name="connsiteY23" fmla="*/ 15926 h 1734520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07072 w 588792"/>
                <a:gd name="connsiteY19" fmla="*/ 446962 h 1734507"/>
                <a:gd name="connsiteX20" fmla="*/ 36377 w 588792"/>
                <a:gd name="connsiteY20" fmla="*/ 382641 h 1734507"/>
                <a:gd name="connsiteX21" fmla="*/ 17460 w 588792"/>
                <a:gd name="connsiteY21" fmla="*/ 247188 h 1734507"/>
                <a:gd name="connsiteX22" fmla="*/ 70874 w 588792"/>
                <a:gd name="connsiteY22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80175 w 588792"/>
                <a:gd name="connsiteY16" fmla="*/ 716631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54897 w 588792"/>
                <a:gd name="connsiteY15" fmla="*/ 805027 h 1734507"/>
                <a:gd name="connsiteX16" fmla="*/ 280175 w 588792"/>
                <a:gd name="connsiteY16" fmla="*/ 716631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54897 w 588792"/>
                <a:gd name="connsiteY15" fmla="*/ 805027 h 1734507"/>
                <a:gd name="connsiteX16" fmla="*/ 280175 w 588792"/>
                <a:gd name="connsiteY16" fmla="*/ 716631 h 1734507"/>
                <a:gd name="connsiteX17" fmla="*/ 78791 w 588792"/>
                <a:gd name="connsiteY17" fmla="*/ 590091 h 1734507"/>
                <a:gd name="connsiteX18" fmla="*/ 36377 w 588792"/>
                <a:gd name="connsiteY18" fmla="*/ 382641 h 1734507"/>
                <a:gd name="connsiteX19" fmla="*/ 17460 w 588792"/>
                <a:gd name="connsiteY19" fmla="*/ 247188 h 1734507"/>
                <a:gd name="connsiteX20" fmla="*/ 70874 w 588792"/>
                <a:gd name="connsiteY20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80175 w 588792"/>
                <a:gd name="connsiteY15" fmla="*/ 716631 h 1734507"/>
                <a:gd name="connsiteX16" fmla="*/ 78791 w 588792"/>
                <a:gd name="connsiteY16" fmla="*/ 590091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78791 w 588792"/>
                <a:gd name="connsiteY16" fmla="*/ 590091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80935 w 588792"/>
                <a:gd name="connsiteY16" fmla="*/ 607829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80935 w 588792"/>
                <a:gd name="connsiteY16" fmla="*/ 60782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98089 w 588792"/>
                <a:gd name="connsiteY16" fmla="*/ 60997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94708 w 588792"/>
                <a:gd name="connsiteY14" fmla="*/ 877458 h 1734507"/>
                <a:gd name="connsiteX15" fmla="*/ 280175 w 588792"/>
                <a:gd name="connsiteY15" fmla="*/ 716631 h 1734507"/>
                <a:gd name="connsiteX16" fmla="*/ 98089 w 588792"/>
                <a:gd name="connsiteY16" fmla="*/ 60997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197480 w 588792"/>
                <a:gd name="connsiteY11" fmla="*/ 1115178 h 1734507"/>
                <a:gd name="connsiteX12" fmla="*/ 95341 w 588792"/>
                <a:gd name="connsiteY12" fmla="*/ 1046064 h 1734507"/>
                <a:gd name="connsiteX13" fmla="*/ 94708 w 588792"/>
                <a:gd name="connsiteY13" fmla="*/ 877458 h 1734507"/>
                <a:gd name="connsiteX14" fmla="*/ 280175 w 588792"/>
                <a:gd name="connsiteY14" fmla="*/ 716631 h 1734507"/>
                <a:gd name="connsiteX15" fmla="*/ 98089 w 588792"/>
                <a:gd name="connsiteY15" fmla="*/ 609979 h 1734507"/>
                <a:gd name="connsiteX16" fmla="*/ 49777 w 588792"/>
                <a:gd name="connsiteY16" fmla="*/ 379953 h 1734507"/>
                <a:gd name="connsiteX17" fmla="*/ 17460 w 588792"/>
                <a:gd name="connsiteY17" fmla="*/ 247188 h 1734507"/>
                <a:gd name="connsiteX18" fmla="*/ 70874 w 588792"/>
                <a:gd name="connsiteY18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95341 w 588792"/>
                <a:gd name="connsiteY11" fmla="*/ 1046064 h 1734507"/>
                <a:gd name="connsiteX12" fmla="*/ 94708 w 588792"/>
                <a:gd name="connsiteY12" fmla="*/ 877458 h 1734507"/>
                <a:gd name="connsiteX13" fmla="*/ 280175 w 588792"/>
                <a:gd name="connsiteY13" fmla="*/ 716631 h 1734507"/>
                <a:gd name="connsiteX14" fmla="*/ 98089 w 588792"/>
                <a:gd name="connsiteY14" fmla="*/ 609979 h 1734507"/>
                <a:gd name="connsiteX15" fmla="*/ 49777 w 588792"/>
                <a:gd name="connsiteY15" fmla="*/ 379953 h 1734507"/>
                <a:gd name="connsiteX16" fmla="*/ 17460 w 588792"/>
                <a:gd name="connsiteY16" fmla="*/ 247188 h 1734507"/>
                <a:gd name="connsiteX17" fmla="*/ 70874 w 588792"/>
                <a:gd name="connsiteY17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55043 w 588806"/>
                <a:gd name="connsiteY9" fmla="*/ 1214289 h 1734507"/>
                <a:gd name="connsiteX10" fmla="*/ 95355 w 588806"/>
                <a:gd name="connsiteY10" fmla="*/ 1046064 h 1734507"/>
                <a:gd name="connsiteX11" fmla="*/ 94722 w 588806"/>
                <a:gd name="connsiteY11" fmla="*/ 877458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94722 w 588806"/>
                <a:gd name="connsiteY11" fmla="*/ 877458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32101 w 588806"/>
                <a:gd name="connsiteY14" fmla="*/ 41704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44967 w 588806"/>
                <a:gd name="connsiteY14" fmla="*/ 418656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900 w 588818"/>
                <a:gd name="connsiteY0" fmla="*/ 15370 h 1733951"/>
                <a:gd name="connsiteX1" fmla="*/ 260175 w 588818"/>
                <a:gd name="connsiteY1" fmla="*/ 35483 h 1733951"/>
                <a:gd name="connsiteX2" fmla="*/ 520760 w 588818"/>
                <a:gd name="connsiteY2" fmla="*/ 189529 h 1733951"/>
                <a:gd name="connsiteX3" fmla="*/ 580922 w 588818"/>
                <a:gd name="connsiteY3" fmla="*/ 639233 h 1733951"/>
                <a:gd name="connsiteX4" fmla="*/ 579822 w 588818"/>
                <a:gd name="connsiteY4" fmla="*/ 1168109 h 1733951"/>
                <a:gd name="connsiteX5" fmla="*/ 504869 w 588818"/>
                <a:gd name="connsiteY5" fmla="*/ 1589607 h 1733951"/>
                <a:gd name="connsiteX6" fmla="*/ 91686 w 588818"/>
                <a:gd name="connsiteY6" fmla="*/ 1733145 h 1733951"/>
                <a:gd name="connsiteX7" fmla="*/ 155 w 588818"/>
                <a:gd name="connsiteY7" fmla="*/ 1539260 h 1733951"/>
                <a:gd name="connsiteX8" fmla="*/ 74968 w 588818"/>
                <a:gd name="connsiteY8" fmla="*/ 1344833 h 1733951"/>
                <a:gd name="connsiteX9" fmla="*/ 273818 w 588818"/>
                <a:gd name="connsiteY9" fmla="*/ 1168043 h 1733951"/>
                <a:gd name="connsiteX10" fmla="*/ 80893 w 588818"/>
                <a:gd name="connsiteY10" fmla="*/ 1056796 h 1733951"/>
                <a:gd name="connsiteX11" fmla="*/ 89910 w 588818"/>
                <a:gd name="connsiteY11" fmla="*/ 880665 h 1733951"/>
                <a:gd name="connsiteX12" fmla="*/ 280201 w 588818"/>
                <a:gd name="connsiteY12" fmla="*/ 716075 h 1733951"/>
                <a:gd name="connsiteX13" fmla="*/ 73992 w 588818"/>
                <a:gd name="connsiteY13" fmla="*/ 628237 h 1733951"/>
                <a:gd name="connsiteX14" fmla="*/ 44979 w 588818"/>
                <a:gd name="connsiteY14" fmla="*/ 418100 h 1733951"/>
                <a:gd name="connsiteX15" fmla="*/ 27135 w 588818"/>
                <a:gd name="connsiteY15" fmla="*/ 239107 h 1733951"/>
                <a:gd name="connsiteX16" fmla="*/ 70900 w 588818"/>
                <a:gd name="connsiteY16" fmla="*/ 15370 h 1733951"/>
                <a:gd name="connsiteX0" fmla="*/ 66099 w 584017"/>
                <a:gd name="connsiteY0" fmla="*/ 15370 h 1734059"/>
                <a:gd name="connsiteX1" fmla="*/ 255374 w 584017"/>
                <a:gd name="connsiteY1" fmla="*/ 35483 h 1734059"/>
                <a:gd name="connsiteX2" fmla="*/ 515959 w 584017"/>
                <a:gd name="connsiteY2" fmla="*/ 189529 h 1734059"/>
                <a:gd name="connsiteX3" fmla="*/ 576121 w 584017"/>
                <a:gd name="connsiteY3" fmla="*/ 639233 h 1734059"/>
                <a:gd name="connsiteX4" fmla="*/ 575021 w 584017"/>
                <a:gd name="connsiteY4" fmla="*/ 1168109 h 1734059"/>
                <a:gd name="connsiteX5" fmla="*/ 500068 w 584017"/>
                <a:gd name="connsiteY5" fmla="*/ 1589607 h 1734059"/>
                <a:gd name="connsiteX6" fmla="*/ 86885 w 584017"/>
                <a:gd name="connsiteY6" fmla="*/ 1733145 h 1734059"/>
                <a:gd name="connsiteX7" fmla="*/ 178 w 584017"/>
                <a:gd name="connsiteY7" fmla="*/ 1535497 h 1734059"/>
                <a:gd name="connsiteX8" fmla="*/ 70167 w 584017"/>
                <a:gd name="connsiteY8" fmla="*/ 1344833 h 1734059"/>
                <a:gd name="connsiteX9" fmla="*/ 269017 w 584017"/>
                <a:gd name="connsiteY9" fmla="*/ 1168043 h 1734059"/>
                <a:gd name="connsiteX10" fmla="*/ 76092 w 584017"/>
                <a:gd name="connsiteY10" fmla="*/ 1056796 h 1734059"/>
                <a:gd name="connsiteX11" fmla="*/ 85109 w 584017"/>
                <a:gd name="connsiteY11" fmla="*/ 880665 h 1734059"/>
                <a:gd name="connsiteX12" fmla="*/ 275400 w 584017"/>
                <a:gd name="connsiteY12" fmla="*/ 716075 h 1734059"/>
                <a:gd name="connsiteX13" fmla="*/ 69191 w 584017"/>
                <a:gd name="connsiteY13" fmla="*/ 628237 h 1734059"/>
                <a:gd name="connsiteX14" fmla="*/ 40178 w 584017"/>
                <a:gd name="connsiteY14" fmla="*/ 418100 h 1734059"/>
                <a:gd name="connsiteX15" fmla="*/ 22334 w 584017"/>
                <a:gd name="connsiteY15" fmla="*/ 239107 h 1734059"/>
                <a:gd name="connsiteX16" fmla="*/ 66099 w 584017"/>
                <a:gd name="connsiteY16" fmla="*/ 15370 h 1734059"/>
                <a:gd name="connsiteX0" fmla="*/ 66099 w 584017"/>
                <a:gd name="connsiteY0" fmla="*/ 15370 h 1734059"/>
                <a:gd name="connsiteX1" fmla="*/ 255374 w 584017"/>
                <a:gd name="connsiteY1" fmla="*/ 35483 h 1734059"/>
                <a:gd name="connsiteX2" fmla="*/ 515959 w 584017"/>
                <a:gd name="connsiteY2" fmla="*/ 189529 h 1734059"/>
                <a:gd name="connsiteX3" fmla="*/ 576121 w 584017"/>
                <a:gd name="connsiteY3" fmla="*/ 639233 h 1734059"/>
                <a:gd name="connsiteX4" fmla="*/ 575021 w 584017"/>
                <a:gd name="connsiteY4" fmla="*/ 1168109 h 1734059"/>
                <a:gd name="connsiteX5" fmla="*/ 500068 w 584017"/>
                <a:gd name="connsiteY5" fmla="*/ 1589607 h 1734059"/>
                <a:gd name="connsiteX6" fmla="*/ 86885 w 584017"/>
                <a:gd name="connsiteY6" fmla="*/ 1733145 h 1734059"/>
                <a:gd name="connsiteX7" fmla="*/ 178 w 584017"/>
                <a:gd name="connsiteY7" fmla="*/ 1535497 h 1734059"/>
                <a:gd name="connsiteX8" fmla="*/ 70167 w 584017"/>
                <a:gd name="connsiteY8" fmla="*/ 1344833 h 1734059"/>
                <a:gd name="connsiteX9" fmla="*/ 269017 w 584017"/>
                <a:gd name="connsiteY9" fmla="*/ 1168043 h 1734059"/>
                <a:gd name="connsiteX10" fmla="*/ 76092 w 584017"/>
                <a:gd name="connsiteY10" fmla="*/ 1056796 h 1734059"/>
                <a:gd name="connsiteX11" fmla="*/ 85109 w 584017"/>
                <a:gd name="connsiteY11" fmla="*/ 880665 h 1734059"/>
                <a:gd name="connsiteX12" fmla="*/ 275400 w 584017"/>
                <a:gd name="connsiteY12" fmla="*/ 716075 h 1734059"/>
                <a:gd name="connsiteX13" fmla="*/ 64902 w 584017"/>
                <a:gd name="connsiteY13" fmla="*/ 592761 h 1734059"/>
                <a:gd name="connsiteX14" fmla="*/ 40178 w 584017"/>
                <a:gd name="connsiteY14" fmla="*/ 418100 h 1734059"/>
                <a:gd name="connsiteX15" fmla="*/ 22334 w 584017"/>
                <a:gd name="connsiteY15" fmla="*/ 239107 h 1734059"/>
                <a:gd name="connsiteX16" fmla="*/ 66099 w 584017"/>
                <a:gd name="connsiteY16" fmla="*/ 15370 h 173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4017" h="1734059">
                  <a:moveTo>
                    <a:pt x="66099" y="15370"/>
                  </a:moveTo>
                  <a:cubicBezTo>
                    <a:pt x="104939" y="-18567"/>
                    <a:pt x="191196" y="10768"/>
                    <a:pt x="255374" y="35483"/>
                  </a:cubicBezTo>
                  <a:cubicBezTo>
                    <a:pt x="319552" y="60198"/>
                    <a:pt x="462501" y="88904"/>
                    <a:pt x="515959" y="189529"/>
                  </a:cubicBezTo>
                  <a:cubicBezTo>
                    <a:pt x="569417" y="290154"/>
                    <a:pt x="566277" y="476136"/>
                    <a:pt x="576121" y="639233"/>
                  </a:cubicBezTo>
                  <a:cubicBezTo>
                    <a:pt x="585965" y="802330"/>
                    <a:pt x="587696" y="1009713"/>
                    <a:pt x="575021" y="1168109"/>
                  </a:cubicBezTo>
                  <a:cubicBezTo>
                    <a:pt x="562346" y="1326505"/>
                    <a:pt x="581424" y="1495434"/>
                    <a:pt x="500068" y="1589607"/>
                  </a:cubicBezTo>
                  <a:cubicBezTo>
                    <a:pt x="418712" y="1683780"/>
                    <a:pt x="170200" y="1742163"/>
                    <a:pt x="86885" y="1733145"/>
                  </a:cubicBezTo>
                  <a:cubicBezTo>
                    <a:pt x="3570" y="1724127"/>
                    <a:pt x="2964" y="1600216"/>
                    <a:pt x="178" y="1535497"/>
                  </a:cubicBezTo>
                  <a:cubicBezTo>
                    <a:pt x="-2608" y="1470778"/>
                    <a:pt x="27684" y="1399088"/>
                    <a:pt x="70167" y="1344833"/>
                  </a:cubicBezTo>
                  <a:cubicBezTo>
                    <a:pt x="112650" y="1290578"/>
                    <a:pt x="265706" y="1217214"/>
                    <a:pt x="269017" y="1168043"/>
                  </a:cubicBezTo>
                  <a:cubicBezTo>
                    <a:pt x="272328" y="1118872"/>
                    <a:pt x="102812" y="1112935"/>
                    <a:pt x="76092" y="1056796"/>
                  </a:cubicBezTo>
                  <a:cubicBezTo>
                    <a:pt x="49372" y="1000657"/>
                    <a:pt x="51891" y="937452"/>
                    <a:pt x="85109" y="880665"/>
                  </a:cubicBezTo>
                  <a:cubicBezTo>
                    <a:pt x="118327" y="823878"/>
                    <a:pt x="278768" y="764059"/>
                    <a:pt x="275400" y="716075"/>
                  </a:cubicBezTo>
                  <a:cubicBezTo>
                    <a:pt x="272032" y="668091"/>
                    <a:pt x="77079" y="660594"/>
                    <a:pt x="64902" y="592761"/>
                  </a:cubicBezTo>
                  <a:cubicBezTo>
                    <a:pt x="55230" y="538882"/>
                    <a:pt x="47273" y="477042"/>
                    <a:pt x="40178" y="418100"/>
                  </a:cubicBezTo>
                  <a:cubicBezTo>
                    <a:pt x="33083" y="359158"/>
                    <a:pt x="18014" y="306229"/>
                    <a:pt x="22334" y="239107"/>
                  </a:cubicBezTo>
                  <a:cubicBezTo>
                    <a:pt x="26654" y="171985"/>
                    <a:pt x="27259" y="49307"/>
                    <a:pt x="66099" y="15370"/>
                  </a:cubicBezTo>
                  <a:close/>
                </a:path>
              </a:pathLst>
            </a:custGeom>
            <a:solidFill>
              <a:srgbClr val="68A64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96" name="Oval 695">
            <a:extLst>
              <a:ext uri="{FF2B5EF4-FFF2-40B4-BE49-F238E27FC236}">
                <a16:creationId xmlns:a16="http://schemas.microsoft.com/office/drawing/2014/main" id="{92B82388-9505-414B-B4BA-31A3B51B0647}"/>
              </a:ext>
            </a:extLst>
          </p:cNvPr>
          <p:cNvSpPr/>
          <p:nvPr/>
        </p:nvSpPr>
        <p:spPr>
          <a:xfrm>
            <a:off x="6760962" y="3634783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1" name="Oval 720">
            <a:extLst>
              <a:ext uri="{FF2B5EF4-FFF2-40B4-BE49-F238E27FC236}">
                <a16:creationId xmlns:a16="http://schemas.microsoft.com/office/drawing/2014/main" id="{BFD91BB0-ED61-4F6C-A37A-5A53ACD55DE3}"/>
              </a:ext>
            </a:extLst>
          </p:cNvPr>
          <p:cNvSpPr/>
          <p:nvPr/>
        </p:nvSpPr>
        <p:spPr>
          <a:xfrm>
            <a:off x="4672590" y="637428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Oval 287">
            <a:extLst>
              <a:ext uri="{FF2B5EF4-FFF2-40B4-BE49-F238E27FC236}">
                <a16:creationId xmlns:a16="http://schemas.microsoft.com/office/drawing/2014/main" id="{8ECB9A37-4013-4EB1-BEC8-D43D25EF2F0C}"/>
              </a:ext>
            </a:extLst>
          </p:cNvPr>
          <p:cNvSpPr/>
          <p:nvPr/>
        </p:nvSpPr>
        <p:spPr>
          <a:xfrm>
            <a:off x="6770719" y="4408082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Oval 289">
            <a:extLst>
              <a:ext uri="{FF2B5EF4-FFF2-40B4-BE49-F238E27FC236}">
                <a16:creationId xmlns:a16="http://schemas.microsoft.com/office/drawing/2014/main" id="{F0617FAF-9BD1-4CFA-9D2E-42F11CECB33A}"/>
              </a:ext>
            </a:extLst>
          </p:cNvPr>
          <p:cNvSpPr/>
          <p:nvPr/>
        </p:nvSpPr>
        <p:spPr>
          <a:xfrm>
            <a:off x="7137889" y="2839949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Oval 290">
            <a:extLst>
              <a:ext uri="{FF2B5EF4-FFF2-40B4-BE49-F238E27FC236}">
                <a16:creationId xmlns:a16="http://schemas.microsoft.com/office/drawing/2014/main" id="{B99568F6-1BF4-4A10-9EC7-C131D662D881}"/>
              </a:ext>
            </a:extLst>
          </p:cNvPr>
          <p:cNvSpPr/>
          <p:nvPr/>
        </p:nvSpPr>
        <p:spPr>
          <a:xfrm>
            <a:off x="6536146" y="5670085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2" name="Oval 291">
            <a:extLst>
              <a:ext uri="{FF2B5EF4-FFF2-40B4-BE49-F238E27FC236}">
                <a16:creationId xmlns:a16="http://schemas.microsoft.com/office/drawing/2014/main" id="{C7FAA020-2B86-4B01-82FA-D225AB0A7B47}"/>
              </a:ext>
            </a:extLst>
          </p:cNvPr>
          <p:cNvSpPr/>
          <p:nvPr/>
        </p:nvSpPr>
        <p:spPr>
          <a:xfrm>
            <a:off x="7282498" y="542040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4" name="Straight Arrow Connector 293">
            <a:extLst>
              <a:ext uri="{FF2B5EF4-FFF2-40B4-BE49-F238E27FC236}">
                <a16:creationId xmlns:a16="http://schemas.microsoft.com/office/drawing/2014/main" id="{6251EE0D-AE8D-4C88-BDB6-15AB88BB9F56}"/>
              </a:ext>
            </a:extLst>
          </p:cNvPr>
          <p:cNvCxnSpPr>
            <a:cxnSpLocks/>
          </p:cNvCxnSpPr>
          <p:nvPr/>
        </p:nvCxnSpPr>
        <p:spPr>
          <a:xfrm>
            <a:off x="6848047" y="4030667"/>
            <a:ext cx="33253" cy="32428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Arrow Connector 294">
            <a:extLst>
              <a:ext uri="{FF2B5EF4-FFF2-40B4-BE49-F238E27FC236}">
                <a16:creationId xmlns:a16="http://schemas.microsoft.com/office/drawing/2014/main" id="{BAB0BF5A-47BC-49EA-BADE-85015E104FCA}"/>
              </a:ext>
            </a:extLst>
          </p:cNvPr>
          <p:cNvCxnSpPr>
            <a:cxnSpLocks/>
          </p:cNvCxnSpPr>
          <p:nvPr/>
        </p:nvCxnSpPr>
        <p:spPr>
          <a:xfrm flipH="1">
            <a:off x="6892296" y="4798699"/>
            <a:ext cx="5655" cy="42880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Arrow Connector 296">
            <a:extLst>
              <a:ext uri="{FF2B5EF4-FFF2-40B4-BE49-F238E27FC236}">
                <a16:creationId xmlns:a16="http://schemas.microsoft.com/office/drawing/2014/main" id="{C33DA07C-9B4F-4322-8DCA-4F53FE4BDD44}"/>
              </a:ext>
            </a:extLst>
          </p:cNvPr>
          <p:cNvCxnSpPr>
            <a:cxnSpLocks/>
          </p:cNvCxnSpPr>
          <p:nvPr/>
        </p:nvCxnSpPr>
        <p:spPr>
          <a:xfrm flipH="1">
            <a:off x="6886119" y="3148038"/>
            <a:ext cx="212654" cy="37981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Arrow Connector 297">
            <a:extLst>
              <a:ext uri="{FF2B5EF4-FFF2-40B4-BE49-F238E27FC236}">
                <a16:creationId xmlns:a16="http://schemas.microsoft.com/office/drawing/2014/main" id="{E9A10B9E-D530-43E5-B5A6-FDD155804C62}"/>
              </a:ext>
            </a:extLst>
          </p:cNvPr>
          <p:cNvCxnSpPr>
            <a:cxnSpLocks/>
          </p:cNvCxnSpPr>
          <p:nvPr/>
        </p:nvCxnSpPr>
        <p:spPr>
          <a:xfrm>
            <a:off x="6185647" y="2729753"/>
            <a:ext cx="611046" cy="57758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9" name="TextBox 298">
            <a:extLst>
              <a:ext uri="{FF2B5EF4-FFF2-40B4-BE49-F238E27FC236}">
                <a16:creationId xmlns:a16="http://schemas.microsoft.com/office/drawing/2014/main" id="{29248982-467B-4B71-A0DB-63877C2DBCBA}"/>
              </a:ext>
            </a:extLst>
          </p:cNvPr>
          <p:cNvSpPr txBox="1"/>
          <p:nvPr/>
        </p:nvSpPr>
        <p:spPr>
          <a:xfrm>
            <a:off x="6191166" y="1666326"/>
            <a:ext cx="1742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Na+ ions rush into the cell</a:t>
            </a:r>
          </a:p>
        </p:txBody>
      </p:sp>
    </p:spTree>
    <p:extLst>
      <p:ext uri="{BB962C8B-B14F-4D97-AF65-F5344CB8AC3E}">
        <p14:creationId xmlns:p14="http://schemas.microsoft.com/office/powerpoint/2010/main" val="1568999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F08774-77BD-427A-8966-9C49250D6AD5}"/>
              </a:ext>
            </a:extLst>
          </p:cNvPr>
          <p:cNvSpPr txBox="1"/>
          <p:nvPr/>
        </p:nvSpPr>
        <p:spPr>
          <a:xfrm>
            <a:off x="501161" y="339296"/>
            <a:ext cx="7359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+mj-lt"/>
              </a:rPr>
              <a:t>3. Depolarization ‘sea wave’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EB57E4BE-116B-433A-87A2-8DA4E2E0279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38261595"/>
                  </p:ext>
                </p:extLst>
              </p:nvPr>
            </p:nvGraphicFramePr>
            <p:xfrm>
              <a:off x="-1524874" y="12310338"/>
              <a:ext cx="3048000" cy="1714500"/>
            </p:xfrm>
            <a:graphic>
              <a:graphicData uri="http://schemas.microsoft.com/office/powerpoint/2016/slidezoom">
                <pslz:sldZm>
                  <pslz:sldZmObj sldId="460" cId="2546816928">
                    <pslz:zmPr id="{F128E5B3-69FA-476B-9CB8-B1F3C0880096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Slide Zoom 7">
                <a:extLst>
                  <a:ext uri="{FF2B5EF4-FFF2-40B4-BE49-F238E27FC236}">
                    <a16:creationId xmlns:a16="http://schemas.microsoft.com/office/drawing/2014/main" id="{EB57E4BE-116B-433A-87A2-8DA4E2E027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524874" y="1231033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B2F10F7C-8694-4C7B-8875-3E9A688EE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5" y="1273936"/>
            <a:ext cx="7148893" cy="509001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1097227-CE68-4BB1-9B38-73F9E209C8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60451" y="1739153"/>
            <a:ext cx="4016188" cy="401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B2073AC-4474-43E9-9CC0-96DED392630A}"/>
              </a:ext>
            </a:extLst>
          </p:cNvPr>
          <p:cNvSpPr/>
          <p:nvPr/>
        </p:nvSpPr>
        <p:spPr>
          <a:xfrm>
            <a:off x="9035635" y="2052561"/>
            <a:ext cx="1665820" cy="690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GB" sz="2400" kern="1400" dirty="0">
                <a:solidFill>
                  <a:schemeClr val="bg1"/>
                </a:solidFill>
                <a:latin typeface="Calibri" panose="020F0502020204030204" pitchFamily="34" charset="0"/>
              </a:rPr>
              <a:t>Myelinated axon</a:t>
            </a:r>
            <a:endParaRPr lang="en-GB" sz="16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C4C0DF-2100-45AC-ABFE-DE30B7B31EBB}"/>
              </a:ext>
            </a:extLst>
          </p:cNvPr>
          <p:cNvSpPr/>
          <p:nvPr/>
        </p:nvSpPr>
        <p:spPr>
          <a:xfrm>
            <a:off x="8865305" y="3747246"/>
            <a:ext cx="2289675" cy="690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GB" sz="2400" kern="1400" dirty="0">
                <a:solidFill>
                  <a:schemeClr val="bg1"/>
                </a:solidFill>
                <a:latin typeface="Calibri" panose="020F0502020204030204" pitchFamily="34" charset="0"/>
              </a:rPr>
              <a:t>Non-myelinated axon</a:t>
            </a:r>
            <a:endParaRPr lang="en-GB" sz="16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D2DEB5-7E05-455F-AE5E-18A870B9F0DB}"/>
              </a:ext>
            </a:extLst>
          </p:cNvPr>
          <p:cNvSpPr/>
          <p:nvPr/>
        </p:nvSpPr>
        <p:spPr>
          <a:xfrm>
            <a:off x="6582860" y="5375435"/>
            <a:ext cx="1092940" cy="1143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181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Box 260">
            <a:extLst>
              <a:ext uri="{FF2B5EF4-FFF2-40B4-BE49-F238E27FC236}">
                <a16:creationId xmlns:a16="http://schemas.microsoft.com/office/drawing/2014/main" id="{3717CF6C-4AD3-4996-BB5F-0E39910AE384}"/>
              </a:ext>
            </a:extLst>
          </p:cNvPr>
          <p:cNvSpPr txBox="1"/>
          <p:nvPr/>
        </p:nvSpPr>
        <p:spPr>
          <a:xfrm>
            <a:off x="501161" y="339296"/>
            <a:ext cx="6428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+mj-lt"/>
              </a:rPr>
              <a:t>3. Repolarization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D2C92D2C-1FBD-420A-9FFE-9910071A1DC2}"/>
              </a:ext>
            </a:extLst>
          </p:cNvPr>
          <p:cNvSpPr txBox="1"/>
          <p:nvPr/>
        </p:nvSpPr>
        <p:spPr>
          <a:xfrm>
            <a:off x="8709248" y="1021001"/>
            <a:ext cx="174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Ions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7302EBB-49CF-48D7-8A2A-0A06127B0D8D}"/>
              </a:ext>
            </a:extLst>
          </p:cNvPr>
          <p:cNvGrpSpPr/>
          <p:nvPr/>
        </p:nvGrpSpPr>
        <p:grpSpPr>
          <a:xfrm>
            <a:off x="3079506" y="3512703"/>
            <a:ext cx="272950" cy="701654"/>
            <a:chOff x="1253225" y="1631433"/>
            <a:chExt cx="272950" cy="701654"/>
          </a:xfrm>
        </p:grpSpPr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73CD2AF-7FD5-4534-B1B2-8082A90615B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BD5E9E66-E83E-4E9C-AB2F-F6F14867C1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A2CA583F-D265-4DAB-B37C-A45D28EBA61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E2089D73-FAAB-4F47-B01A-D4572B95E278}"/>
              </a:ext>
            </a:extLst>
          </p:cNvPr>
          <p:cNvGrpSpPr/>
          <p:nvPr/>
        </p:nvGrpSpPr>
        <p:grpSpPr>
          <a:xfrm rot="10800000">
            <a:off x="3121077" y="4204354"/>
            <a:ext cx="272950" cy="701654"/>
            <a:chOff x="1253225" y="1631433"/>
            <a:chExt cx="272950" cy="701654"/>
          </a:xfrm>
        </p:grpSpPr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92D53719-245C-47B4-86BC-11918303B65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B868645A-4594-4A59-8F93-1FAB8E5205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6325FDF6-267C-428C-BFBF-70C61881DBC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7" name="Oval 266">
            <a:extLst>
              <a:ext uri="{FF2B5EF4-FFF2-40B4-BE49-F238E27FC236}">
                <a16:creationId xmlns:a16="http://schemas.microsoft.com/office/drawing/2014/main" id="{D003520E-B40C-47CB-88AF-FCE7B45A34F2}"/>
              </a:ext>
            </a:extLst>
          </p:cNvPr>
          <p:cNvSpPr/>
          <p:nvPr/>
        </p:nvSpPr>
        <p:spPr>
          <a:xfrm>
            <a:off x="9183712" y="145674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Isosceles Triangle 270">
            <a:extLst>
              <a:ext uri="{FF2B5EF4-FFF2-40B4-BE49-F238E27FC236}">
                <a16:creationId xmlns:a16="http://schemas.microsoft.com/office/drawing/2014/main" id="{6CAF4F6F-97D0-4183-B74D-0A7B10292AF5}"/>
              </a:ext>
            </a:extLst>
          </p:cNvPr>
          <p:cNvSpPr/>
          <p:nvPr/>
        </p:nvSpPr>
        <p:spPr>
          <a:xfrm rot="6481765">
            <a:off x="9229639" y="1853455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B72DF0A9-58D2-4842-8E9A-7D0D02A6B019}"/>
              </a:ext>
            </a:extLst>
          </p:cNvPr>
          <p:cNvSpPr txBox="1"/>
          <p:nvPr/>
        </p:nvSpPr>
        <p:spPr>
          <a:xfrm>
            <a:off x="9216025" y="1320084"/>
            <a:ext cx="1162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Na</a:t>
            </a:r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E682AA67-159F-436F-8C81-5BB3FD6E4DF6}"/>
              </a:ext>
            </a:extLst>
          </p:cNvPr>
          <p:cNvSpPr txBox="1"/>
          <p:nvPr/>
        </p:nvSpPr>
        <p:spPr>
          <a:xfrm>
            <a:off x="8647089" y="1691136"/>
            <a:ext cx="21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</a:t>
            </a:r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</a:p>
        </p:txBody>
      </p: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DEF43FDD-9F31-4033-9767-F3844EF05D60}"/>
              </a:ext>
            </a:extLst>
          </p:cNvPr>
          <p:cNvGrpSpPr/>
          <p:nvPr/>
        </p:nvGrpSpPr>
        <p:grpSpPr>
          <a:xfrm rot="10800000">
            <a:off x="7505230" y="4170273"/>
            <a:ext cx="272950" cy="701654"/>
            <a:chOff x="1253225" y="1631433"/>
            <a:chExt cx="272950" cy="701654"/>
          </a:xfrm>
        </p:grpSpPr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560C04C2-869E-424F-8C05-E25FE1D11DD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7302135E-FB3E-4D48-8A35-BE4CDE9BF4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6BB7D440-57C7-4922-982A-DFA962ABF19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AB5EECE9-9EFF-4EF7-96D1-3EFE9CFFF7EB}"/>
              </a:ext>
            </a:extLst>
          </p:cNvPr>
          <p:cNvGrpSpPr/>
          <p:nvPr/>
        </p:nvGrpSpPr>
        <p:grpSpPr>
          <a:xfrm>
            <a:off x="7473392" y="3475288"/>
            <a:ext cx="272950" cy="701654"/>
            <a:chOff x="1253225" y="1631433"/>
            <a:chExt cx="272950" cy="701654"/>
          </a:xfrm>
        </p:grpSpPr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70DCF89A-47D6-4898-AA87-98A16851EB1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D313666-2037-419A-9524-1E88825174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0ADB5868-08E2-43F3-82AD-2525679DDF3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2F234AEE-46A7-4267-AF78-CE3B24D42577}"/>
              </a:ext>
            </a:extLst>
          </p:cNvPr>
          <p:cNvGrpSpPr/>
          <p:nvPr/>
        </p:nvGrpSpPr>
        <p:grpSpPr>
          <a:xfrm rot="10800000">
            <a:off x="7235966" y="4169852"/>
            <a:ext cx="272950" cy="701654"/>
            <a:chOff x="1253225" y="1631433"/>
            <a:chExt cx="272950" cy="701654"/>
          </a:xfrm>
        </p:grpSpPr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5CB09C31-34F6-469E-A3B8-28343B53EB7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9E4E9C01-C9B6-46C4-A77E-E8EAFD781D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E8C6FAC-2B9B-4233-91FB-BDA57C41BA9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71407D2B-8503-455D-8DF5-A6EA61F9562F}"/>
              </a:ext>
            </a:extLst>
          </p:cNvPr>
          <p:cNvGrpSpPr/>
          <p:nvPr/>
        </p:nvGrpSpPr>
        <p:grpSpPr>
          <a:xfrm>
            <a:off x="7204128" y="3474867"/>
            <a:ext cx="272950" cy="701654"/>
            <a:chOff x="1253225" y="1631433"/>
            <a:chExt cx="272950" cy="701654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7C4566D2-65BA-4DFE-A810-CE8ACB92FFA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253585AC-D42E-4134-9C70-9DB5360067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0908E99D-1604-47B6-ACB9-BA78D09823F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32A4E7E1-64F9-438E-9DE8-0C901AC523CD}"/>
              </a:ext>
            </a:extLst>
          </p:cNvPr>
          <p:cNvGrpSpPr/>
          <p:nvPr/>
        </p:nvGrpSpPr>
        <p:grpSpPr>
          <a:xfrm rot="10800000">
            <a:off x="5403369" y="4183238"/>
            <a:ext cx="272950" cy="701654"/>
            <a:chOff x="1253225" y="1631433"/>
            <a:chExt cx="272950" cy="701654"/>
          </a:xfrm>
        </p:grpSpPr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8D47FB0E-C719-408C-A7A6-2155A3B4009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500A3317-FAED-44EB-8E28-D32DC8EDEC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FEAA1CF2-E0AC-4B90-B278-9BC95D57210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EA91DB13-8144-4EED-AFAC-B21C5FA3C57E}"/>
              </a:ext>
            </a:extLst>
          </p:cNvPr>
          <p:cNvGrpSpPr/>
          <p:nvPr/>
        </p:nvGrpSpPr>
        <p:grpSpPr>
          <a:xfrm>
            <a:off x="5371531" y="3488253"/>
            <a:ext cx="272950" cy="701654"/>
            <a:chOff x="1253225" y="1631433"/>
            <a:chExt cx="272950" cy="701654"/>
          </a:xfrm>
        </p:grpSpPr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338196C5-89BE-4004-9F62-34DA99CB3D6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33BC531-65FD-44B6-8BA2-3ACC0191DE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16399949-ADF9-4052-A1D1-CE0311D62E1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CF6261F6-BF3C-4A6B-934C-E3F8DB89A988}"/>
              </a:ext>
            </a:extLst>
          </p:cNvPr>
          <p:cNvGrpSpPr/>
          <p:nvPr/>
        </p:nvGrpSpPr>
        <p:grpSpPr>
          <a:xfrm rot="10800000">
            <a:off x="5139065" y="4173608"/>
            <a:ext cx="272950" cy="701654"/>
            <a:chOff x="1253225" y="1631433"/>
            <a:chExt cx="272950" cy="701654"/>
          </a:xfrm>
        </p:grpSpPr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2ED149D5-7923-47A4-8325-CF7D21B5173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108C6814-D7EA-4C8B-A995-60493BC00D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3A30824D-D7D5-4569-BB96-9F66AA8F0F8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E091B9FD-3AF4-4C16-A208-DC85B749F5BC}"/>
              </a:ext>
            </a:extLst>
          </p:cNvPr>
          <p:cNvGrpSpPr/>
          <p:nvPr/>
        </p:nvGrpSpPr>
        <p:grpSpPr>
          <a:xfrm>
            <a:off x="5107227" y="3478623"/>
            <a:ext cx="272950" cy="701654"/>
            <a:chOff x="1253225" y="1631433"/>
            <a:chExt cx="272950" cy="701654"/>
          </a:xfrm>
        </p:grpSpPr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8FC60464-2B3E-43DA-905F-EF9BA45E9B4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73408999-B14B-4283-9D37-3488D11AA0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508F61D4-0970-4FF4-B8F4-D272687D268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DBB1C074-E76B-4A74-AB0D-7D9EA832F011}"/>
              </a:ext>
            </a:extLst>
          </p:cNvPr>
          <p:cNvGrpSpPr/>
          <p:nvPr/>
        </p:nvGrpSpPr>
        <p:grpSpPr>
          <a:xfrm rot="10800000">
            <a:off x="3373781" y="4201009"/>
            <a:ext cx="272950" cy="701654"/>
            <a:chOff x="1253225" y="1631433"/>
            <a:chExt cx="272950" cy="701654"/>
          </a:xfrm>
        </p:grpSpPr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1CFB5C00-0F91-4BAF-B107-2B28B3EC558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FCE8E4E3-91AD-434B-BA36-CB29459669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32AC59F5-CA10-4F86-8FBB-70646A25EDC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F934A03B-F883-4B64-9CB9-9F33CBA471C1}"/>
              </a:ext>
            </a:extLst>
          </p:cNvPr>
          <p:cNvGrpSpPr/>
          <p:nvPr/>
        </p:nvGrpSpPr>
        <p:grpSpPr>
          <a:xfrm>
            <a:off x="3341943" y="3506024"/>
            <a:ext cx="272950" cy="701654"/>
            <a:chOff x="1253225" y="1631433"/>
            <a:chExt cx="272950" cy="701654"/>
          </a:xfrm>
        </p:grpSpPr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4F398873-DCC5-4D25-8798-8A66643A0AB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A77E6DDB-F5E5-4FF4-8BA9-84C2B466B4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AFD99372-64A2-4F33-80F3-BC5F15D98C4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BED29212-C714-4B34-9D92-B8BA81E81074}"/>
              </a:ext>
            </a:extLst>
          </p:cNvPr>
          <p:cNvGrpSpPr/>
          <p:nvPr/>
        </p:nvGrpSpPr>
        <p:grpSpPr>
          <a:xfrm>
            <a:off x="3603057" y="3506024"/>
            <a:ext cx="272950" cy="701654"/>
            <a:chOff x="1253225" y="1631433"/>
            <a:chExt cx="272950" cy="701654"/>
          </a:xfrm>
        </p:grpSpPr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2A3C1A5-4EB9-4EA8-ACDA-08E272FBFD9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586B26E1-E4F5-4760-82D1-E8956D9499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30C5B670-6653-4B43-B4A6-40A63F4A5B2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2F567E4B-2AD7-4B44-8131-5DC139CF9FC2}"/>
              </a:ext>
            </a:extLst>
          </p:cNvPr>
          <p:cNvGrpSpPr/>
          <p:nvPr/>
        </p:nvGrpSpPr>
        <p:grpSpPr>
          <a:xfrm>
            <a:off x="3862845" y="3499355"/>
            <a:ext cx="272950" cy="701654"/>
            <a:chOff x="1253225" y="1631433"/>
            <a:chExt cx="272950" cy="701654"/>
          </a:xfrm>
        </p:grpSpPr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9179FEB3-A230-430E-9057-51063EC7A51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17B633FC-B6E9-4393-BF57-48505DC5AC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E168FEA6-E722-4AD7-839B-E89B149D4A2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173CCD20-B0F1-4F08-8E28-978362099C2A}"/>
              </a:ext>
            </a:extLst>
          </p:cNvPr>
          <p:cNvGrpSpPr/>
          <p:nvPr/>
        </p:nvGrpSpPr>
        <p:grpSpPr>
          <a:xfrm>
            <a:off x="4121559" y="3506024"/>
            <a:ext cx="272950" cy="701654"/>
            <a:chOff x="1253225" y="1631433"/>
            <a:chExt cx="272950" cy="701654"/>
          </a:xfrm>
        </p:grpSpPr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E73DDE0B-EF8D-413B-9BA8-2F73FC3F776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A1B7F73C-A7A6-4A0A-89B5-73D9DC6F89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73195CD9-67C8-488C-87A0-B142B2466C2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2EE29B42-DDC0-43B6-ACEF-91719578744B}"/>
              </a:ext>
            </a:extLst>
          </p:cNvPr>
          <p:cNvGrpSpPr/>
          <p:nvPr/>
        </p:nvGrpSpPr>
        <p:grpSpPr>
          <a:xfrm>
            <a:off x="4387238" y="3506024"/>
            <a:ext cx="272950" cy="701654"/>
            <a:chOff x="1253225" y="1631433"/>
            <a:chExt cx="272950" cy="701654"/>
          </a:xfrm>
        </p:grpSpPr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B81E9134-DB2E-4477-A90D-D91038E50DB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170B5E5D-A45C-4865-97EB-460FB47F4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E9319CFD-013E-4C9F-A785-586FF23046C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0E20F64A-22F1-4101-BFC1-839C64F9677D}"/>
              </a:ext>
            </a:extLst>
          </p:cNvPr>
          <p:cNvGrpSpPr/>
          <p:nvPr/>
        </p:nvGrpSpPr>
        <p:grpSpPr>
          <a:xfrm rot="10800000">
            <a:off x="3637112" y="4201009"/>
            <a:ext cx="272950" cy="701654"/>
            <a:chOff x="1253225" y="1631433"/>
            <a:chExt cx="272950" cy="701654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933CC14E-20F8-499D-B198-83AC2536201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A3A59358-6EDB-4237-9779-EF8A1447D0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68870128-22AF-4F4A-A504-215355775EF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E773DC07-2C83-46E6-A241-D96C7706DD6C}"/>
              </a:ext>
            </a:extLst>
          </p:cNvPr>
          <p:cNvGrpSpPr/>
          <p:nvPr/>
        </p:nvGrpSpPr>
        <p:grpSpPr>
          <a:xfrm rot="10800000">
            <a:off x="3899799" y="4197675"/>
            <a:ext cx="272950" cy="701654"/>
            <a:chOff x="1253225" y="1631433"/>
            <a:chExt cx="272950" cy="701654"/>
          </a:xfrm>
        </p:grpSpPr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668569BB-4A82-4477-9221-17BD15758D4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A98A8722-FEE4-4AD3-A63E-062DD75075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9C3F57D4-5ADA-486C-859F-4E44F732CB2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E7E79542-E0AD-4219-AA1D-F5F0235342D6}"/>
              </a:ext>
            </a:extLst>
          </p:cNvPr>
          <p:cNvGrpSpPr/>
          <p:nvPr/>
        </p:nvGrpSpPr>
        <p:grpSpPr>
          <a:xfrm rot="10800000">
            <a:off x="4163130" y="4197675"/>
            <a:ext cx="272950" cy="701654"/>
            <a:chOff x="1253225" y="1631433"/>
            <a:chExt cx="272950" cy="701654"/>
          </a:xfrm>
        </p:grpSpPr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7DA7CD85-0FE8-40DC-A9B8-824C525D18E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F4DBEE0A-3067-461F-B1BE-3C40B5892B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60447E76-48F8-4D29-88C3-72E856255B6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0173DF5F-ECC7-457C-8B23-07085C04420F}"/>
              </a:ext>
            </a:extLst>
          </p:cNvPr>
          <p:cNvGrpSpPr/>
          <p:nvPr/>
        </p:nvGrpSpPr>
        <p:grpSpPr>
          <a:xfrm rot="10800000">
            <a:off x="4428676" y="4197676"/>
            <a:ext cx="272950" cy="701654"/>
            <a:chOff x="1253225" y="1631433"/>
            <a:chExt cx="272950" cy="701654"/>
          </a:xfrm>
        </p:grpSpPr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58D4250C-658E-43BD-840F-5C533168D50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0443D8F9-0E9A-463A-8BFD-B987CDD11E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625A842A-93FB-42EC-98EA-49FBF2DF523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0" name="Group 389">
            <a:extLst>
              <a:ext uri="{FF2B5EF4-FFF2-40B4-BE49-F238E27FC236}">
                <a16:creationId xmlns:a16="http://schemas.microsoft.com/office/drawing/2014/main" id="{2559B23F-D9FF-4879-92D6-9D672C7A25E0}"/>
              </a:ext>
            </a:extLst>
          </p:cNvPr>
          <p:cNvGrpSpPr/>
          <p:nvPr/>
        </p:nvGrpSpPr>
        <p:grpSpPr>
          <a:xfrm rot="10800000">
            <a:off x="4692007" y="4197676"/>
            <a:ext cx="272950" cy="701654"/>
            <a:chOff x="1253225" y="1631433"/>
            <a:chExt cx="272950" cy="701654"/>
          </a:xfrm>
        </p:grpSpPr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18BCB59F-FA38-449F-B419-D5F1DD7CBB6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A33B53FF-3FFD-4AF4-88B5-76F1AF694F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24E852E6-636D-466D-A34C-13036004C2F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4" name="Group 403">
            <a:extLst>
              <a:ext uri="{FF2B5EF4-FFF2-40B4-BE49-F238E27FC236}">
                <a16:creationId xmlns:a16="http://schemas.microsoft.com/office/drawing/2014/main" id="{D63383F6-6024-4A08-8336-BB0C3C5D8A76}"/>
              </a:ext>
            </a:extLst>
          </p:cNvPr>
          <p:cNvGrpSpPr/>
          <p:nvPr/>
        </p:nvGrpSpPr>
        <p:grpSpPr>
          <a:xfrm>
            <a:off x="4654590" y="3506024"/>
            <a:ext cx="272950" cy="701654"/>
            <a:chOff x="1253225" y="1631433"/>
            <a:chExt cx="272950" cy="701654"/>
          </a:xfrm>
        </p:grpSpPr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CC42722E-D208-4B7A-8126-80417547496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7E3F948A-45E9-4A2E-8887-6375990A9C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95DA605A-AC60-42D9-A3AC-B5C846D9AD4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EA6C4B10-3512-40F1-8CE6-C2462A410044}"/>
              </a:ext>
            </a:extLst>
          </p:cNvPr>
          <p:cNvGrpSpPr/>
          <p:nvPr/>
        </p:nvGrpSpPr>
        <p:grpSpPr>
          <a:xfrm rot="10800000">
            <a:off x="5669141" y="4176941"/>
            <a:ext cx="272950" cy="701654"/>
            <a:chOff x="1253225" y="1631433"/>
            <a:chExt cx="272950" cy="701654"/>
          </a:xfrm>
        </p:grpSpPr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FCEEC8B5-4E1A-45E3-BAD5-CDE8BE533F6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35467025-6529-482F-A5B8-14C3968A80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2B5CB2E6-D258-4532-8A28-7159640F3AE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11638BFC-FF62-4D05-B433-CE636DAECDC5}"/>
              </a:ext>
            </a:extLst>
          </p:cNvPr>
          <p:cNvGrpSpPr/>
          <p:nvPr/>
        </p:nvGrpSpPr>
        <p:grpSpPr>
          <a:xfrm>
            <a:off x="5637303" y="3481956"/>
            <a:ext cx="272950" cy="701654"/>
            <a:chOff x="1253225" y="1631433"/>
            <a:chExt cx="272950" cy="701654"/>
          </a:xfrm>
        </p:grpSpPr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3B016586-E998-44D9-9CD9-36272D65A5B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44F03C56-54F0-4116-9CF2-D44C8DF95B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8A8660F8-626D-480B-BF04-BB7E7A706C8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5" name="Group 424">
            <a:extLst>
              <a:ext uri="{FF2B5EF4-FFF2-40B4-BE49-F238E27FC236}">
                <a16:creationId xmlns:a16="http://schemas.microsoft.com/office/drawing/2014/main" id="{67834AB4-4524-4163-A535-55E76BE27F90}"/>
              </a:ext>
            </a:extLst>
          </p:cNvPr>
          <p:cNvGrpSpPr/>
          <p:nvPr/>
        </p:nvGrpSpPr>
        <p:grpSpPr>
          <a:xfrm>
            <a:off x="5898417" y="3481956"/>
            <a:ext cx="272950" cy="701654"/>
            <a:chOff x="1253225" y="1631433"/>
            <a:chExt cx="272950" cy="701654"/>
          </a:xfrm>
        </p:grpSpPr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C53D6F79-6934-4C66-B14C-35FF0177C82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306A542A-70BE-486B-B2BC-7C05CAA529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6BC2BF12-1CF1-4345-883A-A15171230E2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9" name="Group 428">
            <a:extLst>
              <a:ext uri="{FF2B5EF4-FFF2-40B4-BE49-F238E27FC236}">
                <a16:creationId xmlns:a16="http://schemas.microsoft.com/office/drawing/2014/main" id="{AA8DB429-1788-4C91-BBE8-592F81F79A04}"/>
              </a:ext>
            </a:extLst>
          </p:cNvPr>
          <p:cNvGrpSpPr/>
          <p:nvPr/>
        </p:nvGrpSpPr>
        <p:grpSpPr>
          <a:xfrm>
            <a:off x="6158205" y="3475287"/>
            <a:ext cx="272950" cy="701654"/>
            <a:chOff x="1253225" y="1631433"/>
            <a:chExt cx="272950" cy="701654"/>
          </a:xfrm>
        </p:grpSpPr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E29908C2-CB48-4F04-95DA-3818EA15265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4C276189-8CB5-4CCE-BC9D-A629D15718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553BE221-A709-46B7-800B-334D27F0612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3" name="Group 432">
            <a:extLst>
              <a:ext uri="{FF2B5EF4-FFF2-40B4-BE49-F238E27FC236}">
                <a16:creationId xmlns:a16="http://schemas.microsoft.com/office/drawing/2014/main" id="{A5AB86D5-3556-4C46-96FA-16E0FFEE0CE5}"/>
              </a:ext>
            </a:extLst>
          </p:cNvPr>
          <p:cNvGrpSpPr/>
          <p:nvPr/>
        </p:nvGrpSpPr>
        <p:grpSpPr>
          <a:xfrm>
            <a:off x="6416919" y="3481956"/>
            <a:ext cx="272950" cy="701654"/>
            <a:chOff x="1253225" y="1631433"/>
            <a:chExt cx="272950" cy="701654"/>
          </a:xfrm>
        </p:grpSpPr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3984F1FD-0A5A-414F-9736-BE0EDE8FB99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48E806CF-AF42-4CBA-8C70-D262584739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5EB72F58-D005-427D-A46E-286377A9F6C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7" name="Group 436">
            <a:extLst>
              <a:ext uri="{FF2B5EF4-FFF2-40B4-BE49-F238E27FC236}">
                <a16:creationId xmlns:a16="http://schemas.microsoft.com/office/drawing/2014/main" id="{95EDA89D-252F-4B9A-8D4B-0852A072602C}"/>
              </a:ext>
            </a:extLst>
          </p:cNvPr>
          <p:cNvGrpSpPr/>
          <p:nvPr/>
        </p:nvGrpSpPr>
        <p:grpSpPr>
          <a:xfrm>
            <a:off x="6682598" y="3481956"/>
            <a:ext cx="272950" cy="701654"/>
            <a:chOff x="1253225" y="1631433"/>
            <a:chExt cx="272950" cy="701654"/>
          </a:xfrm>
        </p:grpSpPr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67CC4568-5B78-4BB6-8646-CA2FBC63DD1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A6C1C0FD-62AF-4E33-91AE-36B03FD83C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7E822232-209E-4A76-B035-836B7C42DBF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1" name="Group 440">
            <a:extLst>
              <a:ext uri="{FF2B5EF4-FFF2-40B4-BE49-F238E27FC236}">
                <a16:creationId xmlns:a16="http://schemas.microsoft.com/office/drawing/2014/main" id="{19EF7ADA-F771-4157-B325-7D48734EC855}"/>
              </a:ext>
            </a:extLst>
          </p:cNvPr>
          <p:cNvGrpSpPr/>
          <p:nvPr/>
        </p:nvGrpSpPr>
        <p:grpSpPr>
          <a:xfrm rot="10800000">
            <a:off x="5932472" y="4176941"/>
            <a:ext cx="272950" cy="701654"/>
            <a:chOff x="1253225" y="1631433"/>
            <a:chExt cx="272950" cy="701654"/>
          </a:xfrm>
        </p:grpSpPr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60AE5C69-D2B9-43FA-A523-F3A77AEED00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440AD4B1-6294-4982-9793-C6557C204B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8893B042-514C-44A5-B251-EF8DE6B0B67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999AF55A-BF1C-4764-9732-A8AA37011F1C}"/>
              </a:ext>
            </a:extLst>
          </p:cNvPr>
          <p:cNvGrpSpPr/>
          <p:nvPr/>
        </p:nvGrpSpPr>
        <p:grpSpPr>
          <a:xfrm rot="10800000">
            <a:off x="6195159" y="4173607"/>
            <a:ext cx="272950" cy="701654"/>
            <a:chOff x="1253225" y="1631433"/>
            <a:chExt cx="272950" cy="701654"/>
          </a:xfrm>
        </p:grpSpPr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85C750B1-A051-47DE-A1A0-6E04C4DA54A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47" name="Straight Connector 446">
              <a:extLst>
                <a:ext uri="{FF2B5EF4-FFF2-40B4-BE49-F238E27FC236}">
                  <a16:creationId xmlns:a16="http://schemas.microsoft.com/office/drawing/2014/main" id="{01BD4E06-5FB4-48D0-8E87-B4B017B38E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BD549FAF-C5E0-4A54-9D33-DA80C2ACB58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5FE90C07-1739-44FD-93E4-11CF45EEC400}"/>
              </a:ext>
            </a:extLst>
          </p:cNvPr>
          <p:cNvGrpSpPr/>
          <p:nvPr/>
        </p:nvGrpSpPr>
        <p:grpSpPr>
          <a:xfrm rot="10800000">
            <a:off x="6458490" y="4173607"/>
            <a:ext cx="272950" cy="701654"/>
            <a:chOff x="1253225" y="1631433"/>
            <a:chExt cx="272950" cy="701654"/>
          </a:xfrm>
        </p:grpSpPr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891052BF-2B2C-4331-984D-071E4917A22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94A01DE4-15BC-4994-9393-201CD7E320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8AAD5667-B63A-4EB2-B731-A57DA14C4FE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3" name="Group 452">
            <a:extLst>
              <a:ext uri="{FF2B5EF4-FFF2-40B4-BE49-F238E27FC236}">
                <a16:creationId xmlns:a16="http://schemas.microsoft.com/office/drawing/2014/main" id="{7683E8A4-6A62-43F4-BA06-A5CB74EC1890}"/>
              </a:ext>
            </a:extLst>
          </p:cNvPr>
          <p:cNvGrpSpPr/>
          <p:nvPr/>
        </p:nvGrpSpPr>
        <p:grpSpPr>
          <a:xfrm rot="10800000">
            <a:off x="6724036" y="4173608"/>
            <a:ext cx="272950" cy="701654"/>
            <a:chOff x="1253225" y="1631433"/>
            <a:chExt cx="272950" cy="701654"/>
          </a:xfrm>
        </p:grpSpPr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72A23876-F8DE-4FC2-888D-84689D01D26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ED347DE1-8441-4CFE-AE95-8097FC96C3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F082FBB1-B05D-4A56-AAE3-202C77B9689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26089F39-3E06-4D5D-ADB9-C0C496F8D54B}"/>
              </a:ext>
            </a:extLst>
          </p:cNvPr>
          <p:cNvGrpSpPr/>
          <p:nvPr/>
        </p:nvGrpSpPr>
        <p:grpSpPr>
          <a:xfrm rot="10800000">
            <a:off x="6987367" y="4173608"/>
            <a:ext cx="272950" cy="701654"/>
            <a:chOff x="1253225" y="1631433"/>
            <a:chExt cx="272950" cy="701654"/>
          </a:xfrm>
        </p:grpSpPr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9785B85C-B4C5-4AD8-84CD-FE5FC64CE50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C16D0023-96B1-4D78-94DF-FFC437553C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F6CCA4FA-954A-4BA6-808A-8C8912558CE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1" name="Group 460">
            <a:extLst>
              <a:ext uri="{FF2B5EF4-FFF2-40B4-BE49-F238E27FC236}">
                <a16:creationId xmlns:a16="http://schemas.microsoft.com/office/drawing/2014/main" id="{EC7FEBD1-F2F3-4E95-B1B7-43FD580608B1}"/>
              </a:ext>
            </a:extLst>
          </p:cNvPr>
          <p:cNvGrpSpPr/>
          <p:nvPr/>
        </p:nvGrpSpPr>
        <p:grpSpPr>
          <a:xfrm>
            <a:off x="6949950" y="3481956"/>
            <a:ext cx="272950" cy="701654"/>
            <a:chOff x="1253225" y="1631433"/>
            <a:chExt cx="272950" cy="701654"/>
          </a:xfrm>
        </p:grpSpPr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FCF5B7C0-F229-4876-8442-1F554391D23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D7265468-489F-4871-BF2E-439B0AFF57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94442C80-460D-4C3C-9B1D-E6AFE0B0B7D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F8487013-8DC0-46A6-9F26-DF7CF2CA425A}"/>
              </a:ext>
            </a:extLst>
          </p:cNvPr>
          <p:cNvGrpSpPr/>
          <p:nvPr/>
        </p:nvGrpSpPr>
        <p:grpSpPr>
          <a:xfrm rot="10800000">
            <a:off x="7768245" y="4176942"/>
            <a:ext cx="272950" cy="701654"/>
            <a:chOff x="1253225" y="1631433"/>
            <a:chExt cx="272950" cy="701654"/>
          </a:xfrm>
        </p:grpSpPr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4E2BD12C-9A50-43C9-BB5E-083F4772FCB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7BA88091-7972-4751-B354-4A0C5561A8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074BC24C-E65B-4474-AFC0-DA06769AE93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9" name="Group 468">
            <a:extLst>
              <a:ext uri="{FF2B5EF4-FFF2-40B4-BE49-F238E27FC236}">
                <a16:creationId xmlns:a16="http://schemas.microsoft.com/office/drawing/2014/main" id="{6C72D857-2BCB-42D9-8A16-F1AF0A0EE38D}"/>
              </a:ext>
            </a:extLst>
          </p:cNvPr>
          <p:cNvGrpSpPr/>
          <p:nvPr/>
        </p:nvGrpSpPr>
        <p:grpSpPr>
          <a:xfrm>
            <a:off x="7736407" y="3481957"/>
            <a:ext cx="272950" cy="701654"/>
            <a:chOff x="1253225" y="1631433"/>
            <a:chExt cx="272950" cy="701654"/>
          </a:xfrm>
        </p:grpSpPr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A3EF233A-E848-437A-90CE-20376387774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1" name="Straight Connector 470">
              <a:extLst>
                <a:ext uri="{FF2B5EF4-FFF2-40B4-BE49-F238E27FC236}">
                  <a16:creationId xmlns:a16="http://schemas.microsoft.com/office/drawing/2014/main" id="{A46B0288-C45A-4A54-AA5E-044FEF837E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2" name="Oval 471">
              <a:extLst>
                <a:ext uri="{FF2B5EF4-FFF2-40B4-BE49-F238E27FC236}">
                  <a16:creationId xmlns:a16="http://schemas.microsoft.com/office/drawing/2014/main" id="{31412BF1-F79F-4CB6-8B21-8FD2F4982DB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3" name="Group 472">
            <a:extLst>
              <a:ext uri="{FF2B5EF4-FFF2-40B4-BE49-F238E27FC236}">
                <a16:creationId xmlns:a16="http://schemas.microsoft.com/office/drawing/2014/main" id="{EA22DF58-83CD-4052-9D82-F5E8B3788992}"/>
              </a:ext>
            </a:extLst>
          </p:cNvPr>
          <p:cNvGrpSpPr/>
          <p:nvPr/>
        </p:nvGrpSpPr>
        <p:grpSpPr>
          <a:xfrm>
            <a:off x="7997521" y="3481957"/>
            <a:ext cx="272950" cy="701654"/>
            <a:chOff x="1253225" y="1631433"/>
            <a:chExt cx="272950" cy="701654"/>
          </a:xfrm>
        </p:grpSpPr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7BD6D105-6E14-457C-AB16-518AB110DD6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5B849BFA-61D9-45F3-AB64-95DDC3A449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6" name="Oval 475">
              <a:extLst>
                <a:ext uri="{FF2B5EF4-FFF2-40B4-BE49-F238E27FC236}">
                  <a16:creationId xmlns:a16="http://schemas.microsoft.com/office/drawing/2014/main" id="{570D925A-2834-4581-B56C-1FBAAD008E6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7" name="Group 476">
            <a:extLst>
              <a:ext uri="{FF2B5EF4-FFF2-40B4-BE49-F238E27FC236}">
                <a16:creationId xmlns:a16="http://schemas.microsoft.com/office/drawing/2014/main" id="{B332EB8B-BFF9-4C89-A59C-0425E2ECA451}"/>
              </a:ext>
            </a:extLst>
          </p:cNvPr>
          <p:cNvGrpSpPr/>
          <p:nvPr/>
        </p:nvGrpSpPr>
        <p:grpSpPr>
          <a:xfrm>
            <a:off x="8257309" y="3475288"/>
            <a:ext cx="272950" cy="701654"/>
            <a:chOff x="1253225" y="1631433"/>
            <a:chExt cx="272950" cy="701654"/>
          </a:xfrm>
        </p:grpSpPr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F51FBCDD-B51E-4B56-9BBC-E76B2E0CC4D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15F77995-2402-490B-8F8C-A6C208039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029AA646-0703-4B3B-8536-68AB9276B72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1" name="Group 480">
            <a:extLst>
              <a:ext uri="{FF2B5EF4-FFF2-40B4-BE49-F238E27FC236}">
                <a16:creationId xmlns:a16="http://schemas.microsoft.com/office/drawing/2014/main" id="{74FFA9C1-DC36-4530-ABCF-442E11B50305}"/>
              </a:ext>
            </a:extLst>
          </p:cNvPr>
          <p:cNvGrpSpPr/>
          <p:nvPr/>
        </p:nvGrpSpPr>
        <p:grpSpPr>
          <a:xfrm>
            <a:off x="8516023" y="3481957"/>
            <a:ext cx="272950" cy="701654"/>
            <a:chOff x="1253225" y="1631433"/>
            <a:chExt cx="272950" cy="701654"/>
          </a:xfrm>
        </p:grpSpPr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D97FD8A5-969F-4F70-9C0F-78D75E38BE1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C3867550-D818-4029-9C51-AB5A549770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B2C051E2-EC96-4450-A84F-1788846E22F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63F91A19-15A6-4E1D-A2C3-F8408E4EDFA8}"/>
              </a:ext>
            </a:extLst>
          </p:cNvPr>
          <p:cNvGrpSpPr/>
          <p:nvPr/>
        </p:nvGrpSpPr>
        <p:grpSpPr>
          <a:xfrm>
            <a:off x="8781702" y="3481957"/>
            <a:ext cx="272950" cy="701654"/>
            <a:chOff x="1253225" y="1631433"/>
            <a:chExt cx="272950" cy="701654"/>
          </a:xfrm>
        </p:grpSpPr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0E5B266E-0CB2-40E5-B6C5-CF912FEEC0A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FF0E9FF3-0513-4714-B1D4-43150D70BC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8" name="Oval 487">
              <a:extLst>
                <a:ext uri="{FF2B5EF4-FFF2-40B4-BE49-F238E27FC236}">
                  <a16:creationId xmlns:a16="http://schemas.microsoft.com/office/drawing/2014/main" id="{F839E17F-13B0-4115-9678-59D835D77D6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9" name="Group 488">
            <a:extLst>
              <a:ext uri="{FF2B5EF4-FFF2-40B4-BE49-F238E27FC236}">
                <a16:creationId xmlns:a16="http://schemas.microsoft.com/office/drawing/2014/main" id="{DE5E73B5-0091-4AFC-898F-AEC41CFDCFD9}"/>
              </a:ext>
            </a:extLst>
          </p:cNvPr>
          <p:cNvGrpSpPr/>
          <p:nvPr/>
        </p:nvGrpSpPr>
        <p:grpSpPr>
          <a:xfrm rot="10800000">
            <a:off x="8031576" y="4176942"/>
            <a:ext cx="272950" cy="701654"/>
            <a:chOff x="1253225" y="1631433"/>
            <a:chExt cx="272950" cy="701654"/>
          </a:xfrm>
        </p:grpSpPr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A164678D-88BB-4F22-BA48-C740C70BA9D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154C5378-4B56-4077-8EA7-9F07959892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0DD9A740-9682-4707-8076-A8795AF523F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3" name="Group 492">
            <a:extLst>
              <a:ext uri="{FF2B5EF4-FFF2-40B4-BE49-F238E27FC236}">
                <a16:creationId xmlns:a16="http://schemas.microsoft.com/office/drawing/2014/main" id="{52AC5F00-3273-4462-98CB-112BD4812B62}"/>
              </a:ext>
            </a:extLst>
          </p:cNvPr>
          <p:cNvGrpSpPr/>
          <p:nvPr/>
        </p:nvGrpSpPr>
        <p:grpSpPr>
          <a:xfrm rot="10800000">
            <a:off x="8294263" y="4173608"/>
            <a:ext cx="272950" cy="701654"/>
            <a:chOff x="1253225" y="1631433"/>
            <a:chExt cx="272950" cy="701654"/>
          </a:xfrm>
        </p:grpSpPr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C76D7463-9C7E-4ECC-BFC7-9EBBF6CE770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5" name="Straight Connector 494">
              <a:extLst>
                <a:ext uri="{FF2B5EF4-FFF2-40B4-BE49-F238E27FC236}">
                  <a16:creationId xmlns:a16="http://schemas.microsoft.com/office/drawing/2014/main" id="{B718DF23-9EF2-4654-8FEB-F5E659A48A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D22FA959-0BBA-4617-8428-AC662A12D39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7" name="Group 496">
            <a:extLst>
              <a:ext uri="{FF2B5EF4-FFF2-40B4-BE49-F238E27FC236}">
                <a16:creationId xmlns:a16="http://schemas.microsoft.com/office/drawing/2014/main" id="{CBCC90D9-A4BC-4E7D-B41B-B7E0439992F4}"/>
              </a:ext>
            </a:extLst>
          </p:cNvPr>
          <p:cNvGrpSpPr/>
          <p:nvPr/>
        </p:nvGrpSpPr>
        <p:grpSpPr>
          <a:xfrm rot="10800000">
            <a:off x="8557594" y="4173608"/>
            <a:ext cx="272950" cy="701654"/>
            <a:chOff x="1253225" y="1631433"/>
            <a:chExt cx="272950" cy="701654"/>
          </a:xfrm>
        </p:grpSpPr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F6165C45-AE9D-478E-9FA5-1CE3D2833B7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7143BC74-0A92-4075-8D9F-67CB6F971A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35A6A8C1-09C1-4E04-A6AA-C50D1E6121A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ABB1884D-FF08-4B9C-B954-5BE197EEF2E5}"/>
              </a:ext>
            </a:extLst>
          </p:cNvPr>
          <p:cNvGrpSpPr/>
          <p:nvPr/>
        </p:nvGrpSpPr>
        <p:grpSpPr>
          <a:xfrm rot="10800000">
            <a:off x="8823140" y="4173609"/>
            <a:ext cx="272950" cy="701654"/>
            <a:chOff x="1253225" y="1631433"/>
            <a:chExt cx="272950" cy="701654"/>
          </a:xfrm>
        </p:grpSpPr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56D624D6-D715-480B-9DB9-C7DF5FC090A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72E9B53F-EDA8-4344-A625-0EB74448D0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0CF1DA9C-0577-4C2D-B775-70B2839AC6A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5" name="Group 504">
            <a:extLst>
              <a:ext uri="{FF2B5EF4-FFF2-40B4-BE49-F238E27FC236}">
                <a16:creationId xmlns:a16="http://schemas.microsoft.com/office/drawing/2014/main" id="{CB25441D-36AE-41A8-99E6-03B98DDC5AF6}"/>
              </a:ext>
            </a:extLst>
          </p:cNvPr>
          <p:cNvGrpSpPr/>
          <p:nvPr/>
        </p:nvGrpSpPr>
        <p:grpSpPr>
          <a:xfrm rot="10800000">
            <a:off x="9086471" y="4173609"/>
            <a:ext cx="272950" cy="701654"/>
            <a:chOff x="1253225" y="1631433"/>
            <a:chExt cx="272950" cy="701654"/>
          </a:xfrm>
        </p:grpSpPr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942B5878-3951-4066-A966-F293739F401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id="{642192D9-C5E5-4D7B-BA18-BACD237E05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2060CE0B-BFAD-46F1-AE49-90298945AD9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9" name="Group 508">
            <a:extLst>
              <a:ext uri="{FF2B5EF4-FFF2-40B4-BE49-F238E27FC236}">
                <a16:creationId xmlns:a16="http://schemas.microsoft.com/office/drawing/2014/main" id="{A385EF50-7B54-44A0-AC85-5C5F5205EDCA}"/>
              </a:ext>
            </a:extLst>
          </p:cNvPr>
          <p:cNvGrpSpPr/>
          <p:nvPr/>
        </p:nvGrpSpPr>
        <p:grpSpPr>
          <a:xfrm>
            <a:off x="9049054" y="3481957"/>
            <a:ext cx="272950" cy="701654"/>
            <a:chOff x="1253225" y="1631433"/>
            <a:chExt cx="272950" cy="701654"/>
          </a:xfrm>
        </p:grpSpPr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A04F522D-02A4-4960-820D-C6CEB4D89DF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879610FE-FA35-420B-86A1-EBA04AC45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D3BFE755-BBB8-4B69-AF07-C0DCF811F10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13" name="Isosceles Triangle 512">
            <a:extLst>
              <a:ext uri="{FF2B5EF4-FFF2-40B4-BE49-F238E27FC236}">
                <a16:creationId xmlns:a16="http://schemas.microsoft.com/office/drawing/2014/main" id="{75E58D60-DF04-4882-B8EA-8109144E2327}"/>
              </a:ext>
            </a:extLst>
          </p:cNvPr>
          <p:cNvSpPr/>
          <p:nvPr/>
        </p:nvSpPr>
        <p:spPr>
          <a:xfrm rot="6481765">
            <a:off x="4129571" y="5712690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4" name="Isosceles Triangle 513">
            <a:extLst>
              <a:ext uri="{FF2B5EF4-FFF2-40B4-BE49-F238E27FC236}">
                <a16:creationId xmlns:a16="http://schemas.microsoft.com/office/drawing/2014/main" id="{A4446922-253A-460F-B745-3FD94844E637}"/>
              </a:ext>
            </a:extLst>
          </p:cNvPr>
          <p:cNvSpPr/>
          <p:nvPr/>
        </p:nvSpPr>
        <p:spPr>
          <a:xfrm rot="6481765">
            <a:off x="3539175" y="5676206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5" name="Isosceles Triangle 514">
            <a:extLst>
              <a:ext uri="{FF2B5EF4-FFF2-40B4-BE49-F238E27FC236}">
                <a16:creationId xmlns:a16="http://schemas.microsoft.com/office/drawing/2014/main" id="{2F269AA9-B041-40E8-BB11-AD5380D43C96}"/>
              </a:ext>
            </a:extLst>
          </p:cNvPr>
          <p:cNvSpPr/>
          <p:nvPr/>
        </p:nvSpPr>
        <p:spPr>
          <a:xfrm rot="6481765">
            <a:off x="4971759" y="5208587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16" name="Group 515">
            <a:extLst>
              <a:ext uri="{FF2B5EF4-FFF2-40B4-BE49-F238E27FC236}">
                <a16:creationId xmlns:a16="http://schemas.microsoft.com/office/drawing/2014/main" id="{E8C856BE-36E4-458A-962D-394835E1320C}"/>
              </a:ext>
            </a:extLst>
          </p:cNvPr>
          <p:cNvGrpSpPr/>
          <p:nvPr/>
        </p:nvGrpSpPr>
        <p:grpSpPr>
          <a:xfrm>
            <a:off x="9305061" y="3481956"/>
            <a:ext cx="272950" cy="701654"/>
            <a:chOff x="1253225" y="1631433"/>
            <a:chExt cx="272950" cy="701654"/>
          </a:xfrm>
        </p:grpSpPr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88928A81-6688-4054-B213-34F25716FFA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3FF4CC35-EF2E-4DF5-A539-21044BF7AC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C65DFA15-4876-47C0-8447-8B3D2343556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DBB1EFBB-164D-43B2-BD9C-6F6AEEB28EB4}"/>
              </a:ext>
            </a:extLst>
          </p:cNvPr>
          <p:cNvGrpSpPr/>
          <p:nvPr/>
        </p:nvGrpSpPr>
        <p:grpSpPr>
          <a:xfrm rot="10800000">
            <a:off x="9346499" y="4173608"/>
            <a:ext cx="272950" cy="701654"/>
            <a:chOff x="1253225" y="1631433"/>
            <a:chExt cx="272950" cy="701654"/>
          </a:xfrm>
        </p:grpSpPr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02DC8150-D9C6-45CF-B0CA-CC139D5D9E5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2" name="Straight Connector 521">
              <a:extLst>
                <a:ext uri="{FF2B5EF4-FFF2-40B4-BE49-F238E27FC236}">
                  <a16:creationId xmlns:a16="http://schemas.microsoft.com/office/drawing/2014/main" id="{40794C01-DFF6-46B8-9000-E198CF84A7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E27177E1-7521-4A1A-90EE-61BAA845940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4" name="Group 523">
            <a:extLst>
              <a:ext uri="{FF2B5EF4-FFF2-40B4-BE49-F238E27FC236}">
                <a16:creationId xmlns:a16="http://schemas.microsoft.com/office/drawing/2014/main" id="{02D0FD75-EB0A-42E3-B466-05A05813B832}"/>
              </a:ext>
            </a:extLst>
          </p:cNvPr>
          <p:cNvGrpSpPr/>
          <p:nvPr/>
        </p:nvGrpSpPr>
        <p:grpSpPr>
          <a:xfrm rot="10800000">
            <a:off x="9609830" y="4173608"/>
            <a:ext cx="272950" cy="701654"/>
            <a:chOff x="1253225" y="1631433"/>
            <a:chExt cx="272950" cy="701654"/>
          </a:xfrm>
        </p:grpSpPr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41B540DE-5C7B-4044-9243-B4BDD7DB87C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6" name="Straight Connector 525">
              <a:extLst>
                <a:ext uri="{FF2B5EF4-FFF2-40B4-BE49-F238E27FC236}">
                  <a16:creationId xmlns:a16="http://schemas.microsoft.com/office/drawing/2014/main" id="{06B2ACBD-AA08-400B-B0D7-487F93B92E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7" name="Oval 526">
              <a:extLst>
                <a:ext uri="{FF2B5EF4-FFF2-40B4-BE49-F238E27FC236}">
                  <a16:creationId xmlns:a16="http://schemas.microsoft.com/office/drawing/2014/main" id="{E71571B0-D9CB-4CA2-8AB2-9CBA021CED3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8" name="Group 527">
            <a:extLst>
              <a:ext uri="{FF2B5EF4-FFF2-40B4-BE49-F238E27FC236}">
                <a16:creationId xmlns:a16="http://schemas.microsoft.com/office/drawing/2014/main" id="{2CF8D619-7E58-48EC-96CC-08F9B0B829A9}"/>
              </a:ext>
            </a:extLst>
          </p:cNvPr>
          <p:cNvGrpSpPr/>
          <p:nvPr/>
        </p:nvGrpSpPr>
        <p:grpSpPr>
          <a:xfrm>
            <a:off x="9563360" y="3481956"/>
            <a:ext cx="272950" cy="701654"/>
            <a:chOff x="1253225" y="1631433"/>
            <a:chExt cx="272950" cy="701654"/>
          </a:xfrm>
        </p:grpSpPr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74AEB86C-32D8-418F-93EA-C6B9E6C7557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id="{C93C3050-3A16-4C23-A7D8-DFA3F82BC9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1B60745D-04FA-4298-9F26-F40DCF66283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2" name="Group 531">
            <a:extLst>
              <a:ext uri="{FF2B5EF4-FFF2-40B4-BE49-F238E27FC236}">
                <a16:creationId xmlns:a16="http://schemas.microsoft.com/office/drawing/2014/main" id="{929A3075-C3B1-417E-9236-88215374D3F9}"/>
              </a:ext>
            </a:extLst>
          </p:cNvPr>
          <p:cNvGrpSpPr/>
          <p:nvPr/>
        </p:nvGrpSpPr>
        <p:grpSpPr>
          <a:xfrm rot="10800000">
            <a:off x="9857300" y="4173609"/>
            <a:ext cx="272950" cy="701654"/>
            <a:chOff x="1253225" y="1631433"/>
            <a:chExt cx="272950" cy="701654"/>
          </a:xfrm>
        </p:grpSpPr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14514EBB-CE6B-4178-A1E2-DF0FE3FD6B5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4" name="Straight Connector 533">
              <a:extLst>
                <a:ext uri="{FF2B5EF4-FFF2-40B4-BE49-F238E27FC236}">
                  <a16:creationId xmlns:a16="http://schemas.microsoft.com/office/drawing/2014/main" id="{1BAE1361-A5E7-42A6-9733-BEA34299E4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5" name="Oval 534">
              <a:extLst>
                <a:ext uri="{FF2B5EF4-FFF2-40B4-BE49-F238E27FC236}">
                  <a16:creationId xmlns:a16="http://schemas.microsoft.com/office/drawing/2014/main" id="{A2555AFA-6867-417D-9C48-6D9DF9583F5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DBE0D084-8271-475F-93FD-FF6B5AF7C0D2}"/>
              </a:ext>
            </a:extLst>
          </p:cNvPr>
          <p:cNvGrpSpPr/>
          <p:nvPr/>
        </p:nvGrpSpPr>
        <p:grpSpPr>
          <a:xfrm>
            <a:off x="9819883" y="3481957"/>
            <a:ext cx="272950" cy="701654"/>
            <a:chOff x="1253225" y="1631433"/>
            <a:chExt cx="272950" cy="701654"/>
          </a:xfrm>
        </p:grpSpPr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14D15B1A-C5D8-4788-9CEA-FCA0427FE59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8" name="Straight Connector 537">
              <a:extLst>
                <a:ext uri="{FF2B5EF4-FFF2-40B4-BE49-F238E27FC236}">
                  <a16:creationId xmlns:a16="http://schemas.microsoft.com/office/drawing/2014/main" id="{2C4729EF-C7C3-4201-92E3-53FEE9AE12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CD3E2A2B-A844-49AF-9BAC-4262332E4EF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42" name="Oval 541">
            <a:extLst>
              <a:ext uri="{FF2B5EF4-FFF2-40B4-BE49-F238E27FC236}">
                <a16:creationId xmlns:a16="http://schemas.microsoft.com/office/drawing/2014/main" id="{49E62B78-6C7D-44BA-A64F-878352C046D5}"/>
              </a:ext>
            </a:extLst>
          </p:cNvPr>
          <p:cNvSpPr/>
          <p:nvPr/>
        </p:nvSpPr>
        <p:spPr>
          <a:xfrm>
            <a:off x="8471893" y="6188486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4" name="Isosceles Triangle 543">
            <a:extLst>
              <a:ext uri="{FF2B5EF4-FFF2-40B4-BE49-F238E27FC236}">
                <a16:creationId xmlns:a16="http://schemas.microsoft.com/office/drawing/2014/main" id="{70C705DD-CDBA-4AF8-96E4-F76130F2DF98}"/>
              </a:ext>
            </a:extLst>
          </p:cNvPr>
          <p:cNvSpPr/>
          <p:nvPr/>
        </p:nvSpPr>
        <p:spPr>
          <a:xfrm rot="6481765">
            <a:off x="8193748" y="5757196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5" name="Isosceles Triangle 544">
            <a:extLst>
              <a:ext uri="{FF2B5EF4-FFF2-40B4-BE49-F238E27FC236}">
                <a16:creationId xmlns:a16="http://schemas.microsoft.com/office/drawing/2014/main" id="{E3F8ADAD-2942-4593-BB7C-854C2E18AAFE}"/>
              </a:ext>
            </a:extLst>
          </p:cNvPr>
          <p:cNvSpPr/>
          <p:nvPr/>
        </p:nvSpPr>
        <p:spPr>
          <a:xfrm rot="6481765">
            <a:off x="4585381" y="5352222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6" name="Isosceles Triangle 545">
            <a:extLst>
              <a:ext uri="{FF2B5EF4-FFF2-40B4-BE49-F238E27FC236}">
                <a16:creationId xmlns:a16="http://schemas.microsoft.com/office/drawing/2014/main" id="{3DC4EF5E-A220-43B2-A837-AFE2D6DD68FF}"/>
              </a:ext>
            </a:extLst>
          </p:cNvPr>
          <p:cNvSpPr/>
          <p:nvPr/>
        </p:nvSpPr>
        <p:spPr>
          <a:xfrm rot="6481765">
            <a:off x="7156107" y="5870944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7" name="Isosceles Triangle 546">
            <a:extLst>
              <a:ext uri="{FF2B5EF4-FFF2-40B4-BE49-F238E27FC236}">
                <a16:creationId xmlns:a16="http://schemas.microsoft.com/office/drawing/2014/main" id="{E733FEA3-E2B8-4C20-9A63-8022346E469C}"/>
              </a:ext>
            </a:extLst>
          </p:cNvPr>
          <p:cNvSpPr/>
          <p:nvPr/>
        </p:nvSpPr>
        <p:spPr>
          <a:xfrm rot="6481765">
            <a:off x="4813600" y="5823946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8" name="Isosceles Triangle 547">
            <a:extLst>
              <a:ext uri="{FF2B5EF4-FFF2-40B4-BE49-F238E27FC236}">
                <a16:creationId xmlns:a16="http://schemas.microsoft.com/office/drawing/2014/main" id="{BB5AE982-8CEE-43ED-9781-5838AB17177E}"/>
              </a:ext>
            </a:extLst>
          </p:cNvPr>
          <p:cNvSpPr/>
          <p:nvPr/>
        </p:nvSpPr>
        <p:spPr>
          <a:xfrm rot="6481765">
            <a:off x="6020442" y="5462613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9" name="Oval 548">
            <a:extLst>
              <a:ext uri="{FF2B5EF4-FFF2-40B4-BE49-F238E27FC236}">
                <a16:creationId xmlns:a16="http://schemas.microsoft.com/office/drawing/2014/main" id="{E06E63ED-ECF3-4716-B461-2FB7016B7523}"/>
              </a:ext>
            </a:extLst>
          </p:cNvPr>
          <p:cNvSpPr/>
          <p:nvPr/>
        </p:nvSpPr>
        <p:spPr>
          <a:xfrm>
            <a:off x="6873543" y="5333535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0" name="Oval 549">
            <a:extLst>
              <a:ext uri="{FF2B5EF4-FFF2-40B4-BE49-F238E27FC236}">
                <a16:creationId xmlns:a16="http://schemas.microsoft.com/office/drawing/2014/main" id="{53DB2AE5-9529-4105-8491-222605D95131}"/>
              </a:ext>
            </a:extLst>
          </p:cNvPr>
          <p:cNvSpPr/>
          <p:nvPr/>
        </p:nvSpPr>
        <p:spPr>
          <a:xfrm>
            <a:off x="3693490" y="5322308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51" name="Picture 20" descr="105k_random_protein_blue">
            <a:extLst>
              <a:ext uri="{FF2B5EF4-FFF2-40B4-BE49-F238E27FC236}">
                <a16:creationId xmlns:a16="http://schemas.microsoft.com/office/drawing/2014/main" id="{5541C062-D84D-4E05-A90D-B9838D4F9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214" y="5216448"/>
            <a:ext cx="648595" cy="64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" name="Picture 22" descr="105k_random_protein_blue">
            <a:extLst>
              <a:ext uri="{FF2B5EF4-FFF2-40B4-BE49-F238E27FC236}">
                <a16:creationId xmlns:a16="http://schemas.microsoft.com/office/drawing/2014/main" id="{60EBD6B9-BB1D-43B1-BC9B-7EFB209EC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232" y="5253797"/>
            <a:ext cx="726183" cy="72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" name="Rectangle: Rounded Corners 552">
            <a:extLst>
              <a:ext uri="{FF2B5EF4-FFF2-40B4-BE49-F238E27FC236}">
                <a16:creationId xmlns:a16="http://schemas.microsoft.com/office/drawing/2014/main" id="{EE7D7334-585B-42F5-BA01-9C513D1044C4}"/>
              </a:ext>
            </a:extLst>
          </p:cNvPr>
          <p:cNvSpPr/>
          <p:nvPr/>
        </p:nvSpPr>
        <p:spPr>
          <a:xfrm>
            <a:off x="8203405" y="3303691"/>
            <a:ext cx="808999" cy="1729096"/>
          </a:xfrm>
          <a:prstGeom prst="roundRect">
            <a:avLst/>
          </a:prstGeom>
          <a:gradFill flip="none" rotWithShape="1">
            <a:gsLst>
              <a:gs pos="92000">
                <a:schemeClr val="bg2"/>
              </a:gs>
              <a:gs pos="0">
                <a:srgbClr val="FFCCFF"/>
              </a:gs>
            </a:gsLst>
            <a:lin ang="0" scaled="1"/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4" name="Flowchart: Delay 155">
            <a:extLst>
              <a:ext uri="{FF2B5EF4-FFF2-40B4-BE49-F238E27FC236}">
                <a16:creationId xmlns:a16="http://schemas.microsoft.com/office/drawing/2014/main" id="{BB87CBD4-1696-4BF2-8B77-2515D6FD0936}"/>
              </a:ext>
            </a:extLst>
          </p:cNvPr>
          <p:cNvSpPr/>
          <p:nvPr/>
        </p:nvSpPr>
        <p:spPr>
          <a:xfrm rot="10800000">
            <a:off x="7795260" y="3308500"/>
            <a:ext cx="655492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5" name="Flowchart: Delay 155">
            <a:extLst>
              <a:ext uri="{FF2B5EF4-FFF2-40B4-BE49-F238E27FC236}">
                <a16:creationId xmlns:a16="http://schemas.microsoft.com/office/drawing/2014/main" id="{60AAEF0B-C48B-4FA9-B10E-6F6C0AD947E4}"/>
              </a:ext>
            </a:extLst>
          </p:cNvPr>
          <p:cNvSpPr/>
          <p:nvPr/>
        </p:nvSpPr>
        <p:spPr>
          <a:xfrm rot="10800000" flipH="1">
            <a:off x="8849663" y="3308500"/>
            <a:ext cx="655200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6" name="Oval 555">
            <a:extLst>
              <a:ext uri="{FF2B5EF4-FFF2-40B4-BE49-F238E27FC236}">
                <a16:creationId xmlns:a16="http://schemas.microsoft.com/office/drawing/2014/main" id="{EA29B773-F435-4F85-83C1-46FC3CBD9756}"/>
              </a:ext>
            </a:extLst>
          </p:cNvPr>
          <p:cNvSpPr/>
          <p:nvPr/>
        </p:nvSpPr>
        <p:spPr>
          <a:xfrm>
            <a:off x="4420890" y="6262463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8" name="Oval 557">
            <a:extLst>
              <a:ext uri="{FF2B5EF4-FFF2-40B4-BE49-F238E27FC236}">
                <a16:creationId xmlns:a16="http://schemas.microsoft.com/office/drawing/2014/main" id="{F82F9A41-44A9-4282-A511-1BC7387E1B8D}"/>
              </a:ext>
            </a:extLst>
          </p:cNvPr>
          <p:cNvSpPr/>
          <p:nvPr/>
        </p:nvSpPr>
        <p:spPr>
          <a:xfrm>
            <a:off x="9251144" y="6060091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9" name="Isosceles Triangle 558">
            <a:extLst>
              <a:ext uri="{FF2B5EF4-FFF2-40B4-BE49-F238E27FC236}">
                <a16:creationId xmlns:a16="http://schemas.microsoft.com/office/drawing/2014/main" id="{BB8CB605-7B23-45F2-A276-1B85CD635066}"/>
              </a:ext>
            </a:extLst>
          </p:cNvPr>
          <p:cNvSpPr/>
          <p:nvPr/>
        </p:nvSpPr>
        <p:spPr>
          <a:xfrm rot="6481765">
            <a:off x="5113698" y="2734506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0" name="Oval 559">
            <a:extLst>
              <a:ext uri="{FF2B5EF4-FFF2-40B4-BE49-F238E27FC236}">
                <a16:creationId xmlns:a16="http://schemas.microsoft.com/office/drawing/2014/main" id="{88A1BB4F-D6DB-40F8-AB22-0B0E3F2EBD42}"/>
              </a:ext>
            </a:extLst>
          </p:cNvPr>
          <p:cNvSpPr/>
          <p:nvPr/>
        </p:nvSpPr>
        <p:spPr>
          <a:xfrm>
            <a:off x="5878491" y="242607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076A587D-C402-4B55-B407-3025CEA36A79}"/>
              </a:ext>
            </a:extLst>
          </p:cNvPr>
          <p:cNvGrpSpPr/>
          <p:nvPr/>
        </p:nvGrpSpPr>
        <p:grpSpPr>
          <a:xfrm>
            <a:off x="6067474" y="3301389"/>
            <a:ext cx="1343878" cy="1735780"/>
            <a:chOff x="8071903" y="4040405"/>
            <a:chExt cx="1343878" cy="1735780"/>
          </a:xfrm>
        </p:grpSpPr>
        <p:sp>
          <p:nvSpPr>
            <p:cNvPr id="562" name="Rectangle: Rounded Corners 561">
              <a:extLst>
                <a:ext uri="{FF2B5EF4-FFF2-40B4-BE49-F238E27FC236}">
                  <a16:creationId xmlns:a16="http://schemas.microsoft.com/office/drawing/2014/main" id="{420FFE19-E2FD-4D95-AA6F-F33713DBF024}"/>
                </a:ext>
              </a:extLst>
            </p:cNvPr>
            <p:cNvSpPr/>
            <p:nvPr/>
          </p:nvSpPr>
          <p:spPr>
            <a:xfrm>
              <a:off x="8511712" y="4041820"/>
              <a:ext cx="428701" cy="1729096"/>
            </a:xfrm>
            <a:prstGeom prst="roundRect">
              <a:avLst/>
            </a:prstGeom>
            <a:gradFill flip="none" rotWithShape="1">
              <a:gsLst>
                <a:gs pos="92000">
                  <a:schemeClr val="bg2"/>
                </a:gs>
                <a:gs pos="0">
                  <a:srgbClr val="AEA9D3"/>
                </a:gs>
              </a:gsLst>
              <a:lin ang="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3" name="Flowchart: Delay 155">
              <a:extLst>
                <a:ext uri="{FF2B5EF4-FFF2-40B4-BE49-F238E27FC236}">
                  <a16:creationId xmlns:a16="http://schemas.microsoft.com/office/drawing/2014/main" id="{EA8D64A9-DF02-4039-885F-22D3B576CE55}"/>
                </a:ext>
              </a:extLst>
            </p:cNvPr>
            <p:cNvSpPr/>
            <p:nvPr/>
          </p:nvSpPr>
          <p:spPr>
            <a:xfrm rot="10800000">
              <a:off x="8071903" y="4041820"/>
              <a:ext cx="655492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4" name="Flowchart: Delay 155">
              <a:extLst>
                <a:ext uri="{FF2B5EF4-FFF2-40B4-BE49-F238E27FC236}">
                  <a16:creationId xmlns:a16="http://schemas.microsoft.com/office/drawing/2014/main" id="{37CA5407-6390-4E32-A230-30957A13E8D3}"/>
                </a:ext>
              </a:extLst>
            </p:cNvPr>
            <p:cNvSpPr/>
            <p:nvPr/>
          </p:nvSpPr>
          <p:spPr>
            <a:xfrm rot="10800000" flipH="1">
              <a:off x="8760581" y="4040405"/>
              <a:ext cx="655200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65" name="Oval 564">
            <a:extLst>
              <a:ext uri="{FF2B5EF4-FFF2-40B4-BE49-F238E27FC236}">
                <a16:creationId xmlns:a16="http://schemas.microsoft.com/office/drawing/2014/main" id="{4E3BF682-A44F-4652-9E06-C076C4C768FB}"/>
              </a:ext>
            </a:extLst>
          </p:cNvPr>
          <p:cNvSpPr/>
          <p:nvPr/>
        </p:nvSpPr>
        <p:spPr>
          <a:xfrm>
            <a:off x="7632980" y="6154463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6" name="Oval 565">
            <a:extLst>
              <a:ext uri="{FF2B5EF4-FFF2-40B4-BE49-F238E27FC236}">
                <a16:creationId xmlns:a16="http://schemas.microsoft.com/office/drawing/2014/main" id="{2EEC8939-6B32-4974-A5C7-DC24579FE0B8}"/>
              </a:ext>
            </a:extLst>
          </p:cNvPr>
          <p:cNvSpPr/>
          <p:nvPr/>
        </p:nvSpPr>
        <p:spPr>
          <a:xfrm>
            <a:off x="5489012" y="5972824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7" name="TextBox 566">
            <a:extLst>
              <a:ext uri="{FF2B5EF4-FFF2-40B4-BE49-F238E27FC236}">
                <a16:creationId xmlns:a16="http://schemas.microsoft.com/office/drawing/2014/main" id="{A8EB9E3F-8D51-4EB1-B574-8CA5B923CECB}"/>
              </a:ext>
            </a:extLst>
          </p:cNvPr>
          <p:cNvSpPr txBox="1"/>
          <p:nvPr/>
        </p:nvSpPr>
        <p:spPr>
          <a:xfrm>
            <a:off x="10104770" y="3593926"/>
            <a:ext cx="203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Membrane potential </a:t>
            </a:r>
          </a:p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+40 to -70 mV</a:t>
            </a:r>
          </a:p>
        </p:txBody>
      </p:sp>
      <p:grpSp>
        <p:nvGrpSpPr>
          <p:cNvPr id="568" name="Group 567">
            <a:extLst>
              <a:ext uri="{FF2B5EF4-FFF2-40B4-BE49-F238E27FC236}">
                <a16:creationId xmlns:a16="http://schemas.microsoft.com/office/drawing/2014/main" id="{B8AE1132-153B-4D21-BA6B-50E3DDCC2A68}"/>
              </a:ext>
            </a:extLst>
          </p:cNvPr>
          <p:cNvGrpSpPr/>
          <p:nvPr/>
        </p:nvGrpSpPr>
        <p:grpSpPr>
          <a:xfrm>
            <a:off x="4105900" y="3315322"/>
            <a:ext cx="1337162" cy="1749574"/>
            <a:chOff x="4628063" y="3261944"/>
            <a:chExt cx="1337162" cy="1749574"/>
          </a:xfrm>
        </p:grpSpPr>
        <p:sp>
          <p:nvSpPr>
            <p:cNvPr id="569" name="Rectangle: Rounded Corners 568">
              <a:extLst>
                <a:ext uri="{FF2B5EF4-FFF2-40B4-BE49-F238E27FC236}">
                  <a16:creationId xmlns:a16="http://schemas.microsoft.com/office/drawing/2014/main" id="{879890C7-FD2D-42A4-9096-6109A2FBCB0B}"/>
                </a:ext>
              </a:extLst>
            </p:cNvPr>
            <p:cNvSpPr/>
            <p:nvPr/>
          </p:nvSpPr>
          <p:spPr>
            <a:xfrm>
              <a:off x="4847279" y="3311330"/>
              <a:ext cx="890910" cy="1700188"/>
            </a:xfrm>
            <a:prstGeom prst="roundRect">
              <a:avLst>
                <a:gd name="adj" fmla="val 23651"/>
              </a:avLst>
            </a:prstGeom>
            <a:gradFill flip="none" rotWithShape="1">
              <a:gsLst>
                <a:gs pos="92000">
                  <a:schemeClr val="bg2"/>
                </a:gs>
                <a:gs pos="35000">
                  <a:schemeClr val="accent6">
                    <a:lumMod val="60000"/>
                    <a:lumOff val="40000"/>
                  </a:schemeClr>
                </a:gs>
                <a:gs pos="0">
                  <a:srgbClr val="68A64C"/>
                </a:gs>
              </a:gsLst>
              <a:lin ang="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0" name="Flowchart: Delay 155">
              <a:extLst>
                <a:ext uri="{FF2B5EF4-FFF2-40B4-BE49-F238E27FC236}">
                  <a16:creationId xmlns:a16="http://schemas.microsoft.com/office/drawing/2014/main" id="{7D188921-BCAB-44E6-BD81-E36FE138F9F8}"/>
                </a:ext>
              </a:extLst>
            </p:cNvPr>
            <p:cNvSpPr/>
            <p:nvPr/>
          </p:nvSpPr>
          <p:spPr>
            <a:xfrm rot="11183443">
              <a:off x="4628063" y="3261944"/>
              <a:ext cx="588792" cy="1734507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9884 w 665173"/>
                <a:gd name="connsiteY10" fmla="*/ 256849 h 1734365"/>
                <a:gd name="connsiteX11" fmla="*/ 92748 w 665173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36595 w 665173"/>
                <a:gd name="connsiteY10" fmla="*/ 40755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44326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54054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16557 w 665173"/>
                <a:gd name="connsiteY9" fmla="*/ 1030126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31148 w 665173"/>
                <a:gd name="connsiteY11" fmla="*/ 670203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45740 w 665173"/>
                <a:gd name="connsiteY12" fmla="*/ 456194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45740 w 665173"/>
                <a:gd name="connsiteY13" fmla="*/ 456194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94961 w 665173"/>
                <a:gd name="connsiteY11" fmla="*/ 626428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9242 w 665173"/>
                <a:gd name="connsiteY9" fmla="*/ 927986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62616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98635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74922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92238 w 665173"/>
                <a:gd name="connsiteY9" fmla="*/ 1039854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43599 w 665173"/>
                <a:gd name="connsiteY9" fmla="*/ 1030126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51678 w 662530"/>
                <a:gd name="connsiteY9" fmla="*/ 1211933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46814 w 662530"/>
                <a:gd name="connsiteY9" fmla="*/ 1163295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42311 w 663885"/>
                <a:gd name="connsiteY10" fmla="*/ 1030126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32583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87119 w 659544"/>
                <a:gd name="connsiteY0" fmla="*/ 19110 h 1734365"/>
                <a:gd name="connsiteX1" fmla="*/ 264276 w 659544"/>
                <a:gd name="connsiteY1" fmla="*/ 31497 h 1734365"/>
                <a:gd name="connsiteX2" fmla="*/ 511187 w 659544"/>
                <a:gd name="connsiteY2" fmla="*/ 288740 h 1734365"/>
                <a:gd name="connsiteX3" fmla="*/ 645448 w 659544"/>
                <a:gd name="connsiteY3" fmla="*/ 640705 h 1734365"/>
                <a:gd name="connsiteX4" fmla="*/ 630203 w 659544"/>
                <a:gd name="connsiteY4" fmla="*/ 1133493 h 1734365"/>
                <a:gd name="connsiteX5" fmla="*/ 421453 w 659544"/>
                <a:gd name="connsiteY5" fmla="*/ 1542905 h 1734365"/>
                <a:gd name="connsiteX6" fmla="*/ 95787 w 659544"/>
                <a:gd name="connsiteY6" fmla="*/ 1729159 h 1734365"/>
                <a:gd name="connsiteX7" fmla="*/ 4256 w 659544"/>
                <a:gd name="connsiteY7" fmla="*/ 1535274 h 1734365"/>
                <a:gd name="connsiteX8" fmla="*/ 167153 w 659544"/>
                <a:gd name="connsiteY8" fmla="*/ 1346275 h 1734365"/>
                <a:gd name="connsiteX9" fmla="*/ 230383 w 659544"/>
                <a:gd name="connsiteY9" fmla="*/ 1278182 h 1734365"/>
                <a:gd name="connsiteX10" fmla="*/ 243828 w 659544"/>
                <a:gd name="connsiteY10" fmla="*/ 1158432 h 1734365"/>
                <a:gd name="connsiteX11" fmla="*/ 128243 w 659544"/>
                <a:gd name="connsiteY11" fmla="*/ 1044718 h 1734365"/>
                <a:gd name="connsiteX12" fmla="*/ 128242 w 659544"/>
                <a:gd name="connsiteY12" fmla="*/ 962033 h 1734365"/>
                <a:gd name="connsiteX13" fmla="*/ 274157 w 659544"/>
                <a:gd name="connsiteY13" fmla="*/ 869620 h 1734365"/>
                <a:gd name="connsiteX14" fmla="*/ 269293 w 659544"/>
                <a:gd name="connsiteY14" fmla="*/ 762616 h 1734365"/>
                <a:gd name="connsiteX15" fmla="*/ 98534 w 659544"/>
                <a:gd name="connsiteY15" fmla="*/ 701370 h 1734365"/>
                <a:gd name="connsiteX16" fmla="*/ 89332 w 659544"/>
                <a:gd name="connsiteY16" fmla="*/ 626428 h 1734365"/>
                <a:gd name="connsiteX17" fmla="*/ 206064 w 659544"/>
                <a:gd name="connsiteY17" fmla="*/ 553471 h 1734365"/>
                <a:gd name="connsiteX18" fmla="*/ 225520 w 659544"/>
                <a:gd name="connsiteY18" fmla="*/ 441603 h 1734365"/>
                <a:gd name="connsiteX19" fmla="*/ 84469 w 659544"/>
                <a:gd name="connsiteY19" fmla="*/ 363781 h 1734365"/>
                <a:gd name="connsiteX20" fmla="*/ 4255 w 659544"/>
                <a:gd name="connsiteY20" fmla="*/ 256849 h 1734365"/>
                <a:gd name="connsiteX21" fmla="*/ 87119 w 659544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26428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2898 w 655417"/>
                <a:gd name="connsiteY10" fmla="*/ 1152037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8635 w 655417"/>
                <a:gd name="connsiteY10" fmla="*/ 1228931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0030 w 655417"/>
                <a:gd name="connsiteY15" fmla="*/ 869620 h 1734365"/>
                <a:gd name="connsiteX16" fmla="*/ 277410 w 655417"/>
                <a:gd name="connsiteY16" fmla="*/ 813295 h 1734365"/>
                <a:gd name="connsiteX17" fmla="*/ 265166 w 655417"/>
                <a:gd name="connsiteY17" fmla="*/ 762616 h 1734365"/>
                <a:gd name="connsiteX18" fmla="*/ 94407 w 655417"/>
                <a:gd name="connsiteY18" fmla="*/ 701370 h 1734365"/>
                <a:gd name="connsiteX19" fmla="*/ 85205 w 655417"/>
                <a:gd name="connsiteY19" fmla="*/ 613639 h 1734365"/>
                <a:gd name="connsiteX20" fmla="*/ 201937 w 655417"/>
                <a:gd name="connsiteY20" fmla="*/ 553471 h 1734365"/>
                <a:gd name="connsiteX21" fmla="*/ 221393 w 655417"/>
                <a:gd name="connsiteY21" fmla="*/ 441603 h 1734365"/>
                <a:gd name="connsiteX22" fmla="*/ 80342 w 655417"/>
                <a:gd name="connsiteY22" fmla="*/ 363781 h 1734365"/>
                <a:gd name="connsiteX23" fmla="*/ 128 w 655417"/>
                <a:gd name="connsiteY23" fmla="*/ 256849 h 1734365"/>
                <a:gd name="connsiteX24" fmla="*/ 82992 w 655417"/>
                <a:gd name="connsiteY24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4207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143128 w 655417"/>
                <a:gd name="connsiteY20" fmla="*/ 46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8538 w 655417"/>
                <a:gd name="connsiteY13" fmla="*/ 1022338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32651 w 655417"/>
                <a:gd name="connsiteY9" fmla="*/ 1265393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270 h 1734525"/>
                <a:gd name="connsiteX1" fmla="*/ 260149 w 655417"/>
                <a:gd name="connsiteY1" fmla="*/ 31657 h 1734525"/>
                <a:gd name="connsiteX2" fmla="*/ 507060 w 655417"/>
                <a:gd name="connsiteY2" fmla="*/ 288900 h 1734525"/>
                <a:gd name="connsiteX3" fmla="*/ 641321 w 655417"/>
                <a:gd name="connsiteY3" fmla="*/ 640865 h 1734525"/>
                <a:gd name="connsiteX4" fmla="*/ 626076 w 655417"/>
                <a:gd name="connsiteY4" fmla="*/ 1133653 h 1734525"/>
                <a:gd name="connsiteX5" fmla="*/ 417326 w 655417"/>
                <a:gd name="connsiteY5" fmla="*/ 1543065 h 1734525"/>
                <a:gd name="connsiteX6" fmla="*/ 91660 w 655417"/>
                <a:gd name="connsiteY6" fmla="*/ 1729319 h 1734525"/>
                <a:gd name="connsiteX7" fmla="*/ 129 w 655417"/>
                <a:gd name="connsiteY7" fmla="*/ 1535434 h 1734525"/>
                <a:gd name="connsiteX8" fmla="*/ 75477 w 655417"/>
                <a:gd name="connsiteY8" fmla="*/ 1336707 h 1734525"/>
                <a:gd name="connsiteX9" fmla="*/ 232651 w 655417"/>
                <a:gd name="connsiteY9" fmla="*/ 1265553 h 1734525"/>
                <a:gd name="connsiteX10" fmla="*/ 255029 w 655417"/>
                <a:gd name="connsiteY10" fmla="*/ 1209907 h 1734525"/>
                <a:gd name="connsiteX11" fmla="*/ 242898 w 655417"/>
                <a:gd name="connsiteY11" fmla="*/ 1152197 h 1734525"/>
                <a:gd name="connsiteX12" fmla="*/ 197480 w 655417"/>
                <a:gd name="connsiteY12" fmla="*/ 1110796 h 1734525"/>
                <a:gd name="connsiteX13" fmla="*/ 95341 w 655417"/>
                <a:gd name="connsiteY13" fmla="*/ 1041682 h 1734525"/>
                <a:gd name="connsiteX14" fmla="*/ 111326 w 655417"/>
                <a:gd name="connsiteY14" fmla="*/ 949405 h 1734525"/>
                <a:gd name="connsiteX15" fmla="*/ 277410 w 655417"/>
                <a:gd name="connsiteY15" fmla="*/ 864610 h 1734525"/>
                <a:gd name="connsiteX16" fmla="*/ 265166 w 655417"/>
                <a:gd name="connsiteY16" fmla="*/ 762776 h 1734525"/>
                <a:gd name="connsiteX17" fmla="*/ 94407 w 655417"/>
                <a:gd name="connsiteY17" fmla="*/ 701530 h 1734525"/>
                <a:gd name="connsiteX18" fmla="*/ 82008 w 655417"/>
                <a:gd name="connsiteY18" fmla="*/ 629785 h 1734525"/>
                <a:gd name="connsiteX19" fmla="*/ 217923 w 655417"/>
                <a:gd name="connsiteY19" fmla="*/ 518462 h 1734525"/>
                <a:gd name="connsiteX20" fmla="*/ 207072 w 655417"/>
                <a:gd name="connsiteY20" fmla="*/ 442580 h 1734525"/>
                <a:gd name="connsiteX21" fmla="*/ 89933 w 655417"/>
                <a:gd name="connsiteY21" fmla="*/ 389518 h 1734525"/>
                <a:gd name="connsiteX22" fmla="*/ 22402 w 655417"/>
                <a:gd name="connsiteY22" fmla="*/ 259185 h 1734525"/>
                <a:gd name="connsiteX23" fmla="*/ 82992 w 655417"/>
                <a:gd name="connsiteY23" fmla="*/ 19270 h 1734525"/>
                <a:gd name="connsiteX0" fmla="*/ 54665 w 655417"/>
                <a:gd name="connsiteY0" fmla="*/ 17584 h 1738819"/>
                <a:gd name="connsiteX1" fmla="*/ 260149 w 655417"/>
                <a:gd name="connsiteY1" fmla="*/ 35951 h 1738819"/>
                <a:gd name="connsiteX2" fmla="*/ 507060 w 655417"/>
                <a:gd name="connsiteY2" fmla="*/ 293194 h 1738819"/>
                <a:gd name="connsiteX3" fmla="*/ 641321 w 655417"/>
                <a:gd name="connsiteY3" fmla="*/ 645159 h 1738819"/>
                <a:gd name="connsiteX4" fmla="*/ 626076 w 655417"/>
                <a:gd name="connsiteY4" fmla="*/ 1137947 h 1738819"/>
                <a:gd name="connsiteX5" fmla="*/ 417326 w 655417"/>
                <a:gd name="connsiteY5" fmla="*/ 1547359 h 1738819"/>
                <a:gd name="connsiteX6" fmla="*/ 91660 w 655417"/>
                <a:gd name="connsiteY6" fmla="*/ 1733613 h 1738819"/>
                <a:gd name="connsiteX7" fmla="*/ 129 w 655417"/>
                <a:gd name="connsiteY7" fmla="*/ 1539728 h 1738819"/>
                <a:gd name="connsiteX8" fmla="*/ 75477 w 655417"/>
                <a:gd name="connsiteY8" fmla="*/ 1341001 h 1738819"/>
                <a:gd name="connsiteX9" fmla="*/ 232651 w 655417"/>
                <a:gd name="connsiteY9" fmla="*/ 1269847 h 1738819"/>
                <a:gd name="connsiteX10" fmla="*/ 255029 w 655417"/>
                <a:gd name="connsiteY10" fmla="*/ 1214201 h 1738819"/>
                <a:gd name="connsiteX11" fmla="*/ 242898 w 655417"/>
                <a:gd name="connsiteY11" fmla="*/ 1156491 h 1738819"/>
                <a:gd name="connsiteX12" fmla="*/ 197480 w 655417"/>
                <a:gd name="connsiteY12" fmla="*/ 1115090 h 1738819"/>
                <a:gd name="connsiteX13" fmla="*/ 95341 w 655417"/>
                <a:gd name="connsiteY13" fmla="*/ 1045976 h 1738819"/>
                <a:gd name="connsiteX14" fmla="*/ 111326 w 655417"/>
                <a:gd name="connsiteY14" fmla="*/ 953699 h 1738819"/>
                <a:gd name="connsiteX15" fmla="*/ 277410 w 655417"/>
                <a:gd name="connsiteY15" fmla="*/ 868904 h 1738819"/>
                <a:gd name="connsiteX16" fmla="*/ 265166 w 655417"/>
                <a:gd name="connsiteY16" fmla="*/ 767070 h 1738819"/>
                <a:gd name="connsiteX17" fmla="*/ 94407 w 655417"/>
                <a:gd name="connsiteY17" fmla="*/ 705824 h 1738819"/>
                <a:gd name="connsiteX18" fmla="*/ 82008 w 655417"/>
                <a:gd name="connsiteY18" fmla="*/ 634079 h 1738819"/>
                <a:gd name="connsiteX19" fmla="*/ 217923 w 655417"/>
                <a:gd name="connsiteY19" fmla="*/ 522756 h 1738819"/>
                <a:gd name="connsiteX20" fmla="*/ 207072 w 655417"/>
                <a:gd name="connsiteY20" fmla="*/ 446874 h 1738819"/>
                <a:gd name="connsiteX21" fmla="*/ 89933 w 655417"/>
                <a:gd name="connsiteY21" fmla="*/ 393812 h 1738819"/>
                <a:gd name="connsiteX22" fmla="*/ 22402 w 655417"/>
                <a:gd name="connsiteY22" fmla="*/ 263479 h 1738819"/>
                <a:gd name="connsiteX23" fmla="*/ 54665 w 655417"/>
                <a:gd name="connsiteY23" fmla="*/ 17584 h 1738819"/>
                <a:gd name="connsiteX0" fmla="*/ 54665 w 655417"/>
                <a:gd name="connsiteY0" fmla="*/ 17699 h 1738934"/>
                <a:gd name="connsiteX1" fmla="*/ 260149 w 655417"/>
                <a:gd name="connsiteY1" fmla="*/ 36066 h 1738934"/>
                <a:gd name="connsiteX2" fmla="*/ 507060 w 655417"/>
                <a:gd name="connsiteY2" fmla="*/ 293309 h 1738934"/>
                <a:gd name="connsiteX3" fmla="*/ 641321 w 655417"/>
                <a:gd name="connsiteY3" fmla="*/ 645274 h 1738934"/>
                <a:gd name="connsiteX4" fmla="*/ 626076 w 655417"/>
                <a:gd name="connsiteY4" fmla="*/ 1138062 h 1738934"/>
                <a:gd name="connsiteX5" fmla="*/ 417326 w 655417"/>
                <a:gd name="connsiteY5" fmla="*/ 1547474 h 1738934"/>
                <a:gd name="connsiteX6" fmla="*/ 91660 w 655417"/>
                <a:gd name="connsiteY6" fmla="*/ 1733728 h 1738934"/>
                <a:gd name="connsiteX7" fmla="*/ 129 w 655417"/>
                <a:gd name="connsiteY7" fmla="*/ 1539843 h 1738934"/>
                <a:gd name="connsiteX8" fmla="*/ 75477 w 655417"/>
                <a:gd name="connsiteY8" fmla="*/ 1341116 h 1738934"/>
                <a:gd name="connsiteX9" fmla="*/ 232651 w 655417"/>
                <a:gd name="connsiteY9" fmla="*/ 1269962 h 1738934"/>
                <a:gd name="connsiteX10" fmla="*/ 255029 w 655417"/>
                <a:gd name="connsiteY10" fmla="*/ 1214316 h 1738934"/>
                <a:gd name="connsiteX11" fmla="*/ 242898 w 655417"/>
                <a:gd name="connsiteY11" fmla="*/ 1156606 h 1738934"/>
                <a:gd name="connsiteX12" fmla="*/ 197480 w 655417"/>
                <a:gd name="connsiteY12" fmla="*/ 1115205 h 1738934"/>
                <a:gd name="connsiteX13" fmla="*/ 95341 w 655417"/>
                <a:gd name="connsiteY13" fmla="*/ 1046091 h 1738934"/>
                <a:gd name="connsiteX14" fmla="*/ 111326 w 655417"/>
                <a:gd name="connsiteY14" fmla="*/ 953814 h 1738934"/>
                <a:gd name="connsiteX15" fmla="*/ 277410 w 655417"/>
                <a:gd name="connsiteY15" fmla="*/ 869019 h 1738934"/>
                <a:gd name="connsiteX16" fmla="*/ 265166 w 655417"/>
                <a:gd name="connsiteY16" fmla="*/ 767185 h 1738934"/>
                <a:gd name="connsiteX17" fmla="*/ 94407 w 655417"/>
                <a:gd name="connsiteY17" fmla="*/ 705939 h 1738934"/>
                <a:gd name="connsiteX18" fmla="*/ 82008 w 655417"/>
                <a:gd name="connsiteY18" fmla="*/ 634194 h 1738934"/>
                <a:gd name="connsiteX19" fmla="*/ 217923 w 655417"/>
                <a:gd name="connsiteY19" fmla="*/ 522871 h 1738934"/>
                <a:gd name="connsiteX20" fmla="*/ 207072 w 655417"/>
                <a:gd name="connsiteY20" fmla="*/ 446989 h 1738934"/>
                <a:gd name="connsiteX21" fmla="*/ 89933 w 655417"/>
                <a:gd name="connsiteY21" fmla="*/ 393927 h 1738934"/>
                <a:gd name="connsiteX22" fmla="*/ 38312 w 655417"/>
                <a:gd name="connsiteY22" fmla="*/ 265149 h 1738934"/>
                <a:gd name="connsiteX23" fmla="*/ 54665 w 655417"/>
                <a:gd name="connsiteY23" fmla="*/ 17699 h 1738934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89933 w 655417"/>
                <a:gd name="connsiteY21" fmla="*/ 393628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36377 w 655417"/>
                <a:gd name="connsiteY21" fmla="*/ 382369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6371 h 1737606"/>
                <a:gd name="connsiteX1" fmla="*/ 260149 w 655417"/>
                <a:gd name="connsiteY1" fmla="*/ 34738 h 1737606"/>
                <a:gd name="connsiteX2" fmla="*/ 507060 w 655417"/>
                <a:gd name="connsiteY2" fmla="*/ 291981 h 1737606"/>
                <a:gd name="connsiteX3" fmla="*/ 641321 w 655417"/>
                <a:gd name="connsiteY3" fmla="*/ 643946 h 1737606"/>
                <a:gd name="connsiteX4" fmla="*/ 626076 w 655417"/>
                <a:gd name="connsiteY4" fmla="*/ 1136734 h 1737606"/>
                <a:gd name="connsiteX5" fmla="*/ 417326 w 655417"/>
                <a:gd name="connsiteY5" fmla="*/ 1546146 h 1737606"/>
                <a:gd name="connsiteX6" fmla="*/ 91660 w 655417"/>
                <a:gd name="connsiteY6" fmla="*/ 1732400 h 1737606"/>
                <a:gd name="connsiteX7" fmla="*/ 129 w 655417"/>
                <a:gd name="connsiteY7" fmla="*/ 1538515 h 1737606"/>
                <a:gd name="connsiteX8" fmla="*/ 75477 w 655417"/>
                <a:gd name="connsiteY8" fmla="*/ 1339788 h 1737606"/>
                <a:gd name="connsiteX9" fmla="*/ 232651 w 655417"/>
                <a:gd name="connsiteY9" fmla="*/ 1268634 h 1737606"/>
                <a:gd name="connsiteX10" fmla="*/ 255029 w 655417"/>
                <a:gd name="connsiteY10" fmla="*/ 1212988 h 1737606"/>
                <a:gd name="connsiteX11" fmla="*/ 242898 w 655417"/>
                <a:gd name="connsiteY11" fmla="*/ 1155278 h 1737606"/>
                <a:gd name="connsiteX12" fmla="*/ 197480 w 655417"/>
                <a:gd name="connsiteY12" fmla="*/ 1113877 h 1737606"/>
                <a:gd name="connsiteX13" fmla="*/ 95341 w 655417"/>
                <a:gd name="connsiteY13" fmla="*/ 1044763 h 1737606"/>
                <a:gd name="connsiteX14" fmla="*/ 111326 w 655417"/>
                <a:gd name="connsiteY14" fmla="*/ 952486 h 1737606"/>
                <a:gd name="connsiteX15" fmla="*/ 277410 w 655417"/>
                <a:gd name="connsiteY15" fmla="*/ 867691 h 1737606"/>
                <a:gd name="connsiteX16" fmla="*/ 265166 w 655417"/>
                <a:gd name="connsiteY16" fmla="*/ 765857 h 1737606"/>
                <a:gd name="connsiteX17" fmla="*/ 94407 w 655417"/>
                <a:gd name="connsiteY17" fmla="*/ 704611 h 1737606"/>
                <a:gd name="connsiteX18" fmla="*/ 82008 w 655417"/>
                <a:gd name="connsiteY18" fmla="*/ 632866 h 1737606"/>
                <a:gd name="connsiteX19" fmla="*/ 217923 w 655417"/>
                <a:gd name="connsiteY19" fmla="*/ 521543 h 1737606"/>
                <a:gd name="connsiteX20" fmla="*/ 207072 w 655417"/>
                <a:gd name="connsiteY20" fmla="*/ 445661 h 1737606"/>
                <a:gd name="connsiteX21" fmla="*/ 36377 w 655417"/>
                <a:gd name="connsiteY21" fmla="*/ 381340 h 1737606"/>
                <a:gd name="connsiteX22" fmla="*/ 17460 w 655417"/>
                <a:gd name="connsiteY22" fmla="*/ 245887 h 1737606"/>
                <a:gd name="connsiteX23" fmla="*/ 54665 w 655417"/>
                <a:gd name="connsiteY23" fmla="*/ 16371 h 1737606"/>
                <a:gd name="connsiteX0" fmla="*/ 70874 w 655417"/>
                <a:gd name="connsiteY0" fmla="*/ 15926 h 1738907"/>
                <a:gd name="connsiteX1" fmla="*/ 260149 w 655417"/>
                <a:gd name="connsiteY1" fmla="*/ 36039 h 1738907"/>
                <a:gd name="connsiteX2" fmla="*/ 507060 w 655417"/>
                <a:gd name="connsiteY2" fmla="*/ 293282 h 1738907"/>
                <a:gd name="connsiteX3" fmla="*/ 641321 w 655417"/>
                <a:gd name="connsiteY3" fmla="*/ 645247 h 1738907"/>
                <a:gd name="connsiteX4" fmla="*/ 626076 w 655417"/>
                <a:gd name="connsiteY4" fmla="*/ 1138035 h 1738907"/>
                <a:gd name="connsiteX5" fmla="*/ 417326 w 655417"/>
                <a:gd name="connsiteY5" fmla="*/ 1547447 h 1738907"/>
                <a:gd name="connsiteX6" fmla="*/ 91660 w 655417"/>
                <a:gd name="connsiteY6" fmla="*/ 1733701 h 1738907"/>
                <a:gd name="connsiteX7" fmla="*/ 129 w 655417"/>
                <a:gd name="connsiteY7" fmla="*/ 1539816 h 1738907"/>
                <a:gd name="connsiteX8" fmla="*/ 75477 w 655417"/>
                <a:gd name="connsiteY8" fmla="*/ 1341089 h 1738907"/>
                <a:gd name="connsiteX9" fmla="*/ 232651 w 655417"/>
                <a:gd name="connsiteY9" fmla="*/ 1269935 h 1738907"/>
                <a:gd name="connsiteX10" fmla="*/ 255029 w 655417"/>
                <a:gd name="connsiteY10" fmla="*/ 1214289 h 1738907"/>
                <a:gd name="connsiteX11" fmla="*/ 242898 w 655417"/>
                <a:gd name="connsiteY11" fmla="*/ 1156579 h 1738907"/>
                <a:gd name="connsiteX12" fmla="*/ 197480 w 655417"/>
                <a:gd name="connsiteY12" fmla="*/ 1115178 h 1738907"/>
                <a:gd name="connsiteX13" fmla="*/ 95341 w 655417"/>
                <a:gd name="connsiteY13" fmla="*/ 1046064 h 1738907"/>
                <a:gd name="connsiteX14" fmla="*/ 111326 w 655417"/>
                <a:gd name="connsiteY14" fmla="*/ 953787 h 1738907"/>
                <a:gd name="connsiteX15" fmla="*/ 277410 w 655417"/>
                <a:gd name="connsiteY15" fmla="*/ 868992 h 1738907"/>
                <a:gd name="connsiteX16" fmla="*/ 265166 w 655417"/>
                <a:gd name="connsiteY16" fmla="*/ 767158 h 1738907"/>
                <a:gd name="connsiteX17" fmla="*/ 94407 w 655417"/>
                <a:gd name="connsiteY17" fmla="*/ 705912 h 1738907"/>
                <a:gd name="connsiteX18" fmla="*/ 82008 w 655417"/>
                <a:gd name="connsiteY18" fmla="*/ 634167 h 1738907"/>
                <a:gd name="connsiteX19" fmla="*/ 217923 w 655417"/>
                <a:gd name="connsiteY19" fmla="*/ 522844 h 1738907"/>
                <a:gd name="connsiteX20" fmla="*/ 207072 w 655417"/>
                <a:gd name="connsiteY20" fmla="*/ 446962 h 1738907"/>
                <a:gd name="connsiteX21" fmla="*/ 36377 w 655417"/>
                <a:gd name="connsiteY21" fmla="*/ 382641 h 1738907"/>
                <a:gd name="connsiteX22" fmla="*/ 17460 w 655417"/>
                <a:gd name="connsiteY22" fmla="*/ 247188 h 1738907"/>
                <a:gd name="connsiteX23" fmla="*/ 70874 w 655417"/>
                <a:gd name="connsiteY23" fmla="*/ 15926 h 1738907"/>
                <a:gd name="connsiteX0" fmla="*/ 70874 w 651258"/>
                <a:gd name="connsiteY0" fmla="*/ 15926 h 1734570"/>
                <a:gd name="connsiteX1" fmla="*/ 260149 w 651258"/>
                <a:gd name="connsiteY1" fmla="*/ 36039 h 1734570"/>
                <a:gd name="connsiteX2" fmla="*/ 507060 w 651258"/>
                <a:gd name="connsiteY2" fmla="*/ 293282 h 1734570"/>
                <a:gd name="connsiteX3" fmla="*/ 641321 w 651258"/>
                <a:gd name="connsiteY3" fmla="*/ 645247 h 1734570"/>
                <a:gd name="connsiteX4" fmla="*/ 626076 w 651258"/>
                <a:gd name="connsiteY4" fmla="*/ 1138035 h 1734570"/>
                <a:gd name="connsiteX5" fmla="*/ 504843 w 651258"/>
                <a:gd name="connsiteY5" fmla="*/ 1590163 h 1734570"/>
                <a:gd name="connsiteX6" fmla="*/ 91660 w 651258"/>
                <a:gd name="connsiteY6" fmla="*/ 1733701 h 1734570"/>
                <a:gd name="connsiteX7" fmla="*/ 129 w 651258"/>
                <a:gd name="connsiteY7" fmla="*/ 1539816 h 1734570"/>
                <a:gd name="connsiteX8" fmla="*/ 75477 w 651258"/>
                <a:gd name="connsiteY8" fmla="*/ 1341089 h 1734570"/>
                <a:gd name="connsiteX9" fmla="*/ 232651 w 651258"/>
                <a:gd name="connsiteY9" fmla="*/ 1269935 h 1734570"/>
                <a:gd name="connsiteX10" fmla="*/ 255029 w 651258"/>
                <a:gd name="connsiteY10" fmla="*/ 1214289 h 1734570"/>
                <a:gd name="connsiteX11" fmla="*/ 242898 w 651258"/>
                <a:gd name="connsiteY11" fmla="*/ 1156579 h 1734570"/>
                <a:gd name="connsiteX12" fmla="*/ 197480 w 651258"/>
                <a:gd name="connsiteY12" fmla="*/ 1115178 h 1734570"/>
                <a:gd name="connsiteX13" fmla="*/ 95341 w 651258"/>
                <a:gd name="connsiteY13" fmla="*/ 1046064 h 1734570"/>
                <a:gd name="connsiteX14" fmla="*/ 111326 w 651258"/>
                <a:gd name="connsiteY14" fmla="*/ 953787 h 1734570"/>
                <a:gd name="connsiteX15" fmla="*/ 277410 w 651258"/>
                <a:gd name="connsiteY15" fmla="*/ 868992 h 1734570"/>
                <a:gd name="connsiteX16" fmla="*/ 265166 w 651258"/>
                <a:gd name="connsiteY16" fmla="*/ 767158 h 1734570"/>
                <a:gd name="connsiteX17" fmla="*/ 94407 w 651258"/>
                <a:gd name="connsiteY17" fmla="*/ 705912 h 1734570"/>
                <a:gd name="connsiteX18" fmla="*/ 82008 w 651258"/>
                <a:gd name="connsiteY18" fmla="*/ 634167 h 1734570"/>
                <a:gd name="connsiteX19" fmla="*/ 217923 w 651258"/>
                <a:gd name="connsiteY19" fmla="*/ 522844 h 1734570"/>
                <a:gd name="connsiteX20" fmla="*/ 207072 w 651258"/>
                <a:gd name="connsiteY20" fmla="*/ 446962 h 1734570"/>
                <a:gd name="connsiteX21" fmla="*/ 36377 w 651258"/>
                <a:gd name="connsiteY21" fmla="*/ 382641 h 1734570"/>
                <a:gd name="connsiteX22" fmla="*/ 17460 w 651258"/>
                <a:gd name="connsiteY22" fmla="*/ 247188 h 1734570"/>
                <a:gd name="connsiteX23" fmla="*/ 70874 w 651258"/>
                <a:gd name="connsiteY23" fmla="*/ 15926 h 1734570"/>
                <a:gd name="connsiteX0" fmla="*/ 70874 w 650248"/>
                <a:gd name="connsiteY0" fmla="*/ 15926 h 1734570"/>
                <a:gd name="connsiteX1" fmla="*/ 260149 w 650248"/>
                <a:gd name="connsiteY1" fmla="*/ 36039 h 1734570"/>
                <a:gd name="connsiteX2" fmla="*/ 520734 w 650248"/>
                <a:gd name="connsiteY2" fmla="*/ 190085 h 1734570"/>
                <a:gd name="connsiteX3" fmla="*/ 641321 w 650248"/>
                <a:gd name="connsiteY3" fmla="*/ 645247 h 1734570"/>
                <a:gd name="connsiteX4" fmla="*/ 626076 w 650248"/>
                <a:gd name="connsiteY4" fmla="*/ 1138035 h 1734570"/>
                <a:gd name="connsiteX5" fmla="*/ 504843 w 650248"/>
                <a:gd name="connsiteY5" fmla="*/ 1590163 h 1734570"/>
                <a:gd name="connsiteX6" fmla="*/ 91660 w 650248"/>
                <a:gd name="connsiteY6" fmla="*/ 1733701 h 1734570"/>
                <a:gd name="connsiteX7" fmla="*/ 129 w 650248"/>
                <a:gd name="connsiteY7" fmla="*/ 1539816 h 1734570"/>
                <a:gd name="connsiteX8" fmla="*/ 75477 w 650248"/>
                <a:gd name="connsiteY8" fmla="*/ 1341089 h 1734570"/>
                <a:gd name="connsiteX9" fmla="*/ 232651 w 650248"/>
                <a:gd name="connsiteY9" fmla="*/ 1269935 h 1734570"/>
                <a:gd name="connsiteX10" fmla="*/ 255029 w 650248"/>
                <a:gd name="connsiteY10" fmla="*/ 1214289 h 1734570"/>
                <a:gd name="connsiteX11" fmla="*/ 242898 w 650248"/>
                <a:gd name="connsiteY11" fmla="*/ 1156579 h 1734570"/>
                <a:gd name="connsiteX12" fmla="*/ 197480 w 650248"/>
                <a:gd name="connsiteY12" fmla="*/ 1115178 h 1734570"/>
                <a:gd name="connsiteX13" fmla="*/ 95341 w 650248"/>
                <a:gd name="connsiteY13" fmla="*/ 1046064 h 1734570"/>
                <a:gd name="connsiteX14" fmla="*/ 111326 w 650248"/>
                <a:gd name="connsiteY14" fmla="*/ 953787 h 1734570"/>
                <a:gd name="connsiteX15" fmla="*/ 277410 w 650248"/>
                <a:gd name="connsiteY15" fmla="*/ 868992 h 1734570"/>
                <a:gd name="connsiteX16" fmla="*/ 265166 w 650248"/>
                <a:gd name="connsiteY16" fmla="*/ 767158 h 1734570"/>
                <a:gd name="connsiteX17" fmla="*/ 94407 w 650248"/>
                <a:gd name="connsiteY17" fmla="*/ 705912 h 1734570"/>
                <a:gd name="connsiteX18" fmla="*/ 82008 w 650248"/>
                <a:gd name="connsiteY18" fmla="*/ 634167 h 1734570"/>
                <a:gd name="connsiteX19" fmla="*/ 217923 w 650248"/>
                <a:gd name="connsiteY19" fmla="*/ 522844 h 1734570"/>
                <a:gd name="connsiteX20" fmla="*/ 207072 w 650248"/>
                <a:gd name="connsiteY20" fmla="*/ 446962 h 1734570"/>
                <a:gd name="connsiteX21" fmla="*/ 36377 w 650248"/>
                <a:gd name="connsiteY21" fmla="*/ 382641 h 1734570"/>
                <a:gd name="connsiteX22" fmla="*/ 17460 w 650248"/>
                <a:gd name="connsiteY22" fmla="*/ 247188 h 1734570"/>
                <a:gd name="connsiteX23" fmla="*/ 70874 w 650248"/>
                <a:gd name="connsiteY23" fmla="*/ 15926 h 1734570"/>
                <a:gd name="connsiteX0" fmla="*/ 70874 w 635029"/>
                <a:gd name="connsiteY0" fmla="*/ 15926 h 1734570"/>
                <a:gd name="connsiteX1" fmla="*/ 260149 w 635029"/>
                <a:gd name="connsiteY1" fmla="*/ 36039 h 1734570"/>
                <a:gd name="connsiteX2" fmla="*/ 520734 w 635029"/>
                <a:gd name="connsiteY2" fmla="*/ 190085 h 1734570"/>
                <a:gd name="connsiteX3" fmla="*/ 614255 w 635029"/>
                <a:gd name="connsiteY3" fmla="*/ 655856 h 1734570"/>
                <a:gd name="connsiteX4" fmla="*/ 626076 w 635029"/>
                <a:gd name="connsiteY4" fmla="*/ 1138035 h 1734570"/>
                <a:gd name="connsiteX5" fmla="*/ 504843 w 635029"/>
                <a:gd name="connsiteY5" fmla="*/ 1590163 h 1734570"/>
                <a:gd name="connsiteX6" fmla="*/ 91660 w 635029"/>
                <a:gd name="connsiteY6" fmla="*/ 1733701 h 1734570"/>
                <a:gd name="connsiteX7" fmla="*/ 129 w 635029"/>
                <a:gd name="connsiteY7" fmla="*/ 1539816 h 1734570"/>
                <a:gd name="connsiteX8" fmla="*/ 75477 w 635029"/>
                <a:gd name="connsiteY8" fmla="*/ 1341089 h 1734570"/>
                <a:gd name="connsiteX9" fmla="*/ 232651 w 635029"/>
                <a:gd name="connsiteY9" fmla="*/ 1269935 h 1734570"/>
                <a:gd name="connsiteX10" fmla="*/ 255029 w 635029"/>
                <a:gd name="connsiteY10" fmla="*/ 1214289 h 1734570"/>
                <a:gd name="connsiteX11" fmla="*/ 242898 w 635029"/>
                <a:gd name="connsiteY11" fmla="*/ 1156579 h 1734570"/>
                <a:gd name="connsiteX12" fmla="*/ 197480 w 635029"/>
                <a:gd name="connsiteY12" fmla="*/ 1115178 h 1734570"/>
                <a:gd name="connsiteX13" fmla="*/ 95341 w 635029"/>
                <a:gd name="connsiteY13" fmla="*/ 1046064 h 1734570"/>
                <a:gd name="connsiteX14" fmla="*/ 111326 w 635029"/>
                <a:gd name="connsiteY14" fmla="*/ 953787 h 1734570"/>
                <a:gd name="connsiteX15" fmla="*/ 277410 w 635029"/>
                <a:gd name="connsiteY15" fmla="*/ 868992 h 1734570"/>
                <a:gd name="connsiteX16" fmla="*/ 265166 w 635029"/>
                <a:gd name="connsiteY16" fmla="*/ 767158 h 1734570"/>
                <a:gd name="connsiteX17" fmla="*/ 94407 w 635029"/>
                <a:gd name="connsiteY17" fmla="*/ 705912 h 1734570"/>
                <a:gd name="connsiteX18" fmla="*/ 82008 w 635029"/>
                <a:gd name="connsiteY18" fmla="*/ 634167 h 1734570"/>
                <a:gd name="connsiteX19" fmla="*/ 217923 w 635029"/>
                <a:gd name="connsiteY19" fmla="*/ 522844 h 1734570"/>
                <a:gd name="connsiteX20" fmla="*/ 207072 w 635029"/>
                <a:gd name="connsiteY20" fmla="*/ 446962 h 1734570"/>
                <a:gd name="connsiteX21" fmla="*/ 36377 w 635029"/>
                <a:gd name="connsiteY21" fmla="*/ 382641 h 1734570"/>
                <a:gd name="connsiteX22" fmla="*/ 17460 w 635029"/>
                <a:gd name="connsiteY22" fmla="*/ 247188 h 1734570"/>
                <a:gd name="connsiteX23" fmla="*/ 70874 w 635029"/>
                <a:gd name="connsiteY23" fmla="*/ 15926 h 1734570"/>
                <a:gd name="connsiteX0" fmla="*/ 70874 w 621222"/>
                <a:gd name="connsiteY0" fmla="*/ 15926 h 1734520"/>
                <a:gd name="connsiteX1" fmla="*/ 260149 w 621222"/>
                <a:gd name="connsiteY1" fmla="*/ 36039 h 1734520"/>
                <a:gd name="connsiteX2" fmla="*/ 520734 w 621222"/>
                <a:gd name="connsiteY2" fmla="*/ 190085 h 1734520"/>
                <a:gd name="connsiteX3" fmla="*/ 614255 w 621222"/>
                <a:gd name="connsiteY3" fmla="*/ 655856 h 1734520"/>
                <a:gd name="connsiteX4" fmla="*/ 602156 w 621222"/>
                <a:gd name="connsiteY4" fmla="*/ 1161982 h 1734520"/>
                <a:gd name="connsiteX5" fmla="*/ 504843 w 621222"/>
                <a:gd name="connsiteY5" fmla="*/ 1590163 h 1734520"/>
                <a:gd name="connsiteX6" fmla="*/ 91660 w 621222"/>
                <a:gd name="connsiteY6" fmla="*/ 1733701 h 1734520"/>
                <a:gd name="connsiteX7" fmla="*/ 129 w 621222"/>
                <a:gd name="connsiteY7" fmla="*/ 1539816 h 1734520"/>
                <a:gd name="connsiteX8" fmla="*/ 75477 w 621222"/>
                <a:gd name="connsiteY8" fmla="*/ 1341089 h 1734520"/>
                <a:gd name="connsiteX9" fmla="*/ 232651 w 621222"/>
                <a:gd name="connsiteY9" fmla="*/ 1269935 h 1734520"/>
                <a:gd name="connsiteX10" fmla="*/ 255029 w 621222"/>
                <a:gd name="connsiteY10" fmla="*/ 1214289 h 1734520"/>
                <a:gd name="connsiteX11" fmla="*/ 242898 w 621222"/>
                <a:gd name="connsiteY11" fmla="*/ 1156579 h 1734520"/>
                <a:gd name="connsiteX12" fmla="*/ 197480 w 621222"/>
                <a:gd name="connsiteY12" fmla="*/ 1115178 h 1734520"/>
                <a:gd name="connsiteX13" fmla="*/ 95341 w 621222"/>
                <a:gd name="connsiteY13" fmla="*/ 1046064 h 1734520"/>
                <a:gd name="connsiteX14" fmla="*/ 111326 w 621222"/>
                <a:gd name="connsiteY14" fmla="*/ 953787 h 1734520"/>
                <a:gd name="connsiteX15" fmla="*/ 277410 w 621222"/>
                <a:gd name="connsiteY15" fmla="*/ 868992 h 1734520"/>
                <a:gd name="connsiteX16" fmla="*/ 265166 w 621222"/>
                <a:gd name="connsiteY16" fmla="*/ 767158 h 1734520"/>
                <a:gd name="connsiteX17" fmla="*/ 94407 w 621222"/>
                <a:gd name="connsiteY17" fmla="*/ 705912 h 1734520"/>
                <a:gd name="connsiteX18" fmla="*/ 82008 w 621222"/>
                <a:gd name="connsiteY18" fmla="*/ 634167 h 1734520"/>
                <a:gd name="connsiteX19" fmla="*/ 217923 w 621222"/>
                <a:gd name="connsiteY19" fmla="*/ 522844 h 1734520"/>
                <a:gd name="connsiteX20" fmla="*/ 207072 w 621222"/>
                <a:gd name="connsiteY20" fmla="*/ 446962 h 1734520"/>
                <a:gd name="connsiteX21" fmla="*/ 36377 w 621222"/>
                <a:gd name="connsiteY21" fmla="*/ 382641 h 1734520"/>
                <a:gd name="connsiteX22" fmla="*/ 17460 w 621222"/>
                <a:gd name="connsiteY22" fmla="*/ 247188 h 1734520"/>
                <a:gd name="connsiteX23" fmla="*/ 70874 w 621222"/>
                <a:gd name="connsiteY23" fmla="*/ 15926 h 1734520"/>
                <a:gd name="connsiteX0" fmla="*/ 70874 w 606148"/>
                <a:gd name="connsiteY0" fmla="*/ 15926 h 1734520"/>
                <a:gd name="connsiteX1" fmla="*/ 260149 w 606148"/>
                <a:gd name="connsiteY1" fmla="*/ 36039 h 1734520"/>
                <a:gd name="connsiteX2" fmla="*/ 520734 w 606148"/>
                <a:gd name="connsiteY2" fmla="*/ 190085 h 1734520"/>
                <a:gd name="connsiteX3" fmla="*/ 580896 w 606148"/>
                <a:gd name="connsiteY3" fmla="*/ 639789 h 1734520"/>
                <a:gd name="connsiteX4" fmla="*/ 602156 w 606148"/>
                <a:gd name="connsiteY4" fmla="*/ 1161982 h 1734520"/>
                <a:gd name="connsiteX5" fmla="*/ 504843 w 606148"/>
                <a:gd name="connsiteY5" fmla="*/ 1590163 h 1734520"/>
                <a:gd name="connsiteX6" fmla="*/ 91660 w 606148"/>
                <a:gd name="connsiteY6" fmla="*/ 1733701 h 1734520"/>
                <a:gd name="connsiteX7" fmla="*/ 129 w 606148"/>
                <a:gd name="connsiteY7" fmla="*/ 1539816 h 1734520"/>
                <a:gd name="connsiteX8" fmla="*/ 75477 w 606148"/>
                <a:gd name="connsiteY8" fmla="*/ 1341089 h 1734520"/>
                <a:gd name="connsiteX9" fmla="*/ 232651 w 606148"/>
                <a:gd name="connsiteY9" fmla="*/ 1269935 h 1734520"/>
                <a:gd name="connsiteX10" fmla="*/ 255029 w 606148"/>
                <a:gd name="connsiteY10" fmla="*/ 1214289 h 1734520"/>
                <a:gd name="connsiteX11" fmla="*/ 242898 w 606148"/>
                <a:gd name="connsiteY11" fmla="*/ 1156579 h 1734520"/>
                <a:gd name="connsiteX12" fmla="*/ 197480 w 606148"/>
                <a:gd name="connsiteY12" fmla="*/ 1115178 h 1734520"/>
                <a:gd name="connsiteX13" fmla="*/ 95341 w 606148"/>
                <a:gd name="connsiteY13" fmla="*/ 1046064 h 1734520"/>
                <a:gd name="connsiteX14" fmla="*/ 111326 w 606148"/>
                <a:gd name="connsiteY14" fmla="*/ 953787 h 1734520"/>
                <a:gd name="connsiteX15" fmla="*/ 277410 w 606148"/>
                <a:gd name="connsiteY15" fmla="*/ 868992 h 1734520"/>
                <a:gd name="connsiteX16" fmla="*/ 265166 w 606148"/>
                <a:gd name="connsiteY16" fmla="*/ 767158 h 1734520"/>
                <a:gd name="connsiteX17" fmla="*/ 94407 w 606148"/>
                <a:gd name="connsiteY17" fmla="*/ 705912 h 1734520"/>
                <a:gd name="connsiteX18" fmla="*/ 82008 w 606148"/>
                <a:gd name="connsiteY18" fmla="*/ 634167 h 1734520"/>
                <a:gd name="connsiteX19" fmla="*/ 217923 w 606148"/>
                <a:gd name="connsiteY19" fmla="*/ 522844 h 1734520"/>
                <a:gd name="connsiteX20" fmla="*/ 207072 w 606148"/>
                <a:gd name="connsiteY20" fmla="*/ 446962 h 1734520"/>
                <a:gd name="connsiteX21" fmla="*/ 36377 w 606148"/>
                <a:gd name="connsiteY21" fmla="*/ 382641 h 1734520"/>
                <a:gd name="connsiteX22" fmla="*/ 17460 w 606148"/>
                <a:gd name="connsiteY22" fmla="*/ 247188 h 1734520"/>
                <a:gd name="connsiteX23" fmla="*/ 70874 w 606148"/>
                <a:gd name="connsiteY23" fmla="*/ 15926 h 1734520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100688 w 588792"/>
                <a:gd name="connsiteY18" fmla="*/ 623190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100688 w 588792"/>
                <a:gd name="connsiteY18" fmla="*/ 623190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8792" h="1734507">
                  <a:moveTo>
                    <a:pt x="70874" y="15926"/>
                  </a:moveTo>
                  <a:cubicBezTo>
                    <a:pt x="111322" y="-19265"/>
                    <a:pt x="195971" y="11324"/>
                    <a:pt x="260149" y="36039"/>
                  </a:cubicBezTo>
                  <a:cubicBezTo>
                    <a:pt x="324327" y="60754"/>
                    <a:pt x="467276" y="89460"/>
                    <a:pt x="520734" y="190085"/>
                  </a:cubicBezTo>
                  <a:cubicBezTo>
                    <a:pt x="574192" y="290710"/>
                    <a:pt x="571052" y="476692"/>
                    <a:pt x="580896" y="639789"/>
                  </a:cubicBezTo>
                  <a:cubicBezTo>
                    <a:pt x="590740" y="802886"/>
                    <a:pt x="592471" y="1010269"/>
                    <a:pt x="579796" y="1168665"/>
                  </a:cubicBezTo>
                  <a:cubicBezTo>
                    <a:pt x="567121" y="1327061"/>
                    <a:pt x="586199" y="1495990"/>
                    <a:pt x="504843" y="1590163"/>
                  </a:cubicBezTo>
                  <a:cubicBezTo>
                    <a:pt x="423487" y="1684336"/>
                    <a:pt x="175779" y="1742092"/>
                    <a:pt x="91660" y="1733701"/>
                  </a:cubicBezTo>
                  <a:cubicBezTo>
                    <a:pt x="7541" y="1725310"/>
                    <a:pt x="2826" y="1605251"/>
                    <a:pt x="129" y="1539816"/>
                  </a:cubicBezTo>
                  <a:cubicBezTo>
                    <a:pt x="-2568" y="1474381"/>
                    <a:pt x="37789" y="1383938"/>
                    <a:pt x="75477" y="1341089"/>
                  </a:cubicBezTo>
                  <a:cubicBezTo>
                    <a:pt x="113165" y="1298240"/>
                    <a:pt x="155935" y="1286839"/>
                    <a:pt x="184795" y="1268903"/>
                  </a:cubicBezTo>
                  <a:cubicBezTo>
                    <a:pt x="213655" y="1250967"/>
                    <a:pt x="225931" y="1236706"/>
                    <a:pt x="228705" y="1215682"/>
                  </a:cubicBezTo>
                  <a:cubicBezTo>
                    <a:pt x="231479" y="1194658"/>
                    <a:pt x="218675" y="1170013"/>
                    <a:pt x="208447" y="1152696"/>
                  </a:cubicBezTo>
                  <a:cubicBezTo>
                    <a:pt x="198219" y="1135379"/>
                    <a:pt x="188731" y="1130733"/>
                    <a:pt x="167335" y="1111781"/>
                  </a:cubicBezTo>
                  <a:cubicBezTo>
                    <a:pt x="145939" y="1092829"/>
                    <a:pt x="108101" y="1072429"/>
                    <a:pt x="95341" y="1046064"/>
                  </a:cubicBezTo>
                  <a:cubicBezTo>
                    <a:pt x="82581" y="1019699"/>
                    <a:pt x="84178" y="991292"/>
                    <a:pt x="111326" y="953787"/>
                  </a:cubicBezTo>
                  <a:cubicBezTo>
                    <a:pt x="138474" y="916282"/>
                    <a:pt x="201973" y="916290"/>
                    <a:pt x="227613" y="885185"/>
                  </a:cubicBezTo>
                  <a:cubicBezTo>
                    <a:pt x="253253" y="854080"/>
                    <a:pt x="249267" y="771861"/>
                    <a:pt x="218766" y="753207"/>
                  </a:cubicBezTo>
                  <a:cubicBezTo>
                    <a:pt x="188266" y="734553"/>
                    <a:pt x="114086" y="727581"/>
                    <a:pt x="94407" y="705912"/>
                  </a:cubicBezTo>
                  <a:cubicBezTo>
                    <a:pt x="74728" y="684243"/>
                    <a:pt x="85198" y="651082"/>
                    <a:pt x="100688" y="623190"/>
                  </a:cubicBezTo>
                  <a:cubicBezTo>
                    <a:pt x="116178" y="595298"/>
                    <a:pt x="196230" y="570673"/>
                    <a:pt x="195420" y="529030"/>
                  </a:cubicBezTo>
                  <a:cubicBezTo>
                    <a:pt x="205074" y="503691"/>
                    <a:pt x="192887" y="474694"/>
                    <a:pt x="172621" y="443079"/>
                  </a:cubicBezTo>
                  <a:cubicBezTo>
                    <a:pt x="152355" y="411464"/>
                    <a:pt x="62237" y="415289"/>
                    <a:pt x="36377" y="382641"/>
                  </a:cubicBezTo>
                  <a:cubicBezTo>
                    <a:pt x="10517" y="349993"/>
                    <a:pt x="11711" y="308307"/>
                    <a:pt x="17460" y="247188"/>
                  </a:cubicBezTo>
                  <a:cubicBezTo>
                    <a:pt x="23209" y="186069"/>
                    <a:pt x="30426" y="51117"/>
                    <a:pt x="70874" y="15926"/>
                  </a:cubicBezTo>
                  <a:close/>
                </a:path>
              </a:pathLst>
            </a:custGeom>
            <a:solidFill>
              <a:srgbClr val="68A64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1" name="Flowchart: Delay 155">
              <a:extLst>
                <a:ext uri="{FF2B5EF4-FFF2-40B4-BE49-F238E27FC236}">
                  <a16:creationId xmlns:a16="http://schemas.microsoft.com/office/drawing/2014/main" id="{077F28DD-1339-4538-B0FC-81F0B91F4371}"/>
                </a:ext>
              </a:extLst>
            </p:cNvPr>
            <p:cNvSpPr/>
            <p:nvPr/>
          </p:nvSpPr>
          <p:spPr>
            <a:xfrm rot="10402092" flipH="1">
              <a:off x="5379613" y="3266444"/>
              <a:ext cx="585612" cy="1734059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9884 w 665173"/>
                <a:gd name="connsiteY10" fmla="*/ 256849 h 1734365"/>
                <a:gd name="connsiteX11" fmla="*/ 92748 w 665173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36595 w 665173"/>
                <a:gd name="connsiteY10" fmla="*/ 40755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44326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54054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16557 w 665173"/>
                <a:gd name="connsiteY9" fmla="*/ 1030126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31148 w 665173"/>
                <a:gd name="connsiteY11" fmla="*/ 670203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45740 w 665173"/>
                <a:gd name="connsiteY12" fmla="*/ 456194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45740 w 665173"/>
                <a:gd name="connsiteY13" fmla="*/ 456194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94961 w 665173"/>
                <a:gd name="connsiteY11" fmla="*/ 626428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9242 w 665173"/>
                <a:gd name="connsiteY9" fmla="*/ 927986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62616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98635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74922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92238 w 665173"/>
                <a:gd name="connsiteY9" fmla="*/ 1039854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43599 w 665173"/>
                <a:gd name="connsiteY9" fmla="*/ 1030126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51678 w 662530"/>
                <a:gd name="connsiteY9" fmla="*/ 1211933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46814 w 662530"/>
                <a:gd name="connsiteY9" fmla="*/ 1163295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42311 w 663885"/>
                <a:gd name="connsiteY10" fmla="*/ 1030126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32583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87119 w 659544"/>
                <a:gd name="connsiteY0" fmla="*/ 19110 h 1734365"/>
                <a:gd name="connsiteX1" fmla="*/ 264276 w 659544"/>
                <a:gd name="connsiteY1" fmla="*/ 31497 h 1734365"/>
                <a:gd name="connsiteX2" fmla="*/ 511187 w 659544"/>
                <a:gd name="connsiteY2" fmla="*/ 288740 h 1734365"/>
                <a:gd name="connsiteX3" fmla="*/ 645448 w 659544"/>
                <a:gd name="connsiteY3" fmla="*/ 640705 h 1734365"/>
                <a:gd name="connsiteX4" fmla="*/ 630203 w 659544"/>
                <a:gd name="connsiteY4" fmla="*/ 1133493 h 1734365"/>
                <a:gd name="connsiteX5" fmla="*/ 421453 w 659544"/>
                <a:gd name="connsiteY5" fmla="*/ 1542905 h 1734365"/>
                <a:gd name="connsiteX6" fmla="*/ 95787 w 659544"/>
                <a:gd name="connsiteY6" fmla="*/ 1729159 h 1734365"/>
                <a:gd name="connsiteX7" fmla="*/ 4256 w 659544"/>
                <a:gd name="connsiteY7" fmla="*/ 1535274 h 1734365"/>
                <a:gd name="connsiteX8" fmla="*/ 167153 w 659544"/>
                <a:gd name="connsiteY8" fmla="*/ 1346275 h 1734365"/>
                <a:gd name="connsiteX9" fmla="*/ 230383 w 659544"/>
                <a:gd name="connsiteY9" fmla="*/ 1278182 h 1734365"/>
                <a:gd name="connsiteX10" fmla="*/ 243828 w 659544"/>
                <a:gd name="connsiteY10" fmla="*/ 1158432 h 1734365"/>
                <a:gd name="connsiteX11" fmla="*/ 128243 w 659544"/>
                <a:gd name="connsiteY11" fmla="*/ 1044718 h 1734365"/>
                <a:gd name="connsiteX12" fmla="*/ 128242 w 659544"/>
                <a:gd name="connsiteY12" fmla="*/ 962033 h 1734365"/>
                <a:gd name="connsiteX13" fmla="*/ 274157 w 659544"/>
                <a:gd name="connsiteY13" fmla="*/ 869620 h 1734365"/>
                <a:gd name="connsiteX14" fmla="*/ 269293 w 659544"/>
                <a:gd name="connsiteY14" fmla="*/ 762616 h 1734365"/>
                <a:gd name="connsiteX15" fmla="*/ 98534 w 659544"/>
                <a:gd name="connsiteY15" fmla="*/ 701370 h 1734365"/>
                <a:gd name="connsiteX16" fmla="*/ 89332 w 659544"/>
                <a:gd name="connsiteY16" fmla="*/ 626428 h 1734365"/>
                <a:gd name="connsiteX17" fmla="*/ 206064 w 659544"/>
                <a:gd name="connsiteY17" fmla="*/ 553471 h 1734365"/>
                <a:gd name="connsiteX18" fmla="*/ 225520 w 659544"/>
                <a:gd name="connsiteY18" fmla="*/ 441603 h 1734365"/>
                <a:gd name="connsiteX19" fmla="*/ 84469 w 659544"/>
                <a:gd name="connsiteY19" fmla="*/ 363781 h 1734365"/>
                <a:gd name="connsiteX20" fmla="*/ 4255 w 659544"/>
                <a:gd name="connsiteY20" fmla="*/ 256849 h 1734365"/>
                <a:gd name="connsiteX21" fmla="*/ 87119 w 659544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26428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2898 w 655417"/>
                <a:gd name="connsiteY10" fmla="*/ 1152037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8635 w 655417"/>
                <a:gd name="connsiteY10" fmla="*/ 1228931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0030 w 655417"/>
                <a:gd name="connsiteY15" fmla="*/ 869620 h 1734365"/>
                <a:gd name="connsiteX16" fmla="*/ 277410 w 655417"/>
                <a:gd name="connsiteY16" fmla="*/ 813295 h 1734365"/>
                <a:gd name="connsiteX17" fmla="*/ 265166 w 655417"/>
                <a:gd name="connsiteY17" fmla="*/ 762616 h 1734365"/>
                <a:gd name="connsiteX18" fmla="*/ 94407 w 655417"/>
                <a:gd name="connsiteY18" fmla="*/ 701370 h 1734365"/>
                <a:gd name="connsiteX19" fmla="*/ 85205 w 655417"/>
                <a:gd name="connsiteY19" fmla="*/ 613639 h 1734365"/>
                <a:gd name="connsiteX20" fmla="*/ 201937 w 655417"/>
                <a:gd name="connsiteY20" fmla="*/ 553471 h 1734365"/>
                <a:gd name="connsiteX21" fmla="*/ 221393 w 655417"/>
                <a:gd name="connsiteY21" fmla="*/ 441603 h 1734365"/>
                <a:gd name="connsiteX22" fmla="*/ 80342 w 655417"/>
                <a:gd name="connsiteY22" fmla="*/ 363781 h 1734365"/>
                <a:gd name="connsiteX23" fmla="*/ 128 w 655417"/>
                <a:gd name="connsiteY23" fmla="*/ 256849 h 1734365"/>
                <a:gd name="connsiteX24" fmla="*/ 82992 w 655417"/>
                <a:gd name="connsiteY24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4207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143128 w 655417"/>
                <a:gd name="connsiteY20" fmla="*/ 46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8538 w 655417"/>
                <a:gd name="connsiteY13" fmla="*/ 1022338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32651 w 655417"/>
                <a:gd name="connsiteY9" fmla="*/ 1265393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270 h 1734525"/>
                <a:gd name="connsiteX1" fmla="*/ 260149 w 655417"/>
                <a:gd name="connsiteY1" fmla="*/ 31657 h 1734525"/>
                <a:gd name="connsiteX2" fmla="*/ 507060 w 655417"/>
                <a:gd name="connsiteY2" fmla="*/ 288900 h 1734525"/>
                <a:gd name="connsiteX3" fmla="*/ 641321 w 655417"/>
                <a:gd name="connsiteY3" fmla="*/ 640865 h 1734525"/>
                <a:gd name="connsiteX4" fmla="*/ 626076 w 655417"/>
                <a:gd name="connsiteY4" fmla="*/ 1133653 h 1734525"/>
                <a:gd name="connsiteX5" fmla="*/ 417326 w 655417"/>
                <a:gd name="connsiteY5" fmla="*/ 1543065 h 1734525"/>
                <a:gd name="connsiteX6" fmla="*/ 91660 w 655417"/>
                <a:gd name="connsiteY6" fmla="*/ 1729319 h 1734525"/>
                <a:gd name="connsiteX7" fmla="*/ 129 w 655417"/>
                <a:gd name="connsiteY7" fmla="*/ 1535434 h 1734525"/>
                <a:gd name="connsiteX8" fmla="*/ 75477 w 655417"/>
                <a:gd name="connsiteY8" fmla="*/ 1336707 h 1734525"/>
                <a:gd name="connsiteX9" fmla="*/ 232651 w 655417"/>
                <a:gd name="connsiteY9" fmla="*/ 1265553 h 1734525"/>
                <a:gd name="connsiteX10" fmla="*/ 255029 w 655417"/>
                <a:gd name="connsiteY10" fmla="*/ 1209907 h 1734525"/>
                <a:gd name="connsiteX11" fmla="*/ 242898 w 655417"/>
                <a:gd name="connsiteY11" fmla="*/ 1152197 h 1734525"/>
                <a:gd name="connsiteX12" fmla="*/ 197480 w 655417"/>
                <a:gd name="connsiteY12" fmla="*/ 1110796 h 1734525"/>
                <a:gd name="connsiteX13" fmla="*/ 95341 w 655417"/>
                <a:gd name="connsiteY13" fmla="*/ 1041682 h 1734525"/>
                <a:gd name="connsiteX14" fmla="*/ 111326 w 655417"/>
                <a:gd name="connsiteY14" fmla="*/ 949405 h 1734525"/>
                <a:gd name="connsiteX15" fmla="*/ 277410 w 655417"/>
                <a:gd name="connsiteY15" fmla="*/ 864610 h 1734525"/>
                <a:gd name="connsiteX16" fmla="*/ 265166 w 655417"/>
                <a:gd name="connsiteY16" fmla="*/ 762776 h 1734525"/>
                <a:gd name="connsiteX17" fmla="*/ 94407 w 655417"/>
                <a:gd name="connsiteY17" fmla="*/ 701530 h 1734525"/>
                <a:gd name="connsiteX18" fmla="*/ 82008 w 655417"/>
                <a:gd name="connsiteY18" fmla="*/ 629785 h 1734525"/>
                <a:gd name="connsiteX19" fmla="*/ 217923 w 655417"/>
                <a:gd name="connsiteY19" fmla="*/ 518462 h 1734525"/>
                <a:gd name="connsiteX20" fmla="*/ 207072 w 655417"/>
                <a:gd name="connsiteY20" fmla="*/ 442580 h 1734525"/>
                <a:gd name="connsiteX21" fmla="*/ 89933 w 655417"/>
                <a:gd name="connsiteY21" fmla="*/ 389518 h 1734525"/>
                <a:gd name="connsiteX22" fmla="*/ 22402 w 655417"/>
                <a:gd name="connsiteY22" fmla="*/ 259185 h 1734525"/>
                <a:gd name="connsiteX23" fmla="*/ 82992 w 655417"/>
                <a:gd name="connsiteY23" fmla="*/ 19270 h 1734525"/>
                <a:gd name="connsiteX0" fmla="*/ 54665 w 655417"/>
                <a:gd name="connsiteY0" fmla="*/ 17584 h 1738819"/>
                <a:gd name="connsiteX1" fmla="*/ 260149 w 655417"/>
                <a:gd name="connsiteY1" fmla="*/ 35951 h 1738819"/>
                <a:gd name="connsiteX2" fmla="*/ 507060 w 655417"/>
                <a:gd name="connsiteY2" fmla="*/ 293194 h 1738819"/>
                <a:gd name="connsiteX3" fmla="*/ 641321 w 655417"/>
                <a:gd name="connsiteY3" fmla="*/ 645159 h 1738819"/>
                <a:gd name="connsiteX4" fmla="*/ 626076 w 655417"/>
                <a:gd name="connsiteY4" fmla="*/ 1137947 h 1738819"/>
                <a:gd name="connsiteX5" fmla="*/ 417326 w 655417"/>
                <a:gd name="connsiteY5" fmla="*/ 1547359 h 1738819"/>
                <a:gd name="connsiteX6" fmla="*/ 91660 w 655417"/>
                <a:gd name="connsiteY6" fmla="*/ 1733613 h 1738819"/>
                <a:gd name="connsiteX7" fmla="*/ 129 w 655417"/>
                <a:gd name="connsiteY7" fmla="*/ 1539728 h 1738819"/>
                <a:gd name="connsiteX8" fmla="*/ 75477 w 655417"/>
                <a:gd name="connsiteY8" fmla="*/ 1341001 h 1738819"/>
                <a:gd name="connsiteX9" fmla="*/ 232651 w 655417"/>
                <a:gd name="connsiteY9" fmla="*/ 1269847 h 1738819"/>
                <a:gd name="connsiteX10" fmla="*/ 255029 w 655417"/>
                <a:gd name="connsiteY10" fmla="*/ 1214201 h 1738819"/>
                <a:gd name="connsiteX11" fmla="*/ 242898 w 655417"/>
                <a:gd name="connsiteY11" fmla="*/ 1156491 h 1738819"/>
                <a:gd name="connsiteX12" fmla="*/ 197480 w 655417"/>
                <a:gd name="connsiteY12" fmla="*/ 1115090 h 1738819"/>
                <a:gd name="connsiteX13" fmla="*/ 95341 w 655417"/>
                <a:gd name="connsiteY13" fmla="*/ 1045976 h 1738819"/>
                <a:gd name="connsiteX14" fmla="*/ 111326 w 655417"/>
                <a:gd name="connsiteY14" fmla="*/ 953699 h 1738819"/>
                <a:gd name="connsiteX15" fmla="*/ 277410 w 655417"/>
                <a:gd name="connsiteY15" fmla="*/ 868904 h 1738819"/>
                <a:gd name="connsiteX16" fmla="*/ 265166 w 655417"/>
                <a:gd name="connsiteY16" fmla="*/ 767070 h 1738819"/>
                <a:gd name="connsiteX17" fmla="*/ 94407 w 655417"/>
                <a:gd name="connsiteY17" fmla="*/ 705824 h 1738819"/>
                <a:gd name="connsiteX18" fmla="*/ 82008 w 655417"/>
                <a:gd name="connsiteY18" fmla="*/ 634079 h 1738819"/>
                <a:gd name="connsiteX19" fmla="*/ 217923 w 655417"/>
                <a:gd name="connsiteY19" fmla="*/ 522756 h 1738819"/>
                <a:gd name="connsiteX20" fmla="*/ 207072 w 655417"/>
                <a:gd name="connsiteY20" fmla="*/ 446874 h 1738819"/>
                <a:gd name="connsiteX21" fmla="*/ 89933 w 655417"/>
                <a:gd name="connsiteY21" fmla="*/ 393812 h 1738819"/>
                <a:gd name="connsiteX22" fmla="*/ 22402 w 655417"/>
                <a:gd name="connsiteY22" fmla="*/ 263479 h 1738819"/>
                <a:gd name="connsiteX23" fmla="*/ 54665 w 655417"/>
                <a:gd name="connsiteY23" fmla="*/ 17584 h 1738819"/>
                <a:gd name="connsiteX0" fmla="*/ 54665 w 655417"/>
                <a:gd name="connsiteY0" fmla="*/ 17699 h 1738934"/>
                <a:gd name="connsiteX1" fmla="*/ 260149 w 655417"/>
                <a:gd name="connsiteY1" fmla="*/ 36066 h 1738934"/>
                <a:gd name="connsiteX2" fmla="*/ 507060 w 655417"/>
                <a:gd name="connsiteY2" fmla="*/ 293309 h 1738934"/>
                <a:gd name="connsiteX3" fmla="*/ 641321 w 655417"/>
                <a:gd name="connsiteY3" fmla="*/ 645274 h 1738934"/>
                <a:gd name="connsiteX4" fmla="*/ 626076 w 655417"/>
                <a:gd name="connsiteY4" fmla="*/ 1138062 h 1738934"/>
                <a:gd name="connsiteX5" fmla="*/ 417326 w 655417"/>
                <a:gd name="connsiteY5" fmla="*/ 1547474 h 1738934"/>
                <a:gd name="connsiteX6" fmla="*/ 91660 w 655417"/>
                <a:gd name="connsiteY6" fmla="*/ 1733728 h 1738934"/>
                <a:gd name="connsiteX7" fmla="*/ 129 w 655417"/>
                <a:gd name="connsiteY7" fmla="*/ 1539843 h 1738934"/>
                <a:gd name="connsiteX8" fmla="*/ 75477 w 655417"/>
                <a:gd name="connsiteY8" fmla="*/ 1341116 h 1738934"/>
                <a:gd name="connsiteX9" fmla="*/ 232651 w 655417"/>
                <a:gd name="connsiteY9" fmla="*/ 1269962 h 1738934"/>
                <a:gd name="connsiteX10" fmla="*/ 255029 w 655417"/>
                <a:gd name="connsiteY10" fmla="*/ 1214316 h 1738934"/>
                <a:gd name="connsiteX11" fmla="*/ 242898 w 655417"/>
                <a:gd name="connsiteY11" fmla="*/ 1156606 h 1738934"/>
                <a:gd name="connsiteX12" fmla="*/ 197480 w 655417"/>
                <a:gd name="connsiteY12" fmla="*/ 1115205 h 1738934"/>
                <a:gd name="connsiteX13" fmla="*/ 95341 w 655417"/>
                <a:gd name="connsiteY13" fmla="*/ 1046091 h 1738934"/>
                <a:gd name="connsiteX14" fmla="*/ 111326 w 655417"/>
                <a:gd name="connsiteY14" fmla="*/ 953814 h 1738934"/>
                <a:gd name="connsiteX15" fmla="*/ 277410 w 655417"/>
                <a:gd name="connsiteY15" fmla="*/ 869019 h 1738934"/>
                <a:gd name="connsiteX16" fmla="*/ 265166 w 655417"/>
                <a:gd name="connsiteY16" fmla="*/ 767185 h 1738934"/>
                <a:gd name="connsiteX17" fmla="*/ 94407 w 655417"/>
                <a:gd name="connsiteY17" fmla="*/ 705939 h 1738934"/>
                <a:gd name="connsiteX18" fmla="*/ 82008 w 655417"/>
                <a:gd name="connsiteY18" fmla="*/ 634194 h 1738934"/>
                <a:gd name="connsiteX19" fmla="*/ 217923 w 655417"/>
                <a:gd name="connsiteY19" fmla="*/ 522871 h 1738934"/>
                <a:gd name="connsiteX20" fmla="*/ 207072 w 655417"/>
                <a:gd name="connsiteY20" fmla="*/ 446989 h 1738934"/>
                <a:gd name="connsiteX21" fmla="*/ 89933 w 655417"/>
                <a:gd name="connsiteY21" fmla="*/ 393927 h 1738934"/>
                <a:gd name="connsiteX22" fmla="*/ 38312 w 655417"/>
                <a:gd name="connsiteY22" fmla="*/ 265149 h 1738934"/>
                <a:gd name="connsiteX23" fmla="*/ 54665 w 655417"/>
                <a:gd name="connsiteY23" fmla="*/ 17699 h 1738934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89933 w 655417"/>
                <a:gd name="connsiteY21" fmla="*/ 393628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36377 w 655417"/>
                <a:gd name="connsiteY21" fmla="*/ 382369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6371 h 1737606"/>
                <a:gd name="connsiteX1" fmla="*/ 260149 w 655417"/>
                <a:gd name="connsiteY1" fmla="*/ 34738 h 1737606"/>
                <a:gd name="connsiteX2" fmla="*/ 507060 w 655417"/>
                <a:gd name="connsiteY2" fmla="*/ 291981 h 1737606"/>
                <a:gd name="connsiteX3" fmla="*/ 641321 w 655417"/>
                <a:gd name="connsiteY3" fmla="*/ 643946 h 1737606"/>
                <a:gd name="connsiteX4" fmla="*/ 626076 w 655417"/>
                <a:gd name="connsiteY4" fmla="*/ 1136734 h 1737606"/>
                <a:gd name="connsiteX5" fmla="*/ 417326 w 655417"/>
                <a:gd name="connsiteY5" fmla="*/ 1546146 h 1737606"/>
                <a:gd name="connsiteX6" fmla="*/ 91660 w 655417"/>
                <a:gd name="connsiteY6" fmla="*/ 1732400 h 1737606"/>
                <a:gd name="connsiteX7" fmla="*/ 129 w 655417"/>
                <a:gd name="connsiteY7" fmla="*/ 1538515 h 1737606"/>
                <a:gd name="connsiteX8" fmla="*/ 75477 w 655417"/>
                <a:gd name="connsiteY8" fmla="*/ 1339788 h 1737606"/>
                <a:gd name="connsiteX9" fmla="*/ 232651 w 655417"/>
                <a:gd name="connsiteY9" fmla="*/ 1268634 h 1737606"/>
                <a:gd name="connsiteX10" fmla="*/ 255029 w 655417"/>
                <a:gd name="connsiteY10" fmla="*/ 1212988 h 1737606"/>
                <a:gd name="connsiteX11" fmla="*/ 242898 w 655417"/>
                <a:gd name="connsiteY11" fmla="*/ 1155278 h 1737606"/>
                <a:gd name="connsiteX12" fmla="*/ 197480 w 655417"/>
                <a:gd name="connsiteY12" fmla="*/ 1113877 h 1737606"/>
                <a:gd name="connsiteX13" fmla="*/ 95341 w 655417"/>
                <a:gd name="connsiteY13" fmla="*/ 1044763 h 1737606"/>
                <a:gd name="connsiteX14" fmla="*/ 111326 w 655417"/>
                <a:gd name="connsiteY14" fmla="*/ 952486 h 1737606"/>
                <a:gd name="connsiteX15" fmla="*/ 277410 w 655417"/>
                <a:gd name="connsiteY15" fmla="*/ 867691 h 1737606"/>
                <a:gd name="connsiteX16" fmla="*/ 265166 w 655417"/>
                <a:gd name="connsiteY16" fmla="*/ 765857 h 1737606"/>
                <a:gd name="connsiteX17" fmla="*/ 94407 w 655417"/>
                <a:gd name="connsiteY17" fmla="*/ 704611 h 1737606"/>
                <a:gd name="connsiteX18" fmla="*/ 82008 w 655417"/>
                <a:gd name="connsiteY18" fmla="*/ 632866 h 1737606"/>
                <a:gd name="connsiteX19" fmla="*/ 217923 w 655417"/>
                <a:gd name="connsiteY19" fmla="*/ 521543 h 1737606"/>
                <a:gd name="connsiteX20" fmla="*/ 207072 w 655417"/>
                <a:gd name="connsiteY20" fmla="*/ 445661 h 1737606"/>
                <a:gd name="connsiteX21" fmla="*/ 36377 w 655417"/>
                <a:gd name="connsiteY21" fmla="*/ 381340 h 1737606"/>
                <a:gd name="connsiteX22" fmla="*/ 17460 w 655417"/>
                <a:gd name="connsiteY22" fmla="*/ 245887 h 1737606"/>
                <a:gd name="connsiteX23" fmla="*/ 54665 w 655417"/>
                <a:gd name="connsiteY23" fmla="*/ 16371 h 1737606"/>
                <a:gd name="connsiteX0" fmla="*/ 70874 w 655417"/>
                <a:gd name="connsiteY0" fmla="*/ 15926 h 1738907"/>
                <a:gd name="connsiteX1" fmla="*/ 260149 w 655417"/>
                <a:gd name="connsiteY1" fmla="*/ 36039 h 1738907"/>
                <a:gd name="connsiteX2" fmla="*/ 507060 w 655417"/>
                <a:gd name="connsiteY2" fmla="*/ 293282 h 1738907"/>
                <a:gd name="connsiteX3" fmla="*/ 641321 w 655417"/>
                <a:gd name="connsiteY3" fmla="*/ 645247 h 1738907"/>
                <a:gd name="connsiteX4" fmla="*/ 626076 w 655417"/>
                <a:gd name="connsiteY4" fmla="*/ 1138035 h 1738907"/>
                <a:gd name="connsiteX5" fmla="*/ 417326 w 655417"/>
                <a:gd name="connsiteY5" fmla="*/ 1547447 h 1738907"/>
                <a:gd name="connsiteX6" fmla="*/ 91660 w 655417"/>
                <a:gd name="connsiteY6" fmla="*/ 1733701 h 1738907"/>
                <a:gd name="connsiteX7" fmla="*/ 129 w 655417"/>
                <a:gd name="connsiteY7" fmla="*/ 1539816 h 1738907"/>
                <a:gd name="connsiteX8" fmla="*/ 75477 w 655417"/>
                <a:gd name="connsiteY8" fmla="*/ 1341089 h 1738907"/>
                <a:gd name="connsiteX9" fmla="*/ 232651 w 655417"/>
                <a:gd name="connsiteY9" fmla="*/ 1269935 h 1738907"/>
                <a:gd name="connsiteX10" fmla="*/ 255029 w 655417"/>
                <a:gd name="connsiteY10" fmla="*/ 1214289 h 1738907"/>
                <a:gd name="connsiteX11" fmla="*/ 242898 w 655417"/>
                <a:gd name="connsiteY11" fmla="*/ 1156579 h 1738907"/>
                <a:gd name="connsiteX12" fmla="*/ 197480 w 655417"/>
                <a:gd name="connsiteY12" fmla="*/ 1115178 h 1738907"/>
                <a:gd name="connsiteX13" fmla="*/ 95341 w 655417"/>
                <a:gd name="connsiteY13" fmla="*/ 1046064 h 1738907"/>
                <a:gd name="connsiteX14" fmla="*/ 111326 w 655417"/>
                <a:gd name="connsiteY14" fmla="*/ 953787 h 1738907"/>
                <a:gd name="connsiteX15" fmla="*/ 277410 w 655417"/>
                <a:gd name="connsiteY15" fmla="*/ 868992 h 1738907"/>
                <a:gd name="connsiteX16" fmla="*/ 265166 w 655417"/>
                <a:gd name="connsiteY16" fmla="*/ 767158 h 1738907"/>
                <a:gd name="connsiteX17" fmla="*/ 94407 w 655417"/>
                <a:gd name="connsiteY17" fmla="*/ 705912 h 1738907"/>
                <a:gd name="connsiteX18" fmla="*/ 82008 w 655417"/>
                <a:gd name="connsiteY18" fmla="*/ 634167 h 1738907"/>
                <a:gd name="connsiteX19" fmla="*/ 217923 w 655417"/>
                <a:gd name="connsiteY19" fmla="*/ 522844 h 1738907"/>
                <a:gd name="connsiteX20" fmla="*/ 207072 w 655417"/>
                <a:gd name="connsiteY20" fmla="*/ 446962 h 1738907"/>
                <a:gd name="connsiteX21" fmla="*/ 36377 w 655417"/>
                <a:gd name="connsiteY21" fmla="*/ 382641 h 1738907"/>
                <a:gd name="connsiteX22" fmla="*/ 17460 w 655417"/>
                <a:gd name="connsiteY22" fmla="*/ 247188 h 1738907"/>
                <a:gd name="connsiteX23" fmla="*/ 70874 w 655417"/>
                <a:gd name="connsiteY23" fmla="*/ 15926 h 1738907"/>
                <a:gd name="connsiteX0" fmla="*/ 70874 w 651258"/>
                <a:gd name="connsiteY0" fmla="*/ 15926 h 1734570"/>
                <a:gd name="connsiteX1" fmla="*/ 260149 w 651258"/>
                <a:gd name="connsiteY1" fmla="*/ 36039 h 1734570"/>
                <a:gd name="connsiteX2" fmla="*/ 507060 w 651258"/>
                <a:gd name="connsiteY2" fmla="*/ 293282 h 1734570"/>
                <a:gd name="connsiteX3" fmla="*/ 641321 w 651258"/>
                <a:gd name="connsiteY3" fmla="*/ 645247 h 1734570"/>
                <a:gd name="connsiteX4" fmla="*/ 626076 w 651258"/>
                <a:gd name="connsiteY4" fmla="*/ 1138035 h 1734570"/>
                <a:gd name="connsiteX5" fmla="*/ 504843 w 651258"/>
                <a:gd name="connsiteY5" fmla="*/ 1590163 h 1734570"/>
                <a:gd name="connsiteX6" fmla="*/ 91660 w 651258"/>
                <a:gd name="connsiteY6" fmla="*/ 1733701 h 1734570"/>
                <a:gd name="connsiteX7" fmla="*/ 129 w 651258"/>
                <a:gd name="connsiteY7" fmla="*/ 1539816 h 1734570"/>
                <a:gd name="connsiteX8" fmla="*/ 75477 w 651258"/>
                <a:gd name="connsiteY8" fmla="*/ 1341089 h 1734570"/>
                <a:gd name="connsiteX9" fmla="*/ 232651 w 651258"/>
                <a:gd name="connsiteY9" fmla="*/ 1269935 h 1734570"/>
                <a:gd name="connsiteX10" fmla="*/ 255029 w 651258"/>
                <a:gd name="connsiteY10" fmla="*/ 1214289 h 1734570"/>
                <a:gd name="connsiteX11" fmla="*/ 242898 w 651258"/>
                <a:gd name="connsiteY11" fmla="*/ 1156579 h 1734570"/>
                <a:gd name="connsiteX12" fmla="*/ 197480 w 651258"/>
                <a:gd name="connsiteY12" fmla="*/ 1115178 h 1734570"/>
                <a:gd name="connsiteX13" fmla="*/ 95341 w 651258"/>
                <a:gd name="connsiteY13" fmla="*/ 1046064 h 1734570"/>
                <a:gd name="connsiteX14" fmla="*/ 111326 w 651258"/>
                <a:gd name="connsiteY14" fmla="*/ 953787 h 1734570"/>
                <a:gd name="connsiteX15" fmla="*/ 277410 w 651258"/>
                <a:gd name="connsiteY15" fmla="*/ 868992 h 1734570"/>
                <a:gd name="connsiteX16" fmla="*/ 265166 w 651258"/>
                <a:gd name="connsiteY16" fmla="*/ 767158 h 1734570"/>
                <a:gd name="connsiteX17" fmla="*/ 94407 w 651258"/>
                <a:gd name="connsiteY17" fmla="*/ 705912 h 1734570"/>
                <a:gd name="connsiteX18" fmla="*/ 82008 w 651258"/>
                <a:gd name="connsiteY18" fmla="*/ 634167 h 1734570"/>
                <a:gd name="connsiteX19" fmla="*/ 217923 w 651258"/>
                <a:gd name="connsiteY19" fmla="*/ 522844 h 1734570"/>
                <a:gd name="connsiteX20" fmla="*/ 207072 w 651258"/>
                <a:gd name="connsiteY20" fmla="*/ 446962 h 1734570"/>
                <a:gd name="connsiteX21" fmla="*/ 36377 w 651258"/>
                <a:gd name="connsiteY21" fmla="*/ 382641 h 1734570"/>
                <a:gd name="connsiteX22" fmla="*/ 17460 w 651258"/>
                <a:gd name="connsiteY22" fmla="*/ 247188 h 1734570"/>
                <a:gd name="connsiteX23" fmla="*/ 70874 w 651258"/>
                <a:gd name="connsiteY23" fmla="*/ 15926 h 1734570"/>
                <a:gd name="connsiteX0" fmla="*/ 70874 w 650248"/>
                <a:gd name="connsiteY0" fmla="*/ 15926 h 1734570"/>
                <a:gd name="connsiteX1" fmla="*/ 260149 w 650248"/>
                <a:gd name="connsiteY1" fmla="*/ 36039 h 1734570"/>
                <a:gd name="connsiteX2" fmla="*/ 520734 w 650248"/>
                <a:gd name="connsiteY2" fmla="*/ 190085 h 1734570"/>
                <a:gd name="connsiteX3" fmla="*/ 641321 w 650248"/>
                <a:gd name="connsiteY3" fmla="*/ 645247 h 1734570"/>
                <a:gd name="connsiteX4" fmla="*/ 626076 w 650248"/>
                <a:gd name="connsiteY4" fmla="*/ 1138035 h 1734570"/>
                <a:gd name="connsiteX5" fmla="*/ 504843 w 650248"/>
                <a:gd name="connsiteY5" fmla="*/ 1590163 h 1734570"/>
                <a:gd name="connsiteX6" fmla="*/ 91660 w 650248"/>
                <a:gd name="connsiteY6" fmla="*/ 1733701 h 1734570"/>
                <a:gd name="connsiteX7" fmla="*/ 129 w 650248"/>
                <a:gd name="connsiteY7" fmla="*/ 1539816 h 1734570"/>
                <a:gd name="connsiteX8" fmla="*/ 75477 w 650248"/>
                <a:gd name="connsiteY8" fmla="*/ 1341089 h 1734570"/>
                <a:gd name="connsiteX9" fmla="*/ 232651 w 650248"/>
                <a:gd name="connsiteY9" fmla="*/ 1269935 h 1734570"/>
                <a:gd name="connsiteX10" fmla="*/ 255029 w 650248"/>
                <a:gd name="connsiteY10" fmla="*/ 1214289 h 1734570"/>
                <a:gd name="connsiteX11" fmla="*/ 242898 w 650248"/>
                <a:gd name="connsiteY11" fmla="*/ 1156579 h 1734570"/>
                <a:gd name="connsiteX12" fmla="*/ 197480 w 650248"/>
                <a:gd name="connsiteY12" fmla="*/ 1115178 h 1734570"/>
                <a:gd name="connsiteX13" fmla="*/ 95341 w 650248"/>
                <a:gd name="connsiteY13" fmla="*/ 1046064 h 1734570"/>
                <a:gd name="connsiteX14" fmla="*/ 111326 w 650248"/>
                <a:gd name="connsiteY14" fmla="*/ 953787 h 1734570"/>
                <a:gd name="connsiteX15" fmla="*/ 277410 w 650248"/>
                <a:gd name="connsiteY15" fmla="*/ 868992 h 1734570"/>
                <a:gd name="connsiteX16" fmla="*/ 265166 w 650248"/>
                <a:gd name="connsiteY16" fmla="*/ 767158 h 1734570"/>
                <a:gd name="connsiteX17" fmla="*/ 94407 w 650248"/>
                <a:gd name="connsiteY17" fmla="*/ 705912 h 1734570"/>
                <a:gd name="connsiteX18" fmla="*/ 82008 w 650248"/>
                <a:gd name="connsiteY18" fmla="*/ 634167 h 1734570"/>
                <a:gd name="connsiteX19" fmla="*/ 217923 w 650248"/>
                <a:gd name="connsiteY19" fmla="*/ 522844 h 1734570"/>
                <a:gd name="connsiteX20" fmla="*/ 207072 w 650248"/>
                <a:gd name="connsiteY20" fmla="*/ 446962 h 1734570"/>
                <a:gd name="connsiteX21" fmla="*/ 36377 w 650248"/>
                <a:gd name="connsiteY21" fmla="*/ 382641 h 1734570"/>
                <a:gd name="connsiteX22" fmla="*/ 17460 w 650248"/>
                <a:gd name="connsiteY22" fmla="*/ 247188 h 1734570"/>
                <a:gd name="connsiteX23" fmla="*/ 70874 w 650248"/>
                <a:gd name="connsiteY23" fmla="*/ 15926 h 1734570"/>
                <a:gd name="connsiteX0" fmla="*/ 70874 w 635029"/>
                <a:gd name="connsiteY0" fmla="*/ 15926 h 1734570"/>
                <a:gd name="connsiteX1" fmla="*/ 260149 w 635029"/>
                <a:gd name="connsiteY1" fmla="*/ 36039 h 1734570"/>
                <a:gd name="connsiteX2" fmla="*/ 520734 w 635029"/>
                <a:gd name="connsiteY2" fmla="*/ 190085 h 1734570"/>
                <a:gd name="connsiteX3" fmla="*/ 614255 w 635029"/>
                <a:gd name="connsiteY3" fmla="*/ 655856 h 1734570"/>
                <a:gd name="connsiteX4" fmla="*/ 626076 w 635029"/>
                <a:gd name="connsiteY4" fmla="*/ 1138035 h 1734570"/>
                <a:gd name="connsiteX5" fmla="*/ 504843 w 635029"/>
                <a:gd name="connsiteY5" fmla="*/ 1590163 h 1734570"/>
                <a:gd name="connsiteX6" fmla="*/ 91660 w 635029"/>
                <a:gd name="connsiteY6" fmla="*/ 1733701 h 1734570"/>
                <a:gd name="connsiteX7" fmla="*/ 129 w 635029"/>
                <a:gd name="connsiteY7" fmla="*/ 1539816 h 1734570"/>
                <a:gd name="connsiteX8" fmla="*/ 75477 w 635029"/>
                <a:gd name="connsiteY8" fmla="*/ 1341089 h 1734570"/>
                <a:gd name="connsiteX9" fmla="*/ 232651 w 635029"/>
                <a:gd name="connsiteY9" fmla="*/ 1269935 h 1734570"/>
                <a:gd name="connsiteX10" fmla="*/ 255029 w 635029"/>
                <a:gd name="connsiteY10" fmla="*/ 1214289 h 1734570"/>
                <a:gd name="connsiteX11" fmla="*/ 242898 w 635029"/>
                <a:gd name="connsiteY11" fmla="*/ 1156579 h 1734570"/>
                <a:gd name="connsiteX12" fmla="*/ 197480 w 635029"/>
                <a:gd name="connsiteY12" fmla="*/ 1115178 h 1734570"/>
                <a:gd name="connsiteX13" fmla="*/ 95341 w 635029"/>
                <a:gd name="connsiteY13" fmla="*/ 1046064 h 1734570"/>
                <a:gd name="connsiteX14" fmla="*/ 111326 w 635029"/>
                <a:gd name="connsiteY14" fmla="*/ 953787 h 1734570"/>
                <a:gd name="connsiteX15" fmla="*/ 277410 w 635029"/>
                <a:gd name="connsiteY15" fmla="*/ 868992 h 1734570"/>
                <a:gd name="connsiteX16" fmla="*/ 265166 w 635029"/>
                <a:gd name="connsiteY16" fmla="*/ 767158 h 1734570"/>
                <a:gd name="connsiteX17" fmla="*/ 94407 w 635029"/>
                <a:gd name="connsiteY17" fmla="*/ 705912 h 1734570"/>
                <a:gd name="connsiteX18" fmla="*/ 82008 w 635029"/>
                <a:gd name="connsiteY18" fmla="*/ 634167 h 1734570"/>
                <a:gd name="connsiteX19" fmla="*/ 217923 w 635029"/>
                <a:gd name="connsiteY19" fmla="*/ 522844 h 1734570"/>
                <a:gd name="connsiteX20" fmla="*/ 207072 w 635029"/>
                <a:gd name="connsiteY20" fmla="*/ 446962 h 1734570"/>
                <a:gd name="connsiteX21" fmla="*/ 36377 w 635029"/>
                <a:gd name="connsiteY21" fmla="*/ 382641 h 1734570"/>
                <a:gd name="connsiteX22" fmla="*/ 17460 w 635029"/>
                <a:gd name="connsiteY22" fmla="*/ 247188 h 1734570"/>
                <a:gd name="connsiteX23" fmla="*/ 70874 w 635029"/>
                <a:gd name="connsiteY23" fmla="*/ 15926 h 1734570"/>
                <a:gd name="connsiteX0" fmla="*/ 70874 w 621222"/>
                <a:gd name="connsiteY0" fmla="*/ 15926 h 1734520"/>
                <a:gd name="connsiteX1" fmla="*/ 260149 w 621222"/>
                <a:gd name="connsiteY1" fmla="*/ 36039 h 1734520"/>
                <a:gd name="connsiteX2" fmla="*/ 520734 w 621222"/>
                <a:gd name="connsiteY2" fmla="*/ 190085 h 1734520"/>
                <a:gd name="connsiteX3" fmla="*/ 614255 w 621222"/>
                <a:gd name="connsiteY3" fmla="*/ 655856 h 1734520"/>
                <a:gd name="connsiteX4" fmla="*/ 602156 w 621222"/>
                <a:gd name="connsiteY4" fmla="*/ 1161982 h 1734520"/>
                <a:gd name="connsiteX5" fmla="*/ 504843 w 621222"/>
                <a:gd name="connsiteY5" fmla="*/ 1590163 h 1734520"/>
                <a:gd name="connsiteX6" fmla="*/ 91660 w 621222"/>
                <a:gd name="connsiteY6" fmla="*/ 1733701 h 1734520"/>
                <a:gd name="connsiteX7" fmla="*/ 129 w 621222"/>
                <a:gd name="connsiteY7" fmla="*/ 1539816 h 1734520"/>
                <a:gd name="connsiteX8" fmla="*/ 75477 w 621222"/>
                <a:gd name="connsiteY8" fmla="*/ 1341089 h 1734520"/>
                <a:gd name="connsiteX9" fmla="*/ 232651 w 621222"/>
                <a:gd name="connsiteY9" fmla="*/ 1269935 h 1734520"/>
                <a:gd name="connsiteX10" fmla="*/ 255029 w 621222"/>
                <a:gd name="connsiteY10" fmla="*/ 1214289 h 1734520"/>
                <a:gd name="connsiteX11" fmla="*/ 242898 w 621222"/>
                <a:gd name="connsiteY11" fmla="*/ 1156579 h 1734520"/>
                <a:gd name="connsiteX12" fmla="*/ 197480 w 621222"/>
                <a:gd name="connsiteY12" fmla="*/ 1115178 h 1734520"/>
                <a:gd name="connsiteX13" fmla="*/ 95341 w 621222"/>
                <a:gd name="connsiteY13" fmla="*/ 1046064 h 1734520"/>
                <a:gd name="connsiteX14" fmla="*/ 111326 w 621222"/>
                <a:gd name="connsiteY14" fmla="*/ 953787 h 1734520"/>
                <a:gd name="connsiteX15" fmla="*/ 277410 w 621222"/>
                <a:gd name="connsiteY15" fmla="*/ 868992 h 1734520"/>
                <a:gd name="connsiteX16" fmla="*/ 265166 w 621222"/>
                <a:gd name="connsiteY16" fmla="*/ 767158 h 1734520"/>
                <a:gd name="connsiteX17" fmla="*/ 94407 w 621222"/>
                <a:gd name="connsiteY17" fmla="*/ 705912 h 1734520"/>
                <a:gd name="connsiteX18" fmla="*/ 82008 w 621222"/>
                <a:gd name="connsiteY18" fmla="*/ 634167 h 1734520"/>
                <a:gd name="connsiteX19" fmla="*/ 217923 w 621222"/>
                <a:gd name="connsiteY19" fmla="*/ 522844 h 1734520"/>
                <a:gd name="connsiteX20" fmla="*/ 207072 w 621222"/>
                <a:gd name="connsiteY20" fmla="*/ 446962 h 1734520"/>
                <a:gd name="connsiteX21" fmla="*/ 36377 w 621222"/>
                <a:gd name="connsiteY21" fmla="*/ 382641 h 1734520"/>
                <a:gd name="connsiteX22" fmla="*/ 17460 w 621222"/>
                <a:gd name="connsiteY22" fmla="*/ 247188 h 1734520"/>
                <a:gd name="connsiteX23" fmla="*/ 70874 w 621222"/>
                <a:gd name="connsiteY23" fmla="*/ 15926 h 1734520"/>
                <a:gd name="connsiteX0" fmla="*/ 70874 w 606148"/>
                <a:gd name="connsiteY0" fmla="*/ 15926 h 1734520"/>
                <a:gd name="connsiteX1" fmla="*/ 260149 w 606148"/>
                <a:gd name="connsiteY1" fmla="*/ 36039 h 1734520"/>
                <a:gd name="connsiteX2" fmla="*/ 520734 w 606148"/>
                <a:gd name="connsiteY2" fmla="*/ 190085 h 1734520"/>
                <a:gd name="connsiteX3" fmla="*/ 580896 w 606148"/>
                <a:gd name="connsiteY3" fmla="*/ 639789 h 1734520"/>
                <a:gd name="connsiteX4" fmla="*/ 602156 w 606148"/>
                <a:gd name="connsiteY4" fmla="*/ 1161982 h 1734520"/>
                <a:gd name="connsiteX5" fmla="*/ 504843 w 606148"/>
                <a:gd name="connsiteY5" fmla="*/ 1590163 h 1734520"/>
                <a:gd name="connsiteX6" fmla="*/ 91660 w 606148"/>
                <a:gd name="connsiteY6" fmla="*/ 1733701 h 1734520"/>
                <a:gd name="connsiteX7" fmla="*/ 129 w 606148"/>
                <a:gd name="connsiteY7" fmla="*/ 1539816 h 1734520"/>
                <a:gd name="connsiteX8" fmla="*/ 75477 w 606148"/>
                <a:gd name="connsiteY8" fmla="*/ 1341089 h 1734520"/>
                <a:gd name="connsiteX9" fmla="*/ 232651 w 606148"/>
                <a:gd name="connsiteY9" fmla="*/ 1269935 h 1734520"/>
                <a:gd name="connsiteX10" fmla="*/ 255029 w 606148"/>
                <a:gd name="connsiteY10" fmla="*/ 1214289 h 1734520"/>
                <a:gd name="connsiteX11" fmla="*/ 242898 w 606148"/>
                <a:gd name="connsiteY11" fmla="*/ 1156579 h 1734520"/>
                <a:gd name="connsiteX12" fmla="*/ 197480 w 606148"/>
                <a:gd name="connsiteY12" fmla="*/ 1115178 h 1734520"/>
                <a:gd name="connsiteX13" fmla="*/ 95341 w 606148"/>
                <a:gd name="connsiteY13" fmla="*/ 1046064 h 1734520"/>
                <a:gd name="connsiteX14" fmla="*/ 111326 w 606148"/>
                <a:gd name="connsiteY14" fmla="*/ 953787 h 1734520"/>
                <a:gd name="connsiteX15" fmla="*/ 277410 w 606148"/>
                <a:gd name="connsiteY15" fmla="*/ 868992 h 1734520"/>
                <a:gd name="connsiteX16" fmla="*/ 265166 w 606148"/>
                <a:gd name="connsiteY16" fmla="*/ 767158 h 1734520"/>
                <a:gd name="connsiteX17" fmla="*/ 94407 w 606148"/>
                <a:gd name="connsiteY17" fmla="*/ 705912 h 1734520"/>
                <a:gd name="connsiteX18" fmla="*/ 82008 w 606148"/>
                <a:gd name="connsiteY18" fmla="*/ 634167 h 1734520"/>
                <a:gd name="connsiteX19" fmla="*/ 217923 w 606148"/>
                <a:gd name="connsiteY19" fmla="*/ 522844 h 1734520"/>
                <a:gd name="connsiteX20" fmla="*/ 207072 w 606148"/>
                <a:gd name="connsiteY20" fmla="*/ 446962 h 1734520"/>
                <a:gd name="connsiteX21" fmla="*/ 36377 w 606148"/>
                <a:gd name="connsiteY21" fmla="*/ 382641 h 1734520"/>
                <a:gd name="connsiteX22" fmla="*/ 17460 w 606148"/>
                <a:gd name="connsiteY22" fmla="*/ 247188 h 1734520"/>
                <a:gd name="connsiteX23" fmla="*/ 70874 w 606148"/>
                <a:gd name="connsiteY23" fmla="*/ 15926 h 1734520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07072 w 588792"/>
                <a:gd name="connsiteY19" fmla="*/ 446962 h 1734507"/>
                <a:gd name="connsiteX20" fmla="*/ 36377 w 588792"/>
                <a:gd name="connsiteY20" fmla="*/ 382641 h 1734507"/>
                <a:gd name="connsiteX21" fmla="*/ 17460 w 588792"/>
                <a:gd name="connsiteY21" fmla="*/ 247188 h 1734507"/>
                <a:gd name="connsiteX22" fmla="*/ 70874 w 588792"/>
                <a:gd name="connsiteY22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80175 w 588792"/>
                <a:gd name="connsiteY16" fmla="*/ 716631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54897 w 588792"/>
                <a:gd name="connsiteY15" fmla="*/ 805027 h 1734507"/>
                <a:gd name="connsiteX16" fmla="*/ 280175 w 588792"/>
                <a:gd name="connsiteY16" fmla="*/ 716631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54897 w 588792"/>
                <a:gd name="connsiteY15" fmla="*/ 805027 h 1734507"/>
                <a:gd name="connsiteX16" fmla="*/ 280175 w 588792"/>
                <a:gd name="connsiteY16" fmla="*/ 716631 h 1734507"/>
                <a:gd name="connsiteX17" fmla="*/ 78791 w 588792"/>
                <a:gd name="connsiteY17" fmla="*/ 590091 h 1734507"/>
                <a:gd name="connsiteX18" fmla="*/ 36377 w 588792"/>
                <a:gd name="connsiteY18" fmla="*/ 382641 h 1734507"/>
                <a:gd name="connsiteX19" fmla="*/ 17460 w 588792"/>
                <a:gd name="connsiteY19" fmla="*/ 247188 h 1734507"/>
                <a:gd name="connsiteX20" fmla="*/ 70874 w 588792"/>
                <a:gd name="connsiteY20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80175 w 588792"/>
                <a:gd name="connsiteY15" fmla="*/ 716631 h 1734507"/>
                <a:gd name="connsiteX16" fmla="*/ 78791 w 588792"/>
                <a:gd name="connsiteY16" fmla="*/ 590091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78791 w 588792"/>
                <a:gd name="connsiteY16" fmla="*/ 590091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80935 w 588792"/>
                <a:gd name="connsiteY16" fmla="*/ 607829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80935 w 588792"/>
                <a:gd name="connsiteY16" fmla="*/ 60782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98089 w 588792"/>
                <a:gd name="connsiteY16" fmla="*/ 60997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94708 w 588792"/>
                <a:gd name="connsiteY14" fmla="*/ 877458 h 1734507"/>
                <a:gd name="connsiteX15" fmla="*/ 280175 w 588792"/>
                <a:gd name="connsiteY15" fmla="*/ 716631 h 1734507"/>
                <a:gd name="connsiteX16" fmla="*/ 98089 w 588792"/>
                <a:gd name="connsiteY16" fmla="*/ 60997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197480 w 588792"/>
                <a:gd name="connsiteY11" fmla="*/ 1115178 h 1734507"/>
                <a:gd name="connsiteX12" fmla="*/ 95341 w 588792"/>
                <a:gd name="connsiteY12" fmla="*/ 1046064 h 1734507"/>
                <a:gd name="connsiteX13" fmla="*/ 94708 w 588792"/>
                <a:gd name="connsiteY13" fmla="*/ 877458 h 1734507"/>
                <a:gd name="connsiteX14" fmla="*/ 280175 w 588792"/>
                <a:gd name="connsiteY14" fmla="*/ 716631 h 1734507"/>
                <a:gd name="connsiteX15" fmla="*/ 98089 w 588792"/>
                <a:gd name="connsiteY15" fmla="*/ 609979 h 1734507"/>
                <a:gd name="connsiteX16" fmla="*/ 49777 w 588792"/>
                <a:gd name="connsiteY16" fmla="*/ 379953 h 1734507"/>
                <a:gd name="connsiteX17" fmla="*/ 17460 w 588792"/>
                <a:gd name="connsiteY17" fmla="*/ 247188 h 1734507"/>
                <a:gd name="connsiteX18" fmla="*/ 70874 w 588792"/>
                <a:gd name="connsiteY18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95341 w 588792"/>
                <a:gd name="connsiteY11" fmla="*/ 1046064 h 1734507"/>
                <a:gd name="connsiteX12" fmla="*/ 94708 w 588792"/>
                <a:gd name="connsiteY12" fmla="*/ 877458 h 1734507"/>
                <a:gd name="connsiteX13" fmla="*/ 280175 w 588792"/>
                <a:gd name="connsiteY13" fmla="*/ 716631 h 1734507"/>
                <a:gd name="connsiteX14" fmla="*/ 98089 w 588792"/>
                <a:gd name="connsiteY14" fmla="*/ 609979 h 1734507"/>
                <a:gd name="connsiteX15" fmla="*/ 49777 w 588792"/>
                <a:gd name="connsiteY15" fmla="*/ 379953 h 1734507"/>
                <a:gd name="connsiteX16" fmla="*/ 17460 w 588792"/>
                <a:gd name="connsiteY16" fmla="*/ 247188 h 1734507"/>
                <a:gd name="connsiteX17" fmla="*/ 70874 w 588792"/>
                <a:gd name="connsiteY17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55043 w 588806"/>
                <a:gd name="connsiteY9" fmla="*/ 1214289 h 1734507"/>
                <a:gd name="connsiteX10" fmla="*/ 95355 w 588806"/>
                <a:gd name="connsiteY10" fmla="*/ 1046064 h 1734507"/>
                <a:gd name="connsiteX11" fmla="*/ 94722 w 588806"/>
                <a:gd name="connsiteY11" fmla="*/ 877458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94722 w 588806"/>
                <a:gd name="connsiteY11" fmla="*/ 877458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32101 w 588806"/>
                <a:gd name="connsiteY14" fmla="*/ 41704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44967 w 588806"/>
                <a:gd name="connsiteY14" fmla="*/ 418656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900 w 588818"/>
                <a:gd name="connsiteY0" fmla="*/ 15370 h 1733951"/>
                <a:gd name="connsiteX1" fmla="*/ 260175 w 588818"/>
                <a:gd name="connsiteY1" fmla="*/ 35483 h 1733951"/>
                <a:gd name="connsiteX2" fmla="*/ 520760 w 588818"/>
                <a:gd name="connsiteY2" fmla="*/ 189529 h 1733951"/>
                <a:gd name="connsiteX3" fmla="*/ 580922 w 588818"/>
                <a:gd name="connsiteY3" fmla="*/ 639233 h 1733951"/>
                <a:gd name="connsiteX4" fmla="*/ 579822 w 588818"/>
                <a:gd name="connsiteY4" fmla="*/ 1168109 h 1733951"/>
                <a:gd name="connsiteX5" fmla="*/ 504869 w 588818"/>
                <a:gd name="connsiteY5" fmla="*/ 1589607 h 1733951"/>
                <a:gd name="connsiteX6" fmla="*/ 91686 w 588818"/>
                <a:gd name="connsiteY6" fmla="*/ 1733145 h 1733951"/>
                <a:gd name="connsiteX7" fmla="*/ 155 w 588818"/>
                <a:gd name="connsiteY7" fmla="*/ 1539260 h 1733951"/>
                <a:gd name="connsiteX8" fmla="*/ 74968 w 588818"/>
                <a:gd name="connsiteY8" fmla="*/ 1344833 h 1733951"/>
                <a:gd name="connsiteX9" fmla="*/ 273818 w 588818"/>
                <a:gd name="connsiteY9" fmla="*/ 1168043 h 1733951"/>
                <a:gd name="connsiteX10" fmla="*/ 80893 w 588818"/>
                <a:gd name="connsiteY10" fmla="*/ 1056796 h 1733951"/>
                <a:gd name="connsiteX11" fmla="*/ 89910 w 588818"/>
                <a:gd name="connsiteY11" fmla="*/ 880665 h 1733951"/>
                <a:gd name="connsiteX12" fmla="*/ 280201 w 588818"/>
                <a:gd name="connsiteY12" fmla="*/ 716075 h 1733951"/>
                <a:gd name="connsiteX13" fmla="*/ 73992 w 588818"/>
                <a:gd name="connsiteY13" fmla="*/ 628237 h 1733951"/>
                <a:gd name="connsiteX14" fmla="*/ 44979 w 588818"/>
                <a:gd name="connsiteY14" fmla="*/ 418100 h 1733951"/>
                <a:gd name="connsiteX15" fmla="*/ 27135 w 588818"/>
                <a:gd name="connsiteY15" fmla="*/ 239107 h 1733951"/>
                <a:gd name="connsiteX16" fmla="*/ 70900 w 588818"/>
                <a:gd name="connsiteY16" fmla="*/ 15370 h 1733951"/>
                <a:gd name="connsiteX0" fmla="*/ 66099 w 584017"/>
                <a:gd name="connsiteY0" fmla="*/ 15370 h 1734059"/>
                <a:gd name="connsiteX1" fmla="*/ 255374 w 584017"/>
                <a:gd name="connsiteY1" fmla="*/ 35483 h 1734059"/>
                <a:gd name="connsiteX2" fmla="*/ 515959 w 584017"/>
                <a:gd name="connsiteY2" fmla="*/ 189529 h 1734059"/>
                <a:gd name="connsiteX3" fmla="*/ 576121 w 584017"/>
                <a:gd name="connsiteY3" fmla="*/ 639233 h 1734059"/>
                <a:gd name="connsiteX4" fmla="*/ 575021 w 584017"/>
                <a:gd name="connsiteY4" fmla="*/ 1168109 h 1734059"/>
                <a:gd name="connsiteX5" fmla="*/ 500068 w 584017"/>
                <a:gd name="connsiteY5" fmla="*/ 1589607 h 1734059"/>
                <a:gd name="connsiteX6" fmla="*/ 86885 w 584017"/>
                <a:gd name="connsiteY6" fmla="*/ 1733145 h 1734059"/>
                <a:gd name="connsiteX7" fmla="*/ 178 w 584017"/>
                <a:gd name="connsiteY7" fmla="*/ 1535497 h 1734059"/>
                <a:gd name="connsiteX8" fmla="*/ 70167 w 584017"/>
                <a:gd name="connsiteY8" fmla="*/ 1344833 h 1734059"/>
                <a:gd name="connsiteX9" fmla="*/ 269017 w 584017"/>
                <a:gd name="connsiteY9" fmla="*/ 1168043 h 1734059"/>
                <a:gd name="connsiteX10" fmla="*/ 76092 w 584017"/>
                <a:gd name="connsiteY10" fmla="*/ 1056796 h 1734059"/>
                <a:gd name="connsiteX11" fmla="*/ 85109 w 584017"/>
                <a:gd name="connsiteY11" fmla="*/ 880665 h 1734059"/>
                <a:gd name="connsiteX12" fmla="*/ 275400 w 584017"/>
                <a:gd name="connsiteY12" fmla="*/ 716075 h 1734059"/>
                <a:gd name="connsiteX13" fmla="*/ 69191 w 584017"/>
                <a:gd name="connsiteY13" fmla="*/ 628237 h 1734059"/>
                <a:gd name="connsiteX14" fmla="*/ 40178 w 584017"/>
                <a:gd name="connsiteY14" fmla="*/ 418100 h 1734059"/>
                <a:gd name="connsiteX15" fmla="*/ 22334 w 584017"/>
                <a:gd name="connsiteY15" fmla="*/ 239107 h 1734059"/>
                <a:gd name="connsiteX16" fmla="*/ 66099 w 584017"/>
                <a:gd name="connsiteY16" fmla="*/ 15370 h 1734059"/>
                <a:gd name="connsiteX0" fmla="*/ 66099 w 584017"/>
                <a:gd name="connsiteY0" fmla="*/ 15370 h 1734059"/>
                <a:gd name="connsiteX1" fmla="*/ 255374 w 584017"/>
                <a:gd name="connsiteY1" fmla="*/ 35483 h 1734059"/>
                <a:gd name="connsiteX2" fmla="*/ 515959 w 584017"/>
                <a:gd name="connsiteY2" fmla="*/ 189529 h 1734059"/>
                <a:gd name="connsiteX3" fmla="*/ 576121 w 584017"/>
                <a:gd name="connsiteY3" fmla="*/ 639233 h 1734059"/>
                <a:gd name="connsiteX4" fmla="*/ 575021 w 584017"/>
                <a:gd name="connsiteY4" fmla="*/ 1168109 h 1734059"/>
                <a:gd name="connsiteX5" fmla="*/ 500068 w 584017"/>
                <a:gd name="connsiteY5" fmla="*/ 1589607 h 1734059"/>
                <a:gd name="connsiteX6" fmla="*/ 86885 w 584017"/>
                <a:gd name="connsiteY6" fmla="*/ 1733145 h 1734059"/>
                <a:gd name="connsiteX7" fmla="*/ 178 w 584017"/>
                <a:gd name="connsiteY7" fmla="*/ 1535497 h 1734059"/>
                <a:gd name="connsiteX8" fmla="*/ 70167 w 584017"/>
                <a:gd name="connsiteY8" fmla="*/ 1344833 h 1734059"/>
                <a:gd name="connsiteX9" fmla="*/ 269017 w 584017"/>
                <a:gd name="connsiteY9" fmla="*/ 1168043 h 1734059"/>
                <a:gd name="connsiteX10" fmla="*/ 76092 w 584017"/>
                <a:gd name="connsiteY10" fmla="*/ 1056796 h 1734059"/>
                <a:gd name="connsiteX11" fmla="*/ 85109 w 584017"/>
                <a:gd name="connsiteY11" fmla="*/ 880665 h 1734059"/>
                <a:gd name="connsiteX12" fmla="*/ 275400 w 584017"/>
                <a:gd name="connsiteY12" fmla="*/ 716075 h 1734059"/>
                <a:gd name="connsiteX13" fmla="*/ 64902 w 584017"/>
                <a:gd name="connsiteY13" fmla="*/ 592761 h 1734059"/>
                <a:gd name="connsiteX14" fmla="*/ 40178 w 584017"/>
                <a:gd name="connsiteY14" fmla="*/ 418100 h 1734059"/>
                <a:gd name="connsiteX15" fmla="*/ 22334 w 584017"/>
                <a:gd name="connsiteY15" fmla="*/ 239107 h 1734059"/>
                <a:gd name="connsiteX16" fmla="*/ 66099 w 584017"/>
                <a:gd name="connsiteY16" fmla="*/ 15370 h 173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4017" h="1734059">
                  <a:moveTo>
                    <a:pt x="66099" y="15370"/>
                  </a:moveTo>
                  <a:cubicBezTo>
                    <a:pt x="104939" y="-18567"/>
                    <a:pt x="191196" y="10768"/>
                    <a:pt x="255374" y="35483"/>
                  </a:cubicBezTo>
                  <a:cubicBezTo>
                    <a:pt x="319552" y="60198"/>
                    <a:pt x="462501" y="88904"/>
                    <a:pt x="515959" y="189529"/>
                  </a:cubicBezTo>
                  <a:cubicBezTo>
                    <a:pt x="569417" y="290154"/>
                    <a:pt x="566277" y="476136"/>
                    <a:pt x="576121" y="639233"/>
                  </a:cubicBezTo>
                  <a:cubicBezTo>
                    <a:pt x="585965" y="802330"/>
                    <a:pt x="587696" y="1009713"/>
                    <a:pt x="575021" y="1168109"/>
                  </a:cubicBezTo>
                  <a:cubicBezTo>
                    <a:pt x="562346" y="1326505"/>
                    <a:pt x="581424" y="1495434"/>
                    <a:pt x="500068" y="1589607"/>
                  </a:cubicBezTo>
                  <a:cubicBezTo>
                    <a:pt x="418712" y="1683780"/>
                    <a:pt x="170200" y="1742163"/>
                    <a:pt x="86885" y="1733145"/>
                  </a:cubicBezTo>
                  <a:cubicBezTo>
                    <a:pt x="3570" y="1724127"/>
                    <a:pt x="2964" y="1600216"/>
                    <a:pt x="178" y="1535497"/>
                  </a:cubicBezTo>
                  <a:cubicBezTo>
                    <a:pt x="-2608" y="1470778"/>
                    <a:pt x="27684" y="1399088"/>
                    <a:pt x="70167" y="1344833"/>
                  </a:cubicBezTo>
                  <a:cubicBezTo>
                    <a:pt x="112650" y="1290578"/>
                    <a:pt x="265706" y="1217214"/>
                    <a:pt x="269017" y="1168043"/>
                  </a:cubicBezTo>
                  <a:cubicBezTo>
                    <a:pt x="272328" y="1118872"/>
                    <a:pt x="102812" y="1112935"/>
                    <a:pt x="76092" y="1056796"/>
                  </a:cubicBezTo>
                  <a:cubicBezTo>
                    <a:pt x="49372" y="1000657"/>
                    <a:pt x="51891" y="937452"/>
                    <a:pt x="85109" y="880665"/>
                  </a:cubicBezTo>
                  <a:cubicBezTo>
                    <a:pt x="118327" y="823878"/>
                    <a:pt x="278768" y="764059"/>
                    <a:pt x="275400" y="716075"/>
                  </a:cubicBezTo>
                  <a:cubicBezTo>
                    <a:pt x="272032" y="668091"/>
                    <a:pt x="77079" y="660594"/>
                    <a:pt x="64902" y="592761"/>
                  </a:cubicBezTo>
                  <a:cubicBezTo>
                    <a:pt x="55230" y="538882"/>
                    <a:pt x="47273" y="477042"/>
                    <a:pt x="40178" y="418100"/>
                  </a:cubicBezTo>
                  <a:cubicBezTo>
                    <a:pt x="33083" y="359158"/>
                    <a:pt x="18014" y="306229"/>
                    <a:pt x="22334" y="239107"/>
                  </a:cubicBezTo>
                  <a:cubicBezTo>
                    <a:pt x="26654" y="171985"/>
                    <a:pt x="27259" y="49307"/>
                    <a:pt x="66099" y="15370"/>
                  </a:cubicBezTo>
                  <a:close/>
                </a:path>
              </a:pathLst>
            </a:custGeom>
            <a:solidFill>
              <a:srgbClr val="68A64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75" name="Oval 574">
            <a:extLst>
              <a:ext uri="{FF2B5EF4-FFF2-40B4-BE49-F238E27FC236}">
                <a16:creationId xmlns:a16="http://schemas.microsoft.com/office/drawing/2014/main" id="{F011A551-5A9D-4497-BAE8-AB2F50CFE70B}"/>
              </a:ext>
            </a:extLst>
          </p:cNvPr>
          <p:cNvSpPr/>
          <p:nvPr/>
        </p:nvSpPr>
        <p:spPr>
          <a:xfrm>
            <a:off x="7137889" y="2839949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6" name="Oval 575">
            <a:extLst>
              <a:ext uri="{FF2B5EF4-FFF2-40B4-BE49-F238E27FC236}">
                <a16:creationId xmlns:a16="http://schemas.microsoft.com/office/drawing/2014/main" id="{65957D95-CEE1-4267-9B0C-B4E075332E75}"/>
              </a:ext>
            </a:extLst>
          </p:cNvPr>
          <p:cNvSpPr/>
          <p:nvPr/>
        </p:nvSpPr>
        <p:spPr>
          <a:xfrm>
            <a:off x="6536146" y="5670085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7" name="Oval 576">
            <a:extLst>
              <a:ext uri="{FF2B5EF4-FFF2-40B4-BE49-F238E27FC236}">
                <a16:creationId xmlns:a16="http://schemas.microsoft.com/office/drawing/2014/main" id="{DD632297-6B96-45DC-A97C-45BA9A176B39}"/>
              </a:ext>
            </a:extLst>
          </p:cNvPr>
          <p:cNvSpPr/>
          <p:nvPr/>
        </p:nvSpPr>
        <p:spPr>
          <a:xfrm>
            <a:off x="7282498" y="542040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3" name="Isosceles Triangle 542">
            <a:extLst>
              <a:ext uri="{FF2B5EF4-FFF2-40B4-BE49-F238E27FC236}">
                <a16:creationId xmlns:a16="http://schemas.microsoft.com/office/drawing/2014/main" id="{D1823AC1-7D70-4E2F-A902-AADEE2079B2B}"/>
              </a:ext>
            </a:extLst>
          </p:cNvPr>
          <p:cNvSpPr/>
          <p:nvPr/>
        </p:nvSpPr>
        <p:spPr>
          <a:xfrm rot="6481765">
            <a:off x="8615734" y="4155284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3" name="TextBox 582">
            <a:extLst>
              <a:ext uri="{FF2B5EF4-FFF2-40B4-BE49-F238E27FC236}">
                <a16:creationId xmlns:a16="http://schemas.microsoft.com/office/drawing/2014/main" id="{2447FB7A-FDAB-4C53-BBA3-25E84FB19333}"/>
              </a:ext>
            </a:extLst>
          </p:cNvPr>
          <p:cNvSpPr txBox="1"/>
          <p:nvPr/>
        </p:nvSpPr>
        <p:spPr>
          <a:xfrm>
            <a:off x="7811491" y="2214760"/>
            <a:ext cx="1742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K+ Voltage-gated channel opens</a:t>
            </a:r>
          </a:p>
        </p:txBody>
      </p:sp>
      <p:sp>
        <p:nvSpPr>
          <p:cNvPr id="587" name="Rectangle 586">
            <a:extLst>
              <a:ext uri="{FF2B5EF4-FFF2-40B4-BE49-F238E27FC236}">
                <a16:creationId xmlns:a16="http://schemas.microsoft.com/office/drawing/2014/main" id="{C6DBC349-CB84-44AA-82DE-D3E539DA2F0A}"/>
              </a:ext>
            </a:extLst>
          </p:cNvPr>
          <p:cNvSpPr/>
          <p:nvPr/>
        </p:nvSpPr>
        <p:spPr>
          <a:xfrm>
            <a:off x="1547322" y="2676342"/>
            <a:ext cx="62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8" name="Rectangle 587">
            <a:extLst>
              <a:ext uri="{FF2B5EF4-FFF2-40B4-BE49-F238E27FC236}">
                <a16:creationId xmlns:a16="http://schemas.microsoft.com/office/drawing/2014/main" id="{333D633A-33BB-4008-8834-B0FF5ABA53D7}"/>
              </a:ext>
            </a:extLst>
          </p:cNvPr>
          <p:cNvSpPr/>
          <p:nvPr/>
        </p:nvSpPr>
        <p:spPr>
          <a:xfrm>
            <a:off x="1593474" y="2672714"/>
            <a:ext cx="146503" cy="754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89" name="Group 588">
            <a:extLst>
              <a:ext uri="{FF2B5EF4-FFF2-40B4-BE49-F238E27FC236}">
                <a16:creationId xmlns:a16="http://schemas.microsoft.com/office/drawing/2014/main" id="{8D21E718-F8C2-4C1F-AEB5-5A8C8703D1D8}"/>
              </a:ext>
            </a:extLst>
          </p:cNvPr>
          <p:cNvGrpSpPr/>
          <p:nvPr/>
        </p:nvGrpSpPr>
        <p:grpSpPr>
          <a:xfrm>
            <a:off x="529920" y="1109187"/>
            <a:ext cx="2285636" cy="2255160"/>
            <a:chOff x="529920" y="1109187"/>
            <a:chExt cx="2285636" cy="2255160"/>
          </a:xfrm>
        </p:grpSpPr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5831B5CF-F5DE-443D-8916-18A6F9E07266}"/>
                </a:ext>
              </a:extLst>
            </p:cNvPr>
            <p:cNvSpPr/>
            <p:nvPr/>
          </p:nvSpPr>
          <p:spPr>
            <a:xfrm>
              <a:off x="1100180" y="3098503"/>
              <a:ext cx="1625687" cy="1630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91" name="Group 590">
              <a:extLst>
                <a:ext uri="{FF2B5EF4-FFF2-40B4-BE49-F238E27FC236}">
                  <a16:creationId xmlns:a16="http://schemas.microsoft.com/office/drawing/2014/main" id="{BE205546-3ACA-4D40-8255-D8ABA47CFC17}"/>
                </a:ext>
              </a:extLst>
            </p:cNvPr>
            <p:cNvGrpSpPr/>
            <p:nvPr/>
          </p:nvGrpSpPr>
          <p:grpSpPr>
            <a:xfrm>
              <a:off x="529920" y="1109187"/>
              <a:ext cx="2285636" cy="2255160"/>
              <a:chOff x="529920" y="1109187"/>
              <a:chExt cx="2285636" cy="2255160"/>
            </a:xfrm>
          </p:grpSpPr>
          <p:sp>
            <p:nvSpPr>
              <p:cNvPr id="592" name="Rectangle 591">
                <a:extLst>
                  <a:ext uri="{FF2B5EF4-FFF2-40B4-BE49-F238E27FC236}">
                    <a16:creationId xmlns:a16="http://schemas.microsoft.com/office/drawing/2014/main" id="{95393038-3335-42A7-A36E-1FB5D12C7F29}"/>
                  </a:ext>
                </a:extLst>
              </p:cNvPr>
              <p:cNvSpPr/>
              <p:nvPr/>
            </p:nvSpPr>
            <p:spPr>
              <a:xfrm>
                <a:off x="1115458" y="2397400"/>
                <a:ext cx="1625687" cy="1630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3" name="Rectangle 592">
                <a:extLst>
                  <a:ext uri="{FF2B5EF4-FFF2-40B4-BE49-F238E27FC236}">
                    <a16:creationId xmlns:a16="http://schemas.microsoft.com/office/drawing/2014/main" id="{6E4F4E34-8ED4-418C-B141-65A0BBC9363E}"/>
                  </a:ext>
                </a:extLst>
              </p:cNvPr>
              <p:cNvSpPr/>
              <p:nvPr/>
            </p:nvSpPr>
            <p:spPr>
              <a:xfrm>
                <a:off x="913806" y="1962232"/>
                <a:ext cx="1548419" cy="2556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94" name="Picture 26" descr="Image result for action potential">
                <a:extLst>
                  <a:ext uri="{FF2B5EF4-FFF2-40B4-BE49-F238E27FC236}">
                    <a16:creationId xmlns:a16="http://schemas.microsoft.com/office/drawing/2014/main" id="{D8A3DEF2-EBE3-4F4F-9258-0ABBEB9DBE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920" y="1109187"/>
                <a:ext cx="2285636" cy="2255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5" name="Rectangle 594">
                <a:extLst>
                  <a:ext uri="{FF2B5EF4-FFF2-40B4-BE49-F238E27FC236}">
                    <a16:creationId xmlns:a16="http://schemas.microsoft.com/office/drawing/2014/main" id="{689F78C4-70AB-4F63-809E-0B0D66FA9997}"/>
                  </a:ext>
                </a:extLst>
              </p:cNvPr>
              <p:cNvSpPr/>
              <p:nvPr/>
            </p:nvSpPr>
            <p:spPr>
              <a:xfrm>
                <a:off x="1489782" y="2335722"/>
                <a:ext cx="1280122" cy="264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6" name="Rectangle 595">
                <a:extLst>
                  <a:ext uri="{FF2B5EF4-FFF2-40B4-BE49-F238E27FC236}">
                    <a16:creationId xmlns:a16="http://schemas.microsoft.com/office/drawing/2014/main" id="{610E3AA2-1BF9-46B5-8184-FFE86F7F628D}"/>
                  </a:ext>
                </a:extLst>
              </p:cNvPr>
              <p:cNvSpPr/>
              <p:nvPr/>
            </p:nvSpPr>
            <p:spPr>
              <a:xfrm>
                <a:off x="1443405" y="1266046"/>
                <a:ext cx="1092940" cy="2166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597" name="Rectangle 596">
            <a:extLst>
              <a:ext uri="{FF2B5EF4-FFF2-40B4-BE49-F238E27FC236}">
                <a16:creationId xmlns:a16="http://schemas.microsoft.com/office/drawing/2014/main" id="{CFE5F26D-F7F0-4A0C-9872-5A6531C5A24C}"/>
              </a:ext>
            </a:extLst>
          </p:cNvPr>
          <p:cNvSpPr/>
          <p:nvPr/>
        </p:nvSpPr>
        <p:spPr>
          <a:xfrm>
            <a:off x="1547322" y="2627005"/>
            <a:ext cx="1280122" cy="393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8" name="Rectangle 597">
            <a:extLst>
              <a:ext uri="{FF2B5EF4-FFF2-40B4-BE49-F238E27FC236}">
                <a16:creationId xmlns:a16="http://schemas.microsoft.com/office/drawing/2014/main" id="{CD27C2AE-3431-47BD-8FF9-230D80885C52}"/>
              </a:ext>
            </a:extLst>
          </p:cNvPr>
          <p:cNvSpPr/>
          <p:nvPr/>
        </p:nvSpPr>
        <p:spPr>
          <a:xfrm rot="21262119">
            <a:off x="1817525" y="1762768"/>
            <a:ext cx="102701" cy="605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9" name="Rectangle 598">
            <a:extLst>
              <a:ext uri="{FF2B5EF4-FFF2-40B4-BE49-F238E27FC236}">
                <a16:creationId xmlns:a16="http://schemas.microsoft.com/office/drawing/2014/main" id="{FE4F5162-2FD5-4F83-AB04-455C35FC42CD}"/>
              </a:ext>
            </a:extLst>
          </p:cNvPr>
          <p:cNvSpPr/>
          <p:nvPr/>
        </p:nvSpPr>
        <p:spPr>
          <a:xfrm>
            <a:off x="1688015" y="1911213"/>
            <a:ext cx="1053130" cy="45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801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Box 260">
            <a:extLst>
              <a:ext uri="{FF2B5EF4-FFF2-40B4-BE49-F238E27FC236}">
                <a16:creationId xmlns:a16="http://schemas.microsoft.com/office/drawing/2014/main" id="{3717CF6C-4AD3-4996-BB5F-0E39910AE384}"/>
              </a:ext>
            </a:extLst>
          </p:cNvPr>
          <p:cNvSpPr txBox="1"/>
          <p:nvPr/>
        </p:nvSpPr>
        <p:spPr>
          <a:xfrm>
            <a:off x="501161" y="339296"/>
            <a:ext cx="9356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+mj-lt"/>
              </a:rPr>
              <a:t>3. Repolarization</a:t>
            </a:r>
          </a:p>
        </p:txBody>
      </p: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C308B89-EE19-4F55-8312-1DBFD4C4ECF6}"/>
              </a:ext>
            </a:extLst>
          </p:cNvPr>
          <p:cNvGrpSpPr/>
          <p:nvPr/>
        </p:nvGrpSpPr>
        <p:grpSpPr>
          <a:xfrm>
            <a:off x="529920" y="1109187"/>
            <a:ext cx="2312530" cy="2255160"/>
            <a:chOff x="529920" y="1109187"/>
            <a:chExt cx="2312530" cy="2255160"/>
          </a:xfrm>
        </p:grpSpPr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D9769B47-A260-4FAC-B914-255B7EA8D3D5}"/>
                </a:ext>
              </a:extLst>
            </p:cNvPr>
            <p:cNvSpPr/>
            <p:nvPr/>
          </p:nvSpPr>
          <p:spPr>
            <a:xfrm>
              <a:off x="1100180" y="3098503"/>
              <a:ext cx="1625687" cy="1630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8D745C84-F134-4875-A5A0-E1CE81CDAFAE}"/>
                </a:ext>
              </a:extLst>
            </p:cNvPr>
            <p:cNvGrpSpPr/>
            <p:nvPr/>
          </p:nvGrpSpPr>
          <p:grpSpPr>
            <a:xfrm>
              <a:off x="529920" y="1109187"/>
              <a:ext cx="2312530" cy="2255160"/>
              <a:chOff x="529920" y="1109187"/>
              <a:chExt cx="2312530" cy="2255160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AD527D47-A15D-4077-B98D-3062C0FCF265}"/>
                  </a:ext>
                </a:extLst>
              </p:cNvPr>
              <p:cNvSpPr/>
              <p:nvPr/>
            </p:nvSpPr>
            <p:spPr>
              <a:xfrm>
                <a:off x="1115458" y="2397400"/>
                <a:ext cx="1625687" cy="1630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0D4E912C-5BB4-49DE-A2EE-63D1449CD6C0}"/>
                  </a:ext>
                </a:extLst>
              </p:cNvPr>
              <p:cNvSpPr/>
              <p:nvPr/>
            </p:nvSpPr>
            <p:spPr>
              <a:xfrm>
                <a:off x="913806" y="1962232"/>
                <a:ext cx="1548419" cy="2556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78" name="Picture 26" descr="Image result for action potential">
                <a:extLst>
                  <a:ext uri="{FF2B5EF4-FFF2-40B4-BE49-F238E27FC236}">
                    <a16:creationId xmlns:a16="http://schemas.microsoft.com/office/drawing/2014/main" id="{AE3C2134-748A-4BA0-9FEC-FEC1C5C743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920" y="1109187"/>
                <a:ext cx="2285636" cy="2255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1389EEDD-CB5D-4AD5-A01C-3FACD91EF6B4}"/>
                  </a:ext>
                </a:extLst>
              </p:cNvPr>
              <p:cNvSpPr/>
              <p:nvPr/>
            </p:nvSpPr>
            <p:spPr>
              <a:xfrm>
                <a:off x="1902334" y="2625451"/>
                <a:ext cx="940116" cy="3839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F5C0CB99-1B87-48AA-B814-E14544E8E121}"/>
                  </a:ext>
                </a:extLst>
              </p:cNvPr>
              <p:cNvSpPr/>
              <p:nvPr/>
            </p:nvSpPr>
            <p:spPr>
              <a:xfrm>
                <a:off x="1443405" y="1266046"/>
                <a:ext cx="1092940" cy="2166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41" name="TextBox 240">
            <a:extLst>
              <a:ext uri="{FF2B5EF4-FFF2-40B4-BE49-F238E27FC236}">
                <a16:creationId xmlns:a16="http://schemas.microsoft.com/office/drawing/2014/main" id="{D2C92D2C-1FBD-420A-9FFE-9910071A1DC2}"/>
              </a:ext>
            </a:extLst>
          </p:cNvPr>
          <p:cNvSpPr txBox="1"/>
          <p:nvPr/>
        </p:nvSpPr>
        <p:spPr>
          <a:xfrm>
            <a:off x="8709248" y="1021001"/>
            <a:ext cx="174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Ions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7302EBB-49CF-48D7-8A2A-0A06127B0D8D}"/>
              </a:ext>
            </a:extLst>
          </p:cNvPr>
          <p:cNvGrpSpPr/>
          <p:nvPr/>
        </p:nvGrpSpPr>
        <p:grpSpPr>
          <a:xfrm>
            <a:off x="3079506" y="3512703"/>
            <a:ext cx="272950" cy="701654"/>
            <a:chOff x="1253225" y="1631433"/>
            <a:chExt cx="272950" cy="701654"/>
          </a:xfrm>
        </p:grpSpPr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73CD2AF-7FD5-4534-B1B2-8082A90615B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BD5E9E66-E83E-4E9C-AB2F-F6F14867C1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A2CA583F-D265-4DAB-B37C-A45D28EBA61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E2089D73-FAAB-4F47-B01A-D4572B95E278}"/>
              </a:ext>
            </a:extLst>
          </p:cNvPr>
          <p:cNvGrpSpPr/>
          <p:nvPr/>
        </p:nvGrpSpPr>
        <p:grpSpPr>
          <a:xfrm rot="10800000">
            <a:off x="3121077" y="4204354"/>
            <a:ext cx="272950" cy="701654"/>
            <a:chOff x="1253225" y="1631433"/>
            <a:chExt cx="272950" cy="701654"/>
          </a:xfrm>
        </p:grpSpPr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92D53719-245C-47B4-86BC-11918303B65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B868645A-4594-4A59-8F93-1FAB8E5205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6325FDF6-267C-428C-BFBF-70C61881DBC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7" name="Oval 266">
            <a:extLst>
              <a:ext uri="{FF2B5EF4-FFF2-40B4-BE49-F238E27FC236}">
                <a16:creationId xmlns:a16="http://schemas.microsoft.com/office/drawing/2014/main" id="{D003520E-B40C-47CB-88AF-FCE7B45A34F2}"/>
              </a:ext>
            </a:extLst>
          </p:cNvPr>
          <p:cNvSpPr/>
          <p:nvPr/>
        </p:nvSpPr>
        <p:spPr>
          <a:xfrm>
            <a:off x="9183712" y="145674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Isosceles Triangle 270">
            <a:extLst>
              <a:ext uri="{FF2B5EF4-FFF2-40B4-BE49-F238E27FC236}">
                <a16:creationId xmlns:a16="http://schemas.microsoft.com/office/drawing/2014/main" id="{6CAF4F6F-97D0-4183-B74D-0A7B10292AF5}"/>
              </a:ext>
            </a:extLst>
          </p:cNvPr>
          <p:cNvSpPr/>
          <p:nvPr/>
        </p:nvSpPr>
        <p:spPr>
          <a:xfrm rot="6481765">
            <a:off x="9229639" y="1853455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B72DF0A9-58D2-4842-8E9A-7D0D02A6B019}"/>
              </a:ext>
            </a:extLst>
          </p:cNvPr>
          <p:cNvSpPr txBox="1"/>
          <p:nvPr/>
        </p:nvSpPr>
        <p:spPr>
          <a:xfrm>
            <a:off x="9216025" y="1320084"/>
            <a:ext cx="1162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Na</a:t>
            </a:r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E682AA67-159F-436F-8C81-5BB3FD6E4DF6}"/>
              </a:ext>
            </a:extLst>
          </p:cNvPr>
          <p:cNvSpPr txBox="1"/>
          <p:nvPr/>
        </p:nvSpPr>
        <p:spPr>
          <a:xfrm>
            <a:off x="8647089" y="1691136"/>
            <a:ext cx="21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</a:t>
            </a:r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</a:p>
        </p:txBody>
      </p: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DEF43FDD-9F31-4033-9767-F3844EF05D60}"/>
              </a:ext>
            </a:extLst>
          </p:cNvPr>
          <p:cNvGrpSpPr/>
          <p:nvPr/>
        </p:nvGrpSpPr>
        <p:grpSpPr>
          <a:xfrm rot="10800000">
            <a:off x="7505230" y="4170273"/>
            <a:ext cx="272950" cy="701654"/>
            <a:chOff x="1253225" y="1631433"/>
            <a:chExt cx="272950" cy="701654"/>
          </a:xfrm>
        </p:grpSpPr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560C04C2-869E-424F-8C05-E25FE1D11DD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7302135E-FB3E-4D48-8A35-BE4CDE9BF4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6BB7D440-57C7-4922-982A-DFA962ABF19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AB5EECE9-9EFF-4EF7-96D1-3EFE9CFFF7EB}"/>
              </a:ext>
            </a:extLst>
          </p:cNvPr>
          <p:cNvGrpSpPr/>
          <p:nvPr/>
        </p:nvGrpSpPr>
        <p:grpSpPr>
          <a:xfrm>
            <a:off x="7473392" y="3475288"/>
            <a:ext cx="272950" cy="701654"/>
            <a:chOff x="1253225" y="1631433"/>
            <a:chExt cx="272950" cy="701654"/>
          </a:xfrm>
        </p:grpSpPr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70DCF89A-47D6-4898-AA87-98A16851EB1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D313666-2037-419A-9524-1E88825174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0ADB5868-08E2-43F3-82AD-2525679DDF3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2F234AEE-46A7-4267-AF78-CE3B24D42577}"/>
              </a:ext>
            </a:extLst>
          </p:cNvPr>
          <p:cNvGrpSpPr/>
          <p:nvPr/>
        </p:nvGrpSpPr>
        <p:grpSpPr>
          <a:xfrm rot="10800000">
            <a:off x="7235966" y="4169852"/>
            <a:ext cx="272950" cy="701654"/>
            <a:chOff x="1253225" y="1631433"/>
            <a:chExt cx="272950" cy="701654"/>
          </a:xfrm>
        </p:grpSpPr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5CB09C31-34F6-469E-A3B8-28343B53EB7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9E4E9C01-C9B6-46C4-A77E-E8EAFD781D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E8C6FAC-2B9B-4233-91FB-BDA57C41BA9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71407D2B-8503-455D-8DF5-A6EA61F9562F}"/>
              </a:ext>
            </a:extLst>
          </p:cNvPr>
          <p:cNvGrpSpPr/>
          <p:nvPr/>
        </p:nvGrpSpPr>
        <p:grpSpPr>
          <a:xfrm>
            <a:off x="7204128" y="3474867"/>
            <a:ext cx="272950" cy="701654"/>
            <a:chOff x="1253225" y="1631433"/>
            <a:chExt cx="272950" cy="701654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7C4566D2-65BA-4DFE-A810-CE8ACB92FFA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253585AC-D42E-4134-9C70-9DB5360067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0908E99D-1604-47B6-ACB9-BA78D09823F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32A4E7E1-64F9-438E-9DE8-0C901AC523CD}"/>
              </a:ext>
            </a:extLst>
          </p:cNvPr>
          <p:cNvGrpSpPr/>
          <p:nvPr/>
        </p:nvGrpSpPr>
        <p:grpSpPr>
          <a:xfrm rot="10800000">
            <a:off x="5403369" y="4183238"/>
            <a:ext cx="272950" cy="701654"/>
            <a:chOff x="1253225" y="1631433"/>
            <a:chExt cx="272950" cy="701654"/>
          </a:xfrm>
        </p:grpSpPr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8D47FB0E-C719-408C-A7A6-2155A3B4009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500A3317-FAED-44EB-8E28-D32DC8EDEC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FEAA1CF2-E0AC-4B90-B278-9BC95D57210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EA91DB13-8144-4EED-AFAC-B21C5FA3C57E}"/>
              </a:ext>
            </a:extLst>
          </p:cNvPr>
          <p:cNvGrpSpPr/>
          <p:nvPr/>
        </p:nvGrpSpPr>
        <p:grpSpPr>
          <a:xfrm>
            <a:off x="5371531" y="3488253"/>
            <a:ext cx="272950" cy="701654"/>
            <a:chOff x="1253225" y="1631433"/>
            <a:chExt cx="272950" cy="701654"/>
          </a:xfrm>
        </p:grpSpPr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338196C5-89BE-4004-9F62-34DA99CB3D6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33BC531-65FD-44B6-8BA2-3ACC0191DE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16399949-ADF9-4052-A1D1-CE0311D62E1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CF6261F6-BF3C-4A6B-934C-E3F8DB89A988}"/>
              </a:ext>
            </a:extLst>
          </p:cNvPr>
          <p:cNvGrpSpPr/>
          <p:nvPr/>
        </p:nvGrpSpPr>
        <p:grpSpPr>
          <a:xfrm rot="10800000">
            <a:off x="5139065" y="4173608"/>
            <a:ext cx="272950" cy="701654"/>
            <a:chOff x="1253225" y="1631433"/>
            <a:chExt cx="272950" cy="701654"/>
          </a:xfrm>
        </p:grpSpPr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2ED149D5-7923-47A4-8325-CF7D21B5173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108C6814-D7EA-4C8B-A995-60493BC00D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3A30824D-D7D5-4569-BB96-9F66AA8F0F8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E091B9FD-3AF4-4C16-A208-DC85B749F5BC}"/>
              </a:ext>
            </a:extLst>
          </p:cNvPr>
          <p:cNvGrpSpPr/>
          <p:nvPr/>
        </p:nvGrpSpPr>
        <p:grpSpPr>
          <a:xfrm>
            <a:off x="5107227" y="3478623"/>
            <a:ext cx="272950" cy="701654"/>
            <a:chOff x="1253225" y="1631433"/>
            <a:chExt cx="272950" cy="701654"/>
          </a:xfrm>
        </p:grpSpPr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8FC60464-2B3E-43DA-905F-EF9BA45E9B4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73408999-B14B-4283-9D37-3488D11AA0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508F61D4-0970-4FF4-B8F4-D272687D268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DBB1C074-E76B-4A74-AB0D-7D9EA832F011}"/>
              </a:ext>
            </a:extLst>
          </p:cNvPr>
          <p:cNvGrpSpPr/>
          <p:nvPr/>
        </p:nvGrpSpPr>
        <p:grpSpPr>
          <a:xfrm rot="10800000">
            <a:off x="3373781" y="4201009"/>
            <a:ext cx="272950" cy="701654"/>
            <a:chOff x="1253225" y="1631433"/>
            <a:chExt cx="272950" cy="701654"/>
          </a:xfrm>
        </p:grpSpPr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1CFB5C00-0F91-4BAF-B107-2B28B3EC558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FCE8E4E3-91AD-434B-BA36-CB29459669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32AC59F5-CA10-4F86-8FBB-70646A25EDC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F934A03B-F883-4B64-9CB9-9F33CBA471C1}"/>
              </a:ext>
            </a:extLst>
          </p:cNvPr>
          <p:cNvGrpSpPr/>
          <p:nvPr/>
        </p:nvGrpSpPr>
        <p:grpSpPr>
          <a:xfrm>
            <a:off x="3341943" y="3506024"/>
            <a:ext cx="272950" cy="701654"/>
            <a:chOff x="1253225" y="1631433"/>
            <a:chExt cx="272950" cy="701654"/>
          </a:xfrm>
        </p:grpSpPr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4F398873-DCC5-4D25-8798-8A66643A0AB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A77E6DDB-F5E5-4FF4-8BA9-84C2B466B4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AFD99372-64A2-4F33-80F3-BC5F15D98C4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BED29212-C714-4B34-9D92-B8BA81E81074}"/>
              </a:ext>
            </a:extLst>
          </p:cNvPr>
          <p:cNvGrpSpPr/>
          <p:nvPr/>
        </p:nvGrpSpPr>
        <p:grpSpPr>
          <a:xfrm>
            <a:off x="3603057" y="3506024"/>
            <a:ext cx="272950" cy="701654"/>
            <a:chOff x="1253225" y="1631433"/>
            <a:chExt cx="272950" cy="701654"/>
          </a:xfrm>
        </p:grpSpPr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2A3C1A5-4EB9-4EA8-ACDA-08E272FBFD9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586B26E1-E4F5-4760-82D1-E8956D9499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30C5B670-6653-4B43-B4A6-40A63F4A5B2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2F567E4B-2AD7-4B44-8131-5DC139CF9FC2}"/>
              </a:ext>
            </a:extLst>
          </p:cNvPr>
          <p:cNvGrpSpPr/>
          <p:nvPr/>
        </p:nvGrpSpPr>
        <p:grpSpPr>
          <a:xfrm>
            <a:off x="3862845" y="3499355"/>
            <a:ext cx="272950" cy="701654"/>
            <a:chOff x="1253225" y="1631433"/>
            <a:chExt cx="272950" cy="701654"/>
          </a:xfrm>
        </p:grpSpPr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9179FEB3-A230-430E-9057-51063EC7A51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17B633FC-B6E9-4393-BF57-48505DC5AC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E168FEA6-E722-4AD7-839B-E89B149D4A2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173CCD20-B0F1-4F08-8E28-978362099C2A}"/>
              </a:ext>
            </a:extLst>
          </p:cNvPr>
          <p:cNvGrpSpPr/>
          <p:nvPr/>
        </p:nvGrpSpPr>
        <p:grpSpPr>
          <a:xfrm>
            <a:off x="4121559" y="3506024"/>
            <a:ext cx="272950" cy="701654"/>
            <a:chOff x="1253225" y="1631433"/>
            <a:chExt cx="272950" cy="701654"/>
          </a:xfrm>
        </p:grpSpPr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E73DDE0B-EF8D-413B-9BA8-2F73FC3F776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A1B7F73C-A7A6-4A0A-89B5-73D9DC6F89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73195CD9-67C8-488C-87A0-B142B2466C2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2EE29B42-DDC0-43B6-ACEF-91719578744B}"/>
              </a:ext>
            </a:extLst>
          </p:cNvPr>
          <p:cNvGrpSpPr/>
          <p:nvPr/>
        </p:nvGrpSpPr>
        <p:grpSpPr>
          <a:xfrm>
            <a:off x="4387238" y="3506024"/>
            <a:ext cx="272950" cy="701654"/>
            <a:chOff x="1253225" y="1631433"/>
            <a:chExt cx="272950" cy="701654"/>
          </a:xfrm>
        </p:grpSpPr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B81E9134-DB2E-4477-A90D-D91038E50DB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170B5E5D-A45C-4865-97EB-460FB47F4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E9319CFD-013E-4C9F-A785-586FF23046C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0E20F64A-22F1-4101-BFC1-839C64F9677D}"/>
              </a:ext>
            </a:extLst>
          </p:cNvPr>
          <p:cNvGrpSpPr/>
          <p:nvPr/>
        </p:nvGrpSpPr>
        <p:grpSpPr>
          <a:xfrm rot="10800000">
            <a:off x="3637112" y="4201009"/>
            <a:ext cx="272950" cy="701654"/>
            <a:chOff x="1253225" y="1631433"/>
            <a:chExt cx="272950" cy="701654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933CC14E-20F8-499D-B198-83AC2536201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A3A59358-6EDB-4237-9779-EF8A1447D0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68870128-22AF-4F4A-A504-215355775EF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E773DC07-2C83-46E6-A241-D96C7706DD6C}"/>
              </a:ext>
            </a:extLst>
          </p:cNvPr>
          <p:cNvGrpSpPr/>
          <p:nvPr/>
        </p:nvGrpSpPr>
        <p:grpSpPr>
          <a:xfrm rot="10800000">
            <a:off x="3899799" y="4197675"/>
            <a:ext cx="272950" cy="701654"/>
            <a:chOff x="1253225" y="1631433"/>
            <a:chExt cx="272950" cy="701654"/>
          </a:xfrm>
        </p:grpSpPr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668569BB-4A82-4477-9221-17BD15758D4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A98A8722-FEE4-4AD3-A63E-062DD75075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9C3F57D4-5ADA-486C-859F-4E44F732CB2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E7E79542-E0AD-4219-AA1D-F5F0235342D6}"/>
              </a:ext>
            </a:extLst>
          </p:cNvPr>
          <p:cNvGrpSpPr/>
          <p:nvPr/>
        </p:nvGrpSpPr>
        <p:grpSpPr>
          <a:xfrm rot="10800000">
            <a:off x="4163130" y="4197675"/>
            <a:ext cx="272950" cy="701654"/>
            <a:chOff x="1253225" y="1631433"/>
            <a:chExt cx="272950" cy="701654"/>
          </a:xfrm>
        </p:grpSpPr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7DA7CD85-0FE8-40DC-A9B8-824C525D18E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F4DBEE0A-3067-461F-B1BE-3C40B5892B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60447E76-48F8-4D29-88C3-72E856255B6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0173DF5F-ECC7-457C-8B23-07085C04420F}"/>
              </a:ext>
            </a:extLst>
          </p:cNvPr>
          <p:cNvGrpSpPr/>
          <p:nvPr/>
        </p:nvGrpSpPr>
        <p:grpSpPr>
          <a:xfrm rot="10800000">
            <a:off x="4428676" y="4197676"/>
            <a:ext cx="272950" cy="701654"/>
            <a:chOff x="1253225" y="1631433"/>
            <a:chExt cx="272950" cy="701654"/>
          </a:xfrm>
        </p:grpSpPr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58D4250C-658E-43BD-840F-5C533168D50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0443D8F9-0E9A-463A-8BFD-B987CDD11E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625A842A-93FB-42EC-98EA-49FBF2DF523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0" name="Group 389">
            <a:extLst>
              <a:ext uri="{FF2B5EF4-FFF2-40B4-BE49-F238E27FC236}">
                <a16:creationId xmlns:a16="http://schemas.microsoft.com/office/drawing/2014/main" id="{2559B23F-D9FF-4879-92D6-9D672C7A25E0}"/>
              </a:ext>
            </a:extLst>
          </p:cNvPr>
          <p:cNvGrpSpPr/>
          <p:nvPr/>
        </p:nvGrpSpPr>
        <p:grpSpPr>
          <a:xfrm rot="10800000">
            <a:off x="4692007" y="4197676"/>
            <a:ext cx="272950" cy="701654"/>
            <a:chOff x="1253225" y="1631433"/>
            <a:chExt cx="272950" cy="701654"/>
          </a:xfrm>
        </p:grpSpPr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18BCB59F-FA38-449F-B419-D5F1DD7CBB6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A33B53FF-3FFD-4AF4-88B5-76F1AF694F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24E852E6-636D-466D-A34C-13036004C2F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4" name="Group 403">
            <a:extLst>
              <a:ext uri="{FF2B5EF4-FFF2-40B4-BE49-F238E27FC236}">
                <a16:creationId xmlns:a16="http://schemas.microsoft.com/office/drawing/2014/main" id="{D63383F6-6024-4A08-8336-BB0C3C5D8A76}"/>
              </a:ext>
            </a:extLst>
          </p:cNvPr>
          <p:cNvGrpSpPr/>
          <p:nvPr/>
        </p:nvGrpSpPr>
        <p:grpSpPr>
          <a:xfrm>
            <a:off x="4654590" y="3506024"/>
            <a:ext cx="272950" cy="701654"/>
            <a:chOff x="1253225" y="1631433"/>
            <a:chExt cx="272950" cy="701654"/>
          </a:xfrm>
        </p:grpSpPr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CC42722E-D208-4B7A-8126-80417547496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7E3F948A-45E9-4A2E-8887-6375990A9C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95DA605A-AC60-42D9-A3AC-B5C846D9AD4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EA6C4B10-3512-40F1-8CE6-C2462A410044}"/>
              </a:ext>
            </a:extLst>
          </p:cNvPr>
          <p:cNvGrpSpPr/>
          <p:nvPr/>
        </p:nvGrpSpPr>
        <p:grpSpPr>
          <a:xfrm rot="10800000">
            <a:off x="5669141" y="4176941"/>
            <a:ext cx="272950" cy="701654"/>
            <a:chOff x="1253225" y="1631433"/>
            <a:chExt cx="272950" cy="701654"/>
          </a:xfrm>
        </p:grpSpPr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FCEEC8B5-4E1A-45E3-BAD5-CDE8BE533F6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35467025-6529-482F-A5B8-14C3968A80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2B5CB2E6-D258-4532-8A28-7159640F3AE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11638BFC-FF62-4D05-B433-CE636DAECDC5}"/>
              </a:ext>
            </a:extLst>
          </p:cNvPr>
          <p:cNvGrpSpPr/>
          <p:nvPr/>
        </p:nvGrpSpPr>
        <p:grpSpPr>
          <a:xfrm>
            <a:off x="5637303" y="3481956"/>
            <a:ext cx="272950" cy="701654"/>
            <a:chOff x="1253225" y="1631433"/>
            <a:chExt cx="272950" cy="701654"/>
          </a:xfrm>
        </p:grpSpPr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3B016586-E998-44D9-9CD9-36272D65A5B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44F03C56-54F0-4116-9CF2-D44C8DF95B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8A8660F8-626D-480B-BF04-BB7E7A706C8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5" name="Group 424">
            <a:extLst>
              <a:ext uri="{FF2B5EF4-FFF2-40B4-BE49-F238E27FC236}">
                <a16:creationId xmlns:a16="http://schemas.microsoft.com/office/drawing/2014/main" id="{67834AB4-4524-4163-A535-55E76BE27F90}"/>
              </a:ext>
            </a:extLst>
          </p:cNvPr>
          <p:cNvGrpSpPr/>
          <p:nvPr/>
        </p:nvGrpSpPr>
        <p:grpSpPr>
          <a:xfrm>
            <a:off x="5898417" y="3481956"/>
            <a:ext cx="272950" cy="701654"/>
            <a:chOff x="1253225" y="1631433"/>
            <a:chExt cx="272950" cy="701654"/>
          </a:xfrm>
        </p:grpSpPr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C53D6F79-6934-4C66-B14C-35FF0177C82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306A542A-70BE-486B-B2BC-7C05CAA529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6BC2BF12-1CF1-4345-883A-A15171230E2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9" name="Group 428">
            <a:extLst>
              <a:ext uri="{FF2B5EF4-FFF2-40B4-BE49-F238E27FC236}">
                <a16:creationId xmlns:a16="http://schemas.microsoft.com/office/drawing/2014/main" id="{AA8DB429-1788-4C91-BBE8-592F81F79A04}"/>
              </a:ext>
            </a:extLst>
          </p:cNvPr>
          <p:cNvGrpSpPr/>
          <p:nvPr/>
        </p:nvGrpSpPr>
        <p:grpSpPr>
          <a:xfrm>
            <a:off x="6158205" y="3475287"/>
            <a:ext cx="272950" cy="701654"/>
            <a:chOff x="1253225" y="1631433"/>
            <a:chExt cx="272950" cy="701654"/>
          </a:xfrm>
        </p:grpSpPr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E29908C2-CB48-4F04-95DA-3818EA15265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4C276189-8CB5-4CCE-BC9D-A629D15718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553BE221-A709-46B7-800B-334D27F0612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3" name="Group 432">
            <a:extLst>
              <a:ext uri="{FF2B5EF4-FFF2-40B4-BE49-F238E27FC236}">
                <a16:creationId xmlns:a16="http://schemas.microsoft.com/office/drawing/2014/main" id="{A5AB86D5-3556-4C46-96FA-16E0FFEE0CE5}"/>
              </a:ext>
            </a:extLst>
          </p:cNvPr>
          <p:cNvGrpSpPr/>
          <p:nvPr/>
        </p:nvGrpSpPr>
        <p:grpSpPr>
          <a:xfrm>
            <a:off x="6416919" y="3481956"/>
            <a:ext cx="272950" cy="701654"/>
            <a:chOff x="1253225" y="1631433"/>
            <a:chExt cx="272950" cy="701654"/>
          </a:xfrm>
        </p:grpSpPr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3984F1FD-0A5A-414F-9736-BE0EDE8FB99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48E806CF-AF42-4CBA-8C70-D262584739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5EB72F58-D005-427D-A46E-286377A9F6C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7" name="Group 436">
            <a:extLst>
              <a:ext uri="{FF2B5EF4-FFF2-40B4-BE49-F238E27FC236}">
                <a16:creationId xmlns:a16="http://schemas.microsoft.com/office/drawing/2014/main" id="{95EDA89D-252F-4B9A-8D4B-0852A072602C}"/>
              </a:ext>
            </a:extLst>
          </p:cNvPr>
          <p:cNvGrpSpPr/>
          <p:nvPr/>
        </p:nvGrpSpPr>
        <p:grpSpPr>
          <a:xfrm>
            <a:off x="6682598" y="3481956"/>
            <a:ext cx="272950" cy="701654"/>
            <a:chOff x="1253225" y="1631433"/>
            <a:chExt cx="272950" cy="701654"/>
          </a:xfrm>
        </p:grpSpPr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67CC4568-5B78-4BB6-8646-CA2FBC63DD1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A6C1C0FD-62AF-4E33-91AE-36B03FD83C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7E822232-209E-4A76-B035-836B7C42DBF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1" name="Group 440">
            <a:extLst>
              <a:ext uri="{FF2B5EF4-FFF2-40B4-BE49-F238E27FC236}">
                <a16:creationId xmlns:a16="http://schemas.microsoft.com/office/drawing/2014/main" id="{19EF7ADA-F771-4157-B325-7D48734EC855}"/>
              </a:ext>
            </a:extLst>
          </p:cNvPr>
          <p:cNvGrpSpPr/>
          <p:nvPr/>
        </p:nvGrpSpPr>
        <p:grpSpPr>
          <a:xfrm rot="10800000">
            <a:off x="5932472" y="4176941"/>
            <a:ext cx="272950" cy="701654"/>
            <a:chOff x="1253225" y="1631433"/>
            <a:chExt cx="272950" cy="701654"/>
          </a:xfrm>
        </p:grpSpPr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60AE5C69-D2B9-43FA-A523-F3A77AEED00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440AD4B1-6294-4982-9793-C6557C204B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8893B042-514C-44A5-B251-EF8DE6B0B67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999AF55A-BF1C-4764-9732-A8AA37011F1C}"/>
              </a:ext>
            </a:extLst>
          </p:cNvPr>
          <p:cNvGrpSpPr/>
          <p:nvPr/>
        </p:nvGrpSpPr>
        <p:grpSpPr>
          <a:xfrm rot="10800000">
            <a:off x="6195159" y="4173607"/>
            <a:ext cx="272950" cy="701654"/>
            <a:chOff x="1253225" y="1631433"/>
            <a:chExt cx="272950" cy="701654"/>
          </a:xfrm>
        </p:grpSpPr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85C750B1-A051-47DE-A1A0-6E04C4DA54A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47" name="Straight Connector 446">
              <a:extLst>
                <a:ext uri="{FF2B5EF4-FFF2-40B4-BE49-F238E27FC236}">
                  <a16:creationId xmlns:a16="http://schemas.microsoft.com/office/drawing/2014/main" id="{01BD4E06-5FB4-48D0-8E87-B4B017B38E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BD549FAF-C5E0-4A54-9D33-DA80C2ACB58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5FE90C07-1739-44FD-93E4-11CF45EEC400}"/>
              </a:ext>
            </a:extLst>
          </p:cNvPr>
          <p:cNvGrpSpPr/>
          <p:nvPr/>
        </p:nvGrpSpPr>
        <p:grpSpPr>
          <a:xfrm rot="10800000">
            <a:off x="6458490" y="4173607"/>
            <a:ext cx="272950" cy="701654"/>
            <a:chOff x="1253225" y="1631433"/>
            <a:chExt cx="272950" cy="701654"/>
          </a:xfrm>
        </p:grpSpPr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891052BF-2B2C-4331-984D-071E4917A22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94A01DE4-15BC-4994-9393-201CD7E320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8AAD5667-B63A-4EB2-B731-A57DA14C4FE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3" name="Group 452">
            <a:extLst>
              <a:ext uri="{FF2B5EF4-FFF2-40B4-BE49-F238E27FC236}">
                <a16:creationId xmlns:a16="http://schemas.microsoft.com/office/drawing/2014/main" id="{7683E8A4-6A62-43F4-BA06-A5CB74EC1890}"/>
              </a:ext>
            </a:extLst>
          </p:cNvPr>
          <p:cNvGrpSpPr/>
          <p:nvPr/>
        </p:nvGrpSpPr>
        <p:grpSpPr>
          <a:xfrm rot="10800000">
            <a:off x="6724036" y="4173608"/>
            <a:ext cx="272950" cy="701654"/>
            <a:chOff x="1253225" y="1631433"/>
            <a:chExt cx="272950" cy="701654"/>
          </a:xfrm>
        </p:grpSpPr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72A23876-F8DE-4FC2-888D-84689D01D26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ED347DE1-8441-4CFE-AE95-8097FC96C3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F082FBB1-B05D-4A56-AAE3-202C77B9689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26089F39-3E06-4D5D-ADB9-C0C496F8D54B}"/>
              </a:ext>
            </a:extLst>
          </p:cNvPr>
          <p:cNvGrpSpPr/>
          <p:nvPr/>
        </p:nvGrpSpPr>
        <p:grpSpPr>
          <a:xfrm rot="10800000">
            <a:off x="6987367" y="4173608"/>
            <a:ext cx="272950" cy="701654"/>
            <a:chOff x="1253225" y="1631433"/>
            <a:chExt cx="272950" cy="701654"/>
          </a:xfrm>
        </p:grpSpPr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9785B85C-B4C5-4AD8-84CD-FE5FC64CE50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C16D0023-96B1-4D78-94DF-FFC437553C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F6CCA4FA-954A-4BA6-808A-8C8912558CE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1" name="Group 460">
            <a:extLst>
              <a:ext uri="{FF2B5EF4-FFF2-40B4-BE49-F238E27FC236}">
                <a16:creationId xmlns:a16="http://schemas.microsoft.com/office/drawing/2014/main" id="{EC7FEBD1-F2F3-4E95-B1B7-43FD580608B1}"/>
              </a:ext>
            </a:extLst>
          </p:cNvPr>
          <p:cNvGrpSpPr/>
          <p:nvPr/>
        </p:nvGrpSpPr>
        <p:grpSpPr>
          <a:xfrm>
            <a:off x="6949950" y="3481956"/>
            <a:ext cx="272950" cy="701654"/>
            <a:chOff x="1253225" y="1631433"/>
            <a:chExt cx="272950" cy="701654"/>
          </a:xfrm>
        </p:grpSpPr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FCF5B7C0-F229-4876-8442-1F554391D23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D7265468-489F-4871-BF2E-439B0AFF57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94442C80-460D-4C3C-9B1D-E6AFE0B0B7D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F8487013-8DC0-46A6-9F26-DF7CF2CA425A}"/>
              </a:ext>
            </a:extLst>
          </p:cNvPr>
          <p:cNvGrpSpPr/>
          <p:nvPr/>
        </p:nvGrpSpPr>
        <p:grpSpPr>
          <a:xfrm rot="10800000">
            <a:off x="7768245" y="4176942"/>
            <a:ext cx="272950" cy="701654"/>
            <a:chOff x="1253225" y="1631433"/>
            <a:chExt cx="272950" cy="701654"/>
          </a:xfrm>
        </p:grpSpPr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4E2BD12C-9A50-43C9-BB5E-083F4772FCB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7BA88091-7972-4751-B354-4A0C5561A8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074BC24C-E65B-4474-AFC0-DA06769AE93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9" name="Group 468">
            <a:extLst>
              <a:ext uri="{FF2B5EF4-FFF2-40B4-BE49-F238E27FC236}">
                <a16:creationId xmlns:a16="http://schemas.microsoft.com/office/drawing/2014/main" id="{6C72D857-2BCB-42D9-8A16-F1AF0A0EE38D}"/>
              </a:ext>
            </a:extLst>
          </p:cNvPr>
          <p:cNvGrpSpPr/>
          <p:nvPr/>
        </p:nvGrpSpPr>
        <p:grpSpPr>
          <a:xfrm>
            <a:off x="7736407" y="3481957"/>
            <a:ext cx="272950" cy="701654"/>
            <a:chOff x="1253225" y="1631433"/>
            <a:chExt cx="272950" cy="701654"/>
          </a:xfrm>
        </p:grpSpPr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A3EF233A-E848-437A-90CE-20376387774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1" name="Straight Connector 470">
              <a:extLst>
                <a:ext uri="{FF2B5EF4-FFF2-40B4-BE49-F238E27FC236}">
                  <a16:creationId xmlns:a16="http://schemas.microsoft.com/office/drawing/2014/main" id="{A46B0288-C45A-4A54-AA5E-044FEF837E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2" name="Oval 471">
              <a:extLst>
                <a:ext uri="{FF2B5EF4-FFF2-40B4-BE49-F238E27FC236}">
                  <a16:creationId xmlns:a16="http://schemas.microsoft.com/office/drawing/2014/main" id="{31412BF1-F79F-4CB6-8B21-8FD2F4982DB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3" name="Group 472">
            <a:extLst>
              <a:ext uri="{FF2B5EF4-FFF2-40B4-BE49-F238E27FC236}">
                <a16:creationId xmlns:a16="http://schemas.microsoft.com/office/drawing/2014/main" id="{EA22DF58-83CD-4052-9D82-F5E8B3788992}"/>
              </a:ext>
            </a:extLst>
          </p:cNvPr>
          <p:cNvGrpSpPr/>
          <p:nvPr/>
        </p:nvGrpSpPr>
        <p:grpSpPr>
          <a:xfrm>
            <a:off x="7997521" y="3481957"/>
            <a:ext cx="272950" cy="701654"/>
            <a:chOff x="1253225" y="1631433"/>
            <a:chExt cx="272950" cy="701654"/>
          </a:xfrm>
        </p:grpSpPr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7BD6D105-6E14-457C-AB16-518AB110DD6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5B849BFA-61D9-45F3-AB64-95DDC3A449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6" name="Oval 475">
              <a:extLst>
                <a:ext uri="{FF2B5EF4-FFF2-40B4-BE49-F238E27FC236}">
                  <a16:creationId xmlns:a16="http://schemas.microsoft.com/office/drawing/2014/main" id="{570D925A-2834-4581-B56C-1FBAAD008E6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7" name="Group 476">
            <a:extLst>
              <a:ext uri="{FF2B5EF4-FFF2-40B4-BE49-F238E27FC236}">
                <a16:creationId xmlns:a16="http://schemas.microsoft.com/office/drawing/2014/main" id="{B332EB8B-BFF9-4C89-A59C-0425E2ECA451}"/>
              </a:ext>
            </a:extLst>
          </p:cNvPr>
          <p:cNvGrpSpPr/>
          <p:nvPr/>
        </p:nvGrpSpPr>
        <p:grpSpPr>
          <a:xfrm>
            <a:off x="8257309" y="3475288"/>
            <a:ext cx="272950" cy="701654"/>
            <a:chOff x="1253225" y="1631433"/>
            <a:chExt cx="272950" cy="701654"/>
          </a:xfrm>
        </p:grpSpPr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F51FBCDD-B51E-4B56-9BBC-E76B2E0CC4D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15F77995-2402-490B-8F8C-A6C208039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029AA646-0703-4B3B-8536-68AB9276B72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1" name="Group 480">
            <a:extLst>
              <a:ext uri="{FF2B5EF4-FFF2-40B4-BE49-F238E27FC236}">
                <a16:creationId xmlns:a16="http://schemas.microsoft.com/office/drawing/2014/main" id="{74FFA9C1-DC36-4530-ABCF-442E11B50305}"/>
              </a:ext>
            </a:extLst>
          </p:cNvPr>
          <p:cNvGrpSpPr/>
          <p:nvPr/>
        </p:nvGrpSpPr>
        <p:grpSpPr>
          <a:xfrm>
            <a:off x="8516023" y="3481957"/>
            <a:ext cx="272950" cy="701654"/>
            <a:chOff x="1253225" y="1631433"/>
            <a:chExt cx="272950" cy="701654"/>
          </a:xfrm>
        </p:grpSpPr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D97FD8A5-969F-4F70-9C0F-78D75E38BE1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C3867550-D818-4029-9C51-AB5A549770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B2C051E2-EC96-4450-A84F-1788846E22F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63F91A19-15A6-4E1D-A2C3-F8408E4EDFA8}"/>
              </a:ext>
            </a:extLst>
          </p:cNvPr>
          <p:cNvGrpSpPr/>
          <p:nvPr/>
        </p:nvGrpSpPr>
        <p:grpSpPr>
          <a:xfrm>
            <a:off x="8781702" y="3481957"/>
            <a:ext cx="272950" cy="701654"/>
            <a:chOff x="1253225" y="1631433"/>
            <a:chExt cx="272950" cy="701654"/>
          </a:xfrm>
        </p:grpSpPr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0E5B266E-0CB2-40E5-B6C5-CF912FEEC0A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FF0E9FF3-0513-4714-B1D4-43150D70BC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8" name="Oval 487">
              <a:extLst>
                <a:ext uri="{FF2B5EF4-FFF2-40B4-BE49-F238E27FC236}">
                  <a16:creationId xmlns:a16="http://schemas.microsoft.com/office/drawing/2014/main" id="{F839E17F-13B0-4115-9678-59D835D77D6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9" name="Group 488">
            <a:extLst>
              <a:ext uri="{FF2B5EF4-FFF2-40B4-BE49-F238E27FC236}">
                <a16:creationId xmlns:a16="http://schemas.microsoft.com/office/drawing/2014/main" id="{DE5E73B5-0091-4AFC-898F-AEC41CFDCFD9}"/>
              </a:ext>
            </a:extLst>
          </p:cNvPr>
          <p:cNvGrpSpPr/>
          <p:nvPr/>
        </p:nvGrpSpPr>
        <p:grpSpPr>
          <a:xfrm rot="10800000">
            <a:off x="8031576" y="4176942"/>
            <a:ext cx="272950" cy="701654"/>
            <a:chOff x="1253225" y="1631433"/>
            <a:chExt cx="272950" cy="701654"/>
          </a:xfrm>
        </p:grpSpPr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A164678D-88BB-4F22-BA48-C740C70BA9D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154C5378-4B56-4077-8EA7-9F07959892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0DD9A740-9682-4707-8076-A8795AF523F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3" name="Group 492">
            <a:extLst>
              <a:ext uri="{FF2B5EF4-FFF2-40B4-BE49-F238E27FC236}">
                <a16:creationId xmlns:a16="http://schemas.microsoft.com/office/drawing/2014/main" id="{52AC5F00-3273-4462-98CB-112BD4812B62}"/>
              </a:ext>
            </a:extLst>
          </p:cNvPr>
          <p:cNvGrpSpPr/>
          <p:nvPr/>
        </p:nvGrpSpPr>
        <p:grpSpPr>
          <a:xfrm rot="10800000">
            <a:off x="8294263" y="4173608"/>
            <a:ext cx="272950" cy="701654"/>
            <a:chOff x="1253225" y="1631433"/>
            <a:chExt cx="272950" cy="701654"/>
          </a:xfrm>
        </p:grpSpPr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C76D7463-9C7E-4ECC-BFC7-9EBBF6CE770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5" name="Straight Connector 494">
              <a:extLst>
                <a:ext uri="{FF2B5EF4-FFF2-40B4-BE49-F238E27FC236}">
                  <a16:creationId xmlns:a16="http://schemas.microsoft.com/office/drawing/2014/main" id="{B718DF23-9EF2-4654-8FEB-F5E659A48A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D22FA959-0BBA-4617-8428-AC662A12D39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7" name="Group 496">
            <a:extLst>
              <a:ext uri="{FF2B5EF4-FFF2-40B4-BE49-F238E27FC236}">
                <a16:creationId xmlns:a16="http://schemas.microsoft.com/office/drawing/2014/main" id="{CBCC90D9-A4BC-4E7D-B41B-B7E0439992F4}"/>
              </a:ext>
            </a:extLst>
          </p:cNvPr>
          <p:cNvGrpSpPr/>
          <p:nvPr/>
        </p:nvGrpSpPr>
        <p:grpSpPr>
          <a:xfrm rot="10800000">
            <a:off x="8557594" y="4173608"/>
            <a:ext cx="272950" cy="701654"/>
            <a:chOff x="1253225" y="1631433"/>
            <a:chExt cx="272950" cy="701654"/>
          </a:xfrm>
        </p:grpSpPr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F6165C45-AE9D-478E-9FA5-1CE3D2833B7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7143BC74-0A92-4075-8D9F-67CB6F971A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35A6A8C1-09C1-4E04-A6AA-C50D1E6121A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ABB1884D-FF08-4B9C-B954-5BE197EEF2E5}"/>
              </a:ext>
            </a:extLst>
          </p:cNvPr>
          <p:cNvGrpSpPr/>
          <p:nvPr/>
        </p:nvGrpSpPr>
        <p:grpSpPr>
          <a:xfrm rot="10800000">
            <a:off x="8823140" y="4173609"/>
            <a:ext cx="272950" cy="701654"/>
            <a:chOff x="1253225" y="1631433"/>
            <a:chExt cx="272950" cy="701654"/>
          </a:xfrm>
        </p:grpSpPr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56D624D6-D715-480B-9DB9-C7DF5FC090A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72E9B53F-EDA8-4344-A625-0EB74448D0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0CF1DA9C-0577-4C2D-B775-70B2839AC6A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5" name="Group 504">
            <a:extLst>
              <a:ext uri="{FF2B5EF4-FFF2-40B4-BE49-F238E27FC236}">
                <a16:creationId xmlns:a16="http://schemas.microsoft.com/office/drawing/2014/main" id="{CB25441D-36AE-41A8-99E6-03B98DDC5AF6}"/>
              </a:ext>
            </a:extLst>
          </p:cNvPr>
          <p:cNvGrpSpPr/>
          <p:nvPr/>
        </p:nvGrpSpPr>
        <p:grpSpPr>
          <a:xfrm rot="10800000">
            <a:off x="9086471" y="4173609"/>
            <a:ext cx="272950" cy="701654"/>
            <a:chOff x="1253225" y="1631433"/>
            <a:chExt cx="272950" cy="701654"/>
          </a:xfrm>
        </p:grpSpPr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942B5878-3951-4066-A966-F293739F401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id="{642192D9-C5E5-4D7B-BA18-BACD237E05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2060CE0B-BFAD-46F1-AE49-90298945AD9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9" name="Group 508">
            <a:extLst>
              <a:ext uri="{FF2B5EF4-FFF2-40B4-BE49-F238E27FC236}">
                <a16:creationId xmlns:a16="http://schemas.microsoft.com/office/drawing/2014/main" id="{A385EF50-7B54-44A0-AC85-5C5F5205EDCA}"/>
              </a:ext>
            </a:extLst>
          </p:cNvPr>
          <p:cNvGrpSpPr/>
          <p:nvPr/>
        </p:nvGrpSpPr>
        <p:grpSpPr>
          <a:xfrm>
            <a:off x="9049054" y="3481957"/>
            <a:ext cx="272950" cy="701654"/>
            <a:chOff x="1253225" y="1631433"/>
            <a:chExt cx="272950" cy="701654"/>
          </a:xfrm>
        </p:grpSpPr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A04F522D-02A4-4960-820D-C6CEB4D89DF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879610FE-FA35-420B-86A1-EBA04AC45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D3BFE755-BBB8-4B69-AF07-C0DCF811F10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6" name="Group 515">
            <a:extLst>
              <a:ext uri="{FF2B5EF4-FFF2-40B4-BE49-F238E27FC236}">
                <a16:creationId xmlns:a16="http://schemas.microsoft.com/office/drawing/2014/main" id="{E8C856BE-36E4-458A-962D-394835E1320C}"/>
              </a:ext>
            </a:extLst>
          </p:cNvPr>
          <p:cNvGrpSpPr/>
          <p:nvPr/>
        </p:nvGrpSpPr>
        <p:grpSpPr>
          <a:xfrm>
            <a:off x="9305061" y="3481956"/>
            <a:ext cx="272950" cy="701654"/>
            <a:chOff x="1253225" y="1631433"/>
            <a:chExt cx="272950" cy="701654"/>
          </a:xfrm>
        </p:grpSpPr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88928A81-6688-4054-B213-34F25716FFA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3FF4CC35-EF2E-4DF5-A539-21044BF7AC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C65DFA15-4876-47C0-8447-8B3D2343556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DBB1EFBB-164D-43B2-BD9C-6F6AEEB28EB4}"/>
              </a:ext>
            </a:extLst>
          </p:cNvPr>
          <p:cNvGrpSpPr/>
          <p:nvPr/>
        </p:nvGrpSpPr>
        <p:grpSpPr>
          <a:xfrm rot="10800000">
            <a:off x="9346499" y="4173608"/>
            <a:ext cx="272950" cy="701654"/>
            <a:chOff x="1253225" y="1631433"/>
            <a:chExt cx="272950" cy="701654"/>
          </a:xfrm>
        </p:grpSpPr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02DC8150-D9C6-45CF-B0CA-CC139D5D9E5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2" name="Straight Connector 521">
              <a:extLst>
                <a:ext uri="{FF2B5EF4-FFF2-40B4-BE49-F238E27FC236}">
                  <a16:creationId xmlns:a16="http://schemas.microsoft.com/office/drawing/2014/main" id="{40794C01-DFF6-46B8-9000-E198CF84A7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E27177E1-7521-4A1A-90EE-61BAA845940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4" name="Group 523">
            <a:extLst>
              <a:ext uri="{FF2B5EF4-FFF2-40B4-BE49-F238E27FC236}">
                <a16:creationId xmlns:a16="http://schemas.microsoft.com/office/drawing/2014/main" id="{02D0FD75-EB0A-42E3-B466-05A05813B832}"/>
              </a:ext>
            </a:extLst>
          </p:cNvPr>
          <p:cNvGrpSpPr/>
          <p:nvPr/>
        </p:nvGrpSpPr>
        <p:grpSpPr>
          <a:xfrm rot="10800000">
            <a:off x="9609830" y="4173608"/>
            <a:ext cx="272950" cy="701654"/>
            <a:chOff x="1253225" y="1631433"/>
            <a:chExt cx="272950" cy="701654"/>
          </a:xfrm>
        </p:grpSpPr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41B540DE-5C7B-4044-9243-B4BDD7DB87C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6" name="Straight Connector 525">
              <a:extLst>
                <a:ext uri="{FF2B5EF4-FFF2-40B4-BE49-F238E27FC236}">
                  <a16:creationId xmlns:a16="http://schemas.microsoft.com/office/drawing/2014/main" id="{06B2ACBD-AA08-400B-B0D7-487F93B92E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7" name="Oval 526">
              <a:extLst>
                <a:ext uri="{FF2B5EF4-FFF2-40B4-BE49-F238E27FC236}">
                  <a16:creationId xmlns:a16="http://schemas.microsoft.com/office/drawing/2014/main" id="{E71571B0-D9CB-4CA2-8AB2-9CBA021CED3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8" name="Group 527">
            <a:extLst>
              <a:ext uri="{FF2B5EF4-FFF2-40B4-BE49-F238E27FC236}">
                <a16:creationId xmlns:a16="http://schemas.microsoft.com/office/drawing/2014/main" id="{2CF8D619-7E58-48EC-96CC-08F9B0B829A9}"/>
              </a:ext>
            </a:extLst>
          </p:cNvPr>
          <p:cNvGrpSpPr/>
          <p:nvPr/>
        </p:nvGrpSpPr>
        <p:grpSpPr>
          <a:xfrm>
            <a:off x="9563360" y="3481956"/>
            <a:ext cx="272950" cy="701654"/>
            <a:chOff x="1253225" y="1631433"/>
            <a:chExt cx="272950" cy="701654"/>
          </a:xfrm>
        </p:grpSpPr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74AEB86C-32D8-418F-93EA-C6B9E6C7557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id="{C93C3050-3A16-4C23-A7D8-DFA3F82BC9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1B60745D-04FA-4298-9F26-F40DCF66283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2" name="Group 531">
            <a:extLst>
              <a:ext uri="{FF2B5EF4-FFF2-40B4-BE49-F238E27FC236}">
                <a16:creationId xmlns:a16="http://schemas.microsoft.com/office/drawing/2014/main" id="{929A3075-C3B1-417E-9236-88215374D3F9}"/>
              </a:ext>
            </a:extLst>
          </p:cNvPr>
          <p:cNvGrpSpPr/>
          <p:nvPr/>
        </p:nvGrpSpPr>
        <p:grpSpPr>
          <a:xfrm rot="10800000">
            <a:off x="9857300" y="4173609"/>
            <a:ext cx="272950" cy="701654"/>
            <a:chOff x="1253225" y="1631433"/>
            <a:chExt cx="272950" cy="701654"/>
          </a:xfrm>
        </p:grpSpPr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14514EBB-CE6B-4178-A1E2-DF0FE3FD6B5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4" name="Straight Connector 533">
              <a:extLst>
                <a:ext uri="{FF2B5EF4-FFF2-40B4-BE49-F238E27FC236}">
                  <a16:creationId xmlns:a16="http://schemas.microsoft.com/office/drawing/2014/main" id="{1BAE1361-A5E7-42A6-9733-BEA34299E4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5" name="Oval 534">
              <a:extLst>
                <a:ext uri="{FF2B5EF4-FFF2-40B4-BE49-F238E27FC236}">
                  <a16:creationId xmlns:a16="http://schemas.microsoft.com/office/drawing/2014/main" id="{A2555AFA-6867-417D-9C48-6D9DF9583F5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DBE0D084-8271-475F-93FD-FF6B5AF7C0D2}"/>
              </a:ext>
            </a:extLst>
          </p:cNvPr>
          <p:cNvGrpSpPr/>
          <p:nvPr/>
        </p:nvGrpSpPr>
        <p:grpSpPr>
          <a:xfrm>
            <a:off x="9819883" y="3481957"/>
            <a:ext cx="272950" cy="701654"/>
            <a:chOff x="1253225" y="1631433"/>
            <a:chExt cx="272950" cy="701654"/>
          </a:xfrm>
        </p:grpSpPr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14D15B1A-C5D8-4788-9CEA-FCA0427FE59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8" name="Straight Connector 537">
              <a:extLst>
                <a:ext uri="{FF2B5EF4-FFF2-40B4-BE49-F238E27FC236}">
                  <a16:creationId xmlns:a16="http://schemas.microsoft.com/office/drawing/2014/main" id="{2C4729EF-C7C3-4201-92E3-53FEE9AE12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CD3E2A2B-A844-49AF-9BAC-4262332E4EF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40" name="TextBox 539">
            <a:extLst>
              <a:ext uri="{FF2B5EF4-FFF2-40B4-BE49-F238E27FC236}">
                <a16:creationId xmlns:a16="http://schemas.microsoft.com/office/drawing/2014/main" id="{B926E810-52D5-4E5C-B19E-7704410C670F}"/>
              </a:ext>
            </a:extLst>
          </p:cNvPr>
          <p:cNvSpPr txBox="1"/>
          <p:nvPr/>
        </p:nvSpPr>
        <p:spPr>
          <a:xfrm>
            <a:off x="9359144" y="4976280"/>
            <a:ext cx="174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Inside cell (-)</a:t>
            </a:r>
          </a:p>
        </p:txBody>
      </p:sp>
      <p:sp>
        <p:nvSpPr>
          <p:cNvPr id="541" name="TextBox 540">
            <a:extLst>
              <a:ext uri="{FF2B5EF4-FFF2-40B4-BE49-F238E27FC236}">
                <a16:creationId xmlns:a16="http://schemas.microsoft.com/office/drawing/2014/main" id="{AEB36A2A-8FFF-4296-A9D9-08DCD08CBA02}"/>
              </a:ext>
            </a:extLst>
          </p:cNvPr>
          <p:cNvSpPr txBox="1"/>
          <p:nvPr/>
        </p:nvSpPr>
        <p:spPr>
          <a:xfrm>
            <a:off x="9216025" y="3022016"/>
            <a:ext cx="220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Outside cell (+)</a:t>
            </a:r>
          </a:p>
        </p:txBody>
      </p:sp>
      <p:sp>
        <p:nvSpPr>
          <p:cNvPr id="544" name="Isosceles Triangle 543">
            <a:extLst>
              <a:ext uri="{FF2B5EF4-FFF2-40B4-BE49-F238E27FC236}">
                <a16:creationId xmlns:a16="http://schemas.microsoft.com/office/drawing/2014/main" id="{70C705DD-CDBA-4AF8-96E4-F76130F2DF98}"/>
              </a:ext>
            </a:extLst>
          </p:cNvPr>
          <p:cNvSpPr/>
          <p:nvPr/>
        </p:nvSpPr>
        <p:spPr>
          <a:xfrm rot="6481765">
            <a:off x="8193748" y="5757196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6" name="Isosceles Triangle 545">
            <a:extLst>
              <a:ext uri="{FF2B5EF4-FFF2-40B4-BE49-F238E27FC236}">
                <a16:creationId xmlns:a16="http://schemas.microsoft.com/office/drawing/2014/main" id="{3DC4EF5E-A220-43B2-A837-AFE2D6DD68FF}"/>
              </a:ext>
            </a:extLst>
          </p:cNvPr>
          <p:cNvSpPr/>
          <p:nvPr/>
        </p:nvSpPr>
        <p:spPr>
          <a:xfrm rot="6481765">
            <a:off x="7156107" y="5870944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8" name="Isosceles Triangle 547">
            <a:extLst>
              <a:ext uri="{FF2B5EF4-FFF2-40B4-BE49-F238E27FC236}">
                <a16:creationId xmlns:a16="http://schemas.microsoft.com/office/drawing/2014/main" id="{BB5AE982-8CEE-43ED-9781-5838AB17177E}"/>
              </a:ext>
            </a:extLst>
          </p:cNvPr>
          <p:cNvSpPr/>
          <p:nvPr/>
        </p:nvSpPr>
        <p:spPr>
          <a:xfrm rot="6481765">
            <a:off x="9799047" y="2801690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9" name="Oval 548">
            <a:extLst>
              <a:ext uri="{FF2B5EF4-FFF2-40B4-BE49-F238E27FC236}">
                <a16:creationId xmlns:a16="http://schemas.microsoft.com/office/drawing/2014/main" id="{E06E63ED-ECF3-4716-B461-2FB7016B7523}"/>
              </a:ext>
            </a:extLst>
          </p:cNvPr>
          <p:cNvSpPr/>
          <p:nvPr/>
        </p:nvSpPr>
        <p:spPr>
          <a:xfrm>
            <a:off x="6172817" y="5344753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0" name="Oval 549">
            <a:extLst>
              <a:ext uri="{FF2B5EF4-FFF2-40B4-BE49-F238E27FC236}">
                <a16:creationId xmlns:a16="http://schemas.microsoft.com/office/drawing/2014/main" id="{53DB2AE5-9529-4105-8491-222605D95131}"/>
              </a:ext>
            </a:extLst>
          </p:cNvPr>
          <p:cNvSpPr/>
          <p:nvPr/>
        </p:nvSpPr>
        <p:spPr>
          <a:xfrm>
            <a:off x="3654015" y="3011570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51" name="Picture 20" descr="105k_random_protein_blue">
            <a:extLst>
              <a:ext uri="{FF2B5EF4-FFF2-40B4-BE49-F238E27FC236}">
                <a16:creationId xmlns:a16="http://schemas.microsoft.com/office/drawing/2014/main" id="{5541C062-D84D-4E05-A90D-B9838D4F9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214" y="5216448"/>
            <a:ext cx="648595" cy="64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" name="Picture 22" descr="105k_random_protein_blue">
            <a:extLst>
              <a:ext uri="{FF2B5EF4-FFF2-40B4-BE49-F238E27FC236}">
                <a16:creationId xmlns:a16="http://schemas.microsoft.com/office/drawing/2014/main" id="{60EBD6B9-BB1D-43B1-BC9B-7EFB209EC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232" y="5253797"/>
            <a:ext cx="726183" cy="72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" name="Rectangle: Rounded Corners 552">
            <a:extLst>
              <a:ext uri="{FF2B5EF4-FFF2-40B4-BE49-F238E27FC236}">
                <a16:creationId xmlns:a16="http://schemas.microsoft.com/office/drawing/2014/main" id="{EE7D7334-585B-42F5-BA01-9C513D1044C4}"/>
              </a:ext>
            </a:extLst>
          </p:cNvPr>
          <p:cNvSpPr/>
          <p:nvPr/>
        </p:nvSpPr>
        <p:spPr>
          <a:xfrm>
            <a:off x="8203405" y="3303691"/>
            <a:ext cx="808999" cy="1729096"/>
          </a:xfrm>
          <a:prstGeom prst="roundRect">
            <a:avLst/>
          </a:prstGeom>
          <a:gradFill flip="none" rotWithShape="1">
            <a:gsLst>
              <a:gs pos="92000">
                <a:schemeClr val="bg2"/>
              </a:gs>
              <a:gs pos="0">
                <a:srgbClr val="FFCCFF"/>
              </a:gs>
            </a:gsLst>
            <a:lin ang="0" scaled="1"/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4" name="Flowchart: Delay 155">
            <a:extLst>
              <a:ext uri="{FF2B5EF4-FFF2-40B4-BE49-F238E27FC236}">
                <a16:creationId xmlns:a16="http://schemas.microsoft.com/office/drawing/2014/main" id="{BB87CBD4-1696-4BF2-8B77-2515D6FD0936}"/>
              </a:ext>
            </a:extLst>
          </p:cNvPr>
          <p:cNvSpPr/>
          <p:nvPr/>
        </p:nvSpPr>
        <p:spPr>
          <a:xfrm rot="10800000">
            <a:off x="7795260" y="3308500"/>
            <a:ext cx="655492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5" name="Flowchart: Delay 155">
            <a:extLst>
              <a:ext uri="{FF2B5EF4-FFF2-40B4-BE49-F238E27FC236}">
                <a16:creationId xmlns:a16="http://schemas.microsoft.com/office/drawing/2014/main" id="{60AAEF0B-C48B-4FA9-B10E-6F6C0AD947E4}"/>
              </a:ext>
            </a:extLst>
          </p:cNvPr>
          <p:cNvSpPr/>
          <p:nvPr/>
        </p:nvSpPr>
        <p:spPr>
          <a:xfrm rot="10800000" flipH="1">
            <a:off x="8849663" y="3308500"/>
            <a:ext cx="655200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6" name="Oval 555">
            <a:extLst>
              <a:ext uri="{FF2B5EF4-FFF2-40B4-BE49-F238E27FC236}">
                <a16:creationId xmlns:a16="http://schemas.microsoft.com/office/drawing/2014/main" id="{EA29B773-F435-4F85-83C1-46FC3CBD9756}"/>
              </a:ext>
            </a:extLst>
          </p:cNvPr>
          <p:cNvSpPr/>
          <p:nvPr/>
        </p:nvSpPr>
        <p:spPr>
          <a:xfrm>
            <a:off x="5682417" y="6097984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8" name="Oval 557">
            <a:extLst>
              <a:ext uri="{FF2B5EF4-FFF2-40B4-BE49-F238E27FC236}">
                <a16:creationId xmlns:a16="http://schemas.microsoft.com/office/drawing/2014/main" id="{F82F9A41-44A9-4282-A511-1BC7387E1B8D}"/>
              </a:ext>
            </a:extLst>
          </p:cNvPr>
          <p:cNvSpPr/>
          <p:nvPr/>
        </p:nvSpPr>
        <p:spPr>
          <a:xfrm>
            <a:off x="9251144" y="6060091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9" name="Isosceles Triangle 558">
            <a:extLst>
              <a:ext uri="{FF2B5EF4-FFF2-40B4-BE49-F238E27FC236}">
                <a16:creationId xmlns:a16="http://schemas.microsoft.com/office/drawing/2014/main" id="{BB8CB605-7B23-45F2-A276-1B85CD635066}"/>
              </a:ext>
            </a:extLst>
          </p:cNvPr>
          <p:cNvSpPr/>
          <p:nvPr/>
        </p:nvSpPr>
        <p:spPr>
          <a:xfrm rot="6481765">
            <a:off x="5113698" y="2734506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0" name="Oval 559">
            <a:extLst>
              <a:ext uri="{FF2B5EF4-FFF2-40B4-BE49-F238E27FC236}">
                <a16:creationId xmlns:a16="http://schemas.microsoft.com/office/drawing/2014/main" id="{88A1BB4F-D6DB-40F8-AB22-0B0E3F2EBD42}"/>
              </a:ext>
            </a:extLst>
          </p:cNvPr>
          <p:cNvSpPr/>
          <p:nvPr/>
        </p:nvSpPr>
        <p:spPr>
          <a:xfrm>
            <a:off x="5878491" y="242607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076A587D-C402-4B55-B407-3025CEA36A79}"/>
              </a:ext>
            </a:extLst>
          </p:cNvPr>
          <p:cNvGrpSpPr/>
          <p:nvPr/>
        </p:nvGrpSpPr>
        <p:grpSpPr>
          <a:xfrm>
            <a:off x="6067474" y="3301389"/>
            <a:ext cx="1343878" cy="1735780"/>
            <a:chOff x="8071903" y="4040405"/>
            <a:chExt cx="1343878" cy="1735780"/>
          </a:xfrm>
        </p:grpSpPr>
        <p:sp>
          <p:nvSpPr>
            <p:cNvPr id="562" name="Rectangle: Rounded Corners 561">
              <a:extLst>
                <a:ext uri="{FF2B5EF4-FFF2-40B4-BE49-F238E27FC236}">
                  <a16:creationId xmlns:a16="http://schemas.microsoft.com/office/drawing/2014/main" id="{420FFE19-E2FD-4D95-AA6F-F33713DBF024}"/>
                </a:ext>
              </a:extLst>
            </p:cNvPr>
            <p:cNvSpPr/>
            <p:nvPr/>
          </p:nvSpPr>
          <p:spPr>
            <a:xfrm>
              <a:off x="8511712" y="4041820"/>
              <a:ext cx="428701" cy="1729096"/>
            </a:xfrm>
            <a:prstGeom prst="roundRect">
              <a:avLst/>
            </a:prstGeom>
            <a:gradFill flip="none" rotWithShape="1">
              <a:gsLst>
                <a:gs pos="92000">
                  <a:schemeClr val="bg2"/>
                </a:gs>
                <a:gs pos="0">
                  <a:srgbClr val="AEA9D3"/>
                </a:gs>
              </a:gsLst>
              <a:lin ang="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3" name="Flowchart: Delay 155">
              <a:extLst>
                <a:ext uri="{FF2B5EF4-FFF2-40B4-BE49-F238E27FC236}">
                  <a16:creationId xmlns:a16="http://schemas.microsoft.com/office/drawing/2014/main" id="{EA8D64A9-DF02-4039-885F-22D3B576CE55}"/>
                </a:ext>
              </a:extLst>
            </p:cNvPr>
            <p:cNvSpPr/>
            <p:nvPr/>
          </p:nvSpPr>
          <p:spPr>
            <a:xfrm rot="10800000">
              <a:off x="8071903" y="4041820"/>
              <a:ext cx="655492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4" name="Flowchart: Delay 155">
              <a:extLst>
                <a:ext uri="{FF2B5EF4-FFF2-40B4-BE49-F238E27FC236}">
                  <a16:creationId xmlns:a16="http://schemas.microsoft.com/office/drawing/2014/main" id="{37CA5407-6390-4E32-A230-30957A13E8D3}"/>
                </a:ext>
              </a:extLst>
            </p:cNvPr>
            <p:cNvSpPr/>
            <p:nvPr/>
          </p:nvSpPr>
          <p:spPr>
            <a:xfrm rot="10800000" flipH="1">
              <a:off x="8760581" y="4040405"/>
              <a:ext cx="655200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65" name="Oval 564">
            <a:extLst>
              <a:ext uri="{FF2B5EF4-FFF2-40B4-BE49-F238E27FC236}">
                <a16:creationId xmlns:a16="http://schemas.microsoft.com/office/drawing/2014/main" id="{4E3BF682-A44F-4652-9E06-C076C4C768FB}"/>
              </a:ext>
            </a:extLst>
          </p:cNvPr>
          <p:cNvSpPr/>
          <p:nvPr/>
        </p:nvSpPr>
        <p:spPr>
          <a:xfrm>
            <a:off x="7632980" y="6154463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6" name="Oval 565">
            <a:extLst>
              <a:ext uri="{FF2B5EF4-FFF2-40B4-BE49-F238E27FC236}">
                <a16:creationId xmlns:a16="http://schemas.microsoft.com/office/drawing/2014/main" id="{2EEC8939-6B32-4974-A5C7-DC24579FE0B8}"/>
              </a:ext>
            </a:extLst>
          </p:cNvPr>
          <p:cNvSpPr/>
          <p:nvPr/>
        </p:nvSpPr>
        <p:spPr>
          <a:xfrm>
            <a:off x="4798590" y="5979980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7" name="TextBox 566">
            <a:extLst>
              <a:ext uri="{FF2B5EF4-FFF2-40B4-BE49-F238E27FC236}">
                <a16:creationId xmlns:a16="http://schemas.microsoft.com/office/drawing/2014/main" id="{A8EB9E3F-8D51-4EB1-B574-8CA5B923CECB}"/>
              </a:ext>
            </a:extLst>
          </p:cNvPr>
          <p:cNvSpPr txBox="1"/>
          <p:nvPr/>
        </p:nvSpPr>
        <p:spPr>
          <a:xfrm>
            <a:off x="10250251" y="3593926"/>
            <a:ext cx="153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Membrane potential </a:t>
            </a:r>
          </a:p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&lt;-70mV</a:t>
            </a:r>
          </a:p>
        </p:txBody>
      </p:sp>
      <p:grpSp>
        <p:nvGrpSpPr>
          <p:cNvPr id="568" name="Group 567">
            <a:extLst>
              <a:ext uri="{FF2B5EF4-FFF2-40B4-BE49-F238E27FC236}">
                <a16:creationId xmlns:a16="http://schemas.microsoft.com/office/drawing/2014/main" id="{B8AE1132-153B-4D21-BA6B-50E3DDCC2A68}"/>
              </a:ext>
            </a:extLst>
          </p:cNvPr>
          <p:cNvGrpSpPr/>
          <p:nvPr/>
        </p:nvGrpSpPr>
        <p:grpSpPr>
          <a:xfrm>
            <a:off x="4105900" y="3315322"/>
            <a:ext cx="1337162" cy="1749574"/>
            <a:chOff x="4628063" y="3261944"/>
            <a:chExt cx="1337162" cy="1749574"/>
          </a:xfrm>
        </p:grpSpPr>
        <p:sp>
          <p:nvSpPr>
            <p:cNvPr id="569" name="Rectangle: Rounded Corners 568">
              <a:extLst>
                <a:ext uri="{FF2B5EF4-FFF2-40B4-BE49-F238E27FC236}">
                  <a16:creationId xmlns:a16="http://schemas.microsoft.com/office/drawing/2014/main" id="{879890C7-FD2D-42A4-9096-6109A2FBCB0B}"/>
                </a:ext>
              </a:extLst>
            </p:cNvPr>
            <p:cNvSpPr/>
            <p:nvPr/>
          </p:nvSpPr>
          <p:spPr>
            <a:xfrm>
              <a:off x="4847279" y="3311330"/>
              <a:ext cx="890910" cy="1700188"/>
            </a:xfrm>
            <a:prstGeom prst="roundRect">
              <a:avLst>
                <a:gd name="adj" fmla="val 23651"/>
              </a:avLst>
            </a:prstGeom>
            <a:gradFill flip="none" rotWithShape="1">
              <a:gsLst>
                <a:gs pos="92000">
                  <a:schemeClr val="bg2"/>
                </a:gs>
                <a:gs pos="35000">
                  <a:schemeClr val="accent6">
                    <a:lumMod val="60000"/>
                    <a:lumOff val="40000"/>
                  </a:schemeClr>
                </a:gs>
                <a:gs pos="0">
                  <a:srgbClr val="68A64C"/>
                </a:gs>
              </a:gsLst>
              <a:lin ang="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0" name="Flowchart: Delay 155">
              <a:extLst>
                <a:ext uri="{FF2B5EF4-FFF2-40B4-BE49-F238E27FC236}">
                  <a16:creationId xmlns:a16="http://schemas.microsoft.com/office/drawing/2014/main" id="{7D188921-BCAB-44E6-BD81-E36FE138F9F8}"/>
                </a:ext>
              </a:extLst>
            </p:cNvPr>
            <p:cNvSpPr/>
            <p:nvPr/>
          </p:nvSpPr>
          <p:spPr>
            <a:xfrm rot="11183443">
              <a:off x="4628063" y="3261944"/>
              <a:ext cx="588792" cy="1734507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9884 w 665173"/>
                <a:gd name="connsiteY10" fmla="*/ 256849 h 1734365"/>
                <a:gd name="connsiteX11" fmla="*/ 92748 w 665173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36595 w 665173"/>
                <a:gd name="connsiteY10" fmla="*/ 40755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44326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54054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16557 w 665173"/>
                <a:gd name="connsiteY9" fmla="*/ 1030126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31148 w 665173"/>
                <a:gd name="connsiteY11" fmla="*/ 670203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45740 w 665173"/>
                <a:gd name="connsiteY12" fmla="*/ 456194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45740 w 665173"/>
                <a:gd name="connsiteY13" fmla="*/ 456194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94961 w 665173"/>
                <a:gd name="connsiteY11" fmla="*/ 626428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9242 w 665173"/>
                <a:gd name="connsiteY9" fmla="*/ 927986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62616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98635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74922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92238 w 665173"/>
                <a:gd name="connsiteY9" fmla="*/ 1039854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43599 w 665173"/>
                <a:gd name="connsiteY9" fmla="*/ 1030126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51678 w 662530"/>
                <a:gd name="connsiteY9" fmla="*/ 1211933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46814 w 662530"/>
                <a:gd name="connsiteY9" fmla="*/ 1163295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42311 w 663885"/>
                <a:gd name="connsiteY10" fmla="*/ 1030126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32583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87119 w 659544"/>
                <a:gd name="connsiteY0" fmla="*/ 19110 h 1734365"/>
                <a:gd name="connsiteX1" fmla="*/ 264276 w 659544"/>
                <a:gd name="connsiteY1" fmla="*/ 31497 h 1734365"/>
                <a:gd name="connsiteX2" fmla="*/ 511187 w 659544"/>
                <a:gd name="connsiteY2" fmla="*/ 288740 h 1734365"/>
                <a:gd name="connsiteX3" fmla="*/ 645448 w 659544"/>
                <a:gd name="connsiteY3" fmla="*/ 640705 h 1734365"/>
                <a:gd name="connsiteX4" fmla="*/ 630203 w 659544"/>
                <a:gd name="connsiteY4" fmla="*/ 1133493 h 1734365"/>
                <a:gd name="connsiteX5" fmla="*/ 421453 w 659544"/>
                <a:gd name="connsiteY5" fmla="*/ 1542905 h 1734365"/>
                <a:gd name="connsiteX6" fmla="*/ 95787 w 659544"/>
                <a:gd name="connsiteY6" fmla="*/ 1729159 h 1734365"/>
                <a:gd name="connsiteX7" fmla="*/ 4256 w 659544"/>
                <a:gd name="connsiteY7" fmla="*/ 1535274 h 1734365"/>
                <a:gd name="connsiteX8" fmla="*/ 167153 w 659544"/>
                <a:gd name="connsiteY8" fmla="*/ 1346275 h 1734365"/>
                <a:gd name="connsiteX9" fmla="*/ 230383 w 659544"/>
                <a:gd name="connsiteY9" fmla="*/ 1278182 h 1734365"/>
                <a:gd name="connsiteX10" fmla="*/ 243828 w 659544"/>
                <a:gd name="connsiteY10" fmla="*/ 1158432 h 1734365"/>
                <a:gd name="connsiteX11" fmla="*/ 128243 w 659544"/>
                <a:gd name="connsiteY11" fmla="*/ 1044718 h 1734365"/>
                <a:gd name="connsiteX12" fmla="*/ 128242 w 659544"/>
                <a:gd name="connsiteY12" fmla="*/ 962033 h 1734365"/>
                <a:gd name="connsiteX13" fmla="*/ 274157 w 659544"/>
                <a:gd name="connsiteY13" fmla="*/ 869620 h 1734365"/>
                <a:gd name="connsiteX14" fmla="*/ 269293 w 659544"/>
                <a:gd name="connsiteY14" fmla="*/ 762616 h 1734365"/>
                <a:gd name="connsiteX15" fmla="*/ 98534 w 659544"/>
                <a:gd name="connsiteY15" fmla="*/ 701370 h 1734365"/>
                <a:gd name="connsiteX16" fmla="*/ 89332 w 659544"/>
                <a:gd name="connsiteY16" fmla="*/ 626428 h 1734365"/>
                <a:gd name="connsiteX17" fmla="*/ 206064 w 659544"/>
                <a:gd name="connsiteY17" fmla="*/ 553471 h 1734365"/>
                <a:gd name="connsiteX18" fmla="*/ 225520 w 659544"/>
                <a:gd name="connsiteY18" fmla="*/ 441603 h 1734365"/>
                <a:gd name="connsiteX19" fmla="*/ 84469 w 659544"/>
                <a:gd name="connsiteY19" fmla="*/ 363781 h 1734365"/>
                <a:gd name="connsiteX20" fmla="*/ 4255 w 659544"/>
                <a:gd name="connsiteY20" fmla="*/ 256849 h 1734365"/>
                <a:gd name="connsiteX21" fmla="*/ 87119 w 659544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26428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2898 w 655417"/>
                <a:gd name="connsiteY10" fmla="*/ 1152037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8635 w 655417"/>
                <a:gd name="connsiteY10" fmla="*/ 1228931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0030 w 655417"/>
                <a:gd name="connsiteY15" fmla="*/ 869620 h 1734365"/>
                <a:gd name="connsiteX16" fmla="*/ 277410 w 655417"/>
                <a:gd name="connsiteY16" fmla="*/ 813295 h 1734365"/>
                <a:gd name="connsiteX17" fmla="*/ 265166 w 655417"/>
                <a:gd name="connsiteY17" fmla="*/ 762616 h 1734365"/>
                <a:gd name="connsiteX18" fmla="*/ 94407 w 655417"/>
                <a:gd name="connsiteY18" fmla="*/ 701370 h 1734365"/>
                <a:gd name="connsiteX19" fmla="*/ 85205 w 655417"/>
                <a:gd name="connsiteY19" fmla="*/ 613639 h 1734365"/>
                <a:gd name="connsiteX20" fmla="*/ 201937 w 655417"/>
                <a:gd name="connsiteY20" fmla="*/ 553471 h 1734365"/>
                <a:gd name="connsiteX21" fmla="*/ 221393 w 655417"/>
                <a:gd name="connsiteY21" fmla="*/ 441603 h 1734365"/>
                <a:gd name="connsiteX22" fmla="*/ 80342 w 655417"/>
                <a:gd name="connsiteY22" fmla="*/ 363781 h 1734365"/>
                <a:gd name="connsiteX23" fmla="*/ 128 w 655417"/>
                <a:gd name="connsiteY23" fmla="*/ 256849 h 1734365"/>
                <a:gd name="connsiteX24" fmla="*/ 82992 w 655417"/>
                <a:gd name="connsiteY24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4207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143128 w 655417"/>
                <a:gd name="connsiteY20" fmla="*/ 46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8538 w 655417"/>
                <a:gd name="connsiteY13" fmla="*/ 1022338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32651 w 655417"/>
                <a:gd name="connsiteY9" fmla="*/ 1265393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270 h 1734525"/>
                <a:gd name="connsiteX1" fmla="*/ 260149 w 655417"/>
                <a:gd name="connsiteY1" fmla="*/ 31657 h 1734525"/>
                <a:gd name="connsiteX2" fmla="*/ 507060 w 655417"/>
                <a:gd name="connsiteY2" fmla="*/ 288900 h 1734525"/>
                <a:gd name="connsiteX3" fmla="*/ 641321 w 655417"/>
                <a:gd name="connsiteY3" fmla="*/ 640865 h 1734525"/>
                <a:gd name="connsiteX4" fmla="*/ 626076 w 655417"/>
                <a:gd name="connsiteY4" fmla="*/ 1133653 h 1734525"/>
                <a:gd name="connsiteX5" fmla="*/ 417326 w 655417"/>
                <a:gd name="connsiteY5" fmla="*/ 1543065 h 1734525"/>
                <a:gd name="connsiteX6" fmla="*/ 91660 w 655417"/>
                <a:gd name="connsiteY6" fmla="*/ 1729319 h 1734525"/>
                <a:gd name="connsiteX7" fmla="*/ 129 w 655417"/>
                <a:gd name="connsiteY7" fmla="*/ 1535434 h 1734525"/>
                <a:gd name="connsiteX8" fmla="*/ 75477 w 655417"/>
                <a:gd name="connsiteY8" fmla="*/ 1336707 h 1734525"/>
                <a:gd name="connsiteX9" fmla="*/ 232651 w 655417"/>
                <a:gd name="connsiteY9" fmla="*/ 1265553 h 1734525"/>
                <a:gd name="connsiteX10" fmla="*/ 255029 w 655417"/>
                <a:gd name="connsiteY10" fmla="*/ 1209907 h 1734525"/>
                <a:gd name="connsiteX11" fmla="*/ 242898 w 655417"/>
                <a:gd name="connsiteY11" fmla="*/ 1152197 h 1734525"/>
                <a:gd name="connsiteX12" fmla="*/ 197480 w 655417"/>
                <a:gd name="connsiteY12" fmla="*/ 1110796 h 1734525"/>
                <a:gd name="connsiteX13" fmla="*/ 95341 w 655417"/>
                <a:gd name="connsiteY13" fmla="*/ 1041682 h 1734525"/>
                <a:gd name="connsiteX14" fmla="*/ 111326 w 655417"/>
                <a:gd name="connsiteY14" fmla="*/ 949405 h 1734525"/>
                <a:gd name="connsiteX15" fmla="*/ 277410 w 655417"/>
                <a:gd name="connsiteY15" fmla="*/ 864610 h 1734525"/>
                <a:gd name="connsiteX16" fmla="*/ 265166 w 655417"/>
                <a:gd name="connsiteY16" fmla="*/ 762776 h 1734525"/>
                <a:gd name="connsiteX17" fmla="*/ 94407 w 655417"/>
                <a:gd name="connsiteY17" fmla="*/ 701530 h 1734525"/>
                <a:gd name="connsiteX18" fmla="*/ 82008 w 655417"/>
                <a:gd name="connsiteY18" fmla="*/ 629785 h 1734525"/>
                <a:gd name="connsiteX19" fmla="*/ 217923 w 655417"/>
                <a:gd name="connsiteY19" fmla="*/ 518462 h 1734525"/>
                <a:gd name="connsiteX20" fmla="*/ 207072 w 655417"/>
                <a:gd name="connsiteY20" fmla="*/ 442580 h 1734525"/>
                <a:gd name="connsiteX21" fmla="*/ 89933 w 655417"/>
                <a:gd name="connsiteY21" fmla="*/ 389518 h 1734525"/>
                <a:gd name="connsiteX22" fmla="*/ 22402 w 655417"/>
                <a:gd name="connsiteY22" fmla="*/ 259185 h 1734525"/>
                <a:gd name="connsiteX23" fmla="*/ 82992 w 655417"/>
                <a:gd name="connsiteY23" fmla="*/ 19270 h 1734525"/>
                <a:gd name="connsiteX0" fmla="*/ 54665 w 655417"/>
                <a:gd name="connsiteY0" fmla="*/ 17584 h 1738819"/>
                <a:gd name="connsiteX1" fmla="*/ 260149 w 655417"/>
                <a:gd name="connsiteY1" fmla="*/ 35951 h 1738819"/>
                <a:gd name="connsiteX2" fmla="*/ 507060 w 655417"/>
                <a:gd name="connsiteY2" fmla="*/ 293194 h 1738819"/>
                <a:gd name="connsiteX3" fmla="*/ 641321 w 655417"/>
                <a:gd name="connsiteY3" fmla="*/ 645159 h 1738819"/>
                <a:gd name="connsiteX4" fmla="*/ 626076 w 655417"/>
                <a:gd name="connsiteY4" fmla="*/ 1137947 h 1738819"/>
                <a:gd name="connsiteX5" fmla="*/ 417326 w 655417"/>
                <a:gd name="connsiteY5" fmla="*/ 1547359 h 1738819"/>
                <a:gd name="connsiteX6" fmla="*/ 91660 w 655417"/>
                <a:gd name="connsiteY6" fmla="*/ 1733613 h 1738819"/>
                <a:gd name="connsiteX7" fmla="*/ 129 w 655417"/>
                <a:gd name="connsiteY7" fmla="*/ 1539728 h 1738819"/>
                <a:gd name="connsiteX8" fmla="*/ 75477 w 655417"/>
                <a:gd name="connsiteY8" fmla="*/ 1341001 h 1738819"/>
                <a:gd name="connsiteX9" fmla="*/ 232651 w 655417"/>
                <a:gd name="connsiteY9" fmla="*/ 1269847 h 1738819"/>
                <a:gd name="connsiteX10" fmla="*/ 255029 w 655417"/>
                <a:gd name="connsiteY10" fmla="*/ 1214201 h 1738819"/>
                <a:gd name="connsiteX11" fmla="*/ 242898 w 655417"/>
                <a:gd name="connsiteY11" fmla="*/ 1156491 h 1738819"/>
                <a:gd name="connsiteX12" fmla="*/ 197480 w 655417"/>
                <a:gd name="connsiteY12" fmla="*/ 1115090 h 1738819"/>
                <a:gd name="connsiteX13" fmla="*/ 95341 w 655417"/>
                <a:gd name="connsiteY13" fmla="*/ 1045976 h 1738819"/>
                <a:gd name="connsiteX14" fmla="*/ 111326 w 655417"/>
                <a:gd name="connsiteY14" fmla="*/ 953699 h 1738819"/>
                <a:gd name="connsiteX15" fmla="*/ 277410 w 655417"/>
                <a:gd name="connsiteY15" fmla="*/ 868904 h 1738819"/>
                <a:gd name="connsiteX16" fmla="*/ 265166 w 655417"/>
                <a:gd name="connsiteY16" fmla="*/ 767070 h 1738819"/>
                <a:gd name="connsiteX17" fmla="*/ 94407 w 655417"/>
                <a:gd name="connsiteY17" fmla="*/ 705824 h 1738819"/>
                <a:gd name="connsiteX18" fmla="*/ 82008 w 655417"/>
                <a:gd name="connsiteY18" fmla="*/ 634079 h 1738819"/>
                <a:gd name="connsiteX19" fmla="*/ 217923 w 655417"/>
                <a:gd name="connsiteY19" fmla="*/ 522756 h 1738819"/>
                <a:gd name="connsiteX20" fmla="*/ 207072 w 655417"/>
                <a:gd name="connsiteY20" fmla="*/ 446874 h 1738819"/>
                <a:gd name="connsiteX21" fmla="*/ 89933 w 655417"/>
                <a:gd name="connsiteY21" fmla="*/ 393812 h 1738819"/>
                <a:gd name="connsiteX22" fmla="*/ 22402 w 655417"/>
                <a:gd name="connsiteY22" fmla="*/ 263479 h 1738819"/>
                <a:gd name="connsiteX23" fmla="*/ 54665 w 655417"/>
                <a:gd name="connsiteY23" fmla="*/ 17584 h 1738819"/>
                <a:gd name="connsiteX0" fmla="*/ 54665 w 655417"/>
                <a:gd name="connsiteY0" fmla="*/ 17699 h 1738934"/>
                <a:gd name="connsiteX1" fmla="*/ 260149 w 655417"/>
                <a:gd name="connsiteY1" fmla="*/ 36066 h 1738934"/>
                <a:gd name="connsiteX2" fmla="*/ 507060 w 655417"/>
                <a:gd name="connsiteY2" fmla="*/ 293309 h 1738934"/>
                <a:gd name="connsiteX3" fmla="*/ 641321 w 655417"/>
                <a:gd name="connsiteY3" fmla="*/ 645274 h 1738934"/>
                <a:gd name="connsiteX4" fmla="*/ 626076 w 655417"/>
                <a:gd name="connsiteY4" fmla="*/ 1138062 h 1738934"/>
                <a:gd name="connsiteX5" fmla="*/ 417326 w 655417"/>
                <a:gd name="connsiteY5" fmla="*/ 1547474 h 1738934"/>
                <a:gd name="connsiteX6" fmla="*/ 91660 w 655417"/>
                <a:gd name="connsiteY6" fmla="*/ 1733728 h 1738934"/>
                <a:gd name="connsiteX7" fmla="*/ 129 w 655417"/>
                <a:gd name="connsiteY7" fmla="*/ 1539843 h 1738934"/>
                <a:gd name="connsiteX8" fmla="*/ 75477 w 655417"/>
                <a:gd name="connsiteY8" fmla="*/ 1341116 h 1738934"/>
                <a:gd name="connsiteX9" fmla="*/ 232651 w 655417"/>
                <a:gd name="connsiteY9" fmla="*/ 1269962 h 1738934"/>
                <a:gd name="connsiteX10" fmla="*/ 255029 w 655417"/>
                <a:gd name="connsiteY10" fmla="*/ 1214316 h 1738934"/>
                <a:gd name="connsiteX11" fmla="*/ 242898 w 655417"/>
                <a:gd name="connsiteY11" fmla="*/ 1156606 h 1738934"/>
                <a:gd name="connsiteX12" fmla="*/ 197480 w 655417"/>
                <a:gd name="connsiteY12" fmla="*/ 1115205 h 1738934"/>
                <a:gd name="connsiteX13" fmla="*/ 95341 w 655417"/>
                <a:gd name="connsiteY13" fmla="*/ 1046091 h 1738934"/>
                <a:gd name="connsiteX14" fmla="*/ 111326 w 655417"/>
                <a:gd name="connsiteY14" fmla="*/ 953814 h 1738934"/>
                <a:gd name="connsiteX15" fmla="*/ 277410 w 655417"/>
                <a:gd name="connsiteY15" fmla="*/ 869019 h 1738934"/>
                <a:gd name="connsiteX16" fmla="*/ 265166 w 655417"/>
                <a:gd name="connsiteY16" fmla="*/ 767185 h 1738934"/>
                <a:gd name="connsiteX17" fmla="*/ 94407 w 655417"/>
                <a:gd name="connsiteY17" fmla="*/ 705939 h 1738934"/>
                <a:gd name="connsiteX18" fmla="*/ 82008 w 655417"/>
                <a:gd name="connsiteY18" fmla="*/ 634194 h 1738934"/>
                <a:gd name="connsiteX19" fmla="*/ 217923 w 655417"/>
                <a:gd name="connsiteY19" fmla="*/ 522871 h 1738934"/>
                <a:gd name="connsiteX20" fmla="*/ 207072 w 655417"/>
                <a:gd name="connsiteY20" fmla="*/ 446989 h 1738934"/>
                <a:gd name="connsiteX21" fmla="*/ 89933 w 655417"/>
                <a:gd name="connsiteY21" fmla="*/ 393927 h 1738934"/>
                <a:gd name="connsiteX22" fmla="*/ 38312 w 655417"/>
                <a:gd name="connsiteY22" fmla="*/ 265149 h 1738934"/>
                <a:gd name="connsiteX23" fmla="*/ 54665 w 655417"/>
                <a:gd name="connsiteY23" fmla="*/ 17699 h 1738934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89933 w 655417"/>
                <a:gd name="connsiteY21" fmla="*/ 393628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36377 w 655417"/>
                <a:gd name="connsiteY21" fmla="*/ 382369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6371 h 1737606"/>
                <a:gd name="connsiteX1" fmla="*/ 260149 w 655417"/>
                <a:gd name="connsiteY1" fmla="*/ 34738 h 1737606"/>
                <a:gd name="connsiteX2" fmla="*/ 507060 w 655417"/>
                <a:gd name="connsiteY2" fmla="*/ 291981 h 1737606"/>
                <a:gd name="connsiteX3" fmla="*/ 641321 w 655417"/>
                <a:gd name="connsiteY3" fmla="*/ 643946 h 1737606"/>
                <a:gd name="connsiteX4" fmla="*/ 626076 w 655417"/>
                <a:gd name="connsiteY4" fmla="*/ 1136734 h 1737606"/>
                <a:gd name="connsiteX5" fmla="*/ 417326 w 655417"/>
                <a:gd name="connsiteY5" fmla="*/ 1546146 h 1737606"/>
                <a:gd name="connsiteX6" fmla="*/ 91660 w 655417"/>
                <a:gd name="connsiteY6" fmla="*/ 1732400 h 1737606"/>
                <a:gd name="connsiteX7" fmla="*/ 129 w 655417"/>
                <a:gd name="connsiteY7" fmla="*/ 1538515 h 1737606"/>
                <a:gd name="connsiteX8" fmla="*/ 75477 w 655417"/>
                <a:gd name="connsiteY8" fmla="*/ 1339788 h 1737606"/>
                <a:gd name="connsiteX9" fmla="*/ 232651 w 655417"/>
                <a:gd name="connsiteY9" fmla="*/ 1268634 h 1737606"/>
                <a:gd name="connsiteX10" fmla="*/ 255029 w 655417"/>
                <a:gd name="connsiteY10" fmla="*/ 1212988 h 1737606"/>
                <a:gd name="connsiteX11" fmla="*/ 242898 w 655417"/>
                <a:gd name="connsiteY11" fmla="*/ 1155278 h 1737606"/>
                <a:gd name="connsiteX12" fmla="*/ 197480 w 655417"/>
                <a:gd name="connsiteY12" fmla="*/ 1113877 h 1737606"/>
                <a:gd name="connsiteX13" fmla="*/ 95341 w 655417"/>
                <a:gd name="connsiteY13" fmla="*/ 1044763 h 1737606"/>
                <a:gd name="connsiteX14" fmla="*/ 111326 w 655417"/>
                <a:gd name="connsiteY14" fmla="*/ 952486 h 1737606"/>
                <a:gd name="connsiteX15" fmla="*/ 277410 w 655417"/>
                <a:gd name="connsiteY15" fmla="*/ 867691 h 1737606"/>
                <a:gd name="connsiteX16" fmla="*/ 265166 w 655417"/>
                <a:gd name="connsiteY16" fmla="*/ 765857 h 1737606"/>
                <a:gd name="connsiteX17" fmla="*/ 94407 w 655417"/>
                <a:gd name="connsiteY17" fmla="*/ 704611 h 1737606"/>
                <a:gd name="connsiteX18" fmla="*/ 82008 w 655417"/>
                <a:gd name="connsiteY18" fmla="*/ 632866 h 1737606"/>
                <a:gd name="connsiteX19" fmla="*/ 217923 w 655417"/>
                <a:gd name="connsiteY19" fmla="*/ 521543 h 1737606"/>
                <a:gd name="connsiteX20" fmla="*/ 207072 w 655417"/>
                <a:gd name="connsiteY20" fmla="*/ 445661 h 1737606"/>
                <a:gd name="connsiteX21" fmla="*/ 36377 w 655417"/>
                <a:gd name="connsiteY21" fmla="*/ 381340 h 1737606"/>
                <a:gd name="connsiteX22" fmla="*/ 17460 w 655417"/>
                <a:gd name="connsiteY22" fmla="*/ 245887 h 1737606"/>
                <a:gd name="connsiteX23" fmla="*/ 54665 w 655417"/>
                <a:gd name="connsiteY23" fmla="*/ 16371 h 1737606"/>
                <a:gd name="connsiteX0" fmla="*/ 70874 w 655417"/>
                <a:gd name="connsiteY0" fmla="*/ 15926 h 1738907"/>
                <a:gd name="connsiteX1" fmla="*/ 260149 w 655417"/>
                <a:gd name="connsiteY1" fmla="*/ 36039 h 1738907"/>
                <a:gd name="connsiteX2" fmla="*/ 507060 w 655417"/>
                <a:gd name="connsiteY2" fmla="*/ 293282 h 1738907"/>
                <a:gd name="connsiteX3" fmla="*/ 641321 w 655417"/>
                <a:gd name="connsiteY3" fmla="*/ 645247 h 1738907"/>
                <a:gd name="connsiteX4" fmla="*/ 626076 w 655417"/>
                <a:gd name="connsiteY4" fmla="*/ 1138035 h 1738907"/>
                <a:gd name="connsiteX5" fmla="*/ 417326 w 655417"/>
                <a:gd name="connsiteY5" fmla="*/ 1547447 h 1738907"/>
                <a:gd name="connsiteX6" fmla="*/ 91660 w 655417"/>
                <a:gd name="connsiteY6" fmla="*/ 1733701 h 1738907"/>
                <a:gd name="connsiteX7" fmla="*/ 129 w 655417"/>
                <a:gd name="connsiteY7" fmla="*/ 1539816 h 1738907"/>
                <a:gd name="connsiteX8" fmla="*/ 75477 w 655417"/>
                <a:gd name="connsiteY8" fmla="*/ 1341089 h 1738907"/>
                <a:gd name="connsiteX9" fmla="*/ 232651 w 655417"/>
                <a:gd name="connsiteY9" fmla="*/ 1269935 h 1738907"/>
                <a:gd name="connsiteX10" fmla="*/ 255029 w 655417"/>
                <a:gd name="connsiteY10" fmla="*/ 1214289 h 1738907"/>
                <a:gd name="connsiteX11" fmla="*/ 242898 w 655417"/>
                <a:gd name="connsiteY11" fmla="*/ 1156579 h 1738907"/>
                <a:gd name="connsiteX12" fmla="*/ 197480 w 655417"/>
                <a:gd name="connsiteY12" fmla="*/ 1115178 h 1738907"/>
                <a:gd name="connsiteX13" fmla="*/ 95341 w 655417"/>
                <a:gd name="connsiteY13" fmla="*/ 1046064 h 1738907"/>
                <a:gd name="connsiteX14" fmla="*/ 111326 w 655417"/>
                <a:gd name="connsiteY14" fmla="*/ 953787 h 1738907"/>
                <a:gd name="connsiteX15" fmla="*/ 277410 w 655417"/>
                <a:gd name="connsiteY15" fmla="*/ 868992 h 1738907"/>
                <a:gd name="connsiteX16" fmla="*/ 265166 w 655417"/>
                <a:gd name="connsiteY16" fmla="*/ 767158 h 1738907"/>
                <a:gd name="connsiteX17" fmla="*/ 94407 w 655417"/>
                <a:gd name="connsiteY17" fmla="*/ 705912 h 1738907"/>
                <a:gd name="connsiteX18" fmla="*/ 82008 w 655417"/>
                <a:gd name="connsiteY18" fmla="*/ 634167 h 1738907"/>
                <a:gd name="connsiteX19" fmla="*/ 217923 w 655417"/>
                <a:gd name="connsiteY19" fmla="*/ 522844 h 1738907"/>
                <a:gd name="connsiteX20" fmla="*/ 207072 w 655417"/>
                <a:gd name="connsiteY20" fmla="*/ 446962 h 1738907"/>
                <a:gd name="connsiteX21" fmla="*/ 36377 w 655417"/>
                <a:gd name="connsiteY21" fmla="*/ 382641 h 1738907"/>
                <a:gd name="connsiteX22" fmla="*/ 17460 w 655417"/>
                <a:gd name="connsiteY22" fmla="*/ 247188 h 1738907"/>
                <a:gd name="connsiteX23" fmla="*/ 70874 w 655417"/>
                <a:gd name="connsiteY23" fmla="*/ 15926 h 1738907"/>
                <a:gd name="connsiteX0" fmla="*/ 70874 w 651258"/>
                <a:gd name="connsiteY0" fmla="*/ 15926 h 1734570"/>
                <a:gd name="connsiteX1" fmla="*/ 260149 w 651258"/>
                <a:gd name="connsiteY1" fmla="*/ 36039 h 1734570"/>
                <a:gd name="connsiteX2" fmla="*/ 507060 w 651258"/>
                <a:gd name="connsiteY2" fmla="*/ 293282 h 1734570"/>
                <a:gd name="connsiteX3" fmla="*/ 641321 w 651258"/>
                <a:gd name="connsiteY3" fmla="*/ 645247 h 1734570"/>
                <a:gd name="connsiteX4" fmla="*/ 626076 w 651258"/>
                <a:gd name="connsiteY4" fmla="*/ 1138035 h 1734570"/>
                <a:gd name="connsiteX5" fmla="*/ 504843 w 651258"/>
                <a:gd name="connsiteY5" fmla="*/ 1590163 h 1734570"/>
                <a:gd name="connsiteX6" fmla="*/ 91660 w 651258"/>
                <a:gd name="connsiteY6" fmla="*/ 1733701 h 1734570"/>
                <a:gd name="connsiteX7" fmla="*/ 129 w 651258"/>
                <a:gd name="connsiteY7" fmla="*/ 1539816 h 1734570"/>
                <a:gd name="connsiteX8" fmla="*/ 75477 w 651258"/>
                <a:gd name="connsiteY8" fmla="*/ 1341089 h 1734570"/>
                <a:gd name="connsiteX9" fmla="*/ 232651 w 651258"/>
                <a:gd name="connsiteY9" fmla="*/ 1269935 h 1734570"/>
                <a:gd name="connsiteX10" fmla="*/ 255029 w 651258"/>
                <a:gd name="connsiteY10" fmla="*/ 1214289 h 1734570"/>
                <a:gd name="connsiteX11" fmla="*/ 242898 w 651258"/>
                <a:gd name="connsiteY11" fmla="*/ 1156579 h 1734570"/>
                <a:gd name="connsiteX12" fmla="*/ 197480 w 651258"/>
                <a:gd name="connsiteY12" fmla="*/ 1115178 h 1734570"/>
                <a:gd name="connsiteX13" fmla="*/ 95341 w 651258"/>
                <a:gd name="connsiteY13" fmla="*/ 1046064 h 1734570"/>
                <a:gd name="connsiteX14" fmla="*/ 111326 w 651258"/>
                <a:gd name="connsiteY14" fmla="*/ 953787 h 1734570"/>
                <a:gd name="connsiteX15" fmla="*/ 277410 w 651258"/>
                <a:gd name="connsiteY15" fmla="*/ 868992 h 1734570"/>
                <a:gd name="connsiteX16" fmla="*/ 265166 w 651258"/>
                <a:gd name="connsiteY16" fmla="*/ 767158 h 1734570"/>
                <a:gd name="connsiteX17" fmla="*/ 94407 w 651258"/>
                <a:gd name="connsiteY17" fmla="*/ 705912 h 1734570"/>
                <a:gd name="connsiteX18" fmla="*/ 82008 w 651258"/>
                <a:gd name="connsiteY18" fmla="*/ 634167 h 1734570"/>
                <a:gd name="connsiteX19" fmla="*/ 217923 w 651258"/>
                <a:gd name="connsiteY19" fmla="*/ 522844 h 1734570"/>
                <a:gd name="connsiteX20" fmla="*/ 207072 w 651258"/>
                <a:gd name="connsiteY20" fmla="*/ 446962 h 1734570"/>
                <a:gd name="connsiteX21" fmla="*/ 36377 w 651258"/>
                <a:gd name="connsiteY21" fmla="*/ 382641 h 1734570"/>
                <a:gd name="connsiteX22" fmla="*/ 17460 w 651258"/>
                <a:gd name="connsiteY22" fmla="*/ 247188 h 1734570"/>
                <a:gd name="connsiteX23" fmla="*/ 70874 w 651258"/>
                <a:gd name="connsiteY23" fmla="*/ 15926 h 1734570"/>
                <a:gd name="connsiteX0" fmla="*/ 70874 w 650248"/>
                <a:gd name="connsiteY0" fmla="*/ 15926 h 1734570"/>
                <a:gd name="connsiteX1" fmla="*/ 260149 w 650248"/>
                <a:gd name="connsiteY1" fmla="*/ 36039 h 1734570"/>
                <a:gd name="connsiteX2" fmla="*/ 520734 w 650248"/>
                <a:gd name="connsiteY2" fmla="*/ 190085 h 1734570"/>
                <a:gd name="connsiteX3" fmla="*/ 641321 w 650248"/>
                <a:gd name="connsiteY3" fmla="*/ 645247 h 1734570"/>
                <a:gd name="connsiteX4" fmla="*/ 626076 w 650248"/>
                <a:gd name="connsiteY4" fmla="*/ 1138035 h 1734570"/>
                <a:gd name="connsiteX5" fmla="*/ 504843 w 650248"/>
                <a:gd name="connsiteY5" fmla="*/ 1590163 h 1734570"/>
                <a:gd name="connsiteX6" fmla="*/ 91660 w 650248"/>
                <a:gd name="connsiteY6" fmla="*/ 1733701 h 1734570"/>
                <a:gd name="connsiteX7" fmla="*/ 129 w 650248"/>
                <a:gd name="connsiteY7" fmla="*/ 1539816 h 1734570"/>
                <a:gd name="connsiteX8" fmla="*/ 75477 w 650248"/>
                <a:gd name="connsiteY8" fmla="*/ 1341089 h 1734570"/>
                <a:gd name="connsiteX9" fmla="*/ 232651 w 650248"/>
                <a:gd name="connsiteY9" fmla="*/ 1269935 h 1734570"/>
                <a:gd name="connsiteX10" fmla="*/ 255029 w 650248"/>
                <a:gd name="connsiteY10" fmla="*/ 1214289 h 1734570"/>
                <a:gd name="connsiteX11" fmla="*/ 242898 w 650248"/>
                <a:gd name="connsiteY11" fmla="*/ 1156579 h 1734570"/>
                <a:gd name="connsiteX12" fmla="*/ 197480 w 650248"/>
                <a:gd name="connsiteY12" fmla="*/ 1115178 h 1734570"/>
                <a:gd name="connsiteX13" fmla="*/ 95341 w 650248"/>
                <a:gd name="connsiteY13" fmla="*/ 1046064 h 1734570"/>
                <a:gd name="connsiteX14" fmla="*/ 111326 w 650248"/>
                <a:gd name="connsiteY14" fmla="*/ 953787 h 1734570"/>
                <a:gd name="connsiteX15" fmla="*/ 277410 w 650248"/>
                <a:gd name="connsiteY15" fmla="*/ 868992 h 1734570"/>
                <a:gd name="connsiteX16" fmla="*/ 265166 w 650248"/>
                <a:gd name="connsiteY16" fmla="*/ 767158 h 1734570"/>
                <a:gd name="connsiteX17" fmla="*/ 94407 w 650248"/>
                <a:gd name="connsiteY17" fmla="*/ 705912 h 1734570"/>
                <a:gd name="connsiteX18" fmla="*/ 82008 w 650248"/>
                <a:gd name="connsiteY18" fmla="*/ 634167 h 1734570"/>
                <a:gd name="connsiteX19" fmla="*/ 217923 w 650248"/>
                <a:gd name="connsiteY19" fmla="*/ 522844 h 1734570"/>
                <a:gd name="connsiteX20" fmla="*/ 207072 w 650248"/>
                <a:gd name="connsiteY20" fmla="*/ 446962 h 1734570"/>
                <a:gd name="connsiteX21" fmla="*/ 36377 w 650248"/>
                <a:gd name="connsiteY21" fmla="*/ 382641 h 1734570"/>
                <a:gd name="connsiteX22" fmla="*/ 17460 w 650248"/>
                <a:gd name="connsiteY22" fmla="*/ 247188 h 1734570"/>
                <a:gd name="connsiteX23" fmla="*/ 70874 w 650248"/>
                <a:gd name="connsiteY23" fmla="*/ 15926 h 1734570"/>
                <a:gd name="connsiteX0" fmla="*/ 70874 w 635029"/>
                <a:gd name="connsiteY0" fmla="*/ 15926 h 1734570"/>
                <a:gd name="connsiteX1" fmla="*/ 260149 w 635029"/>
                <a:gd name="connsiteY1" fmla="*/ 36039 h 1734570"/>
                <a:gd name="connsiteX2" fmla="*/ 520734 w 635029"/>
                <a:gd name="connsiteY2" fmla="*/ 190085 h 1734570"/>
                <a:gd name="connsiteX3" fmla="*/ 614255 w 635029"/>
                <a:gd name="connsiteY3" fmla="*/ 655856 h 1734570"/>
                <a:gd name="connsiteX4" fmla="*/ 626076 w 635029"/>
                <a:gd name="connsiteY4" fmla="*/ 1138035 h 1734570"/>
                <a:gd name="connsiteX5" fmla="*/ 504843 w 635029"/>
                <a:gd name="connsiteY5" fmla="*/ 1590163 h 1734570"/>
                <a:gd name="connsiteX6" fmla="*/ 91660 w 635029"/>
                <a:gd name="connsiteY6" fmla="*/ 1733701 h 1734570"/>
                <a:gd name="connsiteX7" fmla="*/ 129 w 635029"/>
                <a:gd name="connsiteY7" fmla="*/ 1539816 h 1734570"/>
                <a:gd name="connsiteX8" fmla="*/ 75477 w 635029"/>
                <a:gd name="connsiteY8" fmla="*/ 1341089 h 1734570"/>
                <a:gd name="connsiteX9" fmla="*/ 232651 w 635029"/>
                <a:gd name="connsiteY9" fmla="*/ 1269935 h 1734570"/>
                <a:gd name="connsiteX10" fmla="*/ 255029 w 635029"/>
                <a:gd name="connsiteY10" fmla="*/ 1214289 h 1734570"/>
                <a:gd name="connsiteX11" fmla="*/ 242898 w 635029"/>
                <a:gd name="connsiteY11" fmla="*/ 1156579 h 1734570"/>
                <a:gd name="connsiteX12" fmla="*/ 197480 w 635029"/>
                <a:gd name="connsiteY12" fmla="*/ 1115178 h 1734570"/>
                <a:gd name="connsiteX13" fmla="*/ 95341 w 635029"/>
                <a:gd name="connsiteY13" fmla="*/ 1046064 h 1734570"/>
                <a:gd name="connsiteX14" fmla="*/ 111326 w 635029"/>
                <a:gd name="connsiteY14" fmla="*/ 953787 h 1734570"/>
                <a:gd name="connsiteX15" fmla="*/ 277410 w 635029"/>
                <a:gd name="connsiteY15" fmla="*/ 868992 h 1734570"/>
                <a:gd name="connsiteX16" fmla="*/ 265166 w 635029"/>
                <a:gd name="connsiteY16" fmla="*/ 767158 h 1734570"/>
                <a:gd name="connsiteX17" fmla="*/ 94407 w 635029"/>
                <a:gd name="connsiteY17" fmla="*/ 705912 h 1734570"/>
                <a:gd name="connsiteX18" fmla="*/ 82008 w 635029"/>
                <a:gd name="connsiteY18" fmla="*/ 634167 h 1734570"/>
                <a:gd name="connsiteX19" fmla="*/ 217923 w 635029"/>
                <a:gd name="connsiteY19" fmla="*/ 522844 h 1734570"/>
                <a:gd name="connsiteX20" fmla="*/ 207072 w 635029"/>
                <a:gd name="connsiteY20" fmla="*/ 446962 h 1734570"/>
                <a:gd name="connsiteX21" fmla="*/ 36377 w 635029"/>
                <a:gd name="connsiteY21" fmla="*/ 382641 h 1734570"/>
                <a:gd name="connsiteX22" fmla="*/ 17460 w 635029"/>
                <a:gd name="connsiteY22" fmla="*/ 247188 h 1734570"/>
                <a:gd name="connsiteX23" fmla="*/ 70874 w 635029"/>
                <a:gd name="connsiteY23" fmla="*/ 15926 h 1734570"/>
                <a:gd name="connsiteX0" fmla="*/ 70874 w 621222"/>
                <a:gd name="connsiteY0" fmla="*/ 15926 h 1734520"/>
                <a:gd name="connsiteX1" fmla="*/ 260149 w 621222"/>
                <a:gd name="connsiteY1" fmla="*/ 36039 h 1734520"/>
                <a:gd name="connsiteX2" fmla="*/ 520734 w 621222"/>
                <a:gd name="connsiteY2" fmla="*/ 190085 h 1734520"/>
                <a:gd name="connsiteX3" fmla="*/ 614255 w 621222"/>
                <a:gd name="connsiteY3" fmla="*/ 655856 h 1734520"/>
                <a:gd name="connsiteX4" fmla="*/ 602156 w 621222"/>
                <a:gd name="connsiteY4" fmla="*/ 1161982 h 1734520"/>
                <a:gd name="connsiteX5" fmla="*/ 504843 w 621222"/>
                <a:gd name="connsiteY5" fmla="*/ 1590163 h 1734520"/>
                <a:gd name="connsiteX6" fmla="*/ 91660 w 621222"/>
                <a:gd name="connsiteY6" fmla="*/ 1733701 h 1734520"/>
                <a:gd name="connsiteX7" fmla="*/ 129 w 621222"/>
                <a:gd name="connsiteY7" fmla="*/ 1539816 h 1734520"/>
                <a:gd name="connsiteX8" fmla="*/ 75477 w 621222"/>
                <a:gd name="connsiteY8" fmla="*/ 1341089 h 1734520"/>
                <a:gd name="connsiteX9" fmla="*/ 232651 w 621222"/>
                <a:gd name="connsiteY9" fmla="*/ 1269935 h 1734520"/>
                <a:gd name="connsiteX10" fmla="*/ 255029 w 621222"/>
                <a:gd name="connsiteY10" fmla="*/ 1214289 h 1734520"/>
                <a:gd name="connsiteX11" fmla="*/ 242898 w 621222"/>
                <a:gd name="connsiteY11" fmla="*/ 1156579 h 1734520"/>
                <a:gd name="connsiteX12" fmla="*/ 197480 w 621222"/>
                <a:gd name="connsiteY12" fmla="*/ 1115178 h 1734520"/>
                <a:gd name="connsiteX13" fmla="*/ 95341 w 621222"/>
                <a:gd name="connsiteY13" fmla="*/ 1046064 h 1734520"/>
                <a:gd name="connsiteX14" fmla="*/ 111326 w 621222"/>
                <a:gd name="connsiteY14" fmla="*/ 953787 h 1734520"/>
                <a:gd name="connsiteX15" fmla="*/ 277410 w 621222"/>
                <a:gd name="connsiteY15" fmla="*/ 868992 h 1734520"/>
                <a:gd name="connsiteX16" fmla="*/ 265166 w 621222"/>
                <a:gd name="connsiteY16" fmla="*/ 767158 h 1734520"/>
                <a:gd name="connsiteX17" fmla="*/ 94407 w 621222"/>
                <a:gd name="connsiteY17" fmla="*/ 705912 h 1734520"/>
                <a:gd name="connsiteX18" fmla="*/ 82008 w 621222"/>
                <a:gd name="connsiteY18" fmla="*/ 634167 h 1734520"/>
                <a:gd name="connsiteX19" fmla="*/ 217923 w 621222"/>
                <a:gd name="connsiteY19" fmla="*/ 522844 h 1734520"/>
                <a:gd name="connsiteX20" fmla="*/ 207072 w 621222"/>
                <a:gd name="connsiteY20" fmla="*/ 446962 h 1734520"/>
                <a:gd name="connsiteX21" fmla="*/ 36377 w 621222"/>
                <a:gd name="connsiteY21" fmla="*/ 382641 h 1734520"/>
                <a:gd name="connsiteX22" fmla="*/ 17460 w 621222"/>
                <a:gd name="connsiteY22" fmla="*/ 247188 h 1734520"/>
                <a:gd name="connsiteX23" fmla="*/ 70874 w 621222"/>
                <a:gd name="connsiteY23" fmla="*/ 15926 h 1734520"/>
                <a:gd name="connsiteX0" fmla="*/ 70874 w 606148"/>
                <a:gd name="connsiteY0" fmla="*/ 15926 h 1734520"/>
                <a:gd name="connsiteX1" fmla="*/ 260149 w 606148"/>
                <a:gd name="connsiteY1" fmla="*/ 36039 h 1734520"/>
                <a:gd name="connsiteX2" fmla="*/ 520734 w 606148"/>
                <a:gd name="connsiteY2" fmla="*/ 190085 h 1734520"/>
                <a:gd name="connsiteX3" fmla="*/ 580896 w 606148"/>
                <a:gd name="connsiteY3" fmla="*/ 639789 h 1734520"/>
                <a:gd name="connsiteX4" fmla="*/ 602156 w 606148"/>
                <a:gd name="connsiteY4" fmla="*/ 1161982 h 1734520"/>
                <a:gd name="connsiteX5" fmla="*/ 504843 w 606148"/>
                <a:gd name="connsiteY5" fmla="*/ 1590163 h 1734520"/>
                <a:gd name="connsiteX6" fmla="*/ 91660 w 606148"/>
                <a:gd name="connsiteY6" fmla="*/ 1733701 h 1734520"/>
                <a:gd name="connsiteX7" fmla="*/ 129 w 606148"/>
                <a:gd name="connsiteY7" fmla="*/ 1539816 h 1734520"/>
                <a:gd name="connsiteX8" fmla="*/ 75477 w 606148"/>
                <a:gd name="connsiteY8" fmla="*/ 1341089 h 1734520"/>
                <a:gd name="connsiteX9" fmla="*/ 232651 w 606148"/>
                <a:gd name="connsiteY9" fmla="*/ 1269935 h 1734520"/>
                <a:gd name="connsiteX10" fmla="*/ 255029 w 606148"/>
                <a:gd name="connsiteY10" fmla="*/ 1214289 h 1734520"/>
                <a:gd name="connsiteX11" fmla="*/ 242898 w 606148"/>
                <a:gd name="connsiteY11" fmla="*/ 1156579 h 1734520"/>
                <a:gd name="connsiteX12" fmla="*/ 197480 w 606148"/>
                <a:gd name="connsiteY12" fmla="*/ 1115178 h 1734520"/>
                <a:gd name="connsiteX13" fmla="*/ 95341 w 606148"/>
                <a:gd name="connsiteY13" fmla="*/ 1046064 h 1734520"/>
                <a:gd name="connsiteX14" fmla="*/ 111326 w 606148"/>
                <a:gd name="connsiteY14" fmla="*/ 953787 h 1734520"/>
                <a:gd name="connsiteX15" fmla="*/ 277410 w 606148"/>
                <a:gd name="connsiteY15" fmla="*/ 868992 h 1734520"/>
                <a:gd name="connsiteX16" fmla="*/ 265166 w 606148"/>
                <a:gd name="connsiteY16" fmla="*/ 767158 h 1734520"/>
                <a:gd name="connsiteX17" fmla="*/ 94407 w 606148"/>
                <a:gd name="connsiteY17" fmla="*/ 705912 h 1734520"/>
                <a:gd name="connsiteX18" fmla="*/ 82008 w 606148"/>
                <a:gd name="connsiteY18" fmla="*/ 634167 h 1734520"/>
                <a:gd name="connsiteX19" fmla="*/ 217923 w 606148"/>
                <a:gd name="connsiteY19" fmla="*/ 522844 h 1734520"/>
                <a:gd name="connsiteX20" fmla="*/ 207072 w 606148"/>
                <a:gd name="connsiteY20" fmla="*/ 446962 h 1734520"/>
                <a:gd name="connsiteX21" fmla="*/ 36377 w 606148"/>
                <a:gd name="connsiteY21" fmla="*/ 382641 h 1734520"/>
                <a:gd name="connsiteX22" fmla="*/ 17460 w 606148"/>
                <a:gd name="connsiteY22" fmla="*/ 247188 h 1734520"/>
                <a:gd name="connsiteX23" fmla="*/ 70874 w 606148"/>
                <a:gd name="connsiteY23" fmla="*/ 15926 h 1734520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100688 w 588792"/>
                <a:gd name="connsiteY18" fmla="*/ 623190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100688 w 588792"/>
                <a:gd name="connsiteY18" fmla="*/ 623190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8792" h="1734507">
                  <a:moveTo>
                    <a:pt x="70874" y="15926"/>
                  </a:moveTo>
                  <a:cubicBezTo>
                    <a:pt x="111322" y="-19265"/>
                    <a:pt x="195971" y="11324"/>
                    <a:pt x="260149" y="36039"/>
                  </a:cubicBezTo>
                  <a:cubicBezTo>
                    <a:pt x="324327" y="60754"/>
                    <a:pt x="467276" y="89460"/>
                    <a:pt x="520734" y="190085"/>
                  </a:cubicBezTo>
                  <a:cubicBezTo>
                    <a:pt x="574192" y="290710"/>
                    <a:pt x="571052" y="476692"/>
                    <a:pt x="580896" y="639789"/>
                  </a:cubicBezTo>
                  <a:cubicBezTo>
                    <a:pt x="590740" y="802886"/>
                    <a:pt x="592471" y="1010269"/>
                    <a:pt x="579796" y="1168665"/>
                  </a:cubicBezTo>
                  <a:cubicBezTo>
                    <a:pt x="567121" y="1327061"/>
                    <a:pt x="586199" y="1495990"/>
                    <a:pt x="504843" y="1590163"/>
                  </a:cubicBezTo>
                  <a:cubicBezTo>
                    <a:pt x="423487" y="1684336"/>
                    <a:pt x="175779" y="1742092"/>
                    <a:pt x="91660" y="1733701"/>
                  </a:cubicBezTo>
                  <a:cubicBezTo>
                    <a:pt x="7541" y="1725310"/>
                    <a:pt x="2826" y="1605251"/>
                    <a:pt x="129" y="1539816"/>
                  </a:cubicBezTo>
                  <a:cubicBezTo>
                    <a:pt x="-2568" y="1474381"/>
                    <a:pt x="37789" y="1383938"/>
                    <a:pt x="75477" y="1341089"/>
                  </a:cubicBezTo>
                  <a:cubicBezTo>
                    <a:pt x="113165" y="1298240"/>
                    <a:pt x="155935" y="1286839"/>
                    <a:pt x="184795" y="1268903"/>
                  </a:cubicBezTo>
                  <a:cubicBezTo>
                    <a:pt x="213655" y="1250967"/>
                    <a:pt x="225931" y="1236706"/>
                    <a:pt x="228705" y="1215682"/>
                  </a:cubicBezTo>
                  <a:cubicBezTo>
                    <a:pt x="231479" y="1194658"/>
                    <a:pt x="218675" y="1170013"/>
                    <a:pt x="208447" y="1152696"/>
                  </a:cubicBezTo>
                  <a:cubicBezTo>
                    <a:pt x="198219" y="1135379"/>
                    <a:pt x="188731" y="1130733"/>
                    <a:pt x="167335" y="1111781"/>
                  </a:cubicBezTo>
                  <a:cubicBezTo>
                    <a:pt x="145939" y="1092829"/>
                    <a:pt x="108101" y="1072429"/>
                    <a:pt x="95341" y="1046064"/>
                  </a:cubicBezTo>
                  <a:cubicBezTo>
                    <a:pt x="82581" y="1019699"/>
                    <a:pt x="84178" y="991292"/>
                    <a:pt x="111326" y="953787"/>
                  </a:cubicBezTo>
                  <a:cubicBezTo>
                    <a:pt x="138474" y="916282"/>
                    <a:pt x="201973" y="916290"/>
                    <a:pt x="227613" y="885185"/>
                  </a:cubicBezTo>
                  <a:cubicBezTo>
                    <a:pt x="253253" y="854080"/>
                    <a:pt x="249267" y="771861"/>
                    <a:pt x="218766" y="753207"/>
                  </a:cubicBezTo>
                  <a:cubicBezTo>
                    <a:pt x="188266" y="734553"/>
                    <a:pt x="114086" y="727581"/>
                    <a:pt x="94407" y="705912"/>
                  </a:cubicBezTo>
                  <a:cubicBezTo>
                    <a:pt x="74728" y="684243"/>
                    <a:pt x="85198" y="651082"/>
                    <a:pt x="100688" y="623190"/>
                  </a:cubicBezTo>
                  <a:cubicBezTo>
                    <a:pt x="116178" y="595298"/>
                    <a:pt x="196230" y="570673"/>
                    <a:pt x="195420" y="529030"/>
                  </a:cubicBezTo>
                  <a:cubicBezTo>
                    <a:pt x="205074" y="503691"/>
                    <a:pt x="192887" y="474694"/>
                    <a:pt x="172621" y="443079"/>
                  </a:cubicBezTo>
                  <a:cubicBezTo>
                    <a:pt x="152355" y="411464"/>
                    <a:pt x="62237" y="415289"/>
                    <a:pt x="36377" y="382641"/>
                  </a:cubicBezTo>
                  <a:cubicBezTo>
                    <a:pt x="10517" y="349993"/>
                    <a:pt x="11711" y="308307"/>
                    <a:pt x="17460" y="247188"/>
                  </a:cubicBezTo>
                  <a:cubicBezTo>
                    <a:pt x="23209" y="186069"/>
                    <a:pt x="30426" y="51117"/>
                    <a:pt x="70874" y="15926"/>
                  </a:cubicBezTo>
                  <a:close/>
                </a:path>
              </a:pathLst>
            </a:custGeom>
            <a:solidFill>
              <a:srgbClr val="68A64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1" name="Flowchart: Delay 155">
              <a:extLst>
                <a:ext uri="{FF2B5EF4-FFF2-40B4-BE49-F238E27FC236}">
                  <a16:creationId xmlns:a16="http://schemas.microsoft.com/office/drawing/2014/main" id="{077F28DD-1339-4538-B0FC-81F0B91F4371}"/>
                </a:ext>
              </a:extLst>
            </p:cNvPr>
            <p:cNvSpPr/>
            <p:nvPr/>
          </p:nvSpPr>
          <p:spPr>
            <a:xfrm rot="10402092" flipH="1">
              <a:off x="5379613" y="3266444"/>
              <a:ext cx="585612" cy="1734059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9884 w 665173"/>
                <a:gd name="connsiteY10" fmla="*/ 256849 h 1734365"/>
                <a:gd name="connsiteX11" fmla="*/ 92748 w 665173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36595 w 665173"/>
                <a:gd name="connsiteY10" fmla="*/ 40755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44326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54054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16557 w 665173"/>
                <a:gd name="connsiteY9" fmla="*/ 1030126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31148 w 665173"/>
                <a:gd name="connsiteY11" fmla="*/ 670203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45740 w 665173"/>
                <a:gd name="connsiteY12" fmla="*/ 456194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45740 w 665173"/>
                <a:gd name="connsiteY13" fmla="*/ 456194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94961 w 665173"/>
                <a:gd name="connsiteY11" fmla="*/ 626428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9242 w 665173"/>
                <a:gd name="connsiteY9" fmla="*/ 927986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62616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98635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74922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92238 w 665173"/>
                <a:gd name="connsiteY9" fmla="*/ 1039854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43599 w 665173"/>
                <a:gd name="connsiteY9" fmla="*/ 1030126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51678 w 662530"/>
                <a:gd name="connsiteY9" fmla="*/ 1211933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46814 w 662530"/>
                <a:gd name="connsiteY9" fmla="*/ 1163295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42311 w 663885"/>
                <a:gd name="connsiteY10" fmla="*/ 1030126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32583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87119 w 659544"/>
                <a:gd name="connsiteY0" fmla="*/ 19110 h 1734365"/>
                <a:gd name="connsiteX1" fmla="*/ 264276 w 659544"/>
                <a:gd name="connsiteY1" fmla="*/ 31497 h 1734365"/>
                <a:gd name="connsiteX2" fmla="*/ 511187 w 659544"/>
                <a:gd name="connsiteY2" fmla="*/ 288740 h 1734365"/>
                <a:gd name="connsiteX3" fmla="*/ 645448 w 659544"/>
                <a:gd name="connsiteY3" fmla="*/ 640705 h 1734365"/>
                <a:gd name="connsiteX4" fmla="*/ 630203 w 659544"/>
                <a:gd name="connsiteY4" fmla="*/ 1133493 h 1734365"/>
                <a:gd name="connsiteX5" fmla="*/ 421453 w 659544"/>
                <a:gd name="connsiteY5" fmla="*/ 1542905 h 1734365"/>
                <a:gd name="connsiteX6" fmla="*/ 95787 w 659544"/>
                <a:gd name="connsiteY6" fmla="*/ 1729159 h 1734365"/>
                <a:gd name="connsiteX7" fmla="*/ 4256 w 659544"/>
                <a:gd name="connsiteY7" fmla="*/ 1535274 h 1734365"/>
                <a:gd name="connsiteX8" fmla="*/ 167153 w 659544"/>
                <a:gd name="connsiteY8" fmla="*/ 1346275 h 1734365"/>
                <a:gd name="connsiteX9" fmla="*/ 230383 w 659544"/>
                <a:gd name="connsiteY9" fmla="*/ 1278182 h 1734365"/>
                <a:gd name="connsiteX10" fmla="*/ 243828 w 659544"/>
                <a:gd name="connsiteY10" fmla="*/ 1158432 h 1734365"/>
                <a:gd name="connsiteX11" fmla="*/ 128243 w 659544"/>
                <a:gd name="connsiteY11" fmla="*/ 1044718 h 1734365"/>
                <a:gd name="connsiteX12" fmla="*/ 128242 w 659544"/>
                <a:gd name="connsiteY12" fmla="*/ 962033 h 1734365"/>
                <a:gd name="connsiteX13" fmla="*/ 274157 w 659544"/>
                <a:gd name="connsiteY13" fmla="*/ 869620 h 1734365"/>
                <a:gd name="connsiteX14" fmla="*/ 269293 w 659544"/>
                <a:gd name="connsiteY14" fmla="*/ 762616 h 1734365"/>
                <a:gd name="connsiteX15" fmla="*/ 98534 w 659544"/>
                <a:gd name="connsiteY15" fmla="*/ 701370 h 1734365"/>
                <a:gd name="connsiteX16" fmla="*/ 89332 w 659544"/>
                <a:gd name="connsiteY16" fmla="*/ 626428 h 1734365"/>
                <a:gd name="connsiteX17" fmla="*/ 206064 w 659544"/>
                <a:gd name="connsiteY17" fmla="*/ 553471 h 1734365"/>
                <a:gd name="connsiteX18" fmla="*/ 225520 w 659544"/>
                <a:gd name="connsiteY18" fmla="*/ 441603 h 1734365"/>
                <a:gd name="connsiteX19" fmla="*/ 84469 w 659544"/>
                <a:gd name="connsiteY19" fmla="*/ 363781 h 1734365"/>
                <a:gd name="connsiteX20" fmla="*/ 4255 w 659544"/>
                <a:gd name="connsiteY20" fmla="*/ 256849 h 1734365"/>
                <a:gd name="connsiteX21" fmla="*/ 87119 w 659544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26428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2898 w 655417"/>
                <a:gd name="connsiteY10" fmla="*/ 1152037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8635 w 655417"/>
                <a:gd name="connsiteY10" fmla="*/ 1228931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0030 w 655417"/>
                <a:gd name="connsiteY15" fmla="*/ 869620 h 1734365"/>
                <a:gd name="connsiteX16" fmla="*/ 277410 w 655417"/>
                <a:gd name="connsiteY16" fmla="*/ 813295 h 1734365"/>
                <a:gd name="connsiteX17" fmla="*/ 265166 w 655417"/>
                <a:gd name="connsiteY17" fmla="*/ 762616 h 1734365"/>
                <a:gd name="connsiteX18" fmla="*/ 94407 w 655417"/>
                <a:gd name="connsiteY18" fmla="*/ 701370 h 1734365"/>
                <a:gd name="connsiteX19" fmla="*/ 85205 w 655417"/>
                <a:gd name="connsiteY19" fmla="*/ 613639 h 1734365"/>
                <a:gd name="connsiteX20" fmla="*/ 201937 w 655417"/>
                <a:gd name="connsiteY20" fmla="*/ 553471 h 1734365"/>
                <a:gd name="connsiteX21" fmla="*/ 221393 w 655417"/>
                <a:gd name="connsiteY21" fmla="*/ 441603 h 1734365"/>
                <a:gd name="connsiteX22" fmla="*/ 80342 w 655417"/>
                <a:gd name="connsiteY22" fmla="*/ 363781 h 1734365"/>
                <a:gd name="connsiteX23" fmla="*/ 128 w 655417"/>
                <a:gd name="connsiteY23" fmla="*/ 256849 h 1734365"/>
                <a:gd name="connsiteX24" fmla="*/ 82992 w 655417"/>
                <a:gd name="connsiteY24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4207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143128 w 655417"/>
                <a:gd name="connsiteY20" fmla="*/ 46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8538 w 655417"/>
                <a:gd name="connsiteY13" fmla="*/ 1022338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32651 w 655417"/>
                <a:gd name="connsiteY9" fmla="*/ 1265393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270 h 1734525"/>
                <a:gd name="connsiteX1" fmla="*/ 260149 w 655417"/>
                <a:gd name="connsiteY1" fmla="*/ 31657 h 1734525"/>
                <a:gd name="connsiteX2" fmla="*/ 507060 w 655417"/>
                <a:gd name="connsiteY2" fmla="*/ 288900 h 1734525"/>
                <a:gd name="connsiteX3" fmla="*/ 641321 w 655417"/>
                <a:gd name="connsiteY3" fmla="*/ 640865 h 1734525"/>
                <a:gd name="connsiteX4" fmla="*/ 626076 w 655417"/>
                <a:gd name="connsiteY4" fmla="*/ 1133653 h 1734525"/>
                <a:gd name="connsiteX5" fmla="*/ 417326 w 655417"/>
                <a:gd name="connsiteY5" fmla="*/ 1543065 h 1734525"/>
                <a:gd name="connsiteX6" fmla="*/ 91660 w 655417"/>
                <a:gd name="connsiteY6" fmla="*/ 1729319 h 1734525"/>
                <a:gd name="connsiteX7" fmla="*/ 129 w 655417"/>
                <a:gd name="connsiteY7" fmla="*/ 1535434 h 1734525"/>
                <a:gd name="connsiteX8" fmla="*/ 75477 w 655417"/>
                <a:gd name="connsiteY8" fmla="*/ 1336707 h 1734525"/>
                <a:gd name="connsiteX9" fmla="*/ 232651 w 655417"/>
                <a:gd name="connsiteY9" fmla="*/ 1265553 h 1734525"/>
                <a:gd name="connsiteX10" fmla="*/ 255029 w 655417"/>
                <a:gd name="connsiteY10" fmla="*/ 1209907 h 1734525"/>
                <a:gd name="connsiteX11" fmla="*/ 242898 w 655417"/>
                <a:gd name="connsiteY11" fmla="*/ 1152197 h 1734525"/>
                <a:gd name="connsiteX12" fmla="*/ 197480 w 655417"/>
                <a:gd name="connsiteY12" fmla="*/ 1110796 h 1734525"/>
                <a:gd name="connsiteX13" fmla="*/ 95341 w 655417"/>
                <a:gd name="connsiteY13" fmla="*/ 1041682 h 1734525"/>
                <a:gd name="connsiteX14" fmla="*/ 111326 w 655417"/>
                <a:gd name="connsiteY14" fmla="*/ 949405 h 1734525"/>
                <a:gd name="connsiteX15" fmla="*/ 277410 w 655417"/>
                <a:gd name="connsiteY15" fmla="*/ 864610 h 1734525"/>
                <a:gd name="connsiteX16" fmla="*/ 265166 w 655417"/>
                <a:gd name="connsiteY16" fmla="*/ 762776 h 1734525"/>
                <a:gd name="connsiteX17" fmla="*/ 94407 w 655417"/>
                <a:gd name="connsiteY17" fmla="*/ 701530 h 1734525"/>
                <a:gd name="connsiteX18" fmla="*/ 82008 w 655417"/>
                <a:gd name="connsiteY18" fmla="*/ 629785 h 1734525"/>
                <a:gd name="connsiteX19" fmla="*/ 217923 w 655417"/>
                <a:gd name="connsiteY19" fmla="*/ 518462 h 1734525"/>
                <a:gd name="connsiteX20" fmla="*/ 207072 w 655417"/>
                <a:gd name="connsiteY20" fmla="*/ 442580 h 1734525"/>
                <a:gd name="connsiteX21" fmla="*/ 89933 w 655417"/>
                <a:gd name="connsiteY21" fmla="*/ 389518 h 1734525"/>
                <a:gd name="connsiteX22" fmla="*/ 22402 w 655417"/>
                <a:gd name="connsiteY22" fmla="*/ 259185 h 1734525"/>
                <a:gd name="connsiteX23" fmla="*/ 82992 w 655417"/>
                <a:gd name="connsiteY23" fmla="*/ 19270 h 1734525"/>
                <a:gd name="connsiteX0" fmla="*/ 54665 w 655417"/>
                <a:gd name="connsiteY0" fmla="*/ 17584 h 1738819"/>
                <a:gd name="connsiteX1" fmla="*/ 260149 w 655417"/>
                <a:gd name="connsiteY1" fmla="*/ 35951 h 1738819"/>
                <a:gd name="connsiteX2" fmla="*/ 507060 w 655417"/>
                <a:gd name="connsiteY2" fmla="*/ 293194 h 1738819"/>
                <a:gd name="connsiteX3" fmla="*/ 641321 w 655417"/>
                <a:gd name="connsiteY3" fmla="*/ 645159 h 1738819"/>
                <a:gd name="connsiteX4" fmla="*/ 626076 w 655417"/>
                <a:gd name="connsiteY4" fmla="*/ 1137947 h 1738819"/>
                <a:gd name="connsiteX5" fmla="*/ 417326 w 655417"/>
                <a:gd name="connsiteY5" fmla="*/ 1547359 h 1738819"/>
                <a:gd name="connsiteX6" fmla="*/ 91660 w 655417"/>
                <a:gd name="connsiteY6" fmla="*/ 1733613 h 1738819"/>
                <a:gd name="connsiteX7" fmla="*/ 129 w 655417"/>
                <a:gd name="connsiteY7" fmla="*/ 1539728 h 1738819"/>
                <a:gd name="connsiteX8" fmla="*/ 75477 w 655417"/>
                <a:gd name="connsiteY8" fmla="*/ 1341001 h 1738819"/>
                <a:gd name="connsiteX9" fmla="*/ 232651 w 655417"/>
                <a:gd name="connsiteY9" fmla="*/ 1269847 h 1738819"/>
                <a:gd name="connsiteX10" fmla="*/ 255029 w 655417"/>
                <a:gd name="connsiteY10" fmla="*/ 1214201 h 1738819"/>
                <a:gd name="connsiteX11" fmla="*/ 242898 w 655417"/>
                <a:gd name="connsiteY11" fmla="*/ 1156491 h 1738819"/>
                <a:gd name="connsiteX12" fmla="*/ 197480 w 655417"/>
                <a:gd name="connsiteY12" fmla="*/ 1115090 h 1738819"/>
                <a:gd name="connsiteX13" fmla="*/ 95341 w 655417"/>
                <a:gd name="connsiteY13" fmla="*/ 1045976 h 1738819"/>
                <a:gd name="connsiteX14" fmla="*/ 111326 w 655417"/>
                <a:gd name="connsiteY14" fmla="*/ 953699 h 1738819"/>
                <a:gd name="connsiteX15" fmla="*/ 277410 w 655417"/>
                <a:gd name="connsiteY15" fmla="*/ 868904 h 1738819"/>
                <a:gd name="connsiteX16" fmla="*/ 265166 w 655417"/>
                <a:gd name="connsiteY16" fmla="*/ 767070 h 1738819"/>
                <a:gd name="connsiteX17" fmla="*/ 94407 w 655417"/>
                <a:gd name="connsiteY17" fmla="*/ 705824 h 1738819"/>
                <a:gd name="connsiteX18" fmla="*/ 82008 w 655417"/>
                <a:gd name="connsiteY18" fmla="*/ 634079 h 1738819"/>
                <a:gd name="connsiteX19" fmla="*/ 217923 w 655417"/>
                <a:gd name="connsiteY19" fmla="*/ 522756 h 1738819"/>
                <a:gd name="connsiteX20" fmla="*/ 207072 w 655417"/>
                <a:gd name="connsiteY20" fmla="*/ 446874 h 1738819"/>
                <a:gd name="connsiteX21" fmla="*/ 89933 w 655417"/>
                <a:gd name="connsiteY21" fmla="*/ 393812 h 1738819"/>
                <a:gd name="connsiteX22" fmla="*/ 22402 w 655417"/>
                <a:gd name="connsiteY22" fmla="*/ 263479 h 1738819"/>
                <a:gd name="connsiteX23" fmla="*/ 54665 w 655417"/>
                <a:gd name="connsiteY23" fmla="*/ 17584 h 1738819"/>
                <a:gd name="connsiteX0" fmla="*/ 54665 w 655417"/>
                <a:gd name="connsiteY0" fmla="*/ 17699 h 1738934"/>
                <a:gd name="connsiteX1" fmla="*/ 260149 w 655417"/>
                <a:gd name="connsiteY1" fmla="*/ 36066 h 1738934"/>
                <a:gd name="connsiteX2" fmla="*/ 507060 w 655417"/>
                <a:gd name="connsiteY2" fmla="*/ 293309 h 1738934"/>
                <a:gd name="connsiteX3" fmla="*/ 641321 w 655417"/>
                <a:gd name="connsiteY3" fmla="*/ 645274 h 1738934"/>
                <a:gd name="connsiteX4" fmla="*/ 626076 w 655417"/>
                <a:gd name="connsiteY4" fmla="*/ 1138062 h 1738934"/>
                <a:gd name="connsiteX5" fmla="*/ 417326 w 655417"/>
                <a:gd name="connsiteY5" fmla="*/ 1547474 h 1738934"/>
                <a:gd name="connsiteX6" fmla="*/ 91660 w 655417"/>
                <a:gd name="connsiteY6" fmla="*/ 1733728 h 1738934"/>
                <a:gd name="connsiteX7" fmla="*/ 129 w 655417"/>
                <a:gd name="connsiteY7" fmla="*/ 1539843 h 1738934"/>
                <a:gd name="connsiteX8" fmla="*/ 75477 w 655417"/>
                <a:gd name="connsiteY8" fmla="*/ 1341116 h 1738934"/>
                <a:gd name="connsiteX9" fmla="*/ 232651 w 655417"/>
                <a:gd name="connsiteY9" fmla="*/ 1269962 h 1738934"/>
                <a:gd name="connsiteX10" fmla="*/ 255029 w 655417"/>
                <a:gd name="connsiteY10" fmla="*/ 1214316 h 1738934"/>
                <a:gd name="connsiteX11" fmla="*/ 242898 w 655417"/>
                <a:gd name="connsiteY11" fmla="*/ 1156606 h 1738934"/>
                <a:gd name="connsiteX12" fmla="*/ 197480 w 655417"/>
                <a:gd name="connsiteY12" fmla="*/ 1115205 h 1738934"/>
                <a:gd name="connsiteX13" fmla="*/ 95341 w 655417"/>
                <a:gd name="connsiteY13" fmla="*/ 1046091 h 1738934"/>
                <a:gd name="connsiteX14" fmla="*/ 111326 w 655417"/>
                <a:gd name="connsiteY14" fmla="*/ 953814 h 1738934"/>
                <a:gd name="connsiteX15" fmla="*/ 277410 w 655417"/>
                <a:gd name="connsiteY15" fmla="*/ 869019 h 1738934"/>
                <a:gd name="connsiteX16" fmla="*/ 265166 w 655417"/>
                <a:gd name="connsiteY16" fmla="*/ 767185 h 1738934"/>
                <a:gd name="connsiteX17" fmla="*/ 94407 w 655417"/>
                <a:gd name="connsiteY17" fmla="*/ 705939 h 1738934"/>
                <a:gd name="connsiteX18" fmla="*/ 82008 w 655417"/>
                <a:gd name="connsiteY18" fmla="*/ 634194 h 1738934"/>
                <a:gd name="connsiteX19" fmla="*/ 217923 w 655417"/>
                <a:gd name="connsiteY19" fmla="*/ 522871 h 1738934"/>
                <a:gd name="connsiteX20" fmla="*/ 207072 w 655417"/>
                <a:gd name="connsiteY20" fmla="*/ 446989 h 1738934"/>
                <a:gd name="connsiteX21" fmla="*/ 89933 w 655417"/>
                <a:gd name="connsiteY21" fmla="*/ 393927 h 1738934"/>
                <a:gd name="connsiteX22" fmla="*/ 38312 w 655417"/>
                <a:gd name="connsiteY22" fmla="*/ 265149 h 1738934"/>
                <a:gd name="connsiteX23" fmla="*/ 54665 w 655417"/>
                <a:gd name="connsiteY23" fmla="*/ 17699 h 1738934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89933 w 655417"/>
                <a:gd name="connsiteY21" fmla="*/ 393628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36377 w 655417"/>
                <a:gd name="connsiteY21" fmla="*/ 382369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6371 h 1737606"/>
                <a:gd name="connsiteX1" fmla="*/ 260149 w 655417"/>
                <a:gd name="connsiteY1" fmla="*/ 34738 h 1737606"/>
                <a:gd name="connsiteX2" fmla="*/ 507060 w 655417"/>
                <a:gd name="connsiteY2" fmla="*/ 291981 h 1737606"/>
                <a:gd name="connsiteX3" fmla="*/ 641321 w 655417"/>
                <a:gd name="connsiteY3" fmla="*/ 643946 h 1737606"/>
                <a:gd name="connsiteX4" fmla="*/ 626076 w 655417"/>
                <a:gd name="connsiteY4" fmla="*/ 1136734 h 1737606"/>
                <a:gd name="connsiteX5" fmla="*/ 417326 w 655417"/>
                <a:gd name="connsiteY5" fmla="*/ 1546146 h 1737606"/>
                <a:gd name="connsiteX6" fmla="*/ 91660 w 655417"/>
                <a:gd name="connsiteY6" fmla="*/ 1732400 h 1737606"/>
                <a:gd name="connsiteX7" fmla="*/ 129 w 655417"/>
                <a:gd name="connsiteY7" fmla="*/ 1538515 h 1737606"/>
                <a:gd name="connsiteX8" fmla="*/ 75477 w 655417"/>
                <a:gd name="connsiteY8" fmla="*/ 1339788 h 1737606"/>
                <a:gd name="connsiteX9" fmla="*/ 232651 w 655417"/>
                <a:gd name="connsiteY9" fmla="*/ 1268634 h 1737606"/>
                <a:gd name="connsiteX10" fmla="*/ 255029 w 655417"/>
                <a:gd name="connsiteY10" fmla="*/ 1212988 h 1737606"/>
                <a:gd name="connsiteX11" fmla="*/ 242898 w 655417"/>
                <a:gd name="connsiteY11" fmla="*/ 1155278 h 1737606"/>
                <a:gd name="connsiteX12" fmla="*/ 197480 w 655417"/>
                <a:gd name="connsiteY12" fmla="*/ 1113877 h 1737606"/>
                <a:gd name="connsiteX13" fmla="*/ 95341 w 655417"/>
                <a:gd name="connsiteY13" fmla="*/ 1044763 h 1737606"/>
                <a:gd name="connsiteX14" fmla="*/ 111326 w 655417"/>
                <a:gd name="connsiteY14" fmla="*/ 952486 h 1737606"/>
                <a:gd name="connsiteX15" fmla="*/ 277410 w 655417"/>
                <a:gd name="connsiteY15" fmla="*/ 867691 h 1737606"/>
                <a:gd name="connsiteX16" fmla="*/ 265166 w 655417"/>
                <a:gd name="connsiteY16" fmla="*/ 765857 h 1737606"/>
                <a:gd name="connsiteX17" fmla="*/ 94407 w 655417"/>
                <a:gd name="connsiteY17" fmla="*/ 704611 h 1737606"/>
                <a:gd name="connsiteX18" fmla="*/ 82008 w 655417"/>
                <a:gd name="connsiteY18" fmla="*/ 632866 h 1737606"/>
                <a:gd name="connsiteX19" fmla="*/ 217923 w 655417"/>
                <a:gd name="connsiteY19" fmla="*/ 521543 h 1737606"/>
                <a:gd name="connsiteX20" fmla="*/ 207072 w 655417"/>
                <a:gd name="connsiteY20" fmla="*/ 445661 h 1737606"/>
                <a:gd name="connsiteX21" fmla="*/ 36377 w 655417"/>
                <a:gd name="connsiteY21" fmla="*/ 381340 h 1737606"/>
                <a:gd name="connsiteX22" fmla="*/ 17460 w 655417"/>
                <a:gd name="connsiteY22" fmla="*/ 245887 h 1737606"/>
                <a:gd name="connsiteX23" fmla="*/ 54665 w 655417"/>
                <a:gd name="connsiteY23" fmla="*/ 16371 h 1737606"/>
                <a:gd name="connsiteX0" fmla="*/ 70874 w 655417"/>
                <a:gd name="connsiteY0" fmla="*/ 15926 h 1738907"/>
                <a:gd name="connsiteX1" fmla="*/ 260149 w 655417"/>
                <a:gd name="connsiteY1" fmla="*/ 36039 h 1738907"/>
                <a:gd name="connsiteX2" fmla="*/ 507060 w 655417"/>
                <a:gd name="connsiteY2" fmla="*/ 293282 h 1738907"/>
                <a:gd name="connsiteX3" fmla="*/ 641321 w 655417"/>
                <a:gd name="connsiteY3" fmla="*/ 645247 h 1738907"/>
                <a:gd name="connsiteX4" fmla="*/ 626076 w 655417"/>
                <a:gd name="connsiteY4" fmla="*/ 1138035 h 1738907"/>
                <a:gd name="connsiteX5" fmla="*/ 417326 w 655417"/>
                <a:gd name="connsiteY5" fmla="*/ 1547447 h 1738907"/>
                <a:gd name="connsiteX6" fmla="*/ 91660 w 655417"/>
                <a:gd name="connsiteY6" fmla="*/ 1733701 h 1738907"/>
                <a:gd name="connsiteX7" fmla="*/ 129 w 655417"/>
                <a:gd name="connsiteY7" fmla="*/ 1539816 h 1738907"/>
                <a:gd name="connsiteX8" fmla="*/ 75477 w 655417"/>
                <a:gd name="connsiteY8" fmla="*/ 1341089 h 1738907"/>
                <a:gd name="connsiteX9" fmla="*/ 232651 w 655417"/>
                <a:gd name="connsiteY9" fmla="*/ 1269935 h 1738907"/>
                <a:gd name="connsiteX10" fmla="*/ 255029 w 655417"/>
                <a:gd name="connsiteY10" fmla="*/ 1214289 h 1738907"/>
                <a:gd name="connsiteX11" fmla="*/ 242898 w 655417"/>
                <a:gd name="connsiteY11" fmla="*/ 1156579 h 1738907"/>
                <a:gd name="connsiteX12" fmla="*/ 197480 w 655417"/>
                <a:gd name="connsiteY12" fmla="*/ 1115178 h 1738907"/>
                <a:gd name="connsiteX13" fmla="*/ 95341 w 655417"/>
                <a:gd name="connsiteY13" fmla="*/ 1046064 h 1738907"/>
                <a:gd name="connsiteX14" fmla="*/ 111326 w 655417"/>
                <a:gd name="connsiteY14" fmla="*/ 953787 h 1738907"/>
                <a:gd name="connsiteX15" fmla="*/ 277410 w 655417"/>
                <a:gd name="connsiteY15" fmla="*/ 868992 h 1738907"/>
                <a:gd name="connsiteX16" fmla="*/ 265166 w 655417"/>
                <a:gd name="connsiteY16" fmla="*/ 767158 h 1738907"/>
                <a:gd name="connsiteX17" fmla="*/ 94407 w 655417"/>
                <a:gd name="connsiteY17" fmla="*/ 705912 h 1738907"/>
                <a:gd name="connsiteX18" fmla="*/ 82008 w 655417"/>
                <a:gd name="connsiteY18" fmla="*/ 634167 h 1738907"/>
                <a:gd name="connsiteX19" fmla="*/ 217923 w 655417"/>
                <a:gd name="connsiteY19" fmla="*/ 522844 h 1738907"/>
                <a:gd name="connsiteX20" fmla="*/ 207072 w 655417"/>
                <a:gd name="connsiteY20" fmla="*/ 446962 h 1738907"/>
                <a:gd name="connsiteX21" fmla="*/ 36377 w 655417"/>
                <a:gd name="connsiteY21" fmla="*/ 382641 h 1738907"/>
                <a:gd name="connsiteX22" fmla="*/ 17460 w 655417"/>
                <a:gd name="connsiteY22" fmla="*/ 247188 h 1738907"/>
                <a:gd name="connsiteX23" fmla="*/ 70874 w 655417"/>
                <a:gd name="connsiteY23" fmla="*/ 15926 h 1738907"/>
                <a:gd name="connsiteX0" fmla="*/ 70874 w 651258"/>
                <a:gd name="connsiteY0" fmla="*/ 15926 h 1734570"/>
                <a:gd name="connsiteX1" fmla="*/ 260149 w 651258"/>
                <a:gd name="connsiteY1" fmla="*/ 36039 h 1734570"/>
                <a:gd name="connsiteX2" fmla="*/ 507060 w 651258"/>
                <a:gd name="connsiteY2" fmla="*/ 293282 h 1734570"/>
                <a:gd name="connsiteX3" fmla="*/ 641321 w 651258"/>
                <a:gd name="connsiteY3" fmla="*/ 645247 h 1734570"/>
                <a:gd name="connsiteX4" fmla="*/ 626076 w 651258"/>
                <a:gd name="connsiteY4" fmla="*/ 1138035 h 1734570"/>
                <a:gd name="connsiteX5" fmla="*/ 504843 w 651258"/>
                <a:gd name="connsiteY5" fmla="*/ 1590163 h 1734570"/>
                <a:gd name="connsiteX6" fmla="*/ 91660 w 651258"/>
                <a:gd name="connsiteY6" fmla="*/ 1733701 h 1734570"/>
                <a:gd name="connsiteX7" fmla="*/ 129 w 651258"/>
                <a:gd name="connsiteY7" fmla="*/ 1539816 h 1734570"/>
                <a:gd name="connsiteX8" fmla="*/ 75477 w 651258"/>
                <a:gd name="connsiteY8" fmla="*/ 1341089 h 1734570"/>
                <a:gd name="connsiteX9" fmla="*/ 232651 w 651258"/>
                <a:gd name="connsiteY9" fmla="*/ 1269935 h 1734570"/>
                <a:gd name="connsiteX10" fmla="*/ 255029 w 651258"/>
                <a:gd name="connsiteY10" fmla="*/ 1214289 h 1734570"/>
                <a:gd name="connsiteX11" fmla="*/ 242898 w 651258"/>
                <a:gd name="connsiteY11" fmla="*/ 1156579 h 1734570"/>
                <a:gd name="connsiteX12" fmla="*/ 197480 w 651258"/>
                <a:gd name="connsiteY12" fmla="*/ 1115178 h 1734570"/>
                <a:gd name="connsiteX13" fmla="*/ 95341 w 651258"/>
                <a:gd name="connsiteY13" fmla="*/ 1046064 h 1734570"/>
                <a:gd name="connsiteX14" fmla="*/ 111326 w 651258"/>
                <a:gd name="connsiteY14" fmla="*/ 953787 h 1734570"/>
                <a:gd name="connsiteX15" fmla="*/ 277410 w 651258"/>
                <a:gd name="connsiteY15" fmla="*/ 868992 h 1734570"/>
                <a:gd name="connsiteX16" fmla="*/ 265166 w 651258"/>
                <a:gd name="connsiteY16" fmla="*/ 767158 h 1734570"/>
                <a:gd name="connsiteX17" fmla="*/ 94407 w 651258"/>
                <a:gd name="connsiteY17" fmla="*/ 705912 h 1734570"/>
                <a:gd name="connsiteX18" fmla="*/ 82008 w 651258"/>
                <a:gd name="connsiteY18" fmla="*/ 634167 h 1734570"/>
                <a:gd name="connsiteX19" fmla="*/ 217923 w 651258"/>
                <a:gd name="connsiteY19" fmla="*/ 522844 h 1734570"/>
                <a:gd name="connsiteX20" fmla="*/ 207072 w 651258"/>
                <a:gd name="connsiteY20" fmla="*/ 446962 h 1734570"/>
                <a:gd name="connsiteX21" fmla="*/ 36377 w 651258"/>
                <a:gd name="connsiteY21" fmla="*/ 382641 h 1734570"/>
                <a:gd name="connsiteX22" fmla="*/ 17460 w 651258"/>
                <a:gd name="connsiteY22" fmla="*/ 247188 h 1734570"/>
                <a:gd name="connsiteX23" fmla="*/ 70874 w 651258"/>
                <a:gd name="connsiteY23" fmla="*/ 15926 h 1734570"/>
                <a:gd name="connsiteX0" fmla="*/ 70874 w 650248"/>
                <a:gd name="connsiteY0" fmla="*/ 15926 h 1734570"/>
                <a:gd name="connsiteX1" fmla="*/ 260149 w 650248"/>
                <a:gd name="connsiteY1" fmla="*/ 36039 h 1734570"/>
                <a:gd name="connsiteX2" fmla="*/ 520734 w 650248"/>
                <a:gd name="connsiteY2" fmla="*/ 190085 h 1734570"/>
                <a:gd name="connsiteX3" fmla="*/ 641321 w 650248"/>
                <a:gd name="connsiteY3" fmla="*/ 645247 h 1734570"/>
                <a:gd name="connsiteX4" fmla="*/ 626076 w 650248"/>
                <a:gd name="connsiteY4" fmla="*/ 1138035 h 1734570"/>
                <a:gd name="connsiteX5" fmla="*/ 504843 w 650248"/>
                <a:gd name="connsiteY5" fmla="*/ 1590163 h 1734570"/>
                <a:gd name="connsiteX6" fmla="*/ 91660 w 650248"/>
                <a:gd name="connsiteY6" fmla="*/ 1733701 h 1734570"/>
                <a:gd name="connsiteX7" fmla="*/ 129 w 650248"/>
                <a:gd name="connsiteY7" fmla="*/ 1539816 h 1734570"/>
                <a:gd name="connsiteX8" fmla="*/ 75477 w 650248"/>
                <a:gd name="connsiteY8" fmla="*/ 1341089 h 1734570"/>
                <a:gd name="connsiteX9" fmla="*/ 232651 w 650248"/>
                <a:gd name="connsiteY9" fmla="*/ 1269935 h 1734570"/>
                <a:gd name="connsiteX10" fmla="*/ 255029 w 650248"/>
                <a:gd name="connsiteY10" fmla="*/ 1214289 h 1734570"/>
                <a:gd name="connsiteX11" fmla="*/ 242898 w 650248"/>
                <a:gd name="connsiteY11" fmla="*/ 1156579 h 1734570"/>
                <a:gd name="connsiteX12" fmla="*/ 197480 w 650248"/>
                <a:gd name="connsiteY12" fmla="*/ 1115178 h 1734570"/>
                <a:gd name="connsiteX13" fmla="*/ 95341 w 650248"/>
                <a:gd name="connsiteY13" fmla="*/ 1046064 h 1734570"/>
                <a:gd name="connsiteX14" fmla="*/ 111326 w 650248"/>
                <a:gd name="connsiteY14" fmla="*/ 953787 h 1734570"/>
                <a:gd name="connsiteX15" fmla="*/ 277410 w 650248"/>
                <a:gd name="connsiteY15" fmla="*/ 868992 h 1734570"/>
                <a:gd name="connsiteX16" fmla="*/ 265166 w 650248"/>
                <a:gd name="connsiteY16" fmla="*/ 767158 h 1734570"/>
                <a:gd name="connsiteX17" fmla="*/ 94407 w 650248"/>
                <a:gd name="connsiteY17" fmla="*/ 705912 h 1734570"/>
                <a:gd name="connsiteX18" fmla="*/ 82008 w 650248"/>
                <a:gd name="connsiteY18" fmla="*/ 634167 h 1734570"/>
                <a:gd name="connsiteX19" fmla="*/ 217923 w 650248"/>
                <a:gd name="connsiteY19" fmla="*/ 522844 h 1734570"/>
                <a:gd name="connsiteX20" fmla="*/ 207072 w 650248"/>
                <a:gd name="connsiteY20" fmla="*/ 446962 h 1734570"/>
                <a:gd name="connsiteX21" fmla="*/ 36377 w 650248"/>
                <a:gd name="connsiteY21" fmla="*/ 382641 h 1734570"/>
                <a:gd name="connsiteX22" fmla="*/ 17460 w 650248"/>
                <a:gd name="connsiteY22" fmla="*/ 247188 h 1734570"/>
                <a:gd name="connsiteX23" fmla="*/ 70874 w 650248"/>
                <a:gd name="connsiteY23" fmla="*/ 15926 h 1734570"/>
                <a:gd name="connsiteX0" fmla="*/ 70874 w 635029"/>
                <a:gd name="connsiteY0" fmla="*/ 15926 h 1734570"/>
                <a:gd name="connsiteX1" fmla="*/ 260149 w 635029"/>
                <a:gd name="connsiteY1" fmla="*/ 36039 h 1734570"/>
                <a:gd name="connsiteX2" fmla="*/ 520734 w 635029"/>
                <a:gd name="connsiteY2" fmla="*/ 190085 h 1734570"/>
                <a:gd name="connsiteX3" fmla="*/ 614255 w 635029"/>
                <a:gd name="connsiteY3" fmla="*/ 655856 h 1734570"/>
                <a:gd name="connsiteX4" fmla="*/ 626076 w 635029"/>
                <a:gd name="connsiteY4" fmla="*/ 1138035 h 1734570"/>
                <a:gd name="connsiteX5" fmla="*/ 504843 w 635029"/>
                <a:gd name="connsiteY5" fmla="*/ 1590163 h 1734570"/>
                <a:gd name="connsiteX6" fmla="*/ 91660 w 635029"/>
                <a:gd name="connsiteY6" fmla="*/ 1733701 h 1734570"/>
                <a:gd name="connsiteX7" fmla="*/ 129 w 635029"/>
                <a:gd name="connsiteY7" fmla="*/ 1539816 h 1734570"/>
                <a:gd name="connsiteX8" fmla="*/ 75477 w 635029"/>
                <a:gd name="connsiteY8" fmla="*/ 1341089 h 1734570"/>
                <a:gd name="connsiteX9" fmla="*/ 232651 w 635029"/>
                <a:gd name="connsiteY9" fmla="*/ 1269935 h 1734570"/>
                <a:gd name="connsiteX10" fmla="*/ 255029 w 635029"/>
                <a:gd name="connsiteY10" fmla="*/ 1214289 h 1734570"/>
                <a:gd name="connsiteX11" fmla="*/ 242898 w 635029"/>
                <a:gd name="connsiteY11" fmla="*/ 1156579 h 1734570"/>
                <a:gd name="connsiteX12" fmla="*/ 197480 w 635029"/>
                <a:gd name="connsiteY12" fmla="*/ 1115178 h 1734570"/>
                <a:gd name="connsiteX13" fmla="*/ 95341 w 635029"/>
                <a:gd name="connsiteY13" fmla="*/ 1046064 h 1734570"/>
                <a:gd name="connsiteX14" fmla="*/ 111326 w 635029"/>
                <a:gd name="connsiteY14" fmla="*/ 953787 h 1734570"/>
                <a:gd name="connsiteX15" fmla="*/ 277410 w 635029"/>
                <a:gd name="connsiteY15" fmla="*/ 868992 h 1734570"/>
                <a:gd name="connsiteX16" fmla="*/ 265166 w 635029"/>
                <a:gd name="connsiteY16" fmla="*/ 767158 h 1734570"/>
                <a:gd name="connsiteX17" fmla="*/ 94407 w 635029"/>
                <a:gd name="connsiteY17" fmla="*/ 705912 h 1734570"/>
                <a:gd name="connsiteX18" fmla="*/ 82008 w 635029"/>
                <a:gd name="connsiteY18" fmla="*/ 634167 h 1734570"/>
                <a:gd name="connsiteX19" fmla="*/ 217923 w 635029"/>
                <a:gd name="connsiteY19" fmla="*/ 522844 h 1734570"/>
                <a:gd name="connsiteX20" fmla="*/ 207072 w 635029"/>
                <a:gd name="connsiteY20" fmla="*/ 446962 h 1734570"/>
                <a:gd name="connsiteX21" fmla="*/ 36377 w 635029"/>
                <a:gd name="connsiteY21" fmla="*/ 382641 h 1734570"/>
                <a:gd name="connsiteX22" fmla="*/ 17460 w 635029"/>
                <a:gd name="connsiteY22" fmla="*/ 247188 h 1734570"/>
                <a:gd name="connsiteX23" fmla="*/ 70874 w 635029"/>
                <a:gd name="connsiteY23" fmla="*/ 15926 h 1734570"/>
                <a:gd name="connsiteX0" fmla="*/ 70874 w 621222"/>
                <a:gd name="connsiteY0" fmla="*/ 15926 h 1734520"/>
                <a:gd name="connsiteX1" fmla="*/ 260149 w 621222"/>
                <a:gd name="connsiteY1" fmla="*/ 36039 h 1734520"/>
                <a:gd name="connsiteX2" fmla="*/ 520734 w 621222"/>
                <a:gd name="connsiteY2" fmla="*/ 190085 h 1734520"/>
                <a:gd name="connsiteX3" fmla="*/ 614255 w 621222"/>
                <a:gd name="connsiteY3" fmla="*/ 655856 h 1734520"/>
                <a:gd name="connsiteX4" fmla="*/ 602156 w 621222"/>
                <a:gd name="connsiteY4" fmla="*/ 1161982 h 1734520"/>
                <a:gd name="connsiteX5" fmla="*/ 504843 w 621222"/>
                <a:gd name="connsiteY5" fmla="*/ 1590163 h 1734520"/>
                <a:gd name="connsiteX6" fmla="*/ 91660 w 621222"/>
                <a:gd name="connsiteY6" fmla="*/ 1733701 h 1734520"/>
                <a:gd name="connsiteX7" fmla="*/ 129 w 621222"/>
                <a:gd name="connsiteY7" fmla="*/ 1539816 h 1734520"/>
                <a:gd name="connsiteX8" fmla="*/ 75477 w 621222"/>
                <a:gd name="connsiteY8" fmla="*/ 1341089 h 1734520"/>
                <a:gd name="connsiteX9" fmla="*/ 232651 w 621222"/>
                <a:gd name="connsiteY9" fmla="*/ 1269935 h 1734520"/>
                <a:gd name="connsiteX10" fmla="*/ 255029 w 621222"/>
                <a:gd name="connsiteY10" fmla="*/ 1214289 h 1734520"/>
                <a:gd name="connsiteX11" fmla="*/ 242898 w 621222"/>
                <a:gd name="connsiteY11" fmla="*/ 1156579 h 1734520"/>
                <a:gd name="connsiteX12" fmla="*/ 197480 w 621222"/>
                <a:gd name="connsiteY12" fmla="*/ 1115178 h 1734520"/>
                <a:gd name="connsiteX13" fmla="*/ 95341 w 621222"/>
                <a:gd name="connsiteY13" fmla="*/ 1046064 h 1734520"/>
                <a:gd name="connsiteX14" fmla="*/ 111326 w 621222"/>
                <a:gd name="connsiteY14" fmla="*/ 953787 h 1734520"/>
                <a:gd name="connsiteX15" fmla="*/ 277410 w 621222"/>
                <a:gd name="connsiteY15" fmla="*/ 868992 h 1734520"/>
                <a:gd name="connsiteX16" fmla="*/ 265166 w 621222"/>
                <a:gd name="connsiteY16" fmla="*/ 767158 h 1734520"/>
                <a:gd name="connsiteX17" fmla="*/ 94407 w 621222"/>
                <a:gd name="connsiteY17" fmla="*/ 705912 h 1734520"/>
                <a:gd name="connsiteX18" fmla="*/ 82008 w 621222"/>
                <a:gd name="connsiteY18" fmla="*/ 634167 h 1734520"/>
                <a:gd name="connsiteX19" fmla="*/ 217923 w 621222"/>
                <a:gd name="connsiteY19" fmla="*/ 522844 h 1734520"/>
                <a:gd name="connsiteX20" fmla="*/ 207072 w 621222"/>
                <a:gd name="connsiteY20" fmla="*/ 446962 h 1734520"/>
                <a:gd name="connsiteX21" fmla="*/ 36377 w 621222"/>
                <a:gd name="connsiteY21" fmla="*/ 382641 h 1734520"/>
                <a:gd name="connsiteX22" fmla="*/ 17460 w 621222"/>
                <a:gd name="connsiteY22" fmla="*/ 247188 h 1734520"/>
                <a:gd name="connsiteX23" fmla="*/ 70874 w 621222"/>
                <a:gd name="connsiteY23" fmla="*/ 15926 h 1734520"/>
                <a:gd name="connsiteX0" fmla="*/ 70874 w 606148"/>
                <a:gd name="connsiteY0" fmla="*/ 15926 h 1734520"/>
                <a:gd name="connsiteX1" fmla="*/ 260149 w 606148"/>
                <a:gd name="connsiteY1" fmla="*/ 36039 h 1734520"/>
                <a:gd name="connsiteX2" fmla="*/ 520734 w 606148"/>
                <a:gd name="connsiteY2" fmla="*/ 190085 h 1734520"/>
                <a:gd name="connsiteX3" fmla="*/ 580896 w 606148"/>
                <a:gd name="connsiteY3" fmla="*/ 639789 h 1734520"/>
                <a:gd name="connsiteX4" fmla="*/ 602156 w 606148"/>
                <a:gd name="connsiteY4" fmla="*/ 1161982 h 1734520"/>
                <a:gd name="connsiteX5" fmla="*/ 504843 w 606148"/>
                <a:gd name="connsiteY5" fmla="*/ 1590163 h 1734520"/>
                <a:gd name="connsiteX6" fmla="*/ 91660 w 606148"/>
                <a:gd name="connsiteY6" fmla="*/ 1733701 h 1734520"/>
                <a:gd name="connsiteX7" fmla="*/ 129 w 606148"/>
                <a:gd name="connsiteY7" fmla="*/ 1539816 h 1734520"/>
                <a:gd name="connsiteX8" fmla="*/ 75477 w 606148"/>
                <a:gd name="connsiteY8" fmla="*/ 1341089 h 1734520"/>
                <a:gd name="connsiteX9" fmla="*/ 232651 w 606148"/>
                <a:gd name="connsiteY9" fmla="*/ 1269935 h 1734520"/>
                <a:gd name="connsiteX10" fmla="*/ 255029 w 606148"/>
                <a:gd name="connsiteY10" fmla="*/ 1214289 h 1734520"/>
                <a:gd name="connsiteX11" fmla="*/ 242898 w 606148"/>
                <a:gd name="connsiteY11" fmla="*/ 1156579 h 1734520"/>
                <a:gd name="connsiteX12" fmla="*/ 197480 w 606148"/>
                <a:gd name="connsiteY12" fmla="*/ 1115178 h 1734520"/>
                <a:gd name="connsiteX13" fmla="*/ 95341 w 606148"/>
                <a:gd name="connsiteY13" fmla="*/ 1046064 h 1734520"/>
                <a:gd name="connsiteX14" fmla="*/ 111326 w 606148"/>
                <a:gd name="connsiteY14" fmla="*/ 953787 h 1734520"/>
                <a:gd name="connsiteX15" fmla="*/ 277410 w 606148"/>
                <a:gd name="connsiteY15" fmla="*/ 868992 h 1734520"/>
                <a:gd name="connsiteX16" fmla="*/ 265166 w 606148"/>
                <a:gd name="connsiteY16" fmla="*/ 767158 h 1734520"/>
                <a:gd name="connsiteX17" fmla="*/ 94407 w 606148"/>
                <a:gd name="connsiteY17" fmla="*/ 705912 h 1734520"/>
                <a:gd name="connsiteX18" fmla="*/ 82008 w 606148"/>
                <a:gd name="connsiteY18" fmla="*/ 634167 h 1734520"/>
                <a:gd name="connsiteX19" fmla="*/ 217923 w 606148"/>
                <a:gd name="connsiteY19" fmla="*/ 522844 h 1734520"/>
                <a:gd name="connsiteX20" fmla="*/ 207072 w 606148"/>
                <a:gd name="connsiteY20" fmla="*/ 446962 h 1734520"/>
                <a:gd name="connsiteX21" fmla="*/ 36377 w 606148"/>
                <a:gd name="connsiteY21" fmla="*/ 382641 h 1734520"/>
                <a:gd name="connsiteX22" fmla="*/ 17460 w 606148"/>
                <a:gd name="connsiteY22" fmla="*/ 247188 h 1734520"/>
                <a:gd name="connsiteX23" fmla="*/ 70874 w 606148"/>
                <a:gd name="connsiteY23" fmla="*/ 15926 h 1734520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07072 w 588792"/>
                <a:gd name="connsiteY19" fmla="*/ 446962 h 1734507"/>
                <a:gd name="connsiteX20" fmla="*/ 36377 w 588792"/>
                <a:gd name="connsiteY20" fmla="*/ 382641 h 1734507"/>
                <a:gd name="connsiteX21" fmla="*/ 17460 w 588792"/>
                <a:gd name="connsiteY21" fmla="*/ 247188 h 1734507"/>
                <a:gd name="connsiteX22" fmla="*/ 70874 w 588792"/>
                <a:gd name="connsiteY22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80175 w 588792"/>
                <a:gd name="connsiteY16" fmla="*/ 716631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54897 w 588792"/>
                <a:gd name="connsiteY15" fmla="*/ 805027 h 1734507"/>
                <a:gd name="connsiteX16" fmla="*/ 280175 w 588792"/>
                <a:gd name="connsiteY16" fmla="*/ 716631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54897 w 588792"/>
                <a:gd name="connsiteY15" fmla="*/ 805027 h 1734507"/>
                <a:gd name="connsiteX16" fmla="*/ 280175 w 588792"/>
                <a:gd name="connsiteY16" fmla="*/ 716631 h 1734507"/>
                <a:gd name="connsiteX17" fmla="*/ 78791 w 588792"/>
                <a:gd name="connsiteY17" fmla="*/ 590091 h 1734507"/>
                <a:gd name="connsiteX18" fmla="*/ 36377 w 588792"/>
                <a:gd name="connsiteY18" fmla="*/ 382641 h 1734507"/>
                <a:gd name="connsiteX19" fmla="*/ 17460 w 588792"/>
                <a:gd name="connsiteY19" fmla="*/ 247188 h 1734507"/>
                <a:gd name="connsiteX20" fmla="*/ 70874 w 588792"/>
                <a:gd name="connsiteY20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80175 w 588792"/>
                <a:gd name="connsiteY15" fmla="*/ 716631 h 1734507"/>
                <a:gd name="connsiteX16" fmla="*/ 78791 w 588792"/>
                <a:gd name="connsiteY16" fmla="*/ 590091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78791 w 588792"/>
                <a:gd name="connsiteY16" fmla="*/ 590091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80935 w 588792"/>
                <a:gd name="connsiteY16" fmla="*/ 607829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80935 w 588792"/>
                <a:gd name="connsiteY16" fmla="*/ 60782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98089 w 588792"/>
                <a:gd name="connsiteY16" fmla="*/ 60997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94708 w 588792"/>
                <a:gd name="connsiteY14" fmla="*/ 877458 h 1734507"/>
                <a:gd name="connsiteX15" fmla="*/ 280175 w 588792"/>
                <a:gd name="connsiteY15" fmla="*/ 716631 h 1734507"/>
                <a:gd name="connsiteX16" fmla="*/ 98089 w 588792"/>
                <a:gd name="connsiteY16" fmla="*/ 60997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197480 w 588792"/>
                <a:gd name="connsiteY11" fmla="*/ 1115178 h 1734507"/>
                <a:gd name="connsiteX12" fmla="*/ 95341 w 588792"/>
                <a:gd name="connsiteY12" fmla="*/ 1046064 h 1734507"/>
                <a:gd name="connsiteX13" fmla="*/ 94708 w 588792"/>
                <a:gd name="connsiteY13" fmla="*/ 877458 h 1734507"/>
                <a:gd name="connsiteX14" fmla="*/ 280175 w 588792"/>
                <a:gd name="connsiteY14" fmla="*/ 716631 h 1734507"/>
                <a:gd name="connsiteX15" fmla="*/ 98089 w 588792"/>
                <a:gd name="connsiteY15" fmla="*/ 609979 h 1734507"/>
                <a:gd name="connsiteX16" fmla="*/ 49777 w 588792"/>
                <a:gd name="connsiteY16" fmla="*/ 379953 h 1734507"/>
                <a:gd name="connsiteX17" fmla="*/ 17460 w 588792"/>
                <a:gd name="connsiteY17" fmla="*/ 247188 h 1734507"/>
                <a:gd name="connsiteX18" fmla="*/ 70874 w 588792"/>
                <a:gd name="connsiteY18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95341 w 588792"/>
                <a:gd name="connsiteY11" fmla="*/ 1046064 h 1734507"/>
                <a:gd name="connsiteX12" fmla="*/ 94708 w 588792"/>
                <a:gd name="connsiteY12" fmla="*/ 877458 h 1734507"/>
                <a:gd name="connsiteX13" fmla="*/ 280175 w 588792"/>
                <a:gd name="connsiteY13" fmla="*/ 716631 h 1734507"/>
                <a:gd name="connsiteX14" fmla="*/ 98089 w 588792"/>
                <a:gd name="connsiteY14" fmla="*/ 609979 h 1734507"/>
                <a:gd name="connsiteX15" fmla="*/ 49777 w 588792"/>
                <a:gd name="connsiteY15" fmla="*/ 379953 h 1734507"/>
                <a:gd name="connsiteX16" fmla="*/ 17460 w 588792"/>
                <a:gd name="connsiteY16" fmla="*/ 247188 h 1734507"/>
                <a:gd name="connsiteX17" fmla="*/ 70874 w 588792"/>
                <a:gd name="connsiteY17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55043 w 588806"/>
                <a:gd name="connsiteY9" fmla="*/ 1214289 h 1734507"/>
                <a:gd name="connsiteX10" fmla="*/ 95355 w 588806"/>
                <a:gd name="connsiteY10" fmla="*/ 1046064 h 1734507"/>
                <a:gd name="connsiteX11" fmla="*/ 94722 w 588806"/>
                <a:gd name="connsiteY11" fmla="*/ 877458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94722 w 588806"/>
                <a:gd name="connsiteY11" fmla="*/ 877458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32101 w 588806"/>
                <a:gd name="connsiteY14" fmla="*/ 41704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44967 w 588806"/>
                <a:gd name="connsiteY14" fmla="*/ 418656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900 w 588818"/>
                <a:gd name="connsiteY0" fmla="*/ 15370 h 1733951"/>
                <a:gd name="connsiteX1" fmla="*/ 260175 w 588818"/>
                <a:gd name="connsiteY1" fmla="*/ 35483 h 1733951"/>
                <a:gd name="connsiteX2" fmla="*/ 520760 w 588818"/>
                <a:gd name="connsiteY2" fmla="*/ 189529 h 1733951"/>
                <a:gd name="connsiteX3" fmla="*/ 580922 w 588818"/>
                <a:gd name="connsiteY3" fmla="*/ 639233 h 1733951"/>
                <a:gd name="connsiteX4" fmla="*/ 579822 w 588818"/>
                <a:gd name="connsiteY4" fmla="*/ 1168109 h 1733951"/>
                <a:gd name="connsiteX5" fmla="*/ 504869 w 588818"/>
                <a:gd name="connsiteY5" fmla="*/ 1589607 h 1733951"/>
                <a:gd name="connsiteX6" fmla="*/ 91686 w 588818"/>
                <a:gd name="connsiteY6" fmla="*/ 1733145 h 1733951"/>
                <a:gd name="connsiteX7" fmla="*/ 155 w 588818"/>
                <a:gd name="connsiteY7" fmla="*/ 1539260 h 1733951"/>
                <a:gd name="connsiteX8" fmla="*/ 74968 w 588818"/>
                <a:gd name="connsiteY8" fmla="*/ 1344833 h 1733951"/>
                <a:gd name="connsiteX9" fmla="*/ 273818 w 588818"/>
                <a:gd name="connsiteY9" fmla="*/ 1168043 h 1733951"/>
                <a:gd name="connsiteX10" fmla="*/ 80893 w 588818"/>
                <a:gd name="connsiteY10" fmla="*/ 1056796 h 1733951"/>
                <a:gd name="connsiteX11" fmla="*/ 89910 w 588818"/>
                <a:gd name="connsiteY11" fmla="*/ 880665 h 1733951"/>
                <a:gd name="connsiteX12" fmla="*/ 280201 w 588818"/>
                <a:gd name="connsiteY12" fmla="*/ 716075 h 1733951"/>
                <a:gd name="connsiteX13" fmla="*/ 73992 w 588818"/>
                <a:gd name="connsiteY13" fmla="*/ 628237 h 1733951"/>
                <a:gd name="connsiteX14" fmla="*/ 44979 w 588818"/>
                <a:gd name="connsiteY14" fmla="*/ 418100 h 1733951"/>
                <a:gd name="connsiteX15" fmla="*/ 27135 w 588818"/>
                <a:gd name="connsiteY15" fmla="*/ 239107 h 1733951"/>
                <a:gd name="connsiteX16" fmla="*/ 70900 w 588818"/>
                <a:gd name="connsiteY16" fmla="*/ 15370 h 1733951"/>
                <a:gd name="connsiteX0" fmla="*/ 66099 w 584017"/>
                <a:gd name="connsiteY0" fmla="*/ 15370 h 1734059"/>
                <a:gd name="connsiteX1" fmla="*/ 255374 w 584017"/>
                <a:gd name="connsiteY1" fmla="*/ 35483 h 1734059"/>
                <a:gd name="connsiteX2" fmla="*/ 515959 w 584017"/>
                <a:gd name="connsiteY2" fmla="*/ 189529 h 1734059"/>
                <a:gd name="connsiteX3" fmla="*/ 576121 w 584017"/>
                <a:gd name="connsiteY3" fmla="*/ 639233 h 1734059"/>
                <a:gd name="connsiteX4" fmla="*/ 575021 w 584017"/>
                <a:gd name="connsiteY4" fmla="*/ 1168109 h 1734059"/>
                <a:gd name="connsiteX5" fmla="*/ 500068 w 584017"/>
                <a:gd name="connsiteY5" fmla="*/ 1589607 h 1734059"/>
                <a:gd name="connsiteX6" fmla="*/ 86885 w 584017"/>
                <a:gd name="connsiteY6" fmla="*/ 1733145 h 1734059"/>
                <a:gd name="connsiteX7" fmla="*/ 178 w 584017"/>
                <a:gd name="connsiteY7" fmla="*/ 1535497 h 1734059"/>
                <a:gd name="connsiteX8" fmla="*/ 70167 w 584017"/>
                <a:gd name="connsiteY8" fmla="*/ 1344833 h 1734059"/>
                <a:gd name="connsiteX9" fmla="*/ 269017 w 584017"/>
                <a:gd name="connsiteY9" fmla="*/ 1168043 h 1734059"/>
                <a:gd name="connsiteX10" fmla="*/ 76092 w 584017"/>
                <a:gd name="connsiteY10" fmla="*/ 1056796 h 1734059"/>
                <a:gd name="connsiteX11" fmla="*/ 85109 w 584017"/>
                <a:gd name="connsiteY11" fmla="*/ 880665 h 1734059"/>
                <a:gd name="connsiteX12" fmla="*/ 275400 w 584017"/>
                <a:gd name="connsiteY12" fmla="*/ 716075 h 1734059"/>
                <a:gd name="connsiteX13" fmla="*/ 69191 w 584017"/>
                <a:gd name="connsiteY13" fmla="*/ 628237 h 1734059"/>
                <a:gd name="connsiteX14" fmla="*/ 40178 w 584017"/>
                <a:gd name="connsiteY14" fmla="*/ 418100 h 1734059"/>
                <a:gd name="connsiteX15" fmla="*/ 22334 w 584017"/>
                <a:gd name="connsiteY15" fmla="*/ 239107 h 1734059"/>
                <a:gd name="connsiteX16" fmla="*/ 66099 w 584017"/>
                <a:gd name="connsiteY16" fmla="*/ 15370 h 1734059"/>
                <a:gd name="connsiteX0" fmla="*/ 66099 w 584017"/>
                <a:gd name="connsiteY0" fmla="*/ 15370 h 1734059"/>
                <a:gd name="connsiteX1" fmla="*/ 255374 w 584017"/>
                <a:gd name="connsiteY1" fmla="*/ 35483 h 1734059"/>
                <a:gd name="connsiteX2" fmla="*/ 515959 w 584017"/>
                <a:gd name="connsiteY2" fmla="*/ 189529 h 1734059"/>
                <a:gd name="connsiteX3" fmla="*/ 576121 w 584017"/>
                <a:gd name="connsiteY3" fmla="*/ 639233 h 1734059"/>
                <a:gd name="connsiteX4" fmla="*/ 575021 w 584017"/>
                <a:gd name="connsiteY4" fmla="*/ 1168109 h 1734059"/>
                <a:gd name="connsiteX5" fmla="*/ 500068 w 584017"/>
                <a:gd name="connsiteY5" fmla="*/ 1589607 h 1734059"/>
                <a:gd name="connsiteX6" fmla="*/ 86885 w 584017"/>
                <a:gd name="connsiteY6" fmla="*/ 1733145 h 1734059"/>
                <a:gd name="connsiteX7" fmla="*/ 178 w 584017"/>
                <a:gd name="connsiteY7" fmla="*/ 1535497 h 1734059"/>
                <a:gd name="connsiteX8" fmla="*/ 70167 w 584017"/>
                <a:gd name="connsiteY8" fmla="*/ 1344833 h 1734059"/>
                <a:gd name="connsiteX9" fmla="*/ 269017 w 584017"/>
                <a:gd name="connsiteY9" fmla="*/ 1168043 h 1734059"/>
                <a:gd name="connsiteX10" fmla="*/ 76092 w 584017"/>
                <a:gd name="connsiteY10" fmla="*/ 1056796 h 1734059"/>
                <a:gd name="connsiteX11" fmla="*/ 85109 w 584017"/>
                <a:gd name="connsiteY11" fmla="*/ 880665 h 1734059"/>
                <a:gd name="connsiteX12" fmla="*/ 275400 w 584017"/>
                <a:gd name="connsiteY12" fmla="*/ 716075 h 1734059"/>
                <a:gd name="connsiteX13" fmla="*/ 64902 w 584017"/>
                <a:gd name="connsiteY13" fmla="*/ 592761 h 1734059"/>
                <a:gd name="connsiteX14" fmla="*/ 40178 w 584017"/>
                <a:gd name="connsiteY14" fmla="*/ 418100 h 1734059"/>
                <a:gd name="connsiteX15" fmla="*/ 22334 w 584017"/>
                <a:gd name="connsiteY15" fmla="*/ 239107 h 1734059"/>
                <a:gd name="connsiteX16" fmla="*/ 66099 w 584017"/>
                <a:gd name="connsiteY16" fmla="*/ 15370 h 173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4017" h="1734059">
                  <a:moveTo>
                    <a:pt x="66099" y="15370"/>
                  </a:moveTo>
                  <a:cubicBezTo>
                    <a:pt x="104939" y="-18567"/>
                    <a:pt x="191196" y="10768"/>
                    <a:pt x="255374" y="35483"/>
                  </a:cubicBezTo>
                  <a:cubicBezTo>
                    <a:pt x="319552" y="60198"/>
                    <a:pt x="462501" y="88904"/>
                    <a:pt x="515959" y="189529"/>
                  </a:cubicBezTo>
                  <a:cubicBezTo>
                    <a:pt x="569417" y="290154"/>
                    <a:pt x="566277" y="476136"/>
                    <a:pt x="576121" y="639233"/>
                  </a:cubicBezTo>
                  <a:cubicBezTo>
                    <a:pt x="585965" y="802330"/>
                    <a:pt x="587696" y="1009713"/>
                    <a:pt x="575021" y="1168109"/>
                  </a:cubicBezTo>
                  <a:cubicBezTo>
                    <a:pt x="562346" y="1326505"/>
                    <a:pt x="581424" y="1495434"/>
                    <a:pt x="500068" y="1589607"/>
                  </a:cubicBezTo>
                  <a:cubicBezTo>
                    <a:pt x="418712" y="1683780"/>
                    <a:pt x="170200" y="1742163"/>
                    <a:pt x="86885" y="1733145"/>
                  </a:cubicBezTo>
                  <a:cubicBezTo>
                    <a:pt x="3570" y="1724127"/>
                    <a:pt x="2964" y="1600216"/>
                    <a:pt x="178" y="1535497"/>
                  </a:cubicBezTo>
                  <a:cubicBezTo>
                    <a:pt x="-2608" y="1470778"/>
                    <a:pt x="27684" y="1399088"/>
                    <a:pt x="70167" y="1344833"/>
                  </a:cubicBezTo>
                  <a:cubicBezTo>
                    <a:pt x="112650" y="1290578"/>
                    <a:pt x="265706" y="1217214"/>
                    <a:pt x="269017" y="1168043"/>
                  </a:cubicBezTo>
                  <a:cubicBezTo>
                    <a:pt x="272328" y="1118872"/>
                    <a:pt x="102812" y="1112935"/>
                    <a:pt x="76092" y="1056796"/>
                  </a:cubicBezTo>
                  <a:cubicBezTo>
                    <a:pt x="49372" y="1000657"/>
                    <a:pt x="51891" y="937452"/>
                    <a:pt x="85109" y="880665"/>
                  </a:cubicBezTo>
                  <a:cubicBezTo>
                    <a:pt x="118327" y="823878"/>
                    <a:pt x="278768" y="764059"/>
                    <a:pt x="275400" y="716075"/>
                  </a:cubicBezTo>
                  <a:cubicBezTo>
                    <a:pt x="272032" y="668091"/>
                    <a:pt x="77079" y="660594"/>
                    <a:pt x="64902" y="592761"/>
                  </a:cubicBezTo>
                  <a:cubicBezTo>
                    <a:pt x="55230" y="538882"/>
                    <a:pt x="47273" y="477042"/>
                    <a:pt x="40178" y="418100"/>
                  </a:cubicBezTo>
                  <a:cubicBezTo>
                    <a:pt x="33083" y="359158"/>
                    <a:pt x="18014" y="306229"/>
                    <a:pt x="22334" y="239107"/>
                  </a:cubicBezTo>
                  <a:cubicBezTo>
                    <a:pt x="26654" y="171985"/>
                    <a:pt x="27259" y="49307"/>
                    <a:pt x="66099" y="15370"/>
                  </a:cubicBezTo>
                  <a:close/>
                </a:path>
              </a:pathLst>
            </a:custGeom>
            <a:solidFill>
              <a:srgbClr val="68A64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73" name="Oval 572">
            <a:extLst>
              <a:ext uri="{FF2B5EF4-FFF2-40B4-BE49-F238E27FC236}">
                <a16:creationId xmlns:a16="http://schemas.microsoft.com/office/drawing/2014/main" id="{E071AB69-9FD8-400F-89CB-6A6811FF3827}"/>
              </a:ext>
            </a:extLst>
          </p:cNvPr>
          <p:cNvSpPr/>
          <p:nvPr/>
        </p:nvSpPr>
        <p:spPr>
          <a:xfrm>
            <a:off x="4042256" y="5516628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5" name="Oval 574">
            <a:extLst>
              <a:ext uri="{FF2B5EF4-FFF2-40B4-BE49-F238E27FC236}">
                <a16:creationId xmlns:a16="http://schemas.microsoft.com/office/drawing/2014/main" id="{F011A551-5A9D-4497-BAE8-AB2F50CFE70B}"/>
              </a:ext>
            </a:extLst>
          </p:cNvPr>
          <p:cNvSpPr/>
          <p:nvPr/>
        </p:nvSpPr>
        <p:spPr>
          <a:xfrm>
            <a:off x="7137889" y="2839949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6" name="Oval 575">
            <a:extLst>
              <a:ext uri="{FF2B5EF4-FFF2-40B4-BE49-F238E27FC236}">
                <a16:creationId xmlns:a16="http://schemas.microsoft.com/office/drawing/2014/main" id="{65957D95-CEE1-4267-9B0C-B4E075332E75}"/>
              </a:ext>
            </a:extLst>
          </p:cNvPr>
          <p:cNvSpPr/>
          <p:nvPr/>
        </p:nvSpPr>
        <p:spPr>
          <a:xfrm>
            <a:off x="6536146" y="5670085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7" name="Oval 576">
            <a:extLst>
              <a:ext uri="{FF2B5EF4-FFF2-40B4-BE49-F238E27FC236}">
                <a16:creationId xmlns:a16="http://schemas.microsoft.com/office/drawing/2014/main" id="{DD632297-6B96-45DC-A97C-45BA9A176B39}"/>
              </a:ext>
            </a:extLst>
          </p:cNvPr>
          <p:cNvSpPr/>
          <p:nvPr/>
        </p:nvSpPr>
        <p:spPr>
          <a:xfrm>
            <a:off x="7282498" y="542040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3" name="Isosceles Triangle 542">
            <a:extLst>
              <a:ext uri="{FF2B5EF4-FFF2-40B4-BE49-F238E27FC236}">
                <a16:creationId xmlns:a16="http://schemas.microsoft.com/office/drawing/2014/main" id="{D1823AC1-7D70-4E2F-A902-AADEE2079B2B}"/>
              </a:ext>
            </a:extLst>
          </p:cNvPr>
          <p:cNvSpPr/>
          <p:nvPr/>
        </p:nvSpPr>
        <p:spPr>
          <a:xfrm rot="6481765">
            <a:off x="8615734" y="4155284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3" name="TextBox 582">
            <a:extLst>
              <a:ext uri="{FF2B5EF4-FFF2-40B4-BE49-F238E27FC236}">
                <a16:creationId xmlns:a16="http://schemas.microsoft.com/office/drawing/2014/main" id="{2447FB7A-FDAB-4C53-BBA3-25E84FB19333}"/>
              </a:ext>
            </a:extLst>
          </p:cNvPr>
          <p:cNvSpPr txBox="1"/>
          <p:nvPr/>
        </p:nvSpPr>
        <p:spPr>
          <a:xfrm>
            <a:off x="7811491" y="2214760"/>
            <a:ext cx="1742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K+ leaves the cell</a:t>
            </a:r>
          </a:p>
        </p:txBody>
      </p:sp>
      <p:sp>
        <p:nvSpPr>
          <p:cNvPr id="265" name="Isosceles Triangle 264">
            <a:extLst>
              <a:ext uri="{FF2B5EF4-FFF2-40B4-BE49-F238E27FC236}">
                <a16:creationId xmlns:a16="http://schemas.microsoft.com/office/drawing/2014/main" id="{47945ED0-9703-4051-9A57-EFF2BD43B9AD}"/>
              </a:ext>
            </a:extLst>
          </p:cNvPr>
          <p:cNvSpPr/>
          <p:nvPr/>
        </p:nvSpPr>
        <p:spPr>
          <a:xfrm rot="6481765">
            <a:off x="4837443" y="5563290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Isosceles Triangle 273">
            <a:extLst>
              <a:ext uri="{FF2B5EF4-FFF2-40B4-BE49-F238E27FC236}">
                <a16:creationId xmlns:a16="http://schemas.microsoft.com/office/drawing/2014/main" id="{3757802B-847C-4FB2-A14F-70C755E0C1B0}"/>
              </a:ext>
            </a:extLst>
          </p:cNvPr>
          <p:cNvSpPr/>
          <p:nvPr/>
        </p:nvSpPr>
        <p:spPr>
          <a:xfrm rot="6481765">
            <a:off x="9719368" y="5816611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Isosceles Triangle 274">
            <a:extLst>
              <a:ext uri="{FF2B5EF4-FFF2-40B4-BE49-F238E27FC236}">
                <a16:creationId xmlns:a16="http://schemas.microsoft.com/office/drawing/2014/main" id="{2A497723-8ED6-4C29-BEA6-8ADA7C63DD61}"/>
              </a:ext>
            </a:extLst>
          </p:cNvPr>
          <p:cNvSpPr/>
          <p:nvPr/>
        </p:nvSpPr>
        <p:spPr>
          <a:xfrm rot="6481765">
            <a:off x="4924438" y="1994611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Isosceles Triangle 275">
            <a:extLst>
              <a:ext uri="{FF2B5EF4-FFF2-40B4-BE49-F238E27FC236}">
                <a16:creationId xmlns:a16="http://schemas.microsoft.com/office/drawing/2014/main" id="{179BE160-0413-43CF-95EA-044205B21997}"/>
              </a:ext>
            </a:extLst>
          </p:cNvPr>
          <p:cNvSpPr/>
          <p:nvPr/>
        </p:nvSpPr>
        <p:spPr>
          <a:xfrm rot="6481765">
            <a:off x="4408103" y="2896459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Isosceles Triangle 276">
            <a:extLst>
              <a:ext uri="{FF2B5EF4-FFF2-40B4-BE49-F238E27FC236}">
                <a16:creationId xmlns:a16="http://schemas.microsoft.com/office/drawing/2014/main" id="{F5C6DB4D-719E-41B0-B63F-6DE46C75B186}"/>
              </a:ext>
            </a:extLst>
          </p:cNvPr>
          <p:cNvSpPr/>
          <p:nvPr/>
        </p:nvSpPr>
        <p:spPr>
          <a:xfrm rot="6481765">
            <a:off x="5338367" y="2253851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Isosceles Triangle 278">
            <a:extLst>
              <a:ext uri="{FF2B5EF4-FFF2-40B4-BE49-F238E27FC236}">
                <a16:creationId xmlns:a16="http://schemas.microsoft.com/office/drawing/2014/main" id="{C9F53127-7ACA-4732-B33C-F157E7309EFD}"/>
              </a:ext>
            </a:extLst>
          </p:cNvPr>
          <p:cNvSpPr/>
          <p:nvPr/>
        </p:nvSpPr>
        <p:spPr>
          <a:xfrm rot="6481765">
            <a:off x="6738367" y="2595751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Isosceles Triangle 280">
            <a:extLst>
              <a:ext uri="{FF2B5EF4-FFF2-40B4-BE49-F238E27FC236}">
                <a16:creationId xmlns:a16="http://schemas.microsoft.com/office/drawing/2014/main" id="{1D9A6CEF-2CDE-4A4E-B758-9856E8580AAF}"/>
              </a:ext>
            </a:extLst>
          </p:cNvPr>
          <p:cNvSpPr/>
          <p:nvPr/>
        </p:nvSpPr>
        <p:spPr>
          <a:xfrm rot="6481765">
            <a:off x="7051274" y="2073406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Isosceles Triangle 281">
            <a:extLst>
              <a:ext uri="{FF2B5EF4-FFF2-40B4-BE49-F238E27FC236}">
                <a16:creationId xmlns:a16="http://schemas.microsoft.com/office/drawing/2014/main" id="{A62016C8-D36C-4D3A-8FB7-88399AE29695}"/>
              </a:ext>
            </a:extLst>
          </p:cNvPr>
          <p:cNvSpPr/>
          <p:nvPr/>
        </p:nvSpPr>
        <p:spPr>
          <a:xfrm rot="6481765">
            <a:off x="8597014" y="3602070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Isosceles Triangle 282">
            <a:extLst>
              <a:ext uri="{FF2B5EF4-FFF2-40B4-BE49-F238E27FC236}">
                <a16:creationId xmlns:a16="http://schemas.microsoft.com/office/drawing/2014/main" id="{9121606F-F2C8-460B-A4D3-513A95C02CD8}"/>
              </a:ext>
            </a:extLst>
          </p:cNvPr>
          <p:cNvSpPr/>
          <p:nvPr/>
        </p:nvSpPr>
        <p:spPr>
          <a:xfrm rot="6481765">
            <a:off x="8352782" y="2957384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Isosceles Triangle 299">
            <a:extLst>
              <a:ext uri="{FF2B5EF4-FFF2-40B4-BE49-F238E27FC236}">
                <a16:creationId xmlns:a16="http://schemas.microsoft.com/office/drawing/2014/main" id="{3AF03876-49A9-42F7-88A8-64359EE82681}"/>
              </a:ext>
            </a:extLst>
          </p:cNvPr>
          <p:cNvSpPr/>
          <p:nvPr/>
        </p:nvSpPr>
        <p:spPr>
          <a:xfrm rot="6481765">
            <a:off x="8610133" y="4745072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1" name="Straight Arrow Connector 300">
            <a:extLst>
              <a:ext uri="{FF2B5EF4-FFF2-40B4-BE49-F238E27FC236}">
                <a16:creationId xmlns:a16="http://schemas.microsoft.com/office/drawing/2014/main" id="{B5D903CF-B02C-42DC-A5A6-612338482DEA}"/>
              </a:ext>
            </a:extLst>
          </p:cNvPr>
          <p:cNvCxnSpPr>
            <a:cxnSpLocks/>
          </p:cNvCxnSpPr>
          <p:nvPr/>
        </p:nvCxnSpPr>
        <p:spPr>
          <a:xfrm flipH="1" flipV="1">
            <a:off x="8160978" y="2998232"/>
            <a:ext cx="413034" cy="511000"/>
          </a:xfrm>
          <a:prstGeom prst="straightConnector1">
            <a:avLst/>
          </a:prstGeom>
          <a:ln w="25400">
            <a:solidFill>
              <a:srgbClr val="FF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Arrow Connector 301">
            <a:extLst>
              <a:ext uri="{FF2B5EF4-FFF2-40B4-BE49-F238E27FC236}">
                <a16:creationId xmlns:a16="http://schemas.microsoft.com/office/drawing/2014/main" id="{466E19F5-9AEF-4C41-9578-9E5ADF5B5E87}"/>
              </a:ext>
            </a:extLst>
          </p:cNvPr>
          <p:cNvCxnSpPr>
            <a:cxnSpLocks/>
          </p:cNvCxnSpPr>
          <p:nvPr/>
        </p:nvCxnSpPr>
        <p:spPr>
          <a:xfrm flipV="1">
            <a:off x="8740025" y="3777188"/>
            <a:ext cx="0" cy="308459"/>
          </a:xfrm>
          <a:prstGeom prst="straightConnector1">
            <a:avLst/>
          </a:prstGeom>
          <a:ln w="25400">
            <a:solidFill>
              <a:srgbClr val="FF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Arrow Connector 302">
            <a:extLst>
              <a:ext uri="{FF2B5EF4-FFF2-40B4-BE49-F238E27FC236}">
                <a16:creationId xmlns:a16="http://schemas.microsoft.com/office/drawing/2014/main" id="{612239B7-78CC-452F-A93D-D7CEC076F280}"/>
              </a:ext>
            </a:extLst>
          </p:cNvPr>
          <p:cNvCxnSpPr>
            <a:cxnSpLocks/>
          </p:cNvCxnSpPr>
          <p:nvPr/>
        </p:nvCxnSpPr>
        <p:spPr>
          <a:xfrm flipV="1">
            <a:off x="8684744" y="4364984"/>
            <a:ext cx="25904" cy="278517"/>
          </a:xfrm>
          <a:prstGeom prst="straightConnector1">
            <a:avLst/>
          </a:prstGeom>
          <a:ln w="25400">
            <a:solidFill>
              <a:srgbClr val="FF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Arrow Connector 303">
            <a:extLst>
              <a:ext uri="{FF2B5EF4-FFF2-40B4-BE49-F238E27FC236}">
                <a16:creationId xmlns:a16="http://schemas.microsoft.com/office/drawing/2014/main" id="{4528752F-A2CB-4CD9-A4C4-A8372817BF53}"/>
              </a:ext>
            </a:extLst>
          </p:cNvPr>
          <p:cNvCxnSpPr>
            <a:cxnSpLocks/>
          </p:cNvCxnSpPr>
          <p:nvPr/>
        </p:nvCxnSpPr>
        <p:spPr>
          <a:xfrm flipV="1">
            <a:off x="8249521" y="5308333"/>
            <a:ext cx="354434" cy="342242"/>
          </a:xfrm>
          <a:prstGeom prst="straightConnector1">
            <a:avLst/>
          </a:prstGeom>
          <a:ln w="28575">
            <a:solidFill>
              <a:srgbClr val="FF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Arrow Connector 304">
            <a:extLst>
              <a:ext uri="{FF2B5EF4-FFF2-40B4-BE49-F238E27FC236}">
                <a16:creationId xmlns:a16="http://schemas.microsoft.com/office/drawing/2014/main" id="{0C4C0D02-5B7A-4BFF-B359-7581E6249870}"/>
              </a:ext>
            </a:extLst>
          </p:cNvPr>
          <p:cNvCxnSpPr>
            <a:cxnSpLocks/>
          </p:cNvCxnSpPr>
          <p:nvPr/>
        </p:nvCxnSpPr>
        <p:spPr>
          <a:xfrm flipV="1">
            <a:off x="8873453" y="2895547"/>
            <a:ext cx="736377" cy="263963"/>
          </a:xfrm>
          <a:prstGeom prst="straightConnector1">
            <a:avLst/>
          </a:prstGeom>
          <a:ln w="25400">
            <a:solidFill>
              <a:srgbClr val="FF66FF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Arrow Connector 305">
            <a:extLst>
              <a:ext uri="{FF2B5EF4-FFF2-40B4-BE49-F238E27FC236}">
                <a16:creationId xmlns:a16="http://schemas.microsoft.com/office/drawing/2014/main" id="{16898362-44FE-410A-ACDD-EB23B7878EE3}"/>
              </a:ext>
            </a:extLst>
          </p:cNvPr>
          <p:cNvCxnSpPr>
            <a:cxnSpLocks/>
          </p:cNvCxnSpPr>
          <p:nvPr/>
        </p:nvCxnSpPr>
        <p:spPr>
          <a:xfrm flipV="1">
            <a:off x="7335446" y="5166045"/>
            <a:ext cx="1056733" cy="676700"/>
          </a:xfrm>
          <a:prstGeom prst="straightConnector1">
            <a:avLst/>
          </a:prstGeom>
          <a:ln w="31750">
            <a:solidFill>
              <a:srgbClr val="FF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" name="Isosceles Triangle 310">
            <a:extLst>
              <a:ext uri="{FF2B5EF4-FFF2-40B4-BE49-F238E27FC236}">
                <a16:creationId xmlns:a16="http://schemas.microsoft.com/office/drawing/2014/main" id="{45A9CFDA-3A2F-450E-B0C2-B213F7880980}"/>
              </a:ext>
            </a:extLst>
          </p:cNvPr>
          <p:cNvSpPr/>
          <p:nvPr/>
        </p:nvSpPr>
        <p:spPr>
          <a:xfrm rot="6481765">
            <a:off x="3607462" y="6349293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Isosceles Triangle 311">
            <a:extLst>
              <a:ext uri="{FF2B5EF4-FFF2-40B4-BE49-F238E27FC236}">
                <a16:creationId xmlns:a16="http://schemas.microsoft.com/office/drawing/2014/main" id="{9B5C74E0-7DFA-45CF-BFE0-D31EA7F9BDD5}"/>
              </a:ext>
            </a:extLst>
          </p:cNvPr>
          <p:cNvSpPr/>
          <p:nvPr/>
        </p:nvSpPr>
        <p:spPr>
          <a:xfrm rot="6481765">
            <a:off x="7849212" y="1902649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Isosceles Triangle 312">
            <a:extLst>
              <a:ext uri="{FF2B5EF4-FFF2-40B4-BE49-F238E27FC236}">
                <a16:creationId xmlns:a16="http://schemas.microsoft.com/office/drawing/2014/main" id="{34847E29-5742-490F-87C0-6568BF009656}"/>
              </a:ext>
            </a:extLst>
          </p:cNvPr>
          <p:cNvSpPr/>
          <p:nvPr/>
        </p:nvSpPr>
        <p:spPr>
          <a:xfrm rot="6481765">
            <a:off x="6583474" y="1822000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Isosceles Triangle 313">
            <a:extLst>
              <a:ext uri="{FF2B5EF4-FFF2-40B4-BE49-F238E27FC236}">
                <a16:creationId xmlns:a16="http://schemas.microsoft.com/office/drawing/2014/main" id="{F9030FA4-A325-438A-AD1A-41100F121BCF}"/>
              </a:ext>
            </a:extLst>
          </p:cNvPr>
          <p:cNvSpPr/>
          <p:nvPr/>
        </p:nvSpPr>
        <p:spPr>
          <a:xfrm rot="6481765">
            <a:off x="4407324" y="2293482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Isosceles Triangle 314">
            <a:extLst>
              <a:ext uri="{FF2B5EF4-FFF2-40B4-BE49-F238E27FC236}">
                <a16:creationId xmlns:a16="http://schemas.microsoft.com/office/drawing/2014/main" id="{0E4083E5-623D-4383-BFAE-9F59099AAF2E}"/>
              </a:ext>
            </a:extLst>
          </p:cNvPr>
          <p:cNvSpPr/>
          <p:nvPr/>
        </p:nvSpPr>
        <p:spPr>
          <a:xfrm rot="6481765">
            <a:off x="6395767" y="6175177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1DF9FD1C-4325-408C-AB20-01F5A775B114}"/>
              </a:ext>
            </a:extLst>
          </p:cNvPr>
          <p:cNvSpPr/>
          <p:nvPr/>
        </p:nvSpPr>
        <p:spPr>
          <a:xfrm>
            <a:off x="2054734" y="2642077"/>
            <a:ext cx="940116" cy="413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7E727BE7-1C23-458A-BF1B-2A09ADBB5799}"/>
              </a:ext>
            </a:extLst>
          </p:cNvPr>
          <p:cNvSpPr/>
          <p:nvPr/>
        </p:nvSpPr>
        <p:spPr>
          <a:xfrm>
            <a:off x="1972659" y="2205417"/>
            <a:ext cx="940116" cy="383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318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Box 240">
            <a:extLst>
              <a:ext uri="{FF2B5EF4-FFF2-40B4-BE49-F238E27FC236}">
                <a16:creationId xmlns:a16="http://schemas.microsoft.com/office/drawing/2014/main" id="{D2C92D2C-1FBD-420A-9FFE-9910071A1DC2}"/>
              </a:ext>
            </a:extLst>
          </p:cNvPr>
          <p:cNvSpPr txBox="1"/>
          <p:nvPr/>
        </p:nvSpPr>
        <p:spPr>
          <a:xfrm>
            <a:off x="8709248" y="1021001"/>
            <a:ext cx="174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Ions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7302EBB-49CF-48D7-8A2A-0A06127B0D8D}"/>
              </a:ext>
            </a:extLst>
          </p:cNvPr>
          <p:cNvGrpSpPr/>
          <p:nvPr/>
        </p:nvGrpSpPr>
        <p:grpSpPr>
          <a:xfrm>
            <a:off x="3079506" y="3512703"/>
            <a:ext cx="272950" cy="701654"/>
            <a:chOff x="1253225" y="1631433"/>
            <a:chExt cx="272950" cy="701654"/>
          </a:xfrm>
        </p:grpSpPr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73CD2AF-7FD5-4534-B1B2-8082A90615B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BD5E9E66-E83E-4E9C-AB2F-F6F14867C1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A2CA583F-D265-4DAB-B37C-A45D28EBA61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E2089D73-FAAB-4F47-B01A-D4572B95E278}"/>
              </a:ext>
            </a:extLst>
          </p:cNvPr>
          <p:cNvGrpSpPr/>
          <p:nvPr/>
        </p:nvGrpSpPr>
        <p:grpSpPr>
          <a:xfrm rot="10800000">
            <a:off x="3121077" y="4204354"/>
            <a:ext cx="272950" cy="701654"/>
            <a:chOff x="1253225" y="1631433"/>
            <a:chExt cx="272950" cy="701654"/>
          </a:xfrm>
        </p:grpSpPr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92D53719-245C-47B4-86BC-11918303B65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B868645A-4594-4A59-8F93-1FAB8E5205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6325FDF6-267C-428C-BFBF-70C61881DBC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7" name="Oval 266">
            <a:extLst>
              <a:ext uri="{FF2B5EF4-FFF2-40B4-BE49-F238E27FC236}">
                <a16:creationId xmlns:a16="http://schemas.microsoft.com/office/drawing/2014/main" id="{D003520E-B40C-47CB-88AF-FCE7B45A34F2}"/>
              </a:ext>
            </a:extLst>
          </p:cNvPr>
          <p:cNvSpPr/>
          <p:nvPr/>
        </p:nvSpPr>
        <p:spPr>
          <a:xfrm>
            <a:off x="9183712" y="145674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Isosceles Triangle 270">
            <a:extLst>
              <a:ext uri="{FF2B5EF4-FFF2-40B4-BE49-F238E27FC236}">
                <a16:creationId xmlns:a16="http://schemas.microsoft.com/office/drawing/2014/main" id="{6CAF4F6F-97D0-4183-B74D-0A7B10292AF5}"/>
              </a:ext>
            </a:extLst>
          </p:cNvPr>
          <p:cNvSpPr/>
          <p:nvPr/>
        </p:nvSpPr>
        <p:spPr>
          <a:xfrm rot="6481765">
            <a:off x="9229639" y="1853455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B72DF0A9-58D2-4842-8E9A-7D0D02A6B019}"/>
              </a:ext>
            </a:extLst>
          </p:cNvPr>
          <p:cNvSpPr txBox="1"/>
          <p:nvPr/>
        </p:nvSpPr>
        <p:spPr>
          <a:xfrm>
            <a:off x="9216025" y="1320084"/>
            <a:ext cx="1162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Na</a:t>
            </a:r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E682AA67-159F-436F-8C81-5BB3FD6E4DF6}"/>
              </a:ext>
            </a:extLst>
          </p:cNvPr>
          <p:cNvSpPr txBox="1"/>
          <p:nvPr/>
        </p:nvSpPr>
        <p:spPr>
          <a:xfrm>
            <a:off x="8647089" y="1691136"/>
            <a:ext cx="21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</a:t>
            </a:r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</a:p>
        </p:txBody>
      </p: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DEF43FDD-9F31-4033-9767-F3844EF05D60}"/>
              </a:ext>
            </a:extLst>
          </p:cNvPr>
          <p:cNvGrpSpPr/>
          <p:nvPr/>
        </p:nvGrpSpPr>
        <p:grpSpPr>
          <a:xfrm rot="10800000">
            <a:off x="7505230" y="4170273"/>
            <a:ext cx="272950" cy="701654"/>
            <a:chOff x="1253225" y="1631433"/>
            <a:chExt cx="272950" cy="701654"/>
          </a:xfrm>
        </p:grpSpPr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560C04C2-869E-424F-8C05-E25FE1D11DD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7302135E-FB3E-4D48-8A35-BE4CDE9BF4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6BB7D440-57C7-4922-982A-DFA962ABF19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AB5EECE9-9EFF-4EF7-96D1-3EFE9CFFF7EB}"/>
              </a:ext>
            </a:extLst>
          </p:cNvPr>
          <p:cNvGrpSpPr/>
          <p:nvPr/>
        </p:nvGrpSpPr>
        <p:grpSpPr>
          <a:xfrm>
            <a:off x="7473392" y="3475288"/>
            <a:ext cx="272950" cy="701654"/>
            <a:chOff x="1253225" y="1631433"/>
            <a:chExt cx="272950" cy="701654"/>
          </a:xfrm>
        </p:grpSpPr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70DCF89A-47D6-4898-AA87-98A16851EB1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D313666-2037-419A-9524-1E88825174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0ADB5868-08E2-43F3-82AD-2525679DDF3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2F234AEE-46A7-4267-AF78-CE3B24D42577}"/>
              </a:ext>
            </a:extLst>
          </p:cNvPr>
          <p:cNvGrpSpPr/>
          <p:nvPr/>
        </p:nvGrpSpPr>
        <p:grpSpPr>
          <a:xfrm rot="10800000">
            <a:off x="7235966" y="4169852"/>
            <a:ext cx="272950" cy="701654"/>
            <a:chOff x="1253225" y="1631433"/>
            <a:chExt cx="272950" cy="701654"/>
          </a:xfrm>
        </p:grpSpPr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5CB09C31-34F6-469E-A3B8-28343B53EB7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9E4E9C01-C9B6-46C4-A77E-E8EAFD781D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E8C6FAC-2B9B-4233-91FB-BDA57C41BA9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71407D2B-8503-455D-8DF5-A6EA61F9562F}"/>
              </a:ext>
            </a:extLst>
          </p:cNvPr>
          <p:cNvGrpSpPr/>
          <p:nvPr/>
        </p:nvGrpSpPr>
        <p:grpSpPr>
          <a:xfrm>
            <a:off x="7204128" y="3474867"/>
            <a:ext cx="272950" cy="701654"/>
            <a:chOff x="1253225" y="1631433"/>
            <a:chExt cx="272950" cy="701654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7C4566D2-65BA-4DFE-A810-CE8ACB92FFA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253585AC-D42E-4134-9C70-9DB5360067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0908E99D-1604-47B6-ACB9-BA78D09823F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32A4E7E1-64F9-438E-9DE8-0C901AC523CD}"/>
              </a:ext>
            </a:extLst>
          </p:cNvPr>
          <p:cNvGrpSpPr/>
          <p:nvPr/>
        </p:nvGrpSpPr>
        <p:grpSpPr>
          <a:xfrm rot="10800000">
            <a:off x="5403369" y="4183238"/>
            <a:ext cx="272950" cy="701654"/>
            <a:chOff x="1253225" y="1631433"/>
            <a:chExt cx="272950" cy="701654"/>
          </a:xfrm>
        </p:grpSpPr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8D47FB0E-C719-408C-A7A6-2155A3B4009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500A3317-FAED-44EB-8E28-D32DC8EDEC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FEAA1CF2-E0AC-4B90-B278-9BC95D57210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EA91DB13-8144-4EED-AFAC-B21C5FA3C57E}"/>
              </a:ext>
            </a:extLst>
          </p:cNvPr>
          <p:cNvGrpSpPr/>
          <p:nvPr/>
        </p:nvGrpSpPr>
        <p:grpSpPr>
          <a:xfrm>
            <a:off x="5371531" y="3488253"/>
            <a:ext cx="272950" cy="701654"/>
            <a:chOff x="1253225" y="1631433"/>
            <a:chExt cx="272950" cy="701654"/>
          </a:xfrm>
        </p:grpSpPr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338196C5-89BE-4004-9F62-34DA99CB3D6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33BC531-65FD-44B6-8BA2-3ACC0191DE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16399949-ADF9-4052-A1D1-CE0311D62E1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CF6261F6-BF3C-4A6B-934C-E3F8DB89A988}"/>
              </a:ext>
            </a:extLst>
          </p:cNvPr>
          <p:cNvGrpSpPr/>
          <p:nvPr/>
        </p:nvGrpSpPr>
        <p:grpSpPr>
          <a:xfrm rot="10800000">
            <a:off x="5139065" y="4173608"/>
            <a:ext cx="272950" cy="701654"/>
            <a:chOff x="1253225" y="1631433"/>
            <a:chExt cx="272950" cy="701654"/>
          </a:xfrm>
        </p:grpSpPr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2ED149D5-7923-47A4-8325-CF7D21B5173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108C6814-D7EA-4C8B-A995-60493BC00D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3A30824D-D7D5-4569-BB96-9F66AA8F0F8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E091B9FD-3AF4-4C16-A208-DC85B749F5BC}"/>
              </a:ext>
            </a:extLst>
          </p:cNvPr>
          <p:cNvGrpSpPr/>
          <p:nvPr/>
        </p:nvGrpSpPr>
        <p:grpSpPr>
          <a:xfrm>
            <a:off x="5107227" y="3478623"/>
            <a:ext cx="272950" cy="701654"/>
            <a:chOff x="1253225" y="1631433"/>
            <a:chExt cx="272950" cy="701654"/>
          </a:xfrm>
        </p:grpSpPr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8FC60464-2B3E-43DA-905F-EF9BA45E9B4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73408999-B14B-4283-9D37-3488D11AA0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508F61D4-0970-4FF4-B8F4-D272687D268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DBB1C074-E76B-4A74-AB0D-7D9EA832F011}"/>
              </a:ext>
            </a:extLst>
          </p:cNvPr>
          <p:cNvGrpSpPr/>
          <p:nvPr/>
        </p:nvGrpSpPr>
        <p:grpSpPr>
          <a:xfrm rot="10800000">
            <a:off x="3373781" y="4201009"/>
            <a:ext cx="272950" cy="701654"/>
            <a:chOff x="1253225" y="1631433"/>
            <a:chExt cx="272950" cy="701654"/>
          </a:xfrm>
        </p:grpSpPr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1CFB5C00-0F91-4BAF-B107-2B28B3EC558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FCE8E4E3-91AD-434B-BA36-CB29459669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32AC59F5-CA10-4F86-8FBB-70646A25EDC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F934A03B-F883-4B64-9CB9-9F33CBA471C1}"/>
              </a:ext>
            </a:extLst>
          </p:cNvPr>
          <p:cNvGrpSpPr/>
          <p:nvPr/>
        </p:nvGrpSpPr>
        <p:grpSpPr>
          <a:xfrm>
            <a:off x="3341943" y="3506024"/>
            <a:ext cx="272950" cy="701654"/>
            <a:chOff x="1253225" y="1631433"/>
            <a:chExt cx="272950" cy="701654"/>
          </a:xfrm>
        </p:grpSpPr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4F398873-DCC5-4D25-8798-8A66643A0AB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A77E6DDB-F5E5-4FF4-8BA9-84C2B466B4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AFD99372-64A2-4F33-80F3-BC5F15D98C4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BED29212-C714-4B34-9D92-B8BA81E81074}"/>
              </a:ext>
            </a:extLst>
          </p:cNvPr>
          <p:cNvGrpSpPr/>
          <p:nvPr/>
        </p:nvGrpSpPr>
        <p:grpSpPr>
          <a:xfrm>
            <a:off x="3603057" y="3506024"/>
            <a:ext cx="272950" cy="701654"/>
            <a:chOff x="1253225" y="1631433"/>
            <a:chExt cx="272950" cy="701654"/>
          </a:xfrm>
        </p:grpSpPr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2A3C1A5-4EB9-4EA8-ACDA-08E272FBFD9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586B26E1-E4F5-4760-82D1-E8956D9499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30C5B670-6653-4B43-B4A6-40A63F4A5B2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2F567E4B-2AD7-4B44-8131-5DC139CF9FC2}"/>
              </a:ext>
            </a:extLst>
          </p:cNvPr>
          <p:cNvGrpSpPr/>
          <p:nvPr/>
        </p:nvGrpSpPr>
        <p:grpSpPr>
          <a:xfrm>
            <a:off x="3862845" y="3499355"/>
            <a:ext cx="272950" cy="701654"/>
            <a:chOff x="1253225" y="1631433"/>
            <a:chExt cx="272950" cy="701654"/>
          </a:xfrm>
        </p:grpSpPr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9179FEB3-A230-430E-9057-51063EC7A51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17B633FC-B6E9-4393-BF57-48505DC5AC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E168FEA6-E722-4AD7-839B-E89B149D4A2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173CCD20-B0F1-4F08-8E28-978362099C2A}"/>
              </a:ext>
            </a:extLst>
          </p:cNvPr>
          <p:cNvGrpSpPr/>
          <p:nvPr/>
        </p:nvGrpSpPr>
        <p:grpSpPr>
          <a:xfrm>
            <a:off x="4121559" y="3506024"/>
            <a:ext cx="272950" cy="701654"/>
            <a:chOff x="1253225" y="1631433"/>
            <a:chExt cx="272950" cy="701654"/>
          </a:xfrm>
        </p:grpSpPr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E73DDE0B-EF8D-413B-9BA8-2F73FC3F776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A1B7F73C-A7A6-4A0A-89B5-73D9DC6F89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73195CD9-67C8-488C-87A0-B142B2466C2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2EE29B42-DDC0-43B6-ACEF-91719578744B}"/>
              </a:ext>
            </a:extLst>
          </p:cNvPr>
          <p:cNvGrpSpPr/>
          <p:nvPr/>
        </p:nvGrpSpPr>
        <p:grpSpPr>
          <a:xfrm>
            <a:off x="4387238" y="3506024"/>
            <a:ext cx="272950" cy="701654"/>
            <a:chOff x="1253225" y="1631433"/>
            <a:chExt cx="272950" cy="701654"/>
          </a:xfrm>
        </p:grpSpPr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B81E9134-DB2E-4477-A90D-D91038E50DB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170B5E5D-A45C-4865-97EB-460FB47F4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E9319CFD-013E-4C9F-A785-586FF23046C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0E20F64A-22F1-4101-BFC1-839C64F9677D}"/>
              </a:ext>
            </a:extLst>
          </p:cNvPr>
          <p:cNvGrpSpPr/>
          <p:nvPr/>
        </p:nvGrpSpPr>
        <p:grpSpPr>
          <a:xfrm rot="10800000">
            <a:off x="3637112" y="4201009"/>
            <a:ext cx="272950" cy="701654"/>
            <a:chOff x="1253225" y="1631433"/>
            <a:chExt cx="272950" cy="701654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933CC14E-20F8-499D-B198-83AC2536201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A3A59358-6EDB-4237-9779-EF8A1447D0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68870128-22AF-4F4A-A504-215355775EF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E773DC07-2C83-46E6-A241-D96C7706DD6C}"/>
              </a:ext>
            </a:extLst>
          </p:cNvPr>
          <p:cNvGrpSpPr/>
          <p:nvPr/>
        </p:nvGrpSpPr>
        <p:grpSpPr>
          <a:xfrm rot="10800000">
            <a:off x="3899799" y="4197675"/>
            <a:ext cx="272950" cy="701654"/>
            <a:chOff x="1253225" y="1631433"/>
            <a:chExt cx="272950" cy="701654"/>
          </a:xfrm>
        </p:grpSpPr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668569BB-4A82-4477-9221-17BD15758D4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A98A8722-FEE4-4AD3-A63E-062DD75075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9C3F57D4-5ADA-486C-859F-4E44F732CB2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E7E79542-E0AD-4219-AA1D-F5F0235342D6}"/>
              </a:ext>
            </a:extLst>
          </p:cNvPr>
          <p:cNvGrpSpPr/>
          <p:nvPr/>
        </p:nvGrpSpPr>
        <p:grpSpPr>
          <a:xfrm rot="10800000">
            <a:off x="4163130" y="4197675"/>
            <a:ext cx="272950" cy="701654"/>
            <a:chOff x="1253225" y="1631433"/>
            <a:chExt cx="272950" cy="701654"/>
          </a:xfrm>
        </p:grpSpPr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7DA7CD85-0FE8-40DC-A9B8-824C525D18E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F4DBEE0A-3067-461F-B1BE-3C40B5892B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60447E76-48F8-4D29-88C3-72E856255B6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0173DF5F-ECC7-457C-8B23-07085C04420F}"/>
              </a:ext>
            </a:extLst>
          </p:cNvPr>
          <p:cNvGrpSpPr/>
          <p:nvPr/>
        </p:nvGrpSpPr>
        <p:grpSpPr>
          <a:xfrm rot="10800000">
            <a:off x="4428676" y="4197676"/>
            <a:ext cx="272950" cy="701654"/>
            <a:chOff x="1253225" y="1631433"/>
            <a:chExt cx="272950" cy="701654"/>
          </a:xfrm>
        </p:grpSpPr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58D4250C-658E-43BD-840F-5C533168D50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0443D8F9-0E9A-463A-8BFD-B987CDD11E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625A842A-93FB-42EC-98EA-49FBF2DF523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0" name="Group 389">
            <a:extLst>
              <a:ext uri="{FF2B5EF4-FFF2-40B4-BE49-F238E27FC236}">
                <a16:creationId xmlns:a16="http://schemas.microsoft.com/office/drawing/2014/main" id="{2559B23F-D9FF-4879-92D6-9D672C7A25E0}"/>
              </a:ext>
            </a:extLst>
          </p:cNvPr>
          <p:cNvGrpSpPr/>
          <p:nvPr/>
        </p:nvGrpSpPr>
        <p:grpSpPr>
          <a:xfrm rot="10800000">
            <a:off x="4692007" y="4197676"/>
            <a:ext cx="272950" cy="701654"/>
            <a:chOff x="1253225" y="1631433"/>
            <a:chExt cx="272950" cy="701654"/>
          </a:xfrm>
        </p:grpSpPr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18BCB59F-FA38-449F-B419-D5F1DD7CBB6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A33B53FF-3FFD-4AF4-88B5-76F1AF694F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24E852E6-636D-466D-A34C-13036004C2F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4" name="Group 403">
            <a:extLst>
              <a:ext uri="{FF2B5EF4-FFF2-40B4-BE49-F238E27FC236}">
                <a16:creationId xmlns:a16="http://schemas.microsoft.com/office/drawing/2014/main" id="{D63383F6-6024-4A08-8336-BB0C3C5D8A76}"/>
              </a:ext>
            </a:extLst>
          </p:cNvPr>
          <p:cNvGrpSpPr/>
          <p:nvPr/>
        </p:nvGrpSpPr>
        <p:grpSpPr>
          <a:xfrm>
            <a:off x="4654590" y="3506024"/>
            <a:ext cx="272950" cy="701654"/>
            <a:chOff x="1253225" y="1631433"/>
            <a:chExt cx="272950" cy="701654"/>
          </a:xfrm>
        </p:grpSpPr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CC42722E-D208-4B7A-8126-80417547496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7E3F948A-45E9-4A2E-8887-6375990A9C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95DA605A-AC60-42D9-A3AC-B5C846D9AD4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EA6C4B10-3512-40F1-8CE6-C2462A410044}"/>
              </a:ext>
            </a:extLst>
          </p:cNvPr>
          <p:cNvGrpSpPr/>
          <p:nvPr/>
        </p:nvGrpSpPr>
        <p:grpSpPr>
          <a:xfrm rot="10800000">
            <a:off x="5669141" y="4176941"/>
            <a:ext cx="272950" cy="701654"/>
            <a:chOff x="1253225" y="1631433"/>
            <a:chExt cx="272950" cy="701654"/>
          </a:xfrm>
        </p:grpSpPr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FCEEC8B5-4E1A-45E3-BAD5-CDE8BE533F6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35467025-6529-482F-A5B8-14C3968A80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2B5CB2E6-D258-4532-8A28-7159640F3AE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11638BFC-FF62-4D05-B433-CE636DAECDC5}"/>
              </a:ext>
            </a:extLst>
          </p:cNvPr>
          <p:cNvGrpSpPr/>
          <p:nvPr/>
        </p:nvGrpSpPr>
        <p:grpSpPr>
          <a:xfrm>
            <a:off x="5637303" y="3481956"/>
            <a:ext cx="272950" cy="701654"/>
            <a:chOff x="1253225" y="1631433"/>
            <a:chExt cx="272950" cy="701654"/>
          </a:xfrm>
        </p:grpSpPr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3B016586-E998-44D9-9CD9-36272D65A5B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44F03C56-54F0-4116-9CF2-D44C8DF95B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8A8660F8-626D-480B-BF04-BB7E7A706C8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5" name="Group 424">
            <a:extLst>
              <a:ext uri="{FF2B5EF4-FFF2-40B4-BE49-F238E27FC236}">
                <a16:creationId xmlns:a16="http://schemas.microsoft.com/office/drawing/2014/main" id="{67834AB4-4524-4163-A535-55E76BE27F90}"/>
              </a:ext>
            </a:extLst>
          </p:cNvPr>
          <p:cNvGrpSpPr/>
          <p:nvPr/>
        </p:nvGrpSpPr>
        <p:grpSpPr>
          <a:xfrm>
            <a:off x="5898417" y="3481956"/>
            <a:ext cx="272950" cy="701654"/>
            <a:chOff x="1253225" y="1631433"/>
            <a:chExt cx="272950" cy="701654"/>
          </a:xfrm>
        </p:grpSpPr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C53D6F79-6934-4C66-B14C-35FF0177C82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306A542A-70BE-486B-B2BC-7C05CAA529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6BC2BF12-1CF1-4345-883A-A15171230E2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9" name="Group 428">
            <a:extLst>
              <a:ext uri="{FF2B5EF4-FFF2-40B4-BE49-F238E27FC236}">
                <a16:creationId xmlns:a16="http://schemas.microsoft.com/office/drawing/2014/main" id="{AA8DB429-1788-4C91-BBE8-592F81F79A04}"/>
              </a:ext>
            </a:extLst>
          </p:cNvPr>
          <p:cNvGrpSpPr/>
          <p:nvPr/>
        </p:nvGrpSpPr>
        <p:grpSpPr>
          <a:xfrm>
            <a:off x="6158205" y="3475287"/>
            <a:ext cx="272950" cy="701654"/>
            <a:chOff x="1253225" y="1631433"/>
            <a:chExt cx="272950" cy="701654"/>
          </a:xfrm>
        </p:grpSpPr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E29908C2-CB48-4F04-95DA-3818EA15265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4C276189-8CB5-4CCE-BC9D-A629D15718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553BE221-A709-46B7-800B-334D27F0612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3" name="Group 432">
            <a:extLst>
              <a:ext uri="{FF2B5EF4-FFF2-40B4-BE49-F238E27FC236}">
                <a16:creationId xmlns:a16="http://schemas.microsoft.com/office/drawing/2014/main" id="{A5AB86D5-3556-4C46-96FA-16E0FFEE0CE5}"/>
              </a:ext>
            </a:extLst>
          </p:cNvPr>
          <p:cNvGrpSpPr/>
          <p:nvPr/>
        </p:nvGrpSpPr>
        <p:grpSpPr>
          <a:xfrm>
            <a:off x="6416919" y="3481956"/>
            <a:ext cx="272950" cy="701654"/>
            <a:chOff x="1253225" y="1631433"/>
            <a:chExt cx="272950" cy="701654"/>
          </a:xfrm>
        </p:grpSpPr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3984F1FD-0A5A-414F-9736-BE0EDE8FB99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48E806CF-AF42-4CBA-8C70-D262584739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5EB72F58-D005-427D-A46E-286377A9F6C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7" name="Group 436">
            <a:extLst>
              <a:ext uri="{FF2B5EF4-FFF2-40B4-BE49-F238E27FC236}">
                <a16:creationId xmlns:a16="http://schemas.microsoft.com/office/drawing/2014/main" id="{95EDA89D-252F-4B9A-8D4B-0852A072602C}"/>
              </a:ext>
            </a:extLst>
          </p:cNvPr>
          <p:cNvGrpSpPr/>
          <p:nvPr/>
        </p:nvGrpSpPr>
        <p:grpSpPr>
          <a:xfrm>
            <a:off x="6682598" y="3481956"/>
            <a:ext cx="272950" cy="701654"/>
            <a:chOff x="1253225" y="1631433"/>
            <a:chExt cx="272950" cy="701654"/>
          </a:xfrm>
        </p:grpSpPr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67CC4568-5B78-4BB6-8646-CA2FBC63DD1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A6C1C0FD-62AF-4E33-91AE-36B03FD83C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7E822232-209E-4A76-B035-836B7C42DBF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1" name="Group 440">
            <a:extLst>
              <a:ext uri="{FF2B5EF4-FFF2-40B4-BE49-F238E27FC236}">
                <a16:creationId xmlns:a16="http://schemas.microsoft.com/office/drawing/2014/main" id="{19EF7ADA-F771-4157-B325-7D48734EC855}"/>
              </a:ext>
            </a:extLst>
          </p:cNvPr>
          <p:cNvGrpSpPr/>
          <p:nvPr/>
        </p:nvGrpSpPr>
        <p:grpSpPr>
          <a:xfrm rot="10800000">
            <a:off x="5932472" y="4176941"/>
            <a:ext cx="272950" cy="701654"/>
            <a:chOff x="1253225" y="1631433"/>
            <a:chExt cx="272950" cy="701654"/>
          </a:xfrm>
        </p:grpSpPr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60AE5C69-D2B9-43FA-A523-F3A77AEED00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440AD4B1-6294-4982-9793-C6557C204B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8893B042-514C-44A5-B251-EF8DE6B0B67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999AF55A-BF1C-4764-9732-A8AA37011F1C}"/>
              </a:ext>
            </a:extLst>
          </p:cNvPr>
          <p:cNvGrpSpPr/>
          <p:nvPr/>
        </p:nvGrpSpPr>
        <p:grpSpPr>
          <a:xfrm rot="10800000">
            <a:off x="6195159" y="4173607"/>
            <a:ext cx="272950" cy="701654"/>
            <a:chOff x="1253225" y="1631433"/>
            <a:chExt cx="272950" cy="701654"/>
          </a:xfrm>
        </p:grpSpPr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85C750B1-A051-47DE-A1A0-6E04C4DA54A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47" name="Straight Connector 446">
              <a:extLst>
                <a:ext uri="{FF2B5EF4-FFF2-40B4-BE49-F238E27FC236}">
                  <a16:creationId xmlns:a16="http://schemas.microsoft.com/office/drawing/2014/main" id="{01BD4E06-5FB4-48D0-8E87-B4B017B38E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BD549FAF-C5E0-4A54-9D33-DA80C2ACB58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5FE90C07-1739-44FD-93E4-11CF45EEC400}"/>
              </a:ext>
            </a:extLst>
          </p:cNvPr>
          <p:cNvGrpSpPr/>
          <p:nvPr/>
        </p:nvGrpSpPr>
        <p:grpSpPr>
          <a:xfrm rot="10800000">
            <a:off x="6458490" y="4173607"/>
            <a:ext cx="272950" cy="701654"/>
            <a:chOff x="1253225" y="1631433"/>
            <a:chExt cx="272950" cy="701654"/>
          </a:xfrm>
        </p:grpSpPr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891052BF-2B2C-4331-984D-071E4917A22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94A01DE4-15BC-4994-9393-201CD7E320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8AAD5667-B63A-4EB2-B731-A57DA14C4FE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3" name="Group 452">
            <a:extLst>
              <a:ext uri="{FF2B5EF4-FFF2-40B4-BE49-F238E27FC236}">
                <a16:creationId xmlns:a16="http://schemas.microsoft.com/office/drawing/2014/main" id="{7683E8A4-6A62-43F4-BA06-A5CB74EC1890}"/>
              </a:ext>
            </a:extLst>
          </p:cNvPr>
          <p:cNvGrpSpPr/>
          <p:nvPr/>
        </p:nvGrpSpPr>
        <p:grpSpPr>
          <a:xfrm rot="10800000">
            <a:off x="6724036" y="4173608"/>
            <a:ext cx="272950" cy="701654"/>
            <a:chOff x="1253225" y="1631433"/>
            <a:chExt cx="272950" cy="701654"/>
          </a:xfrm>
        </p:grpSpPr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72A23876-F8DE-4FC2-888D-84689D01D26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ED347DE1-8441-4CFE-AE95-8097FC96C3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F082FBB1-B05D-4A56-AAE3-202C77B9689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26089F39-3E06-4D5D-ADB9-C0C496F8D54B}"/>
              </a:ext>
            </a:extLst>
          </p:cNvPr>
          <p:cNvGrpSpPr/>
          <p:nvPr/>
        </p:nvGrpSpPr>
        <p:grpSpPr>
          <a:xfrm rot="10800000">
            <a:off x="6987367" y="4173608"/>
            <a:ext cx="272950" cy="701654"/>
            <a:chOff x="1253225" y="1631433"/>
            <a:chExt cx="272950" cy="701654"/>
          </a:xfrm>
        </p:grpSpPr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9785B85C-B4C5-4AD8-84CD-FE5FC64CE50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C16D0023-96B1-4D78-94DF-FFC437553C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F6CCA4FA-954A-4BA6-808A-8C8912558CE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1" name="Group 460">
            <a:extLst>
              <a:ext uri="{FF2B5EF4-FFF2-40B4-BE49-F238E27FC236}">
                <a16:creationId xmlns:a16="http://schemas.microsoft.com/office/drawing/2014/main" id="{EC7FEBD1-F2F3-4E95-B1B7-43FD580608B1}"/>
              </a:ext>
            </a:extLst>
          </p:cNvPr>
          <p:cNvGrpSpPr/>
          <p:nvPr/>
        </p:nvGrpSpPr>
        <p:grpSpPr>
          <a:xfrm>
            <a:off x="6949950" y="3481956"/>
            <a:ext cx="272950" cy="701654"/>
            <a:chOff x="1253225" y="1631433"/>
            <a:chExt cx="272950" cy="701654"/>
          </a:xfrm>
        </p:grpSpPr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FCF5B7C0-F229-4876-8442-1F554391D23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D7265468-489F-4871-BF2E-439B0AFF57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94442C80-460D-4C3C-9B1D-E6AFE0B0B7D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F8487013-8DC0-46A6-9F26-DF7CF2CA425A}"/>
              </a:ext>
            </a:extLst>
          </p:cNvPr>
          <p:cNvGrpSpPr/>
          <p:nvPr/>
        </p:nvGrpSpPr>
        <p:grpSpPr>
          <a:xfrm rot="10800000">
            <a:off x="7768245" y="4176942"/>
            <a:ext cx="272950" cy="701654"/>
            <a:chOff x="1253225" y="1631433"/>
            <a:chExt cx="272950" cy="701654"/>
          </a:xfrm>
        </p:grpSpPr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4E2BD12C-9A50-43C9-BB5E-083F4772FCB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7BA88091-7972-4751-B354-4A0C5561A8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074BC24C-E65B-4474-AFC0-DA06769AE93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9" name="Group 468">
            <a:extLst>
              <a:ext uri="{FF2B5EF4-FFF2-40B4-BE49-F238E27FC236}">
                <a16:creationId xmlns:a16="http://schemas.microsoft.com/office/drawing/2014/main" id="{6C72D857-2BCB-42D9-8A16-F1AF0A0EE38D}"/>
              </a:ext>
            </a:extLst>
          </p:cNvPr>
          <p:cNvGrpSpPr/>
          <p:nvPr/>
        </p:nvGrpSpPr>
        <p:grpSpPr>
          <a:xfrm>
            <a:off x="7736407" y="3481957"/>
            <a:ext cx="272950" cy="701654"/>
            <a:chOff x="1253225" y="1631433"/>
            <a:chExt cx="272950" cy="701654"/>
          </a:xfrm>
        </p:grpSpPr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A3EF233A-E848-437A-90CE-20376387774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1" name="Straight Connector 470">
              <a:extLst>
                <a:ext uri="{FF2B5EF4-FFF2-40B4-BE49-F238E27FC236}">
                  <a16:creationId xmlns:a16="http://schemas.microsoft.com/office/drawing/2014/main" id="{A46B0288-C45A-4A54-AA5E-044FEF837E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2" name="Oval 471">
              <a:extLst>
                <a:ext uri="{FF2B5EF4-FFF2-40B4-BE49-F238E27FC236}">
                  <a16:creationId xmlns:a16="http://schemas.microsoft.com/office/drawing/2014/main" id="{31412BF1-F79F-4CB6-8B21-8FD2F4982DB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3" name="Group 472">
            <a:extLst>
              <a:ext uri="{FF2B5EF4-FFF2-40B4-BE49-F238E27FC236}">
                <a16:creationId xmlns:a16="http://schemas.microsoft.com/office/drawing/2014/main" id="{EA22DF58-83CD-4052-9D82-F5E8B3788992}"/>
              </a:ext>
            </a:extLst>
          </p:cNvPr>
          <p:cNvGrpSpPr/>
          <p:nvPr/>
        </p:nvGrpSpPr>
        <p:grpSpPr>
          <a:xfrm>
            <a:off x="7997521" y="3481957"/>
            <a:ext cx="272950" cy="701654"/>
            <a:chOff x="1253225" y="1631433"/>
            <a:chExt cx="272950" cy="701654"/>
          </a:xfrm>
        </p:grpSpPr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7BD6D105-6E14-457C-AB16-518AB110DD6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5B849BFA-61D9-45F3-AB64-95DDC3A449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6" name="Oval 475">
              <a:extLst>
                <a:ext uri="{FF2B5EF4-FFF2-40B4-BE49-F238E27FC236}">
                  <a16:creationId xmlns:a16="http://schemas.microsoft.com/office/drawing/2014/main" id="{570D925A-2834-4581-B56C-1FBAAD008E6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7" name="Group 476">
            <a:extLst>
              <a:ext uri="{FF2B5EF4-FFF2-40B4-BE49-F238E27FC236}">
                <a16:creationId xmlns:a16="http://schemas.microsoft.com/office/drawing/2014/main" id="{B332EB8B-BFF9-4C89-A59C-0425E2ECA451}"/>
              </a:ext>
            </a:extLst>
          </p:cNvPr>
          <p:cNvGrpSpPr/>
          <p:nvPr/>
        </p:nvGrpSpPr>
        <p:grpSpPr>
          <a:xfrm>
            <a:off x="8257309" y="3475288"/>
            <a:ext cx="272950" cy="701654"/>
            <a:chOff x="1253225" y="1631433"/>
            <a:chExt cx="272950" cy="701654"/>
          </a:xfrm>
        </p:grpSpPr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F51FBCDD-B51E-4B56-9BBC-E76B2E0CC4D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15F77995-2402-490B-8F8C-A6C208039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029AA646-0703-4B3B-8536-68AB9276B72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1" name="Group 480">
            <a:extLst>
              <a:ext uri="{FF2B5EF4-FFF2-40B4-BE49-F238E27FC236}">
                <a16:creationId xmlns:a16="http://schemas.microsoft.com/office/drawing/2014/main" id="{74FFA9C1-DC36-4530-ABCF-442E11B50305}"/>
              </a:ext>
            </a:extLst>
          </p:cNvPr>
          <p:cNvGrpSpPr/>
          <p:nvPr/>
        </p:nvGrpSpPr>
        <p:grpSpPr>
          <a:xfrm>
            <a:off x="8516023" y="3481957"/>
            <a:ext cx="272950" cy="701654"/>
            <a:chOff x="1253225" y="1631433"/>
            <a:chExt cx="272950" cy="701654"/>
          </a:xfrm>
        </p:grpSpPr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D97FD8A5-969F-4F70-9C0F-78D75E38BE1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C3867550-D818-4029-9C51-AB5A549770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B2C051E2-EC96-4450-A84F-1788846E22F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63F91A19-15A6-4E1D-A2C3-F8408E4EDFA8}"/>
              </a:ext>
            </a:extLst>
          </p:cNvPr>
          <p:cNvGrpSpPr/>
          <p:nvPr/>
        </p:nvGrpSpPr>
        <p:grpSpPr>
          <a:xfrm>
            <a:off x="8781702" y="3481957"/>
            <a:ext cx="272950" cy="701654"/>
            <a:chOff x="1253225" y="1631433"/>
            <a:chExt cx="272950" cy="701654"/>
          </a:xfrm>
        </p:grpSpPr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0E5B266E-0CB2-40E5-B6C5-CF912FEEC0A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FF0E9FF3-0513-4714-B1D4-43150D70BC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8" name="Oval 487">
              <a:extLst>
                <a:ext uri="{FF2B5EF4-FFF2-40B4-BE49-F238E27FC236}">
                  <a16:creationId xmlns:a16="http://schemas.microsoft.com/office/drawing/2014/main" id="{F839E17F-13B0-4115-9678-59D835D77D6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9" name="Group 488">
            <a:extLst>
              <a:ext uri="{FF2B5EF4-FFF2-40B4-BE49-F238E27FC236}">
                <a16:creationId xmlns:a16="http://schemas.microsoft.com/office/drawing/2014/main" id="{DE5E73B5-0091-4AFC-898F-AEC41CFDCFD9}"/>
              </a:ext>
            </a:extLst>
          </p:cNvPr>
          <p:cNvGrpSpPr/>
          <p:nvPr/>
        </p:nvGrpSpPr>
        <p:grpSpPr>
          <a:xfrm rot="10800000">
            <a:off x="8031576" y="4176942"/>
            <a:ext cx="272950" cy="701654"/>
            <a:chOff x="1253225" y="1631433"/>
            <a:chExt cx="272950" cy="701654"/>
          </a:xfrm>
        </p:grpSpPr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A164678D-88BB-4F22-BA48-C740C70BA9D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154C5378-4B56-4077-8EA7-9F07959892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0DD9A740-9682-4707-8076-A8795AF523F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3" name="Group 492">
            <a:extLst>
              <a:ext uri="{FF2B5EF4-FFF2-40B4-BE49-F238E27FC236}">
                <a16:creationId xmlns:a16="http://schemas.microsoft.com/office/drawing/2014/main" id="{52AC5F00-3273-4462-98CB-112BD4812B62}"/>
              </a:ext>
            </a:extLst>
          </p:cNvPr>
          <p:cNvGrpSpPr/>
          <p:nvPr/>
        </p:nvGrpSpPr>
        <p:grpSpPr>
          <a:xfrm rot="10800000">
            <a:off x="8294263" y="4173608"/>
            <a:ext cx="272950" cy="701654"/>
            <a:chOff x="1253225" y="1631433"/>
            <a:chExt cx="272950" cy="701654"/>
          </a:xfrm>
        </p:grpSpPr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C76D7463-9C7E-4ECC-BFC7-9EBBF6CE770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5" name="Straight Connector 494">
              <a:extLst>
                <a:ext uri="{FF2B5EF4-FFF2-40B4-BE49-F238E27FC236}">
                  <a16:creationId xmlns:a16="http://schemas.microsoft.com/office/drawing/2014/main" id="{B718DF23-9EF2-4654-8FEB-F5E659A48A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D22FA959-0BBA-4617-8428-AC662A12D39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7" name="Group 496">
            <a:extLst>
              <a:ext uri="{FF2B5EF4-FFF2-40B4-BE49-F238E27FC236}">
                <a16:creationId xmlns:a16="http://schemas.microsoft.com/office/drawing/2014/main" id="{CBCC90D9-A4BC-4E7D-B41B-B7E0439992F4}"/>
              </a:ext>
            </a:extLst>
          </p:cNvPr>
          <p:cNvGrpSpPr/>
          <p:nvPr/>
        </p:nvGrpSpPr>
        <p:grpSpPr>
          <a:xfrm rot="10800000">
            <a:off x="8557594" y="4173608"/>
            <a:ext cx="272950" cy="701654"/>
            <a:chOff x="1253225" y="1631433"/>
            <a:chExt cx="272950" cy="701654"/>
          </a:xfrm>
        </p:grpSpPr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F6165C45-AE9D-478E-9FA5-1CE3D2833B7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7143BC74-0A92-4075-8D9F-67CB6F971A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35A6A8C1-09C1-4E04-A6AA-C50D1E6121A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ABB1884D-FF08-4B9C-B954-5BE197EEF2E5}"/>
              </a:ext>
            </a:extLst>
          </p:cNvPr>
          <p:cNvGrpSpPr/>
          <p:nvPr/>
        </p:nvGrpSpPr>
        <p:grpSpPr>
          <a:xfrm rot="10800000">
            <a:off x="8823140" y="4173609"/>
            <a:ext cx="272950" cy="701654"/>
            <a:chOff x="1253225" y="1631433"/>
            <a:chExt cx="272950" cy="701654"/>
          </a:xfrm>
        </p:grpSpPr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56D624D6-D715-480B-9DB9-C7DF5FC090A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72E9B53F-EDA8-4344-A625-0EB74448D0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0CF1DA9C-0577-4C2D-B775-70B2839AC6A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5" name="Group 504">
            <a:extLst>
              <a:ext uri="{FF2B5EF4-FFF2-40B4-BE49-F238E27FC236}">
                <a16:creationId xmlns:a16="http://schemas.microsoft.com/office/drawing/2014/main" id="{CB25441D-36AE-41A8-99E6-03B98DDC5AF6}"/>
              </a:ext>
            </a:extLst>
          </p:cNvPr>
          <p:cNvGrpSpPr/>
          <p:nvPr/>
        </p:nvGrpSpPr>
        <p:grpSpPr>
          <a:xfrm rot="10800000">
            <a:off x="9086471" y="4173609"/>
            <a:ext cx="272950" cy="701654"/>
            <a:chOff x="1253225" y="1631433"/>
            <a:chExt cx="272950" cy="701654"/>
          </a:xfrm>
        </p:grpSpPr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942B5878-3951-4066-A966-F293739F401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id="{642192D9-C5E5-4D7B-BA18-BACD237E05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2060CE0B-BFAD-46F1-AE49-90298945AD9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9" name="Group 508">
            <a:extLst>
              <a:ext uri="{FF2B5EF4-FFF2-40B4-BE49-F238E27FC236}">
                <a16:creationId xmlns:a16="http://schemas.microsoft.com/office/drawing/2014/main" id="{A385EF50-7B54-44A0-AC85-5C5F5205EDCA}"/>
              </a:ext>
            </a:extLst>
          </p:cNvPr>
          <p:cNvGrpSpPr/>
          <p:nvPr/>
        </p:nvGrpSpPr>
        <p:grpSpPr>
          <a:xfrm>
            <a:off x="9049054" y="3481957"/>
            <a:ext cx="272950" cy="701654"/>
            <a:chOff x="1253225" y="1631433"/>
            <a:chExt cx="272950" cy="701654"/>
          </a:xfrm>
        </p:grpSpPr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A04F522D-02A4-4960-820D-C6CEB4D89DF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879610FE-FA35-420B-86A1-EBA04AC45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D3BFE755-BBB8-4B69-AF07-C0DCF811F10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6" name="Group 515">
            <a:extLst>
              <a:ext uri="{FF2B5EF4-FFF2-40B4-BE49-F238E27FC236}">
                <a16:creationId xmlns:a16="http://schemas.microsoft.com/office/drawing/2014/main" id="{E8C856BE-36E4-458A-962D-394835E1320C}"/>
              </a:ext>
            </a:extLst>
          </p:cNvPr>
          <p:cNvGrpSpPr/>
          <p:nvPr/>
        </p:nvGrpSpPr>
        <p:grpSpPr>
          <a:xfrm>
            <a:off x="9305061" y="3481956"/>
            <a:ext cx="272950" cy="701654"/>
            <a:chOff x="1253225" y="1631433"/>
            <a:chExt cx="272950" cy="701654"/>
          </a:xfrm>
        </p:grpSpPr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88928A81-6688-4054-B213-34F25716FFA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3FF4CC35-EF2E-4DF5-A539-21044BF7AC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C65DFA15-4876-47C0-8447-8B3D2343556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DBB1EFBB-164D-43B2-BD9C-6F6AEEB28EB4}"/>
              </a:ext>
            </a:extLst>
          </p:cNvPr>
          <p:cNvGrpSpPr/>
          <p:nvPr/>
        </p:nvGrpSpPr>
        <p:grpSpPr>
          <a:xfrm rot="10800000">
            <a:off x="9346499" y="4173608"/>
            <a:ext cx="272950" cy="701654"/>
            <a:chOff x="1253225" y="1631433"/>
            <a:chExt cx="272950" cy="701654"/>
          </a:xfrm>
        </p:grpSpPr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02DC8150-D9C6-45CF-B0CA-CC139D5D9E5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2" name="Straight Connector 521">
              <a:extLst>
                <a:ext uri="{FF2B5EF4-FFF2-40B4-BE49-F238E27FC236}">
                  <a16:creationId xmlns:a16="http://schemas.microsoft.com/office/drawing/2014/main" id="{40794C01-DFF6-46B8-9000-E198CF84A7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E27177E1-7521-4A1A-90EE-61BAA845940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4" name="Group 523">
            <a:extLst>
              <a:ext uri="{FF2B5EF4-FFF2-40B4-BE49-F238E27FC236}">
                <a16:creationId xmlns:a16="http://schemas.microsoft.com/office/drawing/2014/main" id="{02D0FD75-EB0A-42E3-B466-05A05813B832}"/>
              </a:ext>
            </a:extLst>
          </p:cNvPr>
          <p:cNvGrpSpPr/>
          <p:nvPr/>
        </p:nvGrpSpPr>
        <p:grpSpPr>
          <a:xfrm rot="10800000">
            <a:off x="9609830" y="4173608"/>
            <a:ext cx="272950" cy="701654"/>
            <a:chOff x="1253225" y="1631433"/>
            <a:chExt cx="272950" cy="701654"/>
          </a:xfrm>
        </p:grpSpPr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41B540DE-5C7B-4044-9243-B4BDD7DB87C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6" name="Straight Connector 525">
              <a:extLst>
                <a:ext uri="{FF2B5EF4-FFF2-40B4-BE49-F238E27FC236}">
                  <a16:creationId xmlns:a16="http://schemas.microsoft.com/office/drawing/2014/main" id="{06B2ACBD-AA08-400B-B0D7-487F93B92E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7" name="Oval 526">
              <a:extLst>
                <a:ext uri="{FF2B5EF4-FFF2-40B4-BE49-F238E27FC236}">
                  <a16:creationId xmlns:a16="http://schemas.microsoft.com/office/drawing/2014/main" id="{E71571B0-D9CB-4CA2-8AB2-9CBA021CED3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8" name="Group 527">
            <a:extLst>
              <a:ext uri="{FF2B5EF4-FFF2-40B4-BE49-F238E27FC236}">
                <a16:creationId xmlns:a16="http://schemas.microsoft.com/office/drawing/2014/main" id="{2CF8D619-7E58-48EC-96CC-08F9B0B829A9}"/>
              </a:ext>
            </a:extLst>
          </p:cNvPr>
          <p:cNvGrpSpPr/>
          <p:nvPr/>
        </p:nvGrpSpPr>
        <p:grpSpPr>
          <a:xfrm>
            <a:off x="9563360" y="3481956"/>
            <a:ext cx="272950" cy="701654"/>
            <a:chOff x="1253225" y="1631433"/>
            <a:chExt cx="272950" cy="701654"/>
          </a:xfrm>
        </p:grpSpPr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74AEB86C-32D8-418F-93EA-C6B9E6C7557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id="{C93C3050-3A16-4C23-A7D8-DFA3F82BC9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1B60745D-04FA-4298-9F26-F40DCF66283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2" name="Group 531">
            <a:extLst>
              <a:ext uri="{FF2B5EF4-FFF2-40B4-BE49-F238E27FC236}">
                <a16:creationId xmlns:a16="http://schemas.microsoft.com/office/drawing/2014/main" id="{929A3075-C3B1-417E-9236-88215374D3F9}"/>
              </a:ext>
            </a:extLst>
          </p:cNvPr>
          <p:cNvGrpSpPr/>
          <p:nvPr/>
        </p:nvGrpSpPr>
        <p:grpSpPr>
          <a:xfrm rot="10800000">
            <a:off x="9857300" y="4173609"/>
            <a:ext cx="272950" cy="701654"/>
            <a:chOff x="1253225" y="1631433"/>
            <a:chExt cx="272950" cy="701654"/>
          </a:xfrm>
        </p:grpSpPr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14514EBB-CE6B-4178-A1E2-DF0FE3FD6B5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4" name="Straight Connector 533">
              <a:extLst>
                <a:ext uri="{FF2B5EF4-FFF2-40B4-BE49-F238E27FC236}">
                  <a16:creationId xmlns:a16="http://schemas.microsoft.com/office/drawing/2014/main" id="{1BAE1361-A5E7-42A6-9733-BEA34299E4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5" name="Oval 534">
              <a:extLst>
                <a:ext uri="{FF2B5EF4-FFF2-40B4-BE49-F238E27FC236}">
                  <a16:creationId xmlns:a16="http://schemas.microsoft.com/office/drawing/2014/main" id="{A2555AFA-6867-417D-9C48-6D9DF9583F5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DBE0D084-8271-475F-93FD-FF6B5AF7C0D2}"/>
              </a:ext>
            </a:extLst>
          </p:cNvPr>
          <p:cNvGrpSpPr/>
          <p:nvPr/>
        </p:nvGrpSpPr>
        <p:grpSpPr>
          <a:xfrm>
            <a:off x="9819883" y="3481957"/>
            <a:ext cx="272950" cy="701654"/>
            <a:chOff x="1253225" y="1631433"/>
            <a:chExt cx="272950" cy="701654"/>
          </a:xfrm>
        </p:grpSpPr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14D15B1A-C5D8-4788-9CEA-FCA0427FE59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8" name="Straight Connector 537">
              <a:extLst>
                <a:ext uri="{FF2B5EF4-FFF2-40B4-BE49-F238E27FC236}">
                  <a16:creationId xmlns:a16="http://schemas.microsoft.com/office/drawing/2014/main" id="{2C4729EF-C7C3-4201-92E3-53FEE9AE12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CD3E2A2B-A844-49AF-9BAC-4262332E4EF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40" name="TextBox 539">
            <a:extLst>
              <a:ext uri="{FF2B5EF4-FFF2-40B4-BE49-F238E27FC236}">
                <a16:creationId xmlns:a16="http://schemas.microsoft.com/office/drawing/2014/main" id="{B926E810-52D5-4E5C-B19E-7704410C670F}"/>
              </a:ext>
            </a:extLst>
          </p:cNvPr>
          <p:cNvSpPr txBox="1"/>
          <p:nvPr/>
        </p:nvSpPr>
        <p:spPr>
          <a:xfrm>
            <a:off x="9359144" y="4976280"/>
            <a:ext cx="174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Inside cell (-)</a:t>
            </a:r>
          </a:p>
        </p:txBody>
      </p:sp>
      <p:sp>
        <p:nvSpPr>
          <p:cNvPr id="541" name="TextBox 540">
            <a:extLst>
              <a:ext uri="{FF2B5EF4-FFF2-40B4-BE49-F238E27FC236}">
                <a16:creationId xmlns:a16="http://schemas.microsoft.com/office/drawing/2014/main" id="{AEB36A2A-8FFF-4296-A9D9-08DCD08CBA02}"/>
              </a:ext>
            </a:extLst>
          </p:cNvPr>
          <p:cNvSpPr txBox="1"/>
          <p:nvPr/>
        </p:nvSpPr>
        <p:spPr>
          <a:xfrm>
            <a:off x="9216025" y="3022016"/>
            <a:ext cx="220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Outside cell (+)</a:t>
            </a:r>
          </a:p>
        </p:txBody>
      </p:sp>
      <p:sp>
        <p:nvSpPr>
          <p:cNvPr id="544" name="Isosceles Triangle 543">
            <a:extLst>
              <a:ext uri="{FF2B5EF4-FFF2-40B4-BE49-F238E27FC236}">
                <a16:creationId xmlns:a16="http://schemas.microsoft.com/office/drawing/2014/main" id="{70C705DD-CDBA-4AF8-96E4-F76130F2DF98}"/>
              </a:ext>
            </a:extLst>
          </p:cNvPr>
          <p:cNvSpPr/>
          <p:nvPr/>
        </p:nvSpPr>
        <p:spPr>
          <a:xfrm rot="6481765">
            <a:off x="8193748" y="5757196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6" name="Isosceles Triangle 545">
            <a:extLst>
              <a:ext uri="{FF2B5EF4-FFF2-40B4-BE49-F238E27FC236}">
                <a16:creationId xmlns:a16="http://schemas.microsoft.com/office/drawing/2014/main" id="{3DC4EF5E-A220-43B2-A837-AFE2D6DD68FF}"/>
              </a:ext>
            </a:extLst>
          </p:cNvPr>
          <p:cNvSpPr/>
          <p:nvPr/>
        </p:nvSpPr>
        <p:spPr>
          <a:xfrm rot="6481765">
            <a:off x="7156107" y="5870944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8" name="Isosceles Triangle 547">
            <a:extLst>
              <a:ext uri="{FF2B5EF4-FFF2-40B4-BE49-F238E27FC236}">
                <a16:creationId xmlns:a16="http://schemas.microsoft.com/office/drawing/2014/main" id="{BB5AE982-8CEE-43ED-9781-5838AB17177E}"/>
              </a:ext>
            </a:extLst>
          </p:cNvPr>
          <p:cNvSpPr/>
          <p:nvPr/>
        </p:nvSpPr>
        <p:spPr>
          <a:xfrm rot="6481765">
            <a:off x="9799047" y="2801690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9" name="Oval 548">
            <a:extLst>
              <a:ext uri="{FF2B5EF4-FFF2-40B4-BE49-F238E27FC236}">
                <a16:creationId xmlns:a16="http://schemas.microsoft.com/office/drawing/2014/main" id="{E06E63ED-ECF3-4716-B461-2FB7016B7523}"/>
              </a:ext>
            </a:extLst>
          </p:cNvPr>
          <p:cNvSpPr/>
          <p:nvPr/>
        </p:nvSpPr>
        <p:spPr>
          <a:xfrm>
            <a:off x="6172817" y="5344753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0" name="Oval 549">
            <a:extLst>
              <a:ext uri="{FF2B5EF4-FFF2-40B4-BE49-F238E27FC236}">
                <a16:creationId xmlns:a16="http://schemas.microsoft.com/office/drawing/2014/main" id="{53DB2AE5-9529-4105-8491-222605D95131}"/>
              </a:ext>
            </a:extLst>
          </p:cNvPr>
          <p:cNvSpPr/>
          <p:nvPr/>
        </p:nvSpPr>
        <p:spPr>
          <a:xfrm>
            <a:off x="3654015" y="3011570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51" name="Picture 20" descr="105k_random_protein_blue">
            <a:extLst>
              <a:ext uri="{FF2B5EF4-FFF2-40B4-BE49-F238E27FC236}">
                <a16:creationId xmlns:a16="http://schemas.microsoft.com/office/drawing/2014/main" id="{5541C062-D84D-4E05-A90D-B9838D4F9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214" y="5216448"/>
            <a:ext cx="648595" cy="64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" name="Picture 22" descr="105k_random_protein_blue">
            <a:extLst>
              <a:ext uri="{FF2B5EF4-FFF2-40B4-BE49-F238E27FC236}">
                <a16:creationId xmlns:a16="http://schemas.microsoft.com/office/drawing/2014/main" id="{60EBD6B9-BB1D-43B1-BC9B-7EFB209EC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232" y="5253797"/>
            <a:ext cx="726183" cy="72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" name="Rectangle: Rounded Corners 552">
            <a:extLst>
              <a:ext uri="{FF2B5EF4-FFF2-40B4-BE49-F238E27FC236}">
                <a16:creationId xmlns:a16="http://schemas.microsoft.com/office/drawing/2014/main" id="{EE7D7334-585B-42F5-BA01-9C513D1044C4}"/>
              </a:ext>
            </a:extLst>
          </p:cNvPr>
          <p:cNvSpPr/>
          <p:nvPr/>
        </p:nvSpPr>
        <p:spPr>
          <a:xfrm>
            <a:off x="8203405" y="3303691"/>
            <a:ext cx="808999" cy="1729096"/>
          </a:xfrm>
          <a:prstGeom prst="roundRect">
            <a:avLst/>
          </a:prstGeom>
          <a:gradFill flip="none" rotWithShape="1">
            <a:gsLst>
              <a:gs pos="92000">
                <a:schemeClr val="bg2"/>
              </a:gs>
              <a:gs pos="0">
                <a:srgbClr val="FFCCFF"/>
              </a:gs>
            </a:gsLst>
            <a:lin ang="0" scaled="1"/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4" name="Flowchart: Delay 155">
            <a:extLst>
              <a:ext uri="{FF2B5EF4-FFF2-40B4-BE49-F238E27FC236}">
                <a16:creationId xmlns:a16="http://schemas.microsoft.com/office/drawing/2014/main" id="{BB87CBD4-1696-4BF2-8B77-2515D6FD0936}"/>
              </a:ext>
            </a:extLst>
          </p:cNvPr>
          <p:cNvSpPr/>
          <p:nvPr/>
        </p:nvSpPr>
        <p:spPr>
          <a:xfrm rot="10800000">
            <a:off x="7795260" y="3308500"/>
            <a:ext cx="655492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5" name="Flowchart: Delay 155">
            <a:extLst>
              <a:ext uri="{FF2B5EF4-FFF2-40B4-BE49-F238E27FC236}">
                <a16:creationId xmlns:a16="http://schemas.microsoft.com/office/drawing/2014/main" id="{60AAEF0B-C48B-4FA9-B10E-6F6C0AD947E4}"/>
              </a:ext>
            </a:extLst>
          </p:cNvPr>
          <p:cNvSpPr/>
          <p:nvPr/>
        </p:nvSpPr>
        <p:spPr>
          <a:xfrm rot="10800000" flipH="1">
            <a:off x="8849663" y="3308500"/>
            <a:ext cx="655200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6" name="Oval 555">
            <a:extLst>
              <a:ext uri="{FF2B5EF4-FFF2-40B4-BE49-F238E27FC236}">
                <a16:creationId xmlns:a16="http://schemas.microsoft.com/office/drawing/2014/main" id="{EA29B773-F435-4F85-83C1-46FC3CBD9756}"/>
              </a:ext>
            </a:extLst>
          </p:cNvPr>
          <p:cNvSpPr/>
          <p:nvPr/>
        </p:nvSpPr>
        <p:spPr>
          <a:xfrm>
            <a:off x="5682417" y="6097984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8" name="Oval 557">
            <a:extLst>
              <a:ext uri="{FF2B5EF4-FFF2-40B4-BE49-F238E27FC236}">
                <a16:creationId xmlns:a16="http://schemas.microsoft.com/office/drawing/2014/main" id="{F82F9A41-44A9-4282-A511-1BC7387E1B8D}"/>
              </a:ext>
            </a:extLst>
          </p:cNvPr>
          <p:cNvSpPr/>
          <p:nvPr/>
        </p:nvSpPr>
        <p:spPr>
          <a:xfrm>
            <a:off x="9251144" y="6060091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9" name="Isosceles Triangle 558">
            <a:extLst>
              <a:ext uri="{FF2B5EF4-FFF2-40B4-BE49-F238E27FC236}">
                <a16:creationId xmlns:a16="http://schemas.microsoft.com/office/drawing/2014/main" id="{BB8CB605-7B23-45F2-A276-1B85CD635066}"/>
              </a:ext>
            </a:extLst>
          </p:cNvPr>
          <p:cNvSpPr/>
          <p:nvPr/>
        </p:nvSpPr>
        <p:spPr>
          <a:xfrm rot="6481765">
            <a:off x="5113698" y="2734506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0" name="Oval 559">
            <a:extLst>
              <a:ext uri="{FF2B5EF4-FFF2-40B4-BE49-F238E27FC236}">
                <a16:creationId xmlns:a16="http://schemas.microsoft.com/office/drawing/2014/main" id="{88A1BB4F-D6DB-40F8-AB22-0B0E3F2EBD42}"/>
              </a:ext>
            </a:extLst>
          </p:cNvPr>
          <p:cNvSpPr/>
          <p:nvPr/>
        </p:nvSpPr>
        <p:spPr>
          <a:xfrm>
            <a:off x="5878491" y="242607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076A587D-C402-4B55-B407-3025CEA36A79}"/>
              </a:ext>
            </a:extLst>
          </p:cNvPr>
          <p:cNvGrpSpPr/>
          <p:nvPr/>
        </p:nvGrpSpPr>
        <p:grpSpPr>
          <a:xfrm>
            <a:off x="6067474" y="3301389"/>
            <a:ext cx="1343878" cy="1735780"/>
            <a:chOff x="8071903" y="4040405"/>
            <a:chExt cx="1343878" cy="1735780"/>
          </a:xfrm>
        </p:grpSpPr>
        <p:sp>
          <p:nvSpPr>
            <p:cNvPr id="562" name="Rectangle: Rounded Corners 561">
              <a:extLst>
                <a:ext uri="{FF2B5EF4-FFF2-40B4-BE49-F238E27FC236}">
                  <a16:creationId xmlns:a16="http://schemas.microsoft.com/office/drawing/2014/main" id="{420FFE19-E2FD-4D95-AA6F-F33713DBF024}"/>
                </a:ext>
              </a:extLst>
            </p:cNvPr>
            <p:cNvSpPr/>
            <p:nvPr/>
          </p:nvSpPr>
          <p:spPr>
            <a:xfrm>
              <a:off x="8511712" y="4041820"/>
              <a:ext cx="428701" cy="1729096"/>
            </a:xfrm>
            <a:prstGeom prst="roundRect">
              <a:avLst/>
            </a:prstGeom>
            <a:gradFill flip="none" rotWithShape="1">
              <a:gsLst>
                <a:gs pos="92000">
                  <a:schemeClr val="bg2"/>
                </a:gs>
                <a:gs pos="0">
                  <a:srgbClr val="AEA9D3"/>
                </a:gs>
              </a:gsLst>
              <a:lin ang="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3" name="Flowchart: Delay 155">
              <a:extLst>
                <a:ext uri="{FF2B5EF4-FFF2-40B4-BE49-F238E27FC236}">
                  <a16:creationId xmlns:a16="http://schemas.microsoft.com/office/drawing/2014/main" id="{EA8D64A9-DF02-4039-885F-22D3B576CE55}"/>
                </a:ext>
              </a:extLst>
            </p:cNvPr>
            <p:cNvSpPr/>
            <p:nvPr/>
          </p:nvSpPr>
          <p:spPr>
            <a:xfrm rot="10800000">
              <a:off x="8071903" y="4041820"/>
              <a:ext cx="655492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4" name="Flowchart: Delay 155">
              <a:extLst>
                <a:ext uri="{FF2B5EF4-FFF2-40B4-BE49-F238E27FC236}">
                  <a16:creationId xmlns:a16="http://schemas.microsoft.com/office/drawing/2014/main" id="{37CA5407-6390-4E32-A230-30957A13E8D3}"/>
                </a:ext>
              </a:extLst>
            </p:cNvPr>
            <p:cNvSpPr/>
            <p:nvPr/>
          </p:nvSpPr>
          <p:spPr>
            <a:xfrm rot="10800000" flipH="1">
              <a:off x="8760581" y="4040405"/>
              <a:ext cx="655200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65" name="Oval 564">
            <a:extLst>
              <a:ext uri="{FF2B5EF4-FFF2-40B4-BE49-F238E27FC236}">
                <a16:creationId xmlns:a16="http://schemas.microsoft.com/office/drawing/2014/main" id="{4E3BF682-A44F-4652-9E06-C076C4C768FB}"/>
              </a:ext>
            </a:extLst>
          </p:cNvPr>
          <p:cNvSpPr/>
          <p:nvPr/>
        </p:nvSpPr>
        <p:spPr>
          <a:xfrm>
            <a:off x="7632980" y="6154463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6" name="Oval 565">
            <a:extLst>
              <a:ext uri="{FF2B5EF4-FFF2-40B4-BE49-F238E27FC236}">
                <a16:creationId xmlns:a16="http://schemas.microsoft.com/office/drawing/2014/main" id="{2EEC8939-6B32-4974-A5C7-DC24579FE0B8}"/>
              </a:ext>
            </a:extLst>
          </p:cNvPr>
          <p:cNvSpPr/>
          <p:nvPr/>
        </p:nvSpPr>
        <p:spPr>
          <a:xfrm>
            <a:off x="4798590" y="5979980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7" name="TextBox 566">
            <a:extLst>
              <a:ext uri="{FF2B5EF4-FFF2-40B4-BE49-F238E27FC236}">
                <a16:creationId xmlns:a16="http://schemas.microsoft.com/office/drawing/2014/main" id="{A8EB9E3F-8D51-4EB1-B574-8CA5B923CECB}"/>
              </a:ext>
            </a:extLst>
          </p:cNvPr>
          <p:cNvSpPr txBox="1"/>
          <p:nvPr/>
        </p:nvSpPr>
        <p:spPr>
          <a:xfrm>
            <a:off x="10250251" y="3593926"/>
            <a:ext cx="153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Membrane potential </a:t>
            </a:r>
          </a:p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&lt;-70mV</a:t>
            </a:r>
          </a:p>
        </p:txBody>
      </p:sp>
      <p:grpSp>
        <p:nvGrpSpPr>
          <p:cNvPr id="568" name="Group 567">
            <a:extLst>
              <a:ext uri="{FF2B5EF4-FFF2-40B4-BE49-F238E27FC236}">
                <a16:creationId xmlns:a16="http://schemas.microsoft.com/office/drawing/2014/main" id="{B8AE1132-153B-4D21-BA6B-50E3DDCC2A68}"/>
              </a:ext>
            </a:extLst>
          </p:cNvPr>
          <p:cNvGrpSpPr/>
          <p:nvPr/>
        </p:nvGrpSpPr>
        <p:grpSpPr>
          <a:xfrm>
            <a:off x="4105900" y="3315322"/>
            <a:ext cx="1337162" cy="1749574"/>
            <a:chOff x="4628063" y="3261944"/>
            <a:chExt cx="1337162" cy="1749574"/>
          </a:xfrm>
        </p:grpSpPr>
        <p:sp>
          <p:nvSpPr>
            <p:cNvPr id="569" name="Rectangle: Rounded Corners 568">
              <a:extLst>
                <a:ext uri="{FF2B5EF4-FFF2-40B4-BE49-F238E27FC236}">
                  <a16:creationId xmlns:a16="http://schemas.microsoft.com/office/drawing/2014/main" id="{879890C7-FD2D-42A4-9096-6109A2FBCB0B}"/>
                </a:ext>
              </a:extLst>
            </p:cNvPr>
            <p:cNvSpPr/>
            <p:nvPr/>
          </p:nvSpPr>
          <p:spPr>
            <a:xfrm>
              <a:off x="4847279" y="3311330"/>
              <a:ext cx="890910" cy="1700188"/>
            </a:xfrm>
            <a:prstGeom prst="roundRect">
              <a:avLst>
                <a:gd name="adj" fmla="val 23651"/>
              </a:avLst>
            </a:prstGeom>
            <a:gradFill flip="none" rotWithShape="1">
              <a:gsLst>
                <a:gs pos="92000">
                  <a:schemeClr val="bg2"/>
                </a:gs>
                <a:gs pos="35000">
                  <a:schemeClr val="accent6">
                    <a:lumMod val="60000"/>
                    <a:lumOff val="40000"/>
                  </a:schemeClr>
                </a:gs>
                <a:gs pos="0">
                  <a:srgbClr val="68A64C"/>
                </a:gs>
              </a:gsLst>
              <a:lin ang="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0" name="Flowchart: Delay 155">
              <a:extLst>
                <a:ext uri="{FF2B5EF4-FFF2-40B4-BE49-F238E27FC236}">
                  <a16:creationId xmlns:a16="http://schemas.microsoft.com/office/drawing/2014/main" id="{7D188921-BCAB-44E6-BD81-E36FE138F9F8}"/>
                </a:ext>
              </a:extLst>
            </p:cNvPr>
            <p:cNvSpPr/>
            <p:nvPr/>
          </p:nvSpPr>
          <p:spPr>
            <a:xfrm rot="11183443">
              <a:off x="4628063" y="3261944"/>
              <a:ext cx="588792" cy="1734507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9884 w 665173"/>
                <a:gd name="connsiteY10" fmla="*/ 256849 h 1734365"/>
                <a:gd name="connsiteX11" fmla="*/ 92748 w 665173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36595 w 665173"/>
                <a:gd name="connsiteY10" fmla="*/ 40755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44326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54054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16557 w 665173"/>
                <a:gd name="connsiteY9" fmla="*/ 1030126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31148 w 665173"/>
                <a:gd name="connsiteY11" fmla="*/ 670203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45740 w 665173"/>
                <a:gd name="connsiteY12" fmla="*/ 456194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45740 w 665173"/>
                <a:gd name="connsiteY13" fmla="*/ 456194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94961 w 665173"/>
                <a:gd name="connsiteY11" fmla="*/ 626428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9242 w 665173"/>
                <a:gd name="connsiteY9" fmla="*/ 927986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62616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98635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74922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92238 w 665173"/>
                <a:gd name="connsiteY9" fmla="*/ 1039854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43599 w 665173"/>
                <a:gd name="connsiteY9" fmla="*/ 1030126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51678 w 662530"/>
                <a:gd name="connsiteY9" fmla="*/ 1211933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46814 w 662530"/>
                <a:gd name="connsiteY9" fmla="*/ 1163295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42311 w 663885"/>
                <a:gd name="connsiteY10" fmla="*/ 1030126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32583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87119 w 659544"/>
                <a:gd name="connsiteY0" fmla="*/ 19110 h 1734365"/>
                <a:gd name="connsiteX1" fmla="*/ 264276 w 659544"/>
                <a:gd name="connsiteY1" fmla="*/ 31497 h 1734365"/>
                <a:gd name="connsiteX2" fmla="*/ 511187 w 659544"/>
                <a:gd name="connsiteY2" fmla="*/ 288740 h 1734365"/>
                <a:gd name="connsiteX3" fmla="*/ 645448 w 659544"/>
                <a:gd name="connsiteY3" fmla="*/ 640705 h 1734365"/>
                <a:gd name="connsiteX4" fmla="*/ 630203 w 659544"/>
                <a:gd name="connsiteY4" fmla="*/ 1133493 h 1734365"/>
                <a:gd name="connsiteX5" fmla="*/ 421453 w 659544"/>
                <a:gd name="connsiteY5" fmla="*/ 1542905 h 1734365"/>
                <a:gd name="connsiteX6" fmla="*/ 95787 w 659544"/>
                <a:gd name="connsiteY6" fmla="*/ 1729159 h 1734365"/>
                <a:gd name="connsiteX7" fmla="*/ 4256 w 659544"/>
                <a:gd name="connsiteY7" fmla="*/ 1535274 h 1734365"/>
                <a:gd name="connsiteX8" fmla="*/ 167153 w 659544"/>
                <a:gd name="connsiteY8" fmla="*/ 1346275 h 1734365"/>
                <a:gd name="connsiteX9" fmla="*/ 230383 w 659544"/>
                <a:gd name="connsiteY9" fmla="*/ 1278182 h 1734365"/>
                <a:gd name="connsiteX10" fmla="*/ 243828 w 659544"/>
                <a:gd name="connsiteY10" fmla="*/ 1158432 h 1734365"/>
                <a:gd name="connsiteX11" fmla="*/ 128243 w 659544"/>
                <a:gd name="connsiteY11" fmla="*/ 1044718 h 1734365"/>
                <a:gd name="connsiteX12" fmla="*/ 128242 w 659544"/>
                <a:gd name="connsiteY12" fmla="*/ 962033 h 1734365"/>
                <a:gd name="connsiteX13" fmla="*/ 274157 w 659544"/>
                <a:gd name="connsiteY13" fmla="*/ 869620 h 1734365"/>
                <a:gd name="connsiteX14" fmla="*/ 269293 w 659544"/>
                <a:gd name="connsiteY14" fmla="*/ 762616 h 1734365"/>
                <a:gd name="connsiteX15" fmla="*/ 98534 w 659544"/>
                <a:gd name="connsiteY15" fmla="*/ 701370 h 1734365"/>
                <a:gd name="connsiteX16" fmla="*/ 89332 w 659544"/>
                <a:gd name="connsiteY16" fmla="*/ 626428 h 1734365"/>
                <a:gd name="connsiteX17" fmla="*/ 206064 w 659544"/>
                <a:gd name="connsiteY17" fmla="*/ 553471 h 1734365"/>
                <a:gd name="connsiteX18" fmla="*/ 225520 w 659544"/>
                <a:gd name="connsiteY18" fmla="*/ 441603 h 1734365"/>
                <a:gd name="connsiteX19" fmla="*/ 84469 w 659544"/>
                <a:gd name="connsiteY19" fmla="*/ 363781 h 1734365"/>
                <a:gd name="connsiteX20" fmla="*/ 4255 w 659544"/>
                <a:gd name="connsiteY20" fmla="*/ 256849 h 1734365"/>
                <a:gd name="connsiteX21" fmla="*/ 87119 w 659544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26428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2898 w 655417"/>
                <a:gd name="connsiteY10" fmla="*/ 1152037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8635 w 655417"/>
                <a:gd name="connsiteY10" fmla="*/ 1228931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0030 w 655417"/>
                <a:gd name="connsiteY15" fmla="*/ 869620 h 1734365"/>
                <a:gd name="connsiteX16" fmla="*/ 277410 w 655417"/>
                <a:gd name="connsiteY16" fmla="*/ 813295 h 1734365"/>
                <a:gd name="connsiteX17" fmla="*/ 265166 w 655417"/>
                <a:gd name="connsiteY17" fmla="*/ 762616 h 1734365"/>
                <a:gd name="connsiteX18" fmla="*/ 94407 w 655417"/>
                <a:gd name="connsiteY18" fmla="*/ 701370 h 1734365"/>
                <a:gd name="connsiteX19" fmla="*/ 85205 w 655417"/>
                <a:gd name="connsiteY19" fmla="*/ 613639 h 1734365"/>
                <a:gd name="connsiteX20" fmla="*/ 201937 w 655417"/>
                <a:gd name="connsiteY20" fmla="*/ 553471 h 1734365"/>
                <a:gd name="connsiteX21" fmla="*/ 221393 w 655417"/>
                <a:gd name="connsiteY21" fmla="*/ 441603 h 1734365"/>
                <a:gd name="connsiteX22" fmla="*/ 80342 w 655417"/>
                <a:gd name="connsiteY22" fmla="*/ 363781 h 1734365"/>
                <a:gd name="connsiteX23" fmla="*/ 128 w 655417"/>
                <a:gd name="connsiteY23" fmla="*/ 256849 h 1734365"/>
                <a:gd name="connsiteX24" fmla="*/ 82992 w 655417"/>
                <a:gd name="connsiteY24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4207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143128 w 655417"/>
                <a:gd name="connsiteY20" fmla="*/ 46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8538 w 655417"/>
                <a:gd name="connsiteY13" fmla="*/ 1022338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32651 w 655417"/>
                <a:gd name="connsiteY9" fmla="*/ 1265393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270 h 1734525"/>
                <a:gd name="connsiteX1" fmla="*/ 260149 w 655417"/>
                <a:gd name="connsiteY1" fmla="*/ 31657 h 1734525"/>
                <a:gd name="connsiteX2" fmla="*/ 507060 w 655417"/>
                <a:gd name="connsiteY2" fmla="*/ 288900 h 1734525"/>
                <a:gd name="connsiteX3" fmla="*/ 641321 w 655417"/>
                <a:gd name="connsiteY3" fmla="*/ 640865 h 1734525"/>
                <a:gd name="connsiteX4" fmla="*/ 626076 w 655417"/>
                <a:gd name="connsiteY4" fmla="*/ 1133653 h 1734525"/>
                <a:gd name="connsiteX5" fmla="*/ 417326 w 655417"/>
                <a:gd name="connsiteY5" fmla="*/ 1543065 h 1734525"/>
                <a:gd name="connsiteX6" fmla="*/ 91660 w 655417"/>
                <a:gd name="connsiteY6" fmla="*/ 1729319 h 1734525"/>
                <a:gd name="connsiteX7" fmla="*/ 129 w 655417"/>
                <a:gd name="connsiteY7" fmla="*/ 1535434 h 1734525"/>
                <a:gd name="connsiteX8" fmla="*/ 75477 w 655417"/>
                <a:gd name="connsiteY8" fmla="*/ 1336707 h 1734525"/>
                <a:gd name="connsiteX9" fmla="*/ 232651 w 655417"/>
                <a:gd name="connsiteY9" fmla="*/ 1265553 h 1734525"/>
                <a:gd name="connsiteX10" fmla="*/ 255029 w 655417"/>
                <a:gd name="connsiteY10" fmla="*/ 1209907 h 1734525"/>
                <a:gd name="connsiteX11" fmla="*/ 242898 w 655417"/>
                <a:gd name="connsiteY11" fmla="*/ 1152197 h 1734525"/>
                <a:gd name="connsiteX12" fmla="*/ 197480 w 655417"/>
                <a:gd name="connsiteY12" fmla="*/ 1110796 h 1734525"/>
                <a:gd name="connsiteX13" fmla="*/ 95341 w 655417"/>
                <a:gd name="connsiteY13" fmla="*/ 1041682 h 1734525"/>
                <a:gd name="connsiteX14" fmla="*/ 111326 w 655417"/>
                <a:gd name="connsiteY14" fmla="*/ 949405 h 1734525"/>
                <a:gd name="connsiteX15" fmla="*/ 277410 w 655417"/>
                <a:gd name="connsiteY15" fmla="*/ 864610 h 1734525"/>
                <a:gd name="connsiteX16" fmla="*/ 265166 w 655417"/>
                <a:gd name="connsiteY16" fmla="*/ 762776 h 1734525"/>
                <a:gd name="connsiteX17" fmla="*/ 94407 w 655417"/>
                <a:gd name="connsiteY17" fmla="*/ 701530 h 1734525"/>
                <a:gd name="connsiteX18" fmla="*/ 82008 w 655417"/>
                <a:gd name="connsiteY18" fmla="*/ 629785 h 1734525"/>
                <a:gd name="connsiteX19" fmla="*/ 217923 w 655417"/>
                <a:gd name="connsiteY19" fmla="*/ 518462 h 1734525"/>
                <a:gd name="connsiteX20" fmla="*/ 207072 w 655417"/>
                <a:gd name="connsiteY20" fmla="*/ 442580 h 1734525"/>
                <a:gd name="connsiteX21" fmla="*/ 89933 w 655417"/>
                <a:gd name="connsiteY21" fmla="*/ 389518 h 1734525"/>
                <a:gd name="connsiteX22" fmla="*/ 22402 w 655417"/>
                <a:gd name="connsiteY22" fmla="*/ 259185 h 1734525"/>
                <a:gd name="connsiteX23" fmla="*/ 82992 w 655417"/>
                <a:gd name="connsiteY23" fmla="*/ 19270 h 1734525"/>
                <a:gd name="connsiteX0" fmla="*/ 54665 w 655417"/>
                <a:gd name="connsiteY0" fmla="*/ 17584 h 1738819"/>
                <a:gd name="connsiteX1" fmla="*/ 260149 w 655417"/>
                <a:gd name="connsiteY1" fmla="*/ 35951 h 1738819"/>
                <a:gd name="connsiteX2" fmla="*/ 507060 w 655417"/>
                <a:gd name="connsiteY2" fmla="*/ 293194 h 1738819"/>
                <a:gd name="connsiteX3" fmla="*/ 641321 w 655417"/>
                <a:gd name="connsiteY3" fmla="*/ 645159 h 1738819"/>
                <a:gd name="connsiteX4" fmla="*/ 626076 w 655417"/>
                <a:gd name="connsiteY4" fmla="*/ 1137947 h 1738819"/>
                <a:gd name="connsiteX5" fmla="*/ 417326 w 655417"/>
                <a:gd name="connsiteY5" fmla="*/ 1547359 h 1738819"/>
                <a:gd name="connsiteX6" fmla="*/ 91660 w 655417"/>
                <a:gd name="connsiteY6" fmla="*/ 1733613 h 1738819"/>
                <a:gd name="connsiteX7" fmla="*/ 129 w 655417"/>
                <a:gd name="connsiteY7" fmla="*/ 1539728 h 1738819"/>
                <a:gd name="connsiteX8" fmla="*/ 75477 w 655417"/>
                <a:gd name="connsiteY8" fmla="*/ 1341001 h 1738819"/>
                <a:gd name="connsiteX9" fmla="*/ 232651 w 655417"/>
                <a:gd name="connsiteY9" fmla="*/ 1269847 h 1738819"/>
                <a:gd name="connsiteX10" fmla="*/ 255029 w 655417"/>
                <a:gd name="connsiteY10" fmla="*/ 1214201 h 1738819"/>
                <a:gd name="connsiteX11" fmla="*/ 242898 w 655417"/>
                <a:gd name="connsiteY11" fmla="*/ 1156491 h 1738819"/>
                <a:gd name="connsiteX12" fmla="*/ 197480 w 655417"/>
                <a:gd name="connsiteY12" fmla="*/ 1115090 h 1738819"/>
                <a:gd name="connsiteX13" fmla="*/ 95341 w 655417"/>
                <a:gd name="connsiteY13" fmla="*/ 1045976 h 1738819"/>
                <a:gd name="connsiteX14" fmla="*/ 111326 w 655417"/>
                <a:gd name="connsiteY14" fmla="*/ 953699 h 1738819"/>
                <a:gd name="connsiteX15" fmla="*/ 277410 w 655417"/>
                <a:gd name="connsiteY15" fmla="*/ 868904 h 1738819"/>
                <a:gd name="connsiteX16" fmla="*/ 265166 w 655417"/>
                <a:gd name="connsiteY16" fmla="*/ 767070 h 1738819"/>
                <a:gd name="connsiteX17" fmla="*/ 94407 w 655417"/>
                <a:gd name="connsiteY17" fmla="*/ 705824 h 1738819"/>
                <a:gd name="connsiteX18" fmla="*/ 82008 w 655417"/>
                <a:gd name="connsiteY18" fmla="*/ 634079 h 1738819"/>
                <a:gd name="connsiteX19" fmla="*/ 217923 w 655417"/>
                <a:gd name="connsiteY19" fmla="*/ 522756 h 1738819"/>
                <a:gd name="connsiteX20" fmla="*/ 207072 w 655417"/>
                <a:gd name="connsiteY20" fmla="*/ 446874 h 1738819"/>
                <a:gd name="connsiteX21" fmla="*/ 89933 w 655417"/>
                <a:gd name="connsiteY21" fmla="*/ 393812 h 1738819"/>
                <a:gd name="connsiteX22" fmla="*/ 22402 w 655417"/>
                <a:gd name="connsiteY22" fmla="*/ 263479 h 1738819"/>
                <a:gd name="connsiteX23" fmla="*/ 54665 w 655417"/>
                <a:gd name="connsiteY23" fmla="*/ 17584 h 1738819"/>
                <a:gd name="connsiteX0" fmla="*/ 54665 w 655417"/>
                <a:gd name="connsiteY0" fmla="*/ 17699 h 1738934"/>
                <a:gd name="connsiteX1" fmla="*/ 260149 w 655417"/>
                <a:gd name="connsiteY1" fmla="*/ 36066 h 1738934"/>
                <a:gd name="connsiteX2" fmla="*/ 507060 w 655417"/>
                <a:gd name="connsiteY2" fmla="*/ 293309 h 1738934"/>
                <a:gd name="connsiteX3" fmla="*/ 641321 w 655417"/>
                <a:gd name="connsiteY3" fmla="*/ 645274 h 1738934"/>
                <a:gd name="connsiteX4" fmla="*/ 626076 w 655417"/>
                <a:gd name="connsiteY4" fmla="*/ 1138062 h 1738934"/>
                <a:gd name="connsiteX5" fmla="*/ 417326 w 655417"/>
                <a:gd name="connsiteY5" fmla="*/ 1547474 h 1738934"/>
                <a:gd name="connsiteX6" fmla="*/ 91660 w 655417"/>
                <a:gd name="connsiteY6" fmla="*/ 1733728 h 1738934"/>
                <a:gd name="connsiteX7" fmla="*/ 129 w 655417"/>
                <a:gd name="connsiteY7" fmla="*/ 1539843 h 1738934"/>
                <a:gd name="connsiteX8" fmla="*/ 75477 w 655417"/>
                <a:gd name="connsiteY8" fmla="*/ 1341116 h 1738934"/>
                <a:gd name="connsiteX9" fmla="*/ 232651 w 655417"/>
                <a:gd name="connsiteY9" fmla="*/ 1269962 h 1738934"/>
                <a:gd name="connsiteX10" fmla="*/ 255029 w 655417"/>
                <a:gd name="connsiteY10" fmla="*/ 1214316 h 1738934"/>
                <a:gd name="connsiteX11" fmla="*/ 242898 w 655417"/>
                <a:gd name="connsiteY11" fmla="*/ 1156606 h 1738934"/>
                <a:gd name="connsiteX12" fmla="*/ 197480 w 655417"/>
                <a:gd name="connsiteY12" fmla="*/ 1115205 h 1738934"/>
                <a:gd name="connsiteX13" fmla="*/ 95341 w 655417"/>
                <a:gd name="connsiteY13" fmla="*/ 1046091 h 1738934"/>
                <a:gd name="connsiteX14" fmla="*/ 111326 w 655417"/>
                <a:gd name="connsiteY14" fmla="*/ 953814 h 1738934"/>
                <a:gd name="connsiteX15" fmla="*/ 277410 w 655417"/>
                <a:gd name="connsiteY15" fmla="*/ 869019 h 1738934"/>
                <a:gd name="connsiteX16" fmla="*/ 265166 w 655417"/>
                <a:gd name="connsiteY16" fmla="*/ 767185 h 1738934"/>
                <a:gd name="connsiteX17" fmla="*/ 94407 w 655417"/>
                <a:gd name="connsiteY17" fmla="*/ 705939 h 1738934"/>
                <a:gd name="connsiteX18" fmla="*/ 82008 w 655417"/>
                <a:gd name="connsiteY18" fmla="*/ 634194 h 1738934"/>
                <a:gd name="connsiteX19" fmla="*/ 217923 w 655417"/>
                <a:gd name="connsiteY19" fmla="*/ 522871 h 1738934"/>
                <a:gd name="connsiteX20" fmla="*/ 207072 w 655417"/>
                <a:gd name="connsiteY20" fmla="*/ 446989 h 1738934"/>
                <a:gd name="connsiteX21" fmla="*/ 89933 w 655417"/>
                <a:gd name="connsiteY21" fmla="*/ 393927 h 1738934"/>
                <a:gd name="connsiteX22" fmla="*/ 38312 w 655417"/>
                <a:gd name="connsiteY22" fmla="*/ 265149 h 1738934"/>
                <a:gd name="connsiteX23" fmla="*/ 54665 w 655417"/>
                <a:gd name="connsiteY23" fmla="*/ 17699 h 1738934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89933 w 655417"/>
                <a:gd name="connsiteY21" fmla="*/ 393628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36377 w 655417"/>
                <a:gd name="connsiteY21" fmla="*/ 382369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6371 h 1737606"/>
                <a:gd name="connsiteX1" fmla="*/ 260149 w 655417"/>
                <a:gd name="connsiteY1" fmla="*/ 34738 h 1737606"/>
                <a:gd name="connsiteX2" fmla="*/ 507060 w 655417"/>
                <a:gd name="connsiteY2" fmla="*/ 291981 h 1737606"/>
                <a:gd name="connsiteX3" fmla="*/ 641321 w 655417"/>
                <a:gd name="connsiteY3" fmla="*/ 643946 h 1737606"/>
                <a:gd name="connsiteX4" fmla="*/ 626076 w 655417"/>
                <a:gd name="connsiteY4" fmla="*/ 1136734 h 1737606"/>
                <a:gd name="connsiteX5" fmla="*/ 417326 w 655417"/>
                <a:gd name="connsiteY5" fmla="*/ 1546146 h 1737606"/>
                <a:gd name="connsiteX6" fmla="*/ 91660 w 655417"/>
                <a:gd name="connsiteY6" fmla="*/ 1732400 h 1737606"/>
                <a:gd name="connsiteX7" fmla="*/ 129 w 655417"/>
                <a:gd name="connsiteY7" fmla="*/ 1538515 h 1737606"/>
                <a:gd name="connsiteX8" fmla="*/ 75477 w 655417"/>
                <a:gd name="connsiteY8" fmla="*/ 1339788 h 1737606"/>
                <a:gd name="connsiteX9" fmla="*/ 232651 w 655417"/>
                <a:gd name="connsiteY9" fmla="*/ 1268634 h 1737606"/>
                <a:gd name="connsiteX10" fmla="*/ 255029 w 655417"/>
                <a:gd name="connsiteY10" fmla="*/ 1212988 h 1737606"/>
                <a:gd name="connsiteX11" fmla="*/ 242898 w 655417"/>
                <a:gd name="connsiteY11" fmla="*/ 1155278 h 1737606"/>
                <a:gd name="connsiteX12" fmla="*/ 197480 w 655417"/>
                <a:gd name="connsiteY12" fmla="*/ 1113877 h 1737606"/>
                <a:gd name="connsiteX13" fmla="*/ 95341 w 655417"/>
                <a:gd name="connsiteY13" fmla="*/ 1044763 h 1737606"/>
                <a:gd name="connsiteX14" fmla="*/ 111326 w 655417"/>
                <a:gd name="connsiteY14" fmla="*/ 952486 h 1737606"/>
                <a:gd name="connsiteX15" fmla="*/ 277410 w 655417"/>
                <a:gd name="connsiteY15" fmla="*/ 867691 h 1737606"/>
                <a:gd name="connsiteX16" fmla="*/ 265166 w 655417"/>
                <a:gd name="connsiteY16" fmla="*/ 765857 h 1737606"/>
                <a:gd name="connsiteX17" fmla="*/ 94407 w 655417"/>
                <a:gd name="connsiteY17" fmla="*/ 704611 h 1737606"/>
                <a:gd name="connsiteX18" fmla="*/ 82008 w 655417"/>
                <a:gd name="connsiteY18" fmla="*/ 632866 h 1737606"/>
                <a:gd name="connsiteX19" fmla="*/ 217923 w 655417"/>
                <a:gd name="connsiteY19" fmla="*/ 521543 h 1737606"/>
                <a:gd name="connsiteX20" fmla="*/ 207072 w 655417"/>
                <a:gd name="connsiteY20" fmla="*/ 445661 h 1737606"/>
                <a:gd name="connsiteX21" fmla="*/ 36377 w 655417"/>
                <a:gd name="connsiteY21" fmla="*/ 381340 h 1737606"/>
                <a:gd name="connsiteX22" fmla="*/ 17460 w 655417"/>
                <a:gd name="connsiteY22" fmla="*/ 245887 h 1737606"/>
                <a:gd name="connsiteX23" fmla="*/ 54665 w 655417"/>
                <a:gd name="connsiteY23" fmla="*/ 16371 h 1737606"/>
                <a:gd name="connsiteX0" fmla="*/ 70874 w 655417"/>
                <a:gd name="connsiteY0" fmla="*/ 15926 h 1738907"/>
                <a:gd name="connsiteX1" fmla="*/ 260149 w 655417"/>
                <a:gd name="connsiteY1" fmla="*/ 36039 h 1738907"/>
                <a:gd name="connsiteX2" fmla="*/ 507060 w 655417"/>
                <a:gd name="connsiteY2" fmla="*/ 293282 h 1738907"/>
                <a:gd name="connsiteX3" fmla="*/ 641321 w 655417"/>
                <a:gd name="connsiteY3" fmla="*/ 645247 h 1738907"/>
                <a:gd name="connsiteX4" fmla="*/ 626076 w 655417"/>
                <a:gd name="connsiteY4" fmla="*/ 1138035 h 1738907"/>
                <a:gd name="connsiteX5" fmla="*/ 417326 w 655417"/>
                <a:gd name="connsiteY5" fmla="*/ 1547447 h 1738907"/>
                <a:gd name="connsiteX6" fmla="*/ 91660 w 655417"/>
                <a:gd name="connsiteY6" fmla="*/ 1733701 h 1738907"/>
                <a:gd name="connsiteX7" fmla="*/ 129 w 655417"/>
                <a:gd name="connsiteY7" fmla="*/ 1539816 h 1738907"/>
                <a:gd name="connsiteX8" fmla="*/ 75477 w 655417"/>
                <a:gd name="connsiteY8" fmla="*/ 1341089 h 1738907"/>
                <a:gd name="connsiteX9" fmla="*/ 232651 w 655417"/>
                <a:gd name="connsiteY9" fmla="*/ 1269935 h 1738907"/>
                <a:gd name="connsiteX10" fmla="*/ 255029 w 655417"/>
                <a:gd name="connsiteY10" fmla="*/ 1214289 h 1738907"/>
                <a:gd name="connsiteX11" fmla="*/ 242898 w 655417"/>
                <a:gd name="connsiteY11" fmla="*/ 1156579 h 1738907"/>
                <a:gd name="connsiteX12" fmla="*/ 197480 w 655417"/>
                <a:gd name="connsiteY12" fmla="*/ 1115178 h 1738907"/>
                <a:gd name="connsiteX13" fmla="*/ 95341 w 655417"/>
                <a:gd name="connsiteY13" fmla="*/ 1046064 h 1738907"/>
                <a:gd name="connsiteX14" fmla="*/ 111326 w 655417"/>
                <a:gd name="connsiteY14" fmla="*/ 953787 h 1738907"/>
                <a:gd name="connsiteX15" fmla="*/ 277410 w 655417"/>
                <a:gd name="connsiteY15" fmla="*/ 868992 h 1738907"/>
                <a:gd name="connsiteX16" fmla="*/ 265166 w 655417"/>
                <a:gd name="connsiteY16" fmla="*/ 767158 h 1738907"/>
                <a:gd name="connsiteX17" fmla="*/ 94407 w 655417"/>
                <a:gd name="connsiteY17" fmla="*/ 705912 h 1738907"/>
                <a:gd name="connsiteX18" fmla="*/ 82008 w 655417"/>
                <a:gd name="connsiteY18" fmla="*/ 634167 h 1738907"/>
                <a:gd name="connsiteX19" fmla="*/ 217923 w 655417"/>
                <a:gd name="connsiteY19" fmla="*/ 522844 h 1738907"/>
                <a:gd name="connsiteX20" fmla="*/ 207072 w 655417"/>
                <a:gd name="connsiteY20" fmla="*/ 446962 h 1738907"/>
                <a:gd name="connsiteX21" fmla="*/ 36377 w 655417"/>
                <a:gd name="connsiteY21" fmla="*/ 382641 h 1738907"/>
                <a:gd name="connsiteX22" fmla="*/ 17460 w 655417"/>
                <a:gd name="connsiteY22" fmla="*/ 247188 h 1738907"/>
                <a:gd name="connsiteX23" fmla="*/ 70874 w 655417"/>
                <a:gd name="connsiteY23" fmla="*/ 15926 h 1738907"/>
                <a:gd name="connsiteX0" fmla="*/ 70874 w 651258"/>
                <a:gd name="connsiteY0" fmla="*/ 15926 h 1734570"/>
                <a:gd name="connsiteX1" fmla="*/ 260149 w 651258"/>
                <a:gd name="connsiteY1" fmla="*/ 36039 h 1734570"/>
                <a:gd name="connsiteX2" fmla="*/ 507060 w 651258"/>
                <a:gd name="connsiteY2" fmla="*/ 293282 h 1734570"/>
                <a:gd name="connsiteX3" fmla="*/ 641321 w 651258"/>
                <a:gd name="connsiteY3" fmla="*/ 645247 h 1734570"/>
                <a:gd name="connsiteX4" fmla="*/ 626076 w 651258"/>
                <a:gd name="connsiteY4" fmla="*/ 1138035 h 1734570"/>
                <a:gd name="connsiteX5" fmla="*/ 504843 w 651258"/>
                <a:gd name="connsiteY5" fmla="*/ 1590163 h 1734570"/>
                <a:gd name="connsiteX6" fmla="*/ 91660 w 651258"/>
                <a:gd name="connsiteY6" fmla="*/ 1733701 h 1734570"/>
                <a:gd name="connsiteX7" fmla="*/ 129 w 651258"/>
                <a:gd name="connsiteY7" fmla="*/ 1539816 h 1734570"/>
                <a:gd name="connsiteX8" fmla="*/ 75477 w 651258"/>
                <a:gd name="connsiteY8" fmla="*/ 1341089 h 1734570"/>
                <a:gd name="connsiteX9" fmla="*/ 232651 w 651258"/>
                <a:gd name="connsiteY9" fmla="*/ 1269935 h 1734570"/>
                <a:gd name="connsiteX10" fmla="*/ 255029 w 651258"/>
                <a:gd name="connsiteY10" fmla="*/ 1214289 h 1734570"/>
                <a:gd name="connsiteX11" fmla="*/ 242898 w 651258"/>
                <a:gd name="connsiteY11" fmla="*/ 1156579 h 1734570"/>
                <a:gd name="connsiteX12" fmla="*/ 197480 w 651258"/>
                <a:gd name="connsiteY12" fmla="*/ 1115178 h 1734570"/>
                <a:gd name="connsiteX13" fmla="*/ 95341 w 651258"/>
                <a:gd name="connsiteY13" fmla="*/ 1046064 h 1734570"/>
                <a:gd name="connsiteX14" fmla="*/ 111326 w 651258"/>
                <a:gd name="connsiteY14" fmla="*/ 953787 h 1734570"/>
                <a:gd name="connsiteX15" fmla="*/ 277410 w 651258"/>
                <a:gd name="connsiteY15" fmla="*/ 868992 h 1734570"/>
                <a:gd name="connsiteX16" fmla="*/ 265166 w 651258"/>
                <a:gd name="connsiteY16" fmla="*/ 767158 h 1734570"/>
                <a:gd name="connsiteX17" fmla="*/ 94407 w 651258"/>
                <a:gd name="connsiteY17" fmla="*/ 705912 h 1734570"/>
                <a:gd name="connsiteX18" fmla="*/ 82008 w 651258"/>
                <a:gd name="connsiteY18" fmla="*/ 634167 h 1734570"/>
                <a:gd name="connsiteX19" fmla="*/ 217923 w 651258"/>
                <a:gd name="connsiteY19" fmla="*/ 522844 h 1734570"/>
                <a:gd name="connsiteX20" fmla="*/ 207072 w 651258"/>
                <a:gd name="connsiteY20" fmla="*/ 446962 h 1734570"/>
                <a:gd name="connsiteX21" fmla="*/ 36377 w 651258"/>
                <a:gd name="connsiteY21" fmla="*/ 382641 h 1734570"/>
                <a:gd name="connsiteX22" fmla="*/ 17460 w 651258"/>
                <a:gd name="connsiteY22" fmla="*/ 247188 h 1734570"/>
                <a:gd name="connsiteX23" fmla="*/ 70874 w 651258"/>
                <a:gd name="connsiteY23" fmla="*/ 15926 h 1734570"/>
                <a:gd name="connsiteX0" fmla="*/ 70874 w 650248"/>
                <a:gd name="connsiteY0" fmla="*/ 15926 h 1734570"/>
                <a:gd name="connsiteX1" fmla="*/ 260149 w 650248"/>
                <a:gd name="connsiteY1" fmla="*/ 36039 h 1734570"/>
                <a:gd name="connsiteX2" fmla="*/ 520734 w 650248"/>
                <a:gd name="connsiteY2" fmla="*/ 190085 h 1734570"/>
                <a:gd name="connsiteX3" fmla="*/ 641321 w 650248"/>
                <a:gd name="connsiteY3" fmla="*/ 645247 h 1734570"/>
                <a:gd name="connsiteX4" fmla="*/ 626076 w 650248"/>
                <a:gd name="connsiteY4" fmla="*/ 1138035 h 1734570"/>
                <a:gd name="connsiteX5" fmla="*/ 504843 w 650248"/>
                <a:gd name="connsiteY5" fmla="*/ 1590163 h 1734570"/>
                <a:gd name="connsiteX6" fmla="*/ 91660 w 650248"/>
                <a:gd name="connsiteY6" fmla="*/ 1733701 h 1734570"/>
                <a:gd name="connsiteX7" fmla="*/ 129 w 650248"/>
                <a:gd name="connsiteY7" fmla="*/ 1539816 h 1734570"/>
                <a:gd name="connsiteX8" fmla="*/ 75477 w 650248"/>
                <a:gd name="connsiteY8" fmla="*/ 1341089 h 1734570"/>
                <a:gd name="connsiteX9" fmla="*/ 232651 w 650248"/>
                <a:gd name="connsiteY9" fmla="*/ 1269935 h 1734570"/>
                <a:gd name="connsiteX10" fmla="*/ 255029 w 650248"/>
                <a:gd name="connsiteY10" fmla="*/ 1214289 h 1734570"/>
                <a:gd name="connsiteX11" fmla="*/ 242898 w 650248"/>
                <a:gd name="connsiteY11" fmla="*/ 1156579 h 1734570"/>
                <a:gd name="connsiteX12" fmla="*/ 197480 w 650248"/>
                <a:gd name="connsiteY12" fmla="*/ 1115178 h 1734570"/>
                <a:gd name="connsiteX13" fmla="*/ 95341 w 650248"/>
                <a:gd name="connsiteY13" fmla="*/ 1046064 h 1734570"/>
                <a:gd name="connsiteX14" fmla="*/ 111326 w 650248"/>
                <a:gd name="connsiteY14" fmla="*/ 953787 h 1734570"/>
                <a:gd name="connsiteX15" fmla="*/ 277410 w 650248"/>
                <a:gd name="connsiteY15" fmla="*/ 868992 h 1734570"/>
                <a:gd name="connsiteX16" fmla="*/ 265166 w 650248"/>
                <a:gd name="connsiteY16" fmla="*/ 767158 h 1734570"/>
                <a:gd name="connsiteX17" fmla="*/ 94407 w 650248"/>
                <a:gd name="connsiteY17" fmla="*/ 705912 h 1734570"/>
                <a:gd name="connsiteX18" fmla="*/ 82008 w 650248"/>
                <a:gd name="connsiteY18" fmla="*/ 634167 h 1734570"/>
                <a:gd name="connsiteX19" fmla="*/ 217923 w 650248"/>
                <a:gd name="connsiteY19" fmla="*/ 522844 h 1734570"/>
                <a:gd name="connsiteX20" fmla="*/ 207072 w 650248"/>
                <a:gd name="connsiteY20" fmla="*/ 446962 h 1734570"/>
                <a:gd name="connsiteX21" fmla="*/ 36377 w 650248"/>
                <a:gd name="connsiteY21" fmla="*/ 382641 h 1734570"/>
                <a:gd name="connsiteX22" fmla="*/ 17460 w 650248"/>
                <a:gd name="connsiteY22" fmla="*/ 247188 h 1734570"/>
                <a:gd name="connsiteX23" fmla="*/ 70874 w 650248"/>
                <a:gd name="connsiteY23" fmla="*/ 15926 h 1734570"/>
                <a:gd name="connsiteX0" fmla="*/ 70874 w 635029"/>
                <a:gd name="connsiteY0" fmla="*/ 15926 h 1734570"/>
                <a:gd name="connsiteX1" fmla="*/ 260149 w 635029"/>
                <a:gd name="connsiteY1" fmla="*/ 36039 h 1734570"/>
                <a:gd name="connsiteX2" fmla="*/ 520734 w 635029"/>
                <a:gd name="connsiteY2" fmla="*/ 190085 h 1734570"/>
                <a:gd name="connsiteX3" fmla="*/ 614255 w 635029"/>
                <a:gd name="connsiteY3" fmla="*/ 655856 h 1734570"/>
                <a:gd name="connsiteX4" fmla="*/ 626076 w 635029"/>
                <a:gd name="connsiteY4" fmla="*/ 1138035 h 1734570"/>
                <a:gd name="connsiteX5" fmla="*/ 504843 w 635029"/>
                <a:gd name="connsiteY5" fmla="*/ 1590163 h 1734570"/>
                <a:gd name="connsiteX6" fmla="*/ 91660 w 635029"/>
                <a:gd name="connsiteY6" fmla="*/ 1733701 h 1734570"/>
                <a:gd name="connsiteX7" fmla="*/ 129 w 635029"/>
                <a:gd name="connsiteY7" fmla="*/ 1539816 h 1734570"/>
                <a:gd name="connsiteX8" fmla="*/ 75477 w 635029"/>
                <a:gd name="connsiteY8" fmla="*/ 1341089 h 1734570"/>
                <a:gd name="connsiteX9" fmla="*/ 232651 w 635029"/>
                <a:gd name="connsiteY9" fmla="*/ 1269935 h 1734570"/>
                <a:gd name="connsiteX10" fmla="*/ 255029 w 635029"/>
                <a:gd name="connsiteY10" fmla="*/ 1214289 h 1734570"/>
                <a:gd name="connsiteX11" fmla="*/ 242898 w 635029"/>
                <a:gd name="connsiteY11" fmla="*/ 1156579 h 1734570"/>
                <a:gd name="connsiteX12" fmla="*/ 197480 w 635029"/>
                <a:gd name="connsiteY12" fmla="*/ 1115178 h 1734570"/>
                <a:gd name="connsiteX13" fmla="*/ 95341 w 635029"/>
                <a:gd name="connsiteY13" fmla="*/ 1046064 h 1734570"/>
                <a:gd name="connsiteX14" fmla="*/ 111326 w 635029"/>
                <a:gd name="connsiteY14" fmla="*/ 953787 h 1734570"/>
                <a:gd name="connsiteX15" fmla="*/ 277410 w 635029"/>
                <a:gd name="connsiteY15" fmla="*/ 868992 h 1734570"/>
                <a:gd name="connsiteX16" fmla="*/ 265166 w 635029"/>
                <a:gd name="connsiteY16" fmla="*/ 767158 h 1734570"/>
                <a:gd name="connsiteX17" fmla="*/ 94407 w 635029"/>
                <a:gd name="connsiteY17" fmla="*/ 705912 h 1734570"/>
                <a:gd name="connsiteX18" fmla="*/ 82008 w 635029"/>
                <a:gd name="connsiteY18" fmla="*/ 634167 h 1734570"/>
                <a:gd name="connsiteX19" fmla="*/ 217923 w 635029"/>
                <a:gd name="connsiteY19" fmla="*/ 522844 h 1734570"/>
                <a:gd name="connsiteX20" fmla="*/ 207072 w 635029"/>
                <a:gd name="connsiteY20" fmla="*/ 446962 h 1734570"/>
                <a:gd name="connsiteX21" fmla="*/ 36377 w 635029"/>
                <a:gd name="connsiteY21" fmla="*/ 382641 h 1734570"/>
                <a:gd name="connsiteX22" fmla="*/ 17460 w 635029"/>
                <a:gd name="connsiteY22" fmla="*/ 247188 h 1734570"/>
                <a:gd name="connsiteX23" fmla="*/ 70874 w 635029"/>
                <a:gd name="connsiteY23" fmla="*/ 15926 h 1734570"/>
                <a:gd name="connsiteX0" fmla="*/ 70874 w 621222"/>
                <a:gd name="connsiteY0" fmla="*/ 15926 h 1734520"/>
                <a:gd name="connsiteX1" fmla="*/ 260149 w 621222"/>
                <a:gd name="connsiteY1" fmla="*/ 36039 h 1734520"/>
                <a:gd name="connsiteX2" fmla="*/ 520734 w 621222"/>
                <a:gd name="connsiteY2" fmla="*/ 190085 h 1734520"/>
                <a:gd name="connsiteX3" fmla="*/ 614255 w 621222"/>
                <a:gd name="connsiteY3" fmla="*/ 655856 h 1734520"/>
                <a:gd name="connsiteX4" fmla="*/ 602156 w 621222"/>
                <a:gd name="connsiteY4" fmla="*/ 1161982 h 1734520"/>
                <a:gd name="connsiteX5" fmla="*/ 504843 w 621222"/>
                <a:gd name="connsiteY5" fmla="*/ 1590163 h 1734520"/>
                <a:gd name="connsiteX6" fmla="*/ 91660 w 621222"/>
                <a:gd name="connsiteY6" fmla="*/ 1733701 h 1734520"/>
                <a:gd name="connsiteX7" fmla="*/ 129 w 621222"/>
                <a:gd name="connsiteY7" fmla="*/ 1539816 h 1734520"/>
                <a:gd name="connsiteX8" fmla="*/ 75477 w 621222"/>
                <a:gd name="connsiteY8" fmla="*/ 1341089 h 1734520"/>
                <a:gd name="connsiteX9" fmla="*/ 232651 w 621222"/>
                <a:gd name="connsiteY9" fmla="*/ 1269935 h 1734520"/>
                <a:gd name="connsiteX10" fmla="*/ 255029 w 621222"/>
                <a:gd name="connsiteY10" fmla="*/ 1214289 h 1734520"/>
                <a:gd name="connsiteX11" fmla="*/ 242898 w 621222"/>
                <a:gd name="connsiteY11" fmla="*/ 1156579 h 1734520"/>
                <a:gd name="connsiteX12" fmla="*/ 197480 w 621222"/>
                <a:gd name="connsiteY12" fmla="*/ 1115178 h 1734520"/>
                <a:gd name="connsiteX13" fmla="*/ 95341 w 621222"/>
                <a:gd name="connsiteY13" fmla="*/ 1046064 h 1734520"/>
                <a:gd name="connsiteX14" fmla="*/ 111326 w 621222"/>
                <a:gd name="connsiteY14" fmla="*/ 953787 h 1734520"/>
                <a:gd name="connsiteX15" fmla="*/ 277410 w 621222"/>
                <a:gd name="connsiteY15" fmla="*/ 868992 h 1734520"/>
                <a:gd name="connsiteX16" fmla="*/ 265166 w 621222"/>
                <a:gd name="connsiteY16" fmla="*/ 767158 h 1734520"/>
                <a:gd name="connsiteX17" fmla="*/ 94407 w 621222"/>
                <a:gd name="connsiteY17" fmla="*/ 705912 h 1734520"/>
                <a:gd name="connsiteX18" fmla="*/ 82008 w 621222"/>
                <a:gd name="connsiteY18" fmla="*/ 634167 h 1734520"/>
                <a:gd name="connsiteX19" fmla="*/ 217923 w 621222"/>
                <a:gd name="connsiteY19" fmla="*/ 522844 h 1734520"/>
                <a:gd name="connsiteX20" fmla="*/ 207072 w 621222"/>
                <a:gd name="connsiteY20" fmla="*/ 446962 h 1734520"/>
                <a:gd name="connsiteX21" fmla="*/ 36377 w 621222"/>
                <a:gd name="connsiteY21" fmla="*/ 382641 h 1734520"/>
                <a:gd name="connsiteX22" fmla="*/ 17460 w 621222"/>
                <a:gd name="connsiteY22" fmla="*/ 247188 h 1734520"/>
                <a:gd name="connsiteX23" fmla="*/ 70874 w 621222"/>
                <a:gd name="connsiteY23" fmla="*/ 15926 h 1734520"/>
                <a:gd name="connsiteX0" fmla="*/ 70874 w 606148"/>
                <a:gd name="connsiteY0" fmla="*/ 15926 h 1734520"/>
                <a:gd name="connsiteX1" fmla="*/ 260149 w 606148"/>
                <a:gd name="connsiteY1" fmla="*/ 36039 h 1734520"/>
                <a:gd name="connsiteX2" fmla="*/ 520734 w 606148"/>
                <a:gd name="connsiteY2" fmla="*/ 190085 h 1734520"/>
                <a:gd name="connsiteX3" fmla="*/ 580896 w 606148"/>
                <a:gd name="connsiteY3" fmla="*/ 639789 h 1734520"/>
                <a:gd name="connsiteX4" fmla="*/ 602156 w 606148"/>
                <a:gd name="connsiteY4" fmla="*/ 1161982 h 1734520"/>
                <a:gd name="connsiteX5" fmla="*/ 504843 w 606148"/>
                <a:gd name="connsiteY5" fmla="*/ 1590163 h 1734520"/>
                <a:gd name="connsiteX6" fmla="*/ 91660 w 606148"/>
                <a:gd name="connsiteY6" fmla="*/ 1733701 h 1734520"/>
                <a:gd name="connsiteX7" fmla="*/ 129 w 606148"/>
                <a:gd name="connsiteY7" fmla="*/ 1539816 h 1734520"/>
                <a:gd name="connsiteX8" fmla="*/ 75477 w 606148"/>
                <a:gd name="connsiteY8" fmla="*/ 1341089 h 1734520"/>
                <a:gd name="connsiteX9" fmla="*/ 232651 w 606148"/>
                <a:gd name="connsiteY9" fmla="*/ 1269935 h 1734520"/>
                <a:gd name="connsiteX10" fmla="*/ 255029 w 606148"/>
                <a:gd name="connsiteY10" fmla="*/ 1214289 h 1734520"/>
                <a:gd name="connsiteX11" fmla="*/ 242898 w 606148"/>
                <a:gd name="connsiteY11" fmla="*/ 1156579 h 1734520"/>
                <a:gd name="connsiteX12" fmla="*/ 197480 w 606148"/>
                <a:gd name="connsiteY12" fmla="*/ 1115178 h 1734520"/>
                <a:gd name="connsiteX13" fmla="*/ 95341 w 606148"/>
                <a:gd name="connsiteY13" fmla="*/ 1046064 h 1734520"/>
                <a:gd name="connsiteX14" fmla="*/ 111326 w 606148"/>
                <a:gd name="connsiteY14" fmla="*/ 953787 h 1734520"/>
                <a:gd name="connsiteX15" fmla="*/ 277410 w 606148"/>
                <a:gd name="connsiteY15" fmla="*/ 868992 h 1734520"/>
                <a:gd name="connsiteX16" fmla="*/ 265166 w 606148"/>
                <a:gd name="connsiteY16" fmla="*/ 767158 h 1734520"/>
                <a:gd name="connsiteX17" fmla="*/ 94407 w 606148"/>
                <a:gd name="connsiteY17" fmla="*/ 705912 h 1734520"/>
                <a:gd name="connsiteX18" fmla="*/ 82008 w 606148"/>
                <a:gd name="connsiteY18" fmla="*/ 634167 h 1734520"/>
                <a:gd name="connsiteX19" fmla="*/ 217923 w 606148"/>
                <a:gd name="connsiteY19" fmla="*/ 522844 h 1734520"/>
                <a:gd name="connsiteX20" fmla="*/ 207072 w 606148"/>
                <a:gd name="connsiteY20" fmla="*/ 446962 h 1734520"/>
                <a:gd name="connsiteX21" fmla="*/ 36377 w 606148"/>
                <a:gd name="connsiteY21" fmla="*/ 382641 h 1734520"/>
                <a:gd name="connsiteX22" fmla="*/ 17460 w 606148"/>
                <a:gd name="connsiteY22" fmla="*/ 247188 h 1734520"/>
                <a:gd name="connsiteX23" fmla="*/ 70874 w 606148"/>
                <a:gd name="connsiteY23" fmla="*/ 15926 h 1734520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100688 w 588792"/>
                <a:gd name="connsiteY18" fmla="*/ 623190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100688 w 588792"/>
                <a:gd name="connsiteY18" fmla="*/ 623190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8792" h="1734507">
                  <a:moveTo>
                    <a:pt x="70874" y="15926"/>
                  </a:moveTo>
                  <a:cubicBezTo>
                    <a:pt x="111322" y="-19265"/>
                    <a:pt x="195971" y="11324"/>
                    <a:pt x="260149" y="36039"/>
                  </a:cubicBezTo>
                  <a:cubicBezTo>
                    <a:pt x="324327" y="60754"/>
                    <a:pt x="467276" y="89460"/>
                    <a:pt x="520734" y="190085"/>
                  </a:cubicBezTo>
                  <a:cubicBezTo>
                    <a:pt x="574192" y="290710"/>
                    <a:pt x="571052" y="476692"/>
                    <a:pt x="580896" y="639789"/>
                  </a:cubicBezTo>
                  <a:cubicBezTo>
                    <a:pt x="590740" y="802886"/>
                    <a:pt x="592471" y="1010269"/>
                    <a:pt x="579796" y="1168665"/>
                  </a:cubicBezTo>
                  <a:cubicBezTo>
                    <a:pt x="567121" y="1327061"/>
                    <a:pt x="586199" y="1495990"/>
                    <a:pt x="504843" y="1590163"/>
                  </a:cubicBezTo>
                  <a:cubicBezTo>
                    <a:pt x="423487" y="1684336"/>
                    <a:pt x="175779" y="1742092"/>
                    <a:pt x="91660" y="1733701"/>
                  </a:cubicBezTo>
                  <a:cubicBezTo>
                    <a:pt x="7541" y="1725310"/>
                    <a:pt x="2826" y="1605251"/>
                    <a:pt x="129" y="1539816"/>
                  </a:cubicBezTo>
                  <a:cubicBezTo>
                    <a:pt x="-2568" y="1474381"/>
                    <a:pt x="37789" y="1383938"/>
                    <a:pt x="75477" y="1341089"/>
                  </a:cubicBezTo>
                  <a:cubicBezTo>
                    <a:pt x="113165" y="1298240"/>
                    <a:pt x="155935" y="1286839"/>
                    <a:pt x="184795" y="1268903"/>
                  </a:cubicBezTo>
                  <a:cubicBezTo>
                    <a:pt x="213655" y="1250967"/>
                    <a:pt x="225931" y="1236706"/>
                    <a:pt x="228705" y="1215682"/>
                  </a:cubicBezTo>
                  <a:cubicBezTo>
                    <a:pt x="231479" y="1194658"/>
                    <a:pt x="218675" y="1170013"/>
                    <a:pt x="208447" y="1152696"/>
                  </a:cubicBezTo>
                  <a:cubicBezTo>
                    <a:pt x="198219" y="1135379"/>
                    <a:pt x="188731" y="1130733"/>
                    <a:pt x="167335" y="1111781"/>
                  </a:cubicBezTo>
                  <a:cubicBezTo>
                    <a:pt x="145939" y="1092829"/>
                    <a:pt x="108101" y="1072429"/>
                    <a:pt x="95341" y="1046064"/>
                  </a:cubicBezTo>
                  <a:cubicBezTo>
                    <a:pt x="82581" y="1019699"/>
                    <a:pt x="84178" y="991292"/>
                    <a:pt x="111326" y="953787"/>
                  </a:cubicBezTo>
                  <a:cubicBezTo>
                    <a:pt x="138474" y="916282"/>
                    <a:pt x="201973" y="916290"/>
                    <a:pt x="227613" y="885185"/>
                  </a:cubicBezTo>
                  <a:cubicBezTo>
                    <a:pt x="253253" y="854080"/>
                    <a:pt x="249267" y="771861"/>
                    <a:pt x="218766" y="753207"/>
                  </a:cubicBezTo>
                  <a:cubicBezTo>
                    <a:pt x="188266" y="734553"/>
                    <a:pt x="114086" y="727581"/>
                    <a:pt x="94407" y="705912"/>
                  </a:cubicBezTo>
                  <a:cubicBezTo>
                    <a:pt x="74728" y="684243"/>
                    <a:pt x="85198" y="651082"/>
                    <a:pt x="100688" y="623190"/>
                  </a:cubicBezTo>
                  <a:cubicBezTo>
                    <a:pt x="116178" y="595298"/>
                    <a:pt x="196230" y="570673"/>
                    <a:pt x="195420" y="529030"/>
                  </a:cubicBezTo>
                  <a:cubicBezTo>
                    <a:pt x="205074" y="503691"/>
                    <a:pt x="192887" y="474694"/>
                    <a:pt x="172621" y="443079"/>
                  </a:cubicBezTo>
                  <a:cubicBezTo>
                    <a:pt x="152355" y="411464"/>
                    <a:pt x="62237" y="415289"/>
                    <a:pt x="36377" y="382641"/>
                  </a:cubicBezTo>
                  <a:cubicBezTo>
                    <a:pt x="10517" y="349993"/>
                    <a:pt x="11711" y="308307"/>
                    <a:pt x="17460" y="247188"/>
                  </a:cubicBezTo>
                  <a:cubicBezTo>
                    <a:pt x="23209" y="186069"/>
                    <a:pt x="30426" y="51117"/>
                    <a:pt x="70874" y="15926"/>
                  </a:cubicBezTo>
                  <a:close/>
                </a:path>
              </a:pathLst>
            </a:custGeom>
            <a:solidFill>
              <a:srgbClr val="68A64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1" name="Flowchart: Delay 155">
              <a:extLst>
                <a:ext uri="{FF2B5EF4-FFF2-40B4-BE49-F238E27FC236}">
                  <a16:creationId xmlns:a16="http://schemas.microsoft.com/office/drawing/2014/main" id="{077F28DD-1339-4538-B0FC-81F0B91F4371}"/>
                </a:ext>
              </a:extLst>
            </p:cNvPr>
            <p:cNvSpPr/>
            <p:nvPr/>
          </p:nvSpPr>
          <p:spPr>
            <a:xfrm rot="10402092" flipH="1">
              <a:off x="5379613" y="3266444"/>
              <a:ext cx="585612" cy="1734059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9884 w 665173"/>
                <a:gd name="connsiteY10" fmla="*/ 256849 h 1734365"/>
                <a:gd name="connsiteX11" fmla="*/ 92748 w 665173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36595 w 665173"/>
                <a:gd name="connsiteY10" fmla="*/ 40755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44326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54054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16557 w 665173"/>
                <a:gd name="connsiteY9" fmla="*/ 1030126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31148 w 665173"/>
                <a:gd name="connsiteY11" fmla="*/ 670203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45740 w 665173"/>
                <a:gd name="connsiteY12" fmla="*/ 456194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45740 w 665173"/>
                <a:gd name="connsiteY13" fmla="*/ 456194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94961 w 665173"/>
                <a:gd name="connsiteY11" fmla="*/ 626428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9242 w 665173"/>
                <a:gd name="connsiteY9" fmla="*/ 927986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62616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98635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74922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92238 w 665173"/>
                <a:gd name="connsiteY9" fmla="*/ 1039854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43599 w 665173"/>
                <a:gd name="connsiteY9" fmla="*/ 1030126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51678 w 662530"/>
                <a:gd name="connsiteY9" fmla="*/ 1211933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46814 w 662530"/>
                <a:gd name="connsiteY9" fmla="*/ 1163295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42311 w 663885"/>
                <a:gd name="connsiteY10" fmla="*/ 1030126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32583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87119 w 659544"/>
                <a:gd name="connsiteY0" fmla="*/ 19110 h 1734365"/>
                <a:gd name="connsiteX1" fmla="*/ 264276 w 659544"/>
                <a:gd name="connsiteY1" fmla="*/ 31497 h 1734365"/>
                <a:gd name="connsiteX2" fmla="*/ 511187 w 659544"/>
                <a:gd name="connsiteY2" fmla="*/ 288740 h 1734365"/>
                <a:gd name="connsiteX3" fmla="*/ 645448 w 659544"/>
                <a:gd name="connsiteY3" fmla="*/ 640705 h 1734365"/>
                <a:gd name="connsiteX4" fmla="*/ 630203 w 659544"/>
                <a:gd name="connsiteY4" fmla="*/ 1133493 h 1734365"/>
                <a:gd name="connsiteX5" fmla="*/ 421453 w 659544"/>
                <a:gd name="connsiteY5" fmla="*/ 1542905 h 1734365"/>
                <a:gd name="connsiteX6" fmla="*/ 95787 w 659544"/>
                <a:gd name="connsiteY6" fmla="*/ 1729159 h 1734365"/>
                <a:gd name="connsiteX7" fmla="*/ 4256 w 659544"/>
                <a:gd name="connsiteY7" fmla="*/ 1535274 h 1734365"/>
                <a:gd name="connsiteX8" fmla="*/ 167153 w 659544"/>
                <a:gd name="connsiteY8" fmla="*/ 1346275 h 1734365"/>
                <a:gd name="connsiteX9" fmla="*/ 230383 w 659544"/>
                <a:gd name="connsiteY9" fmla="*/ 1278182 h 1734365"/>
                <a:gd name="connsiteX10" fmla="*/ 243828 w 659544"/>
                <a:gd name="connsiteY10" fmla="*/ 1158432 h 1734365"/>
                <a:gd name="connsiteX11" fmla="*/ 128243 w 659544"/>
                <a:gd name="connsiteY11" fmla="*/ 1044718 h 1734365"/>
                <a:gd name="connsiteX12" fmla="*/ 128242 w 659544"/>
                <a:gd name="connsiteY12" fmla="*/ 962033 h 1734365"/>
                <a:gd name="connsiteX13" fmla="*/ 274157 w 659544"/>
                <a:gd name="connsiteY13" fmla="*/ 869620 h 1734365"/>
                <a:gd name="connsiteX14" fmla="*/ 269293 w 659544"/>
                <a:gd name="connsiteY14" fmla="*/ 762616 h 1734365"/>
                <a:gd name="connsiteX15" fmla="*/ 98534 w 659544"/>
                <a:gd name="connsiteY15" fmla="*/ 701370 h 1734365"/>
                <a:gd name="connsiteX16" fmla="*/ 89332 w 659544"/>
                <a:gd name="connsiteY16" fmla="*/ 626428 h 1734365"/>
                <a:gd name="connsiteX17" fmla="*/ 206064 w 659544"/>
                <a:gd name="connsiteY17" fmla="*/ 553471 h 1734365"/>
                <a:gd name="connsiteX18" fmla="*/ 225520 w 659544"/>
                <a:gd name="connsiteY18" fmla="*/ 441603 h 1734365"/>
                <a:gd name="connsiteX19" fmla="*/ 84469 w 659544"/>
                <a:gd name="connsiteY19" fmla="*/ 363781 h 1734365"/>
                <a:gd name="connsiteX20" fmla="*/ 4255 w 659544"/>
                <a:gd name="connsiteY20" fmla="*/ 256849 h 1734365"/>
                <a:gd name="connsiteX21" fmla="*/ 87119 w 659544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26428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2898 w 655417"/>
                <a:gd name="connsiteY10" fmla="*/ 1152037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8635 w 655417"/>
                <a:gd name="connsiteY10" fmla="*/ 1228931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0030 w 655417"/>
                <a:gd name="connsiteY15" fmla="*/ 869620 h 1734365"/>
                <a:gd name="connsiteX16" fmla="*/ 277410 w 655417"/>
                <a:gd name="connsiteY16" fmla="*/ 813295 h 1734365"/>
                <a:gd name="connsiteX17" fmla="*/ 265166 w 655417"/>
                <a:gd name="connsiteY17" fmla="*/ 762616 h 1734365"/>
                <a:gd name="connsiteX18" fmla="*/ 94407 w 655417"/>
                <a:gd name="connsiteY18" fmla="*/ 701370 h 1734365"/>
                <a:gd name="connsiteX19" fmla="*/ 85205 w 655417"/>
                <a:gd name="connsiteY19" fmla="*/ 613639 h 1734365"/>
                <a:gd name="connsiteX20" fmla="*/ 201937 w 655417"/>
                <a:gd name="connsiteY20" fmla="*/ 553471 h 1734365"/>
                <a:gd name="connsiteX21" fmla="*/ 221393 w 655417"/>
                <a:gd name="connsiteY21" fmla="*/ 441603 h 1734365"/>
                <a:gd name="connsiteX22" fmla="*/ 80342 w 655417"/>
                <a:gd name="connsiteY22" fmla="*/ 363781 h 1734365"/>
                <a:gd name="connsiteX23" fmla="*/ 128 w 655417"/>
                <a:gd name="connsiteY23" fmla="*/ 256849 h 1734365"/>
                <a:gd name="connsiteX24" fmla="*/ 82992 w 655417"/>
                <a:gd name="connsiteY24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4207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143128 w 655417"/>
                <a:gd name="connsiteY20" fmla="*/ 46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8538 w 655417"/>
                <a:gd name="connsiteY13" fmla="*/ 1022338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32651 w 655417"/>
                <a:gd name="connsiteY9" fmla="*/ 1265393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270 h 1734525"/>
                <a:gd name="connsiteX1" fmla="*/ 260149 w 655417"/>
                <a:gd name="connsiteY1" fmla="*/ 31657 h 1734525"/>
                <a:gd name="connsiteX2" fmla="*/ 507060 w 655417"/>
                <a:gd name="connsiteY2" fmla="*/ 288900 h 1734525"/>
                <a:gd name="connsiteX3" fmla="*/ 641321 w 655417"/>
                <a:gd name="connsiteY3" fmla="*/ 640865 h 1734525"/>
                <a:gd name="connsiteX4" fmla="*/ 626076 w 655417"/>
                <a:gd name="connsiteY4" fmla="*/ 1133653 h 1734525"/>
                <a:gd name="connsiteX5" fmla="*/ 417326 w 655417"/>
                <a:gd name="connsiteY5" fmla="*/ 1543065 h 1734525"/>
                <a:gd name="connsiteX6" fmla="*/ 91660 w 655417"/>
                <a:gd name="connsiteY6" fmla="*/ 1729319 h 1734525"/>
                <a:gd name="connsiteX7" fmla="*/ 129 w 655417"/>
                <a:gd name="connsiteY7" fmla="*/ 1535434 h 1734525"/>
                <a:gd name="connsiteX8" fmla="*/ 75477 w 655417"/>
                <a:gd name="connsiteY8" fmla="*/ 1336707 h 1734525"/>
                <a:gd name="connsiteX9" fmla="*/ 232651 w 655417"/>
                <a:gd name="connsiteY9" fmla="*/ 1265553 h 1734525"/>
                <a:gd name="connsiteX10" fmla="*/ 255029 w 655417"/>
                <a:gd name="connsiteY10" fmla="*/ 1209907 h 1734525"/>
                <a:gd name="connsiteX11" fmla="*/ 242898 w 655417"/>
                <a:gd name="connsiteY11" fmla="*/ 1152197 h 1734525"/>
                <a:gd name="connsiteX12" fmla="*/ 197480 w 655417"/>
                <a:gd name="connsiteY12" fmla="*/ 1110796 h 1734525"/>
                <a:gd name="connsiteX13" fmla="*/ 95341 w 655417"/>
                <a:gd name="connsiteY13" fmla="*/ 1041682 h 1734525"/>
                <a:gd name="connsiteX14" fmla="*/ 111326 w 655417"/>
                <a:gd name="connsiteY14" fmla="*/ 949405 h 1734525"/>
                <a:gd name="connsiteX15" fmla="*/ 277410 w 655417"/>
                <a:gd name="connsiteY15" fmla="*/ 864610 h 1734525"/>
                <a:gd name="connsiteX16" fmla="*/ 265166 w 655417"/>
                <a:gd name="connsiteY16" fmla="*/ 762776 h 1734525"/>
                <a:gd name="connsiteX17" fmla="*/ 94407 w 655417"/>
                <a:gd name="connsiteY17" fmla="*/ 701530 h 1734525"/>
                <a:gd name="connsiteX18" fmla="*/ 82008 w 655417"/>
                <a:gd name="connsiteY18" fmla="*/ 629785 h 1734525"/>
                <a:gd name="connsiteX19" fmla="*/ 217923 w 655417"/>
                <a:gd name="connsiteY19" fmla="*/ 518462 h 1734525"/>
                <a:gd name="connsiteX20" fmla="*/ 207072 w 655417"/>
                <a:gd name="connsiteY20" fmla="*/ 442580 h 1734525"/>
                <a:gd name="connsiteX21" fmla="*/ 89933 w 655417"/>
                <a:gd name="connsiteY21" fmla="*/ 389518 h 1734525"/>
                <a:gd name="connsiteX22" fmla="*/ 22402 w 655417"/>
                <a:gd name="connsiteY22" fmla="*/ 259185 h 1734525"/>
                <a:gd name="connsiteX23" fmla="*/ 82992 w 655417"/>
                <a:gd name="connsiteY23" fmla="*/ 19270 h 1734525"/>
                <a:gd name="connsiteX0" fmla="*/ 54665 w 655417"/>
                <a:gd name="connsiteY0" fmla="*/ 17584 h 1738819"/>
                <a:gd name="connsiteX1" fmla="*/ 260149 w 655417"/>
                <a:gd name="connsiteY1" fmla="*/ 35951 h 1738819"/>
                <a:gd name="connsiteX2" fmla="*/ 507060 w 655417"/>
                <a:gd name="connsiteY2" fmla="*/ 293194 h 1738819"/>
                <a:gd name="connsiteX3" fmla="*/ 641321 w 655417"/>
                <a:gd name="connsiteY3" fmla="*/ 645159 h 1738819"/>
                <a:gd name="connsiteX4" fmla="*/ 626076 w 655417"/>
                <a:gd name="connsiteY4" fmla="*/ 1137947 h 1738819"/>
                <a:gd name="connsiteX5" fmla="*/ 417326 w 655417"/>
                <a:gd name="connsiteY5" fmla="*/ 1547359 h 1738819"/>
                <a:gd name="connsiteX6" fmla="*/ 91660 w 655417"/>
                <a:gd name="connsiteY6" fmla="*/ 1733613 h 1738819"/>
                <a:gd name="connsiteX7" fmla="*/ 129 w 655417"/>
                <a:gd name="connsiteY7" fmla="*/ 1539728 h 1738819"/>
                <a:gd name="connsiteX8" fmla="*/ 75477 w 655417"/>
                <a:gd name="connsiteY8" fmla="*/ 1341001 h 1738819"/>
                <a:gd name="connsiteX9" fmla="*/ 232651 w 655417"/>
                <a:gd name="connsiteY9" fmla="*/ 1269847 h 1738819"/>
                <a:gd name="connsiteX10" fmla="*/ 255029 w 655417"/>
                <a:gd name="connsiteY10" fmla="*/ 1214201 h 1738819"/>
                <a:gd name="connsiteX11" fmla="*/ 242898 w 655417"/>
                <a:gd name="connsiteY11" fmla="*/ 1156491 h 1738819"/>
                <a:gd name="connsiteX12" fmla="*/ 197480 w 655417"/>
                <a:gd name="connsiteY12" fmla="*/ 1115090 h 1738819"/>
                <a:gd name="connsiteX13" fmla="*/ 95341 w 655417"/>
                <a:gd name="connsiteY13" fmla="*/ 1045976 h 1738819"/>
                <a:gd name="connsiteX14" fmla="*/ 111326 w 655417"/>
                <a:gd name="connsiteY14" fmla="*/ 953699 h 1738819"/>
                <a:gd name="connsiteX15" fmla="*/ 277410 w 655417"/>
                <a:gd name="connsiteY15" fmla="*/ 868904 h 1738819"/>
                <a:gd name="connsiteX16" fmla="*/ 265166 w 655417"/>
                <a:gd name="connsiteY16" fmla="*/ 767070 h 1738819"/>
                <a:gd name="connsiteX17" fmla="*/ 94407 w 655417"/>
                <a:gd name="connsiteY17" fmla="*/ 705824 h 1738819"/>
                <a:gd name="connsiteX18" fmla="*/ 82008 w 655417"/>
                <a:gd name="connsiteY18" fmla="*/ 634079 h 1738819"/>
                <a:gd name="connsiteX19" fmla="*/ 217923 w 655417"/>
                <a:gd name="connsiteY19" fmla="*/ 522756 h 1738819"/>
                <a:gd name="connsiteX20" fmla="*/ 207072 w 655417"/>
                <a:gd name="connsiteY20" fmla="*/ 446874 h 1738819"/>
                <a:gd name="connsiteX21" fmla="*/ 89933 w 655417"/>
                <a:gd name="connsiteY21" fmla="*/ 393812 h 1738819"/>
                <a:gd name="connsiteX22" fmla="*/ 22402 w 655417"/>
                <a:gd name="connsiteY22" fmla="*/ 263479 h 1738819"/>
                <a:gd name="connsiteX23" fmla="*/ 54665 w 655417"/>
                <a:gd name="connsiteY23" fmla="*/ 17584 h 1738819"/>
                <a:gd name="connsiteX0" fmla="*/ 54665 w 655417"/>
                <a:gd name="connsiteY0" fmla="*/ 17699 h 1738934"/>
                <a:gd name="connsiteX1" fmla="*/ 260149 w 655417"/>
                <a:gd name="connsiteY1" fmla="*/ 36066 h 1738934"/>
                <a:gd name="connsiteX2" fmla="*/ 507060 w 655417"/>
                <a:gd name="connsiteY2" fmla="*/ 293309 h 1738934"/>
                <a:gd name="connsiteX3" fmla="*/ 641321 w 655417"/>
                <a:gd name="connsiteY3" fmla="*/ 645274 h 1738934"/>
                <a:gd name="connsiteX4" fmla="*/ 626076 w 655417"/>
                <a:gd name="connsiteY4" fmla="*/ 1138062 h 1738934"/>
                <a:gd name="connsiteX5" fmla="*/ 417326 w 655417"/>
                <a:gd name="connsiteY5" fmla="*/ 1547474 h 1738934"/>
                <a:gd name="connsiteX6" fmla="*/ 91660 w 655417"/>
                <a:gd name="connsiteY6" fmla="*/ 1733728 h 1738934"/>
                <a:gd name="connsiteX7" fmla="*/ 129 w 655417"/>
                <a:gd name="connsiteY7" fmla="*/ 1539843 h 1738934"/>
                <a:gd name="connsiteX8" fmla="*/ 75477 w 655417"/>
                <a:gd name="connsiteY8" fmla="*/ 1341116 h 1738934"/>
                <a:gd name="connsiteX9" fmla="*/ 232651 w 655417"/>
                <a:gd name="connsiteY9" fmla="*/ 1269962 h 1738934"/>
                <a:gd name="connsiteX10" fmla="*/ 255029 w 655417"/>
                <a:gd name="connsiteY10" fmla="*/ 1214316 h 1738934"/>
                <a:gd name="connsiteX11" fmla="*/ 242898 w 655417"/>
                <a:gd name="connsiteY11" fmla="*/ 1156606 h 1738934"/>
                <a:gd name="connsiteX12" fmla="*/ 197480 w 655417"/>
                <a:gd name="connsiteY12" fmla="*/ 1115205 h 1738934"/>
                <a:gd name="connsiteX13" fmla="*/ 95341 w 655417"/>
                <a:gd name="connsiteY13" fmla="*/ 1046091 h 1738934"/>
                <a:gd name="connsiteX14" fmla="*/ 111326 w 655417"/>
                <a:gd name="connsiteY14" fmla="*/ 953814 h 1738934"/>
                <a:gd name="connsiteX15" fmla="*/ 277410 w 655417"/>
                <a:gd name="connsiteY15" fmla="*/ 869019 h 1738934"/>
                <a:gd name="connsiteX16" fmla="*/ 265166 w 655417"/>
                <a:gd name="connsiteY16" fmla="*/ 767185 h 1738934"/>
                <a:gd name="connsiteX17" fmla="*/ 94407 w 655417"/>
                <a:gd name="connsiteY17" fmla="*/ 705939 h 1738934"/>
                <a:gd name="connsiteX18" fmla="*/ 82008 w 655417"/>
                <a:gd name="connsiteY18" fmla="*/ 634194 h 1738934"/>
                <a:gd name="connsiteX19" fmla="*/ 217923 w 655417"/>
                <a:gd name="connsiteY19" fmla="*/ 522871 h 1738934"/>
                <a:gd name="connsiteX20" fmla="*/ 207072 w 655417"/>
                <a:gd name="connsiteY20" fmla="*/ 446989 h 1738934"/>
                <a:gd name="connsiteX21" fmla="*/ 89933 w 655417"/>
                <a:gd name="connsiteY21" fmla="*/ 393927 h 1738934"/>
                <a:gd name="connsiteX22" fmla="*/ 38312 w 655417"/>
                <a:gd name="connsiteY22" fmla="*/ 265149 h 1738934"/>
                <a:gd name="connsiteX23" fmla="*/ 54665 w 655417"/>
                <a:gd name="connsiteY23" fmla="*/ 17699 h 1738934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89933 w 655417"/>
                <a:gd name="connsiteY21" fmla="*/ 393628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36377 w 655417"/>
                <a:gd name="connsiteY21" fmla="*/ 382369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6371 h 1737606"/>
                <a:gd name="connsiteX1" fmla="*/ 260149 w 655417"/>
                <a:gd name="connsiteY1" fmla="*/ 34738 h 1737606"/>
                <a:gd name="connsiteX2" fmla="*/ 507060 w 655417"/>
                <a:gd name="connsiteY2" fmla="*/ 291981 h 1737606"/>
                <a:gd name="connsiteX3" fmla="*/ 641321 w 655417"/>
                <a:gd name="connsiteY3" fmla="*/ 643946 h 1737606"/>
                <a:gd name="connsiteX4" fmla="*/ 626076 w 655417"/>
                <a:gd name="connsiteY4" fmla="*/ 1136734 h 1737606"/>
                <a:gd name="connsiteX5" fmla="*/ 417326 w 655417"/>
                <a:gd name="connsiteY5" fmla="*/ 1546146 h 1737606"/>
                <a:gd name="connsiteX6" fmla="*/ 91660 w 655417"/>
                <a:gd name="connsiteY6" fmla="*/ 1732400 h 1737606"/>
                <a:gd name="connsiteX7" fmla="*/ 129 w 655417"/>
                <a:gd name="connsiteY7" fmla="*/ 1538515 h 1737606"/>
                <a:gd name="connsiteX8" fmla="*/ 75477 w 655417"/>
                <a:gd name="connsiteY8" fmla="*/ 1339788 h 1737606"/>
                <a:gd name="connsiteX9" fmla="*/ 232651 w 655417"/>
                <a:gd name="connsiteY9" fmla="*/ 1268634 h 1737606"/>
                <a:gd name="connsiteX10" fmla="*/ 255029 w 655417"/>
                <a:gd name="connsiteY10" fmla="*/ 1212988 h 1737606"/>
                <a:gd name="connsiteX11" fmla="*/ 242898 w 655417"/>
                <a:gd name="connsiteY11" fmla="*/ 1155278 h 1737606"/>
                <a:gd name="connsiteX12" fmla="*/ 197480 w 655417"/>
                <a:gd name="connsiteY12" fmla="*/ 1113877 h 1737606"/>
                <a:gd name="connsiteX13" fmla="*/ 95341 w 655417"/>
                <a:gd name="connsiteY13" fmla="*/ 1044763 h 1737606"/>
                <a:gd name="connsiteX14" fmla="*/ 111326 w 655417"/>
                <a:gd name="connsiteY14" fmla="*/ 952486 h 1737606"/>
                <a:gd name="connsiteX15" fmla="*/ 277410 w 655417"/>
                <a:gd name="connsiteY15" fmla="*/ 867691 h 1737606"/>
                <a:gd name="connsiteX16" fmla="*/ 265166 w 655417"/>
                <a:gd name="connsiteY16" fmla="*/ 765857 h 1737606"/>
                <a:gd name="connsiteX17" fmla="*/ 94407 w 655417"/>
                <a:gd name="connsiteY17" fmla="*/ 704611 h 1737606"/>
                <a:gd name="connsiteX18" fmla="*/ 82008 w 655417"/>
                <a:gd name="connsiteY18" fmla="*/ 632866 h 1737606"/>
                <a:gd name="connsiteX19" fmla="*/ 217923 w 655417"/>
                <a:gd name="connsiteY19" fmla="*/ 521543 h 1737606"/>
                <a:gd name="connsiteX20" fmla="*/ 207072 w 655417"/>
                <a:gd name="connsiteY20" fmla="*/ 445661 h 1737606"/>
                <a:gd name="connsiteX21" fmla="*/ 36377 w 655417"/>
                <a:gd name="connsiteY21" fmla="*/ 381340 h 1737606"/>
                <a:gd name="connsiteX22" fmla="*/ 17460 w 655417"/>
                <a:gd name="connsiteY22" fmla="*/ 245887 h 1737606"/>
                <a:gd name="connsiteX23" fmla="*/ 54665 w 655417"/>
                <a:gd name="connsiteY23" fmla="*/ 16371 h 1737606"/>
                <a:gd name="connsiteX0" fmla="*/ 70874 w 655417"/>
                <a:gd name="connsiteY0" fmla="*/ 15926 h 1738907"/>
                <a:gd name="connsiteX1" fmla="*/ 260149 w 655417"/>
                <a:gd name="connsiteY1" fmla="*/ 36039 h 1738907"/>
                <a:gd name="connsiteX2" fmla="*/ 507060 w 655417"/>
                <a:gd name="connsiteY2" fmla="*/ 293282 h 1738907"/>
                <a:gd name="connsiteX3" fmla="*/ 641321 w 655417"/>
                <a:gd name="connsiteY3" fmla="*/ 645247 h 1738907"/>
                <a:gd name="connsiteX4" fmla="*/ 626076 w 655417"/>
                <a:gd name="connsiteY4" fmla="*/ 1138035 h 1738907"/>
                <a:gd name="connsiteX5" fmla="*/ 417326 w 655417"/>
                <a:gd name="connsiteY5" fmla="*/ 1547447 h 1738907"/>
                <a:gd name="connsiteX6" fmla="*/ 91660 w 655417"/>
                <a:gd name="connsiteY6" fmla="*/ 1733701 h 1738907"/>
                <a:gd name="connsiteX7" fmla="*/ 129 w 655417"/>
                <a:gd name="connsiteY7" fmla="*/ 1539816 h 1738907"/>
                <a:gd name="connsiteX8" fmla="*/ 75477 w 655417"/>
                <a:gd name="connsiteY8" fmla="*/ 1341089 h 1738907"/>
                <a:gd name="connsiteX9" fmla="*/ 232651 w 655417"/>
                <a:gd name="connsiteY9" fmla="*/ 1269935 h 1738907"/>
                <a:gd name="connsiteX10" fmla="*/ 255029 w 655417"/>
                <a:gd name="connsiteY10" fmla="*/ 1214289 h 1738907"/>
                <a:gd name="connsiteX11" fmla="*/ 242898 w 655417"/>
                <a:gd name="connsiteY11" fmla="*/ 1156579 h 1738907"/>
                <a:gd name="connsiteX12" fmla="*/ 197480 w 655417"/>
                <a:gd name="connsiteY12" fmla="*/ 1115178 h 1738907"/>
                <a:gd name="connsiteX13" fmla="*/ 95341 w 655417"/>
                <a:gd name="connsiteY13" fmla="*/ 1046064 h 1738907"/>
                <a:gd name="connsiteX14" fmla="*/ 111326 w 655417"/>
                <a:gd name="connsiteY14" fmla="*/ 953787 h 1738907"/>
                <a:gd name="connsiteX15" fmla="*/ 277410 w 655417"/>
                <a:gd name="connsiteY15" fmla="*/ 868992 h 1738907"/>
                <a:gd name="connsiteX16" fmla="*/ 265166 w 655417"/>
                <a:gd name="connsiteY16" fmla="*/ 767158 h 1738907"/>
                <a:gd name="connsiteX17" fmla="*/ 94407 w 655417"/>
                <a:gd name="connsiteY17" fmla="*/ 705912 h 1738907"/>
                <a:gd name="connsiteX18" fmla="*/ 82008 w 655417"/>
                <a:gd name="connsiteY18" fmla="*/ 634167 h 1738907"/>
                <a:gd name="connsiteX19" fmla="*/ 217923 w 655417"/>
                <a:gd name="connsiteY19" fmla="*/ 522844 h 1738907"/>
                <a:gd name="connsiteX20" fmla="*/ 207072 w 655417"/>
                <a:gd name="connsiteY20" fmla="*/ 446962 h 1738907"/>
                <a:gd name="connsiteX21" fmla="*/ 36377 w 655417"/>
                <a:gd name="connsiteY21" fmla="*/ 382641 h 1738907"/>
                <a:gd name="connsiteX22" fmla="*/ 17460 w 655417"/>
                <a:gd name="connsiteY22" fmla="*/ 247188 h 1738907"/>
                <a:gd name="connsiteX23" fmla="*/ 70874 w 655417"/>
                <a:gd name="connsiteY23" fmla="*/ 15926 h 1738907"/>
                <a:gd name="connsiteX0" fmla="*/ 70874 w 651258"/>
                <a:gd name="connsiteY0" fmla="*/ 15926 h 1734570"/>
                <a:gd name="connsiteX1" fmla="*/ 260149 w 651258"/>
                <a:gd name="connsiteY1" fmla="*/ 36039 h 1734570"/>
                <a:gd name="connsiteX2" fmla="*/ 507060 w 651258"/>
                <a:gd name="connsiteY2" fmla="*/ 293282 h 1734570"/>
                <a:gd name="connsiteX3" fmla="*/ 641321 w 651258"/>
                <a:gd name="connsiteY3" fmla="*/ 645247 h 1734570"/>
                <a:gd name="connsiteX4" fmla="*/ 626076 w 651258"/>
                <a:gd name="connsiteY4" fmla="*/ 1138035 h 1734570"/>
                <a:gd name="connsiteX5" fmla="*/ 504843 w 651258"/>
                <a:gd name="connsiteY5" fmla="*/ 1590163 h 1734570"/>
                <a:gd name="connsiteX6" fmla="*/ 91660 w 651258"/>
                <a:gd name="connsiteY6" fmla="*/ 1733701 h 1734570"/>
                <a:gd name="connsiteX7" fmla="*/ 129 w 651258"/>
                <a:gd name="connsiteY7" fmla="*/ 1539816 h 1734570"/>
                <a:gd name="connsiteX8" fmla="*/ 75477 w 651258"/>
                <a:gd name="connsiteY8" fmla="*/ 1341089 h 1734570"/>
                <a:gd name="connsiteX9" fmla="*/ 232651 w 651258"/>
                <a:gd name="connsiteY9" fmla="*/ 1269935 h 1734570"/>
                <a:gd name="connsiteX10" fmla="*/ 255029 w 651258"/>
                <a:gd name="connsiteY10" fmla="*/ 1214289 h 1734570"/>
                <a:gd name="connsiteX11" fmla="*/ 242898 w 651258"/>
                <a:gd name="connsiteY11" fmla="*/ 1156579 h 1734570"/>
                <a:gd name="connsiteX12" fmla="*/ 197480 w 651258"/>
                <a:gd name="connsiteY12" fmla="*/ 1115178 h 1734570"/>
                <a:gd name="connsiteX13" fmla="*/ 95341 w 651258"/>
                <a:gd name="connsiteY13" fmla="*/ 1046064 h 1734570"/>
                <a:gd name="connsiteX14" fmla="*/ 111326 w 651258"/>
                <a:gd name="connsiteY14" fmla="*/ 953787 h 1734570"/>
                <a:gd name="connsiteX15" fmla="*/ 277410 w 651258"/>
                <a:gd name="connsiteY15" fmla="*/ 868992 h 1734570"/>
                <a:gd name="connsiteX16" fmla="*/ 265166 w 651258"/>
                <a:gd name="connsiteY16" fmla="*/ 767158 h 1734570"/>
                <a:gd name="connsiteX17" fmla="*/ 94407 w 651258"/>
                <a:gd name="connsiteY17" fmla="*/ 705912 h 1734570"/>
                <a:gd name="connsiteX18" fmla="*/ 82008 w 651258"/>
                <a:gd name="connsiteY18" fmla="*/ 634167 h 1734570"/>
                <a:gd name="connsiteX19" fmla="*/ 217923 w 651258"/>
                <a:gd name="connsiteY19" fmla="*/ 522844 h 1734570"/>
                <a:gd name="connsiteX20" fmla="*/ 207072 w 651258"/>
                <a:gd name="connsiteY20" fmla="*/ 446962 h 1734570"/>
                <a:gd name="connsiteX21" fmla="*/ 36377 w 651258"/>
                <a:gd name="connsiteY21" fmla="*/ 382641 h 1734570"/>
                <a:gd name="connsiteX22" fmla="*/ 17460 w 651258"/>
                <a:gd name="connsiteY22" fmla="*/ 247188 h 1734570"/>
                <a:gd name="connsiteX23" fmla="*/ 70874 w 651258"/>
                <a:gd name="connsiteY23" fmla="*/ 15926 h 1734570"/>
                <a:gd name="connsiteX0" fmla="*/ 70874 w 650248"/>
                <a:gd name="connsiteY0" fmla="*/ 15926 h 1734570"/>
                <a:gd name="connsiteX1" fmla="*/ 260149 w 650248"/>
                <a:gd name="connsiteY1" fmla="*/ 36039 h 1734570"/>
                <a:gd name="connsiteX2" fmla="*/ 520734 w 650248"/>
                <a:gd name="connsiteY2" fmla="*/ 190085 h 1734570"/>
                <a:gd name="connsiteX3" fmla="*/ 641321 w 650248"/>
                <a:gd name="connsiteY3" fmla="*/ 645247 h 1734570"/>
                <a:gd name="connsiteX4" fmla="*/ 626076 w 650248"/>
                <a:gd name="connsiteY4" fmla="*/ 1138035 h 1734570"/>
                <a:gd name="connsiteX5" fmla="*/ 504843 w 650248"/>
                <a:gd name="connsiteY5" fmla="*/ 1590163 h 1734570"/>
                <a:gd name="connsiteX6" fmla="*/ 91660 w 650248"/>
                <a:gd name="connsiteY6" fmla="*/ 1733701 h 1734570"/>
                <a:gd name="connsiteX7" fmla="*/ 129 w 650248"/>
                <a:gd name="connsiteY7" fmla="*/ 1539816 h 1734570"/>
                <a:gd name="connsiteX8" fmla="*/ 75477 w 650248"/>
                <a:gd name="connsiteY8" fmla="*/ 1341089 h 1734570"/>
                <a:gd name="connsiteX9" fmla="*/ 232651 w 650248"/>
                <a:gd name="connsiteY9" fmla="*/ 1269935 h 1734570"/>
                <a:gd name="connsiteX10" fmla="*/ 255029 w 650248"/>
                <a:gd name="connsiteY10" fmla="*/ 1214289 h 1734570"/>
                <a:gd name="connsiteX11" fmla="*/ 242898 w 650248"/>
                <a:gd name="connsiteY11" fmla="*/ 1156579 h 1734570"/>
                <a:gd name="connsiteX12" fmla="*/ 197480 w 650248"/>
                <a:gd name="connsiteY12" fmla="*/ 1115178 h 1734570"/>
                <a:gd name="connsiteX13" fmla="*/ 95341 w 650248"/>
                <a:gd name="connsiteY13" fmla="*/ 1046064 h 1734570"/>
                <a:gd name="connsiteX14" fmla="*/ 111326 w 650248"/>
                <a:gd name="connsiteY14" fmla="*/ 953787 h 1734570"/>
                <a:gd name="connsiteX15" fmla="*/ 277410 w 650248"/>
                <a:gd name="connsiteY15" fmla="*/ 868992 h 1734570"/>
                <a:gd name="connsiteX16" fmla="*/ 265166 w 650248"/>
                <a:gd name="connsiteY16" fmla="*/ 767158 h 1734570"/>
                <a:gd name="connsiteX17" fmla="*/ 94407 w 650248"/>
                <a:gd name="connsiteY17" fmla="*/ 705912 h 1734570"/>
                <a:gd name="connsiteX18" fmla="*/ 82008 w 650248"/>
                <a:gd name="connsiteY18" fmla="*/ 634167 h 1734570"/>
                <a:gd name="connsiteX19" fmla="*/ 217923 w 650248"/>
                <a:gd name="connsiteY19" fmla="*/ 522844 h 1734570"/>
                <a:gd name="connsiteX20" fmla="*/ 207072 w 650248"/>
                <a:gd name="connsiteY20" fmla="*/ 446962 h 1734570"/>
                <a:gd name="connsiteX21" fmla="*/ 36377 w 650248"/>
                <a:gd name="connsiteY21" fmla="*/ 382641 h 1734570"/>
                <a:gd name="connsiteX22" fmla="*/ 17460 w 650248"/>
                <a:gd name="connsiteY22" fmla="*/ 247188 h 1734570"/>
                <a:gd name="connsiteX23" fmla="*/ 70874 w 650248"/>
                <a:gd name="connsiteY23" fmla="*/ 15926 h 1734570"/>
                <a:gd name="connsiteX0" fmla="*/ 70874 w 635029"/>
                <a:gd name="connsiteY0" fmla="*/ 15926 h 1734570"/>
                <a:gd name="connsiteX1" fmla="*/ 260149 w 635029"/>
                <a:gd name="connsiteY1" fmla="*/ 36039 h 1734570"/>
                <a:gd name="connsiteX2" fmla="*/ 520734 w 635029"/>
                <a:gd name="connsiteY2" fmla="*/ 190085 h 1734570"/>
                <a:gd name="connsiteX3" fmla="*/ 614255 w 635029"/>
                <a:gd name="connsiteY3" fmla="*/ 655856 h 1734570"/>
                <a:gd name="connsiteX4" fmla="*/ 626076 w 635029"/>
                <a:gd name="connsiteY4" fmla="*/ 1138035 h 1734570"/>
                <a:gd name="connsiteX5" fmla="*/ 504843 w 635029"/>
                <a:gd name="connsiteY5" fmla="*/ 1590163 h 1734570"/>
                <a:gd name="connsiteX6" fmla="*/ 91660 w 635029"/>
                <a:gd name="connsiteY6" fmla="*/ 1733701 h 1734570"/>
                <a:gd name="connsiteX7" fmla="*/ 129 w 635029"/>
                <a:gd name="connsiteY7" fmla="*/ 1539816 h 1734570"/>
                <a:gd name="connsiteX8" fmla="*/ 75477 w 635029"/>
                <a:gd name="connsiteY8" fmla="*/ 1341089 h 1734570"/>
                <a:gd name="connsiteX9" fmla="*/ 232651 w 635029"/>
                <a:gd name="connsiteY9" fmla="*/ 1269935 h 1734570"/>
                <a:gd name="connsiteX10" fmla="*/ 255029 w 635029"/>
                <a:gd name="connsiteY10" fmla="*/ 1214289 h 1734570"/>
                <a:gd name="connsiteX11" fmla="*/ 242898 w 635029"/>
                <a:gd name="connsiteY11" fmla="*/ 1156579 h 1734570"/>
                <a:gd name="connsiteX12" fmla="*/ 197480 w 635029"/>
                <a:gd name="connsiteY12" fmla="*/ 1115178 h 1734570"/>
                <a:gd name="connsiteX13" fmla="*/ 95341 w 635029"/>
                <a:gd name="connsiteY13" fmla="*/ 1046064 h 1734570"/>
                <a:gd name="connsiteX14" fmla="*/ 111326 w 635029"/>
                <a:gd name="connsiteY14" fmla="*/ 953787 h 1734570"/>
                <a:gd name="connsiteX15" fmla="*/ 277410 w 635029"/>
                <a:gd name="connsiteY15" fmla="*/ 868992 h 1734570"/>
                <a:gd name="connsiteX16" fmla="*/ 265166 w 635029"/>
                <a:gd name="connsiteY16" fmla="*/ 767158 h 1734570"/>
                <a:gd name="connsiteX17" fmla="*/ 94407 w 635029"/>
                <a:gd name="connsiteY17" fmla="*/ 705912 h 1734570"/>
                <a:gd name="connsiteX18" fmla="*/ 82008 w 635029"/>
                <a:gd name="connsiteY18" fmla="*/ 634167 h 1734570"/>
                <a:gd name="connsiteX19" fmla="*/ 217923 w 635029"/>
                <a:gd name="connsiteY19" fmla="*/ 522844 h 1734570"/>
                <a:gd name="connsiteX20" fmla="*/ 207072 w 635029"/>
                <a:gd name="connsiteY20" fmla="*/ 446962 h 1734570"/>
                <a:gd name="connsiteX21" fmla="*/ 36377 w 635029"/>
                <a:gd name="connsiteY21" fmla="*/ 382641 h 1734570"/>
                <a:gd name="connsiteX22" fmla="*/ 17460 w 635029"/>
                <a:gd name="connsiteY22" fmla="*/ 247188 h 1734570"/>
                <a:gd name="connsiteX23" fmla="*/ 70874 w 635029"/>
                <a:gd name="connsiteY23" fmla="*/ 15926 h 1734570"/>
                <a:gd name="connsiteX0" fmla="*/ 70874 w 621222"/>
                <a:gd name="connsiteY0" fmla="*/ 15926 h 1734520"/>
                <a:gd name="connsiteX1" fmla="*/ 260149 w 621222"/>
                <a:gd name="connsiteY1" fmla="*/ 36039 h 1734520"/>
                <a:gd name="connsiteX2" fmla="*/ 520734 w 621222"/>
                <a:gd name="connsiteY2" fmla="*/ 190085 h 1734520"/>
                <a:gd name="connsiteX3" fmla="*/ 614255 w 621222"/>
                <a:gd name="connsiteY3" fmla="*/ 655856 h 1734520"/>
                <a:gd name="connsiteX4" fmla="*/ 602156 w 621222"/>
                <a:gd name="connsiteY4" fmla="*/ 1161982 h 1734520"/>
                <a:gd name="connsiteX5" fmla="*/ 504843 w 621222"/>
                <a:gd name="connsiteY5" fmla="*/ 1590163 h 1734520"/>
                <a:gd name="connsiteX6" fmla="*/ 91660 w 621222"/>
                <a:gd name="connsiteY6" fmla="*/ 1733701 h 1734520"/>
                <a:gd name="connsiteX7" fmla="*/ 129 w 621222"/>
                <a:gd name="connsiteY7" fmla="*/ 1539816 h 1734520"/>
                <a:gd name="connsiteX8" fmla="*/ 75477 w 621222"/>
                <a:gd name="connsiteY8" fmla="*/ 1341089 h 1734520"/>
                <a:gd name="connsiteX9" fmla="*/ 232651 w 621222"/>
                <a:gd name="connsiteY9" fmla="*/ 1269935 h 1734520"/>
                <a:gd name="connsiteX10" fmla="*/ 255029 w 621222"/>
                <a:gd name="connsiteY10" fmla="*/ 1214289 h 1734520"/>
                <a:gd name="connsiteX11" fmla="*/ 242898 w 621222"/>
                <a:gd name="connsiteY11" fmla="*/ 1156579 h 1734520"/>
                <a:gd name="connsiteX12" fmla="*/ 197480 w 621222"/>
                <a:gd name="connsiteY12" fmla="*/ 1115178 h 1734520"/>
                <a:gd name="connsiteX13" fmla="*/ 95341 w 621222"/>
                <a:gd name="connsiteY13" fmla="*/ 1046064 h 1734520"/>
                <a:gd name="connsiteX14" fmla="*/ 111326 w 621222"/>
                <a:gd name="connsiteY14" fmla="*/ 953787 h 1734520"/>
                <a:gd name="connsiteX15" fmla="*/ 277410 w 621222"/>
                <a:gd name="connsiteY15" fmla="*/ 868992 h 1734520"/>
                <a:gd name="connsiteX16" fmla="*/ 265166 w 621222"/>
                <a:gd name="connsiteY16" fmla="*/ 767158 h 1734520"/>
                <a:gd name="connsiteX17" fmla="*/ 94407 w 621222"/>
                <a:gd name="connsiteY17" fmla="*/ 705912 h 1734520"/>
                <a:gd name="connsiteX18" fmla="*/ 82008 w 621222"/>
                <a:gd name="connsiteY18" fmla="*/ 634167 h 1734520"/>
                <a:gd name="connsiteX19" fmla="*/ 217923 w 621222"/>
                <a:gd name="connsiteY19" fmla="*/ 522844 h 1734520"/>
                <a:gd name="connsiteX20" fmla="*/ 207072 w 621222"/>
                <a:gd name="connsiteY20" fmla="*/ 446962 h 1734520"/>
                <a:gd name="connsiteX21" fmla="*/ 36377 w 621222"/>
                <a:gd name="connsiteY21" fmla="*/ 382641 h 1734520"/>
                <a:gd name="connsiteX22" fmla="*/ 17460 w 621222"/>
                <a:gd name="connsiteY22" fmla="*/ 247188 h 1734520"/>
                <a:gd name="connsiteX23" fmla="*/ 70874 w 621222"/>
                <a:gd name="connsiteY23" fmla="*/ 15926 h 1734520"/>
                <a:gd name="connsiteX0" fmla="*/ 70874 w 606148"/>
                <a:gd name="connsiteY0" fmla="*/ 15926 h 1734520"/>
                <a:gd name="connsiteX1" fmla="*/ 260149 w 606148"/>
                <a:gd name="connsiteY1" fmla="*/ 36039 h 1734520"/>
                <a:gd name="connsiteX2" fmla="*/ 520734 w 606148"/>
                <a:gd name="connsiteY2" fmla="*/ 190085 h 1734520"/>
                <a:gd name="connsiteX3" fmla="*/ 580896 w 606148"/>
                <a:gd name="connsiteY3" fmla="*/ 639789 h 1734520"/>
                <a:gd name="connsiteX4" fmla="*/ 602156 w 606148"/>
                <a:gd name="connsiteY4" fmla="*/ 1161982 h 1734520"/>
                <a:gd name="connsiteX5" fmla="*/ 504843 w 606148"/>
                <a:gd name="connsiteY5" fmla="*/ 1590163 h 1734520"/>
                <a:gd name="connsiteX6" fmla="*/ 91660 w 606148"/>
                <a:gd name="connsiteY6" fmla="*/ 1733701 h 1734520"/>
                <a:gd name="connsiteX7" fmla="*/ 129 w 606148"/>
                <a:gd name="connsiteY7" fmla="*/ 1539816 h 1734520"/>
                <a:gd name="connsiteX8" fmla="*/ 75477 w 606148"/>
                <a:gd name="connsiteY8" fmla="*/ 1341089 h 1734520"/>
                <a:gd name="connsiteX9" fmla="*/ 232651 w 606148"/>
                <a:gd name="connsiteY9" fmla="*/ 1269935 h 1734520"/>
                <a:gd name="connsiteX10" fmla="*/ 255029 w 606148"/>
                <a:gd name="connsiteY10" fmla="*/ 1214289 h 1734520"/>
                <a:gd name="connsiteX11" fmla="*/ 242898 w 606148"/>
                <a:gd name="connsiteY11" fmla="*/ 1156579 h 1734520"/>
                <a:gd name="connsiteX12" fmla="*/ 197480 w 606148"/>
                <a:gd name="connsiteY12" fmla="*/ 1115178 h 1734520"/>
                <a:gd name="connsiteX13" fmla="*/ 95341 w 606148"/>
                <a:gd name="connsiteY13" fmla="*/ 1046064 h 1734520"/>
                <a:gd name="connsiteX14" fmla="*/ 111326 w 606148"/>
                <a:gd name="connsiteY14" fmla="*/ 953787 h 1734520"/>
                <a:gd name="connsiteX15" fmla="*/ 277410 w 606148"/>
                <a:gd name="connsiteY15" fmla="*/ 868992 h 1734520"/>
                <a:gd name="connsiteX16" fmla="*/ 265166 w 606148"/>
                <a:gd name="connsiteY16" fmla="*/ 767158 h 1734520"/>
                <a:gd name="connsiteX17" fmla="*/ 94407 w 606148"/>
                <a:gd name="connsiteY17" fmla="*/ 705912 h 1734520"/>
                <a:gd name="connsiteX18" fmla="*/ 82008 w 606148"/>
                <a:gd name="connsiteY18" fmla="*/ 634167 h 1734520"/>
                <a:gd name="connsiteX19" fmla="*/ 217923 w 606148"/>
                <a:gd name="connsiteY19" fmla="*/ 522844 h 1734520"/>
                <a:gd name="connsiteX20" fmla="*/ 207072 w 606148"/>
                <a:gd name="connsiteY20" fmla="*/ 446962 h 1734520"/>
                <a:gd name="connsiteX21" fmla="*/ 36377 w 606148"/>
                <a:gd name="connsiteY21" fmla="*/ 382641 h 1734520"/>
                <a:gd name="connsiteX22" fmla="*/ 17460 w 606148"/>
                <a:gd name="connsiteY22" fmla="*/ 247188 h 1734520"/>
                <a:gd name="connsiteX23" fmla="*/ 70874 w 606148"/>
                <a:gd name="connsiteY23" fmla="*/ 15926 h 1734520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07072 w 588792"/>
                <a:gd name="connsiteY19" fmla="*/ 446962 h 1734507"/>
                <a:gd name="connsiteX20" fmla="*/ 36377 w 588792"/>
                <a:gd name="connsiteY20" fmla="*/ 382641 h 1734507"/>
                <a:gd name="connsiteX21" fmla="*/ 17460 w 588792"/>
                <a:gd name="connsiteY21" fmla="*/ 247188 h 1734507"/>
                <a:gd name="connsiteX22" fmla="*/ 70874 w 588792"/>
                <a:gd name="connsiteY22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80175 w 588792"/>
                <a:gd name="connsiteY16" fmla="*/ 716631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54897 w 588792"/>
                <a:gd name="connsiteY15" fmla="*/ 805027 h 1734507"/>
                <a:gd name="connsiteX16" fmla="*/ 280175 w 588792"/>
                <a:gd name="connsiteY16" fmla="*/ 716631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54897 w 588792"/>
                <a:gd name="connsiteY15" fmla="*/ 805027 h 1734507"/>
                <a:gd name="connsiteX16" fmla="*/ 280175 w 588792"/>
                <a:gd name="connsiteY16" fmla="*/ 716631 h 1734507"/>
                <a:gd name="connsiteX17" fmla="*/ 78791 w 588792"/>
                <a:gd name="connsiteY17" fmla="*/ 590091 h 1734507"/>
                <a:gd name="connsiteX18" fmla="*/ 36377 w 588792"/>
                <a:gd name="connsiteY18" fmla="*/ 382641 h 1734507"/>
                <a:gd name="connsiteX19" fmla="*/ 17460 w 588792"/>
                <a:gd name="connsiteY19" fmla="*/ 247188 h 1734507"/>
                <a:gd name="connsiteX20" fmla="*/ 70874 w 588792"/>
                <a:gd name="connsiteY20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80175 w 588792"/>
                <a:gd name="connsiteY15" fmla="*/ 716631 h 1734507"/>
                <a:gd name="connsiteX16" fmla="*/ 78791 w 588792"/>
                <a:gd name="connsiteY16" fmla="*/ 590091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78791 w 588792"/>
                <a:gd name="connsiteY16" fmla="*/ 590091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80935 w 588792"/>
                <a:gd name="connsiteY16" fmla="*/ 607829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80935 w 588792"/>
                <a:gd name="connsiteY16" fmla="*/ 60782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98089 w 588792"/>
                <a:gd name="connsiteY16" fmla="*/ 60997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94708 w 588792"/>
                <a:gd name="connsiteY14" fmla="*/ 877458 h 1734507"/>
                <a:gd name="connsiteX15" fmla="*/ 280175 w 588792"/>
                <a:gd name="connsiteY15" fmla="*/ 716631 h 1734507"/>
                <a:gd name="connsiteX16" fmla="*/ 98089 w 588792"/>
                <a:gd name="connsiteY16" fmla="*/ 60997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197480 w 588792"/>
                <a:gd name="connsiteY11" fmla="*/ 1115178 h 1734507"/>
                <a:gd name="connsiteX12" fmla="*/ 95341 w 588792"/>
                <a:gd name="connsiteY12" fmla="*/ 1046064 h 1734507"/>
                <a:gd name="connsiteX13" fmla="*/ 94708 w 588792"/>
                <a:gd name="connsiteY13" fmla="*/ 877458 h 1734507"/>
                <a:gd name="connsiteX14" fmla="*/ 280175 w 588792"/>
                <a:gd name="connsiteY14" fmla="*/ 716631 h 1734507"/>
                <a:gd name="connsiteX15" fmla="*/ 98089 w 588792"/>
                <a:gd name="connsiteY15" fmla="*/ 609979 h 1734507"/>
                <a:gd name="connsiteX16" fmla="*/ 49777 w 588792"/>
                <a:gd name="connsiteY16" fmla="*/ 379953 h 1734507"/>
                <a:gd name="connsiteX17" fmla="*/ 17460 w 588792"/>
                <a:gd name="connsiteY17" fmla="*/ 247188 h 1734507"/>
                <a:gd name="connsiteX18" fmla="*/ 70874 w 588792"/>
                <a:gd name="connsiteY18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95341 w 588792"/>
                <a:gd name="connsiteY11" fmla="*/ 1046064 h 1734507"/>
                <a:gd name="connsiteX12" fmla="*/ 94708 w 588792"/>
                <a:gd name="connsiteY12" fmla="*/ 877458 h 1734507"/>
                <a:gd name="connsiteX13" fmla="*/ 280175 w 588792"/>
                <a:gd name="connsiteY13" fmla="*/ 716631 h 1734507"/>
                <a:gd name="connsiteX14" fmla="*/ 98089 w 588792"/>
                <a:gd name="connsiteY14" fmla="*/ 609979 h 1734507"/>
                <a:gd name="connsiteX15" fmla="*/ 49777 w 588792"/>
                <a:gd name="connsiteY15" fmla="*/ 379953 h 1734507"/>
                <a:gd name="connsiteX16" fmla="*/ 17460 w 588792"/>
                <a:gd name="connsiteY16" fmla="*/ 247188 h 1734507"/>
                <a:gd name="connsiteX17" fmla="*/ 70874 w 588792"/>
                <a:gd name="connsiteY17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55043 w 588806"/>
                <a:gd name="connsiteY9" fmla="*/ 1214289 h 1734507"/>
                <a:gd name="connsiteX10" fmla="*/ 95355 w 588806"/>
                <a:gd name="connsiteY10" fmla="*/ 1046064 h 1734507"/>
                <a:gd name="connsiteX11" fmla="*/ 94722 w 588806"/>
                <a:gd name="connsiteY11" fmla="*/ 877458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94722 w 588806"/>
                <a:gd name="connsiteY11" fmla="*/ 877458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32101 w 588806"/>
                <a:gd name="connsiteY14" fmla="*/ 41704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44967 w 588806"/>
                <a:gd name="connsiteY14" fmla="*/ 418656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900 w 588818"/>
                <a:gd name="connsiteY0" fmla="*/ 15370 h 1733951"/>
                <a:gd name="connsiteX1" fmla="*/ 260175 w 588818"/>
                <a:gd name="connsiteY1" fmla="*/ 35483 h 1733951"/>
                <a:gd name="connsiteX2" fmla="*/ 520760 w 588818"/>
                <a:gd name="connsiteY2" fmla="*/ 189529 h 1733951"/>
                <a:gd name="connsiteX3" fmla="*/ 580922 w 588818"/>
                <a:gd name="connsiteY3" fmla="*/ 639233 h 1733951"/>
                <a:gd name="connsiteX4" fmla="*/ 579822 w 588818"/>
                <a:gd name="connsiteY4" fmla="*/ 1168109 h 1733951"/>
                <a:gd name="connsiteX5" fmla="*/ 504869 w 588818"/>
                <a:gd name="connsiteY5" fmla="*/ 1589607 h 1733951"/>
                <a:gd name="connsiteX6" fmla="*/ 91686 w 588818"/>
                <a:gd name="connsiteY6" fmla="*/ 1733145 h 1733951"/>
                <a:gd name="connsiteX7" fmla="*/ 155 w 588818"/>
                <a:gd name="connsiteY7" fmla="*/ 1539260 h 1733951"/>
                <a:gd name="connsiteX8" fmla="*/ 74968 w 588818"/>
                <a:gd name="connsiteY8" fmla="*/ 1344833 h 1733951"/>
                <a:gd name="connsiteX9" fmla="*/ 273818 w 588818"/>
                <a:gd name="connsiteY9" fmla="*/ 1168043 h 1733951"/>
                <a:gd name="connsiteX10" fmla="*/ 80893 w 588818"/>
                <a:gd name="connsiteY10" fmla="*/ 1056796 h 1733951"/>
                <a:gd name="connsiteX11" fmla="*/ 89910 w 588818"/>
                <a:gd name="connsiteY11" fmla="*/ 880665 h 1733951"/>
                <a:gd name="connsiteX12" fmla="*/ 280201 w 588818"/>
                <a:gd name="connsiteY12" fmla="*/ 716075 h 1733951"/>
                <a:gd name="connsiteX13" fmla="*/ 73992 w 588818"/>
                <a:gd name="connsiteY13" fmla="*/ 628237 h 1733951"/>
                <a:gd name="connsiteX14" fmla="*/ 44979 w 588818"/>
                <a:gd name="connsiteY14" fmla="*/ 418100 h 1733951"/>
                <a:gd name="connsiteX15" fmla="*/ 27135 w 588818"/>
                <a:gd name="connsiteY15" fmla="*/ 239107 h 1733951"/>
                <a:gd name="connsiteX16" fmla="*/ 70900 w 588818"/>
                <a:gd name="connsiteY16" fmla="*/ 15370 h 1733951"/>
                <a:gd name="connsiteX0" fmla="*/ 66099 w 584017"/>
                <a:gd name="connsiteY0" fmla="*/ 15370 h 1734059"/>
                <a:gd name="connsiteX1" fmla="*/ 255374 w 584017"/>
                <a:gd name="connsiteY1" fmla="*/ 35483 h 1734059"/>
                <a:gd name="connsiteX2" fmla="*/ 515959 w 584017"/>
                <a:gd name="connsiteY2" fmla="*/ 189529 h 1734059"/>
                <a:gd name="connsiteX3" fmla="*/ 576121 w 584017"/>
                <a:gd name="connsiteY3" fmla="*/ 639233 h 1734059"/>
                <a:gd name="connsiteX4" fmla="*/ 575021 w 584017"/>
                <a:gd name="connsiteY4" fmla="*/ 1168109 h 1734059"/>
                <a:gd name="connsiteX5" fmla="*/ 500068 w 584017"/>
                <a:gd name="connsiteY5" fmla="*/ 1589607 h 1734059"/>
                <a:gd name="connsiteX6" fmla="*/ 86885 w 584017"/>
                <a:gd name="connsiteY6" fmla="*/ 1733145 h 1734059"/>
                <a:gd name="connsiteX7" fmla="*/ 178 w 584017"/>
                <a:gd name="connsiteY7" fmla="*/ 1535497 h 1734059"/>
                <a:gd name="connsiteX8" fmla="*/ 70167 w 584017"/>
                <a:gd name="connsiteY8" fmla="*/ 1344833 h 1734059"/>
                <a:gd name="connsiteX9" fmla="*/ 269017 w 584017"/>
                <a:gd name="connsiteY9" fmla="*/ 1168043 h 1734059"/>
                <a:gd name="connsiteX10" fmla="*/ 76092 w 584017"/>
                <a:gd name="connsiteY10" fmla="*/ 1056796 h 1734059"/>
                <a:gd name="connsiteX11" fmla="*/ 85109 w 584017"/>
                <a:gd name="connsiteY11" fmla="*/ 880665 h 1734059"/>
                <a:gd name="connsiteX12" fmla="*/ 275400 w 584017"/>
                <a:gd name="connsiteY12" fmla="*/ 716075 h 1734059"/>
                <a:gd name="connsiteX13" fmla="*/ 69191 w 584017"/>
                <a:gd name="connsiteY13" fmla="*/ 628237 h 1734059"/>
                <a:gd name="connsiteX14" fmla="*/ 40178 w 584017"/>
                <a:gd name="connsiteY14" fmla="*/ 418100 h 1734059"/>
                <a:gd name="connsiteX15" fmla="*/ 22334 w 584017"/>
                <a:gd name="connsiteY15" fmla="*/ 239107 h 1734059"/>
                <a:gd name="connsiteX16" fmla="*/ 66099 w 584017"/>
                <a:gd name="connsiteY16" fmla="*/ 15370 h 1734059"/>
                <a:gd name="connsiteX0" fmla="*/ 66099 w 584017"/>
                <a:gd name="connsiteY0" fmla="*/ 15370 h 1734059"/>
                <a:gd name="connsiteX1" fmla="*/ 255374 w 584017"/>
                <a:gd name="connsiteY1" fmla="*/ 35483 h 1734059"/>
                <a:gd name="connsiteX2" fmla="*/ 515959 w 584017"/>
                <a:gd name="connsiteY2" fmla="*/ 189529 h 1734059"/>
                <a:gd name="connsiteX3" fmla="*/ 576121 w 584017"/>
                <a:gd name="connsiteY3" fmla="*/ 639233 h 1734059"/>
                <a:gd name="connsiteX4" fmla="*/ 575021 w 584017"/>
                <a:gd name="connsiteY4" fmla="*/ 1168109 h 1734059"/>
                <a:gd name="connsiteX5" fmla="*/ 500068 w 584017"/>
                <a:gd name="connsiteY5" fmla="*/ 1589607 h 1734059"/>
                <a:gd name="connsiteX6" fmla="*/ 86885 w 584017"/>
                <a:gd name="connsiteY6" fmla="*/ 1733145 h 1734059"/>
                <a:gd name="connsiteX7" fmla="*/ 178 w 584017"/>
                <a:gd name="connsiteY7" fmla="*/ 1535497 h 1734059"/>
                <a:gd name="connsiteX8" fmla="*/ 70167 w 584017"/>
                <a:gd name="connsiteY8" fmla="*/ 1344833 h 1734059"/>
                <a:gd name="connsiteX9" fmla="*/ 269017 w 584017"/>
                <a:gd name="connsiteY9" fmla="*/ 1168043 h 1734059"/>
                <a:gd name="connsiteX10" fmla="*/ 76092 w 584017"/>
                <a:gd name="connsiteY10" fmla="*/ 1056796 h 1734059"/>
                <a:gd name="connsiteX11" fmla="*/ 85109 w 584017"/>
                <a:gd name="connsiteY11" fmla="*/ 880665 h 1734059"/>
                <a:gd name="connsiteX12" fmla="*/ 275400 w 584017"/>
                <a:gd name="connsiteY12" fmla="*/ 716075 h 1734059"/>
                <a:gd name="connsiteX13" fmla="*/ 64902 w 584017"/>
                <a:gd name="connsiteY13" fmla="*/ 592761 h 1734059"/>
                <a:gd name="connsiteX14" fmla="*/ 40178 w 584017"/>
                <a:gd name="connsiteY14" fmla="*/ 418100 h 1734059"/>
                <a:gd name="connsiteX15" fmla="*/ 22334 w 584017"/>
                <a:gd name="connsiteY15" fmla="*/ 239107 h 1734059"/>
                <a:gd name="connsiteX16" fmla="*/ 66099 w 584017"/>
                <a:gd name="connsiteY16" fmla="*/ 15370 h 173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4017" h="1734059">
                  <a:moveTo>
                    <a:pt x="66099" y="15370"/>
                  </a:moveTo>
                  <a:cubicBezTo>
                    <a:pt x="104939" y="-18567"/>
                    <a:pt x="191196" y="10768"/>
                    <a:pt x="255374" y="35483"/>
                  </a:cubicBezTo>
                  <a:cubicBezTo>
                    <a:pt x="319552" y="60198"/>
                    <a:pt x="462501" y="88904"/>
                    <a:pt x="515959" y="189529"/>
                  </a:cubicBezTo>
                  <a:cubicBezTo>
                    <a:pt x="569417" y="290154"/>
                    <a:pt x="566277" y="476136"/>
                    <a:pt x="576121" y="639233"/>
                  </a:cubicBezTo>
                  <a:cubicBezTo>
                    <a:pt x="585965" y="802330"/>
                    <a:pt x="587696" y="1009713"/>
                    <a:pt x="575021" y="1168109"/>
                  </a:cubicBezTo>
                  <a:cubicBezTo>
                    <a:pt x="562346" y="1326505"/>
                    <a:pt x="581424" y="1495434"/>
                    <a:pt x="500068" y="1589607"/>
                  </a:cubicBezTo>
                  <a:cubicBezTo>
                    <a:pt x="418712" y="1683780"/>
                    <a:pt x="170200" y="1742163"/>
                    <a:pt x="86885" y="1733145"/>
                  </a:cubicBezTo>
                  <a:cubicBezTo>
                    <a:pt x="3570" y="1724127"/>
                    <a:pt x="2964" y="1600216"/>
                    <a:pt x="178" y="1535497"/>
                  </a:cubicBezTo>
                  <a:cubicBezTo>
                    <a:pt x="-2608" y="1470778"/>
                    <a:pt x="27684" y="1399088"/>
                    <a:pt x="70167" y="1344833"/>
                  </a:cubicBezTo>
                  <a:cubicBezTo>
                    <a:pt x="112650" y="1290578"/>
                    <a:pt x="265706" y="1217214"/>
                    <a:pt x="269017" y="1168043"/>
                  </a:cubicBezTo>
                  <a:cubicBezTo>
                    <a:pt x="272328" y="1118872"/>
                    <a:pt x="102812" y="1112935"/>
                    <a:pt x="76092" y="1056796"/>
                  </a:cubicBezTo>
                  <a:cubicBezTo>
                    <a:pt x="49372" y="1000657"/>
                    <a:pt x="51891" y="937452"/>
                    <a:pt x="85109" y="880665"/>
                  </a:cubicBezTo>
                  <a:cubicBezTo>
                    <a:pt x="118327" y="823878"/>
                    <a:pt x="278768" y="764059"/>
                    <a:pt x="275400" y="716075"/>
                  </a:cubicBezTo>
                  <a:cubicBezTo>
                    <a:pt x="272032" y="668091"/>
                    <a:pt x="77079" y="660594"/>
                    <a:pt x="64902" y="592761"/>
                  </a:cubicBezTo>
                  <a:cubicBezTo>
                    <a:pt x="55230" y="538882"/>
                    <a:pt x="47273" y="477042"/>
                    <a:pt x="40178" y="418100"/>
                  </a:cubicBezTo>
                  <a:cubicBezTo>
                    <a:pt x="33083" y="359158"/>
                    <a:pt x="18014" y="306229"/>
                    <a:pt x="22334" y="239107"/>
                  </a:cubicBezTo>
                  <a:cubicBezTo>
                    <a:pt x="26654" y="171985"/>
                    <a:pt x="27259" y="49307"/>
                    <a:pt x="66099" y="15370"/>
                  </a:cubicBezTo>
                  <a:close/>
                </a:path>
              </a:pathLst>
            </a:custGeom>
            <a:solidFill>
              <a:srgbClr val="68A64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73" name="Oval 572">
            <a:extLst>
              <a:ext uri="{FF2B5EF4-FFF2-40B4-BE49-F238E27FC236}">
                <a16:creationId xmlns:a16="http://schemas.microsoft.com/office/drawing/2014/main" id="{E071AB69-9FD8-400F-89CB-6A6811FF3827}"/>
              </a:ext>
            </a:extLst>
          </p:cNvPr>
          <p:cNvSpPr/>
          <p:nvPr/>
        </p:nvSpPr>
        <p:spPr>
          <a:xfrm>
            <a:off x="4042256" y="5516628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5" name="Oval 574">
            <a:extLst>
              <a:ext uri="{FF2B5EF4-FFF2-40B4-BE49-F238E27FC236}">
                <a16:creationId xmlns:a16="http://schemas.microsoft.com/office/drawing/2014/main" id="{F011A551-5A9D-4497-BAE8-AB2F50CFE70B}"/>
              </a:ext>
            </a:extLst>
          </p:cNvPr>
          <p:cNvSpPr/>
          <p:nvPr/>
        </p:nvSpPr>
        <p:spPr>
          <a:xfrm>
            <a:off x="7137889" y="2839949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6" name="Oval 575">
            <a:extLst>
              <a:ext uri="{FF2B5EF4-FFF2-40B4-BE49-F238E27FC236}">
                <a16:creationId xmlns:a16="http://schemas.microsoft.com/office/drawing/2014/main" id="{65957D95-CEE1-4267-9B0C-B4E075332E75}"/>
              </a:ext>
            </a:extLst>
          </p:cNvPr>
          <p:cNvSpPr/>
          <p:nvPr/>
        </p:nvSpPr>
        <p:spPr>
          <a:xfrm>
            <a:off x="6536146" y="5670085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7" name="Oval 576">
            <a:extLst>
              <a:ext uri="{FF2B5EF4-FFF2-40B4-BE49-F238E27FC236}">
                <a16:creationId xmlns:a16="http://schemas.microsoft.com/office/drawing/2014/main" id="{DD632297-6B96-45DC-A97C-45BA9A176B39}"/>
              </a:ext>
            </a:extLst>
          </p:cNvPr>
          <p:cNvSpPr/>
          <p:nvPr/>
        </p:nvSpPr>
        <p:spPr>
          <a:xfrm>
            <a:off x="7282498" y="542040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3" name="Isosceles Triangle 542">
            <a:extLst>
              <a:ext uri="{FF2B5EF4-FFF2-40B4-BE49-F238E27FC236}">
                <a16:creationId xmlns:a16="http://schemas.microsoft.com/office/drawing/2014/main" id="{D1823AC1-7D70-4E2F-A902-AADEE2079B2B}"/>
              </a:ext>
            </a:extLst>
          </p:cNvPr>
          <p:cNvSpPr/>
          <p:nvPr/>
        </p:nvSpPr>
        <p:spPr>
          <a:xfrm rot="6481765">
            <a:off x="8615734" y="4155284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3" name="TextBox 582">
            <a:extLst>
              <a:ext uri="{FF2B5EF4-FFF2-40B4-BE49-F238E27FC236}">
                <a16:creationId xmlns:a16="http://schemas.microsoft.com/office/drawing/2014/main" id="{2447FB7A-FDAB-4C53-BBA3-25E84FB19333}"/>
              </a:ext>
            </a:extLst>
          </p:cNvPr>
          <p:cNvSpPr txBox="1"/>
          <p:nvPr/>
        </p:nvSpPr>
        <p:spPr>
          <a:xfrm>
            <a:off x="7811491" y="2214760"/>
            <a:ext cx="1742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K+ leaves the cell</a:t>
            </a:r>
          </a:p>
        </p:txBody>
      </p:sp>
      <p:sp>
        <p:nvSpPr>
          <p:cNvPr id="265" name="Isosceles Triangle 264">
            <a:extLst>
              <a:ext uri="{FF2B5EF4-FFF2-40B4-BE49-F238E27FC236}">
                <a16:creationId xmlns:a16="http://schemas.microsoft.com/office/drawing/2014/main" id="{47945ED0-9703-4051-9A57-EFF2BD43B9AD}"/>
              </a:ext>
            </a:extLst>
          </p:cNvPr>
          <p:cNvSpPr/>
          <p:nvPr/>
        </p:nvSpPr>
        <p:spPr>
          <a:xfrm rot="6481765">
            <a:off x="3878232" y="2318595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Isosceles Triangle 273">
            <a:extLst>
              <a:ext uri="{FF2B5EF4-FFF2-40B4-BE49-F238E27FC236}">
                <a16:creationId xmlns:a16="http://schemas.microsoft.com/office/drawing/2014/main" id="{3757802B-847C-4FB2-A14F-70C755E0C1B0}"/>
              </a:ext>
            </a:extLst>
          </p:cNvPr>
          <p:cNvSpPr/>
          <p:nvPr/>
        </p:nvSpPr>
        <p:spPr>
          <a:xfrm rot="6481765">
            <a:off x="5310816" y="1850976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Isosceles Triangle 274">
            <a:extLst>
              <a:ext uri="{FF2B5EF4-FFF2-40B4-BE49-F238E27FC236}">
                <a16:creationId xmlns:a16="http://schemas.microsoft.com/office/drawing/2014/main" id="{2A497723-8ED6-4C29-BEA6-8ADA7C63DD61}"/>
              </a:ext>
            </a:extLst>
          </p:cNvPr>
          <p:cNvSpPr/>
          <p:nvPr/>
        </p:nvSpPr>
        <p:spPr>
          <a:xfrm rot="6481765">
            <a:off x="4924438" y="1994611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Isosceles Triangle 275">
            <a:extLst>
              <a:ext uri="{FF2B5EF4-FFF2-40B4-BE49-F238E27FC236}">
                <a16:creationId xmlns:a16="http://schemas.microsoft.com/office/drawing/2014/main" id="{179BE160-0413-43CF-95EA-044205B21997}"/>
              </a:ext>
            </a:extLst>
          </p:cNvPr>
          <p:cNvSpPr/>
          <p:nvPr/>
        </p:nvSpPr>
        <p:spPr>
          <a:xfrm rot="6481765">
            <a:off x="4408103" y="2896459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Isosceles Triangle 276">
            <a:extLst>
              <a:ext uri="{FF2B5EF4-FFF2-40B4-BE49-F238E27FC236}">
                <a16:creationId xmlns:a16="http://schemas.microsoft.com/office/drawing/2014/main" id="{F5C6DB4D-719E-41B0-B63F-6DE46C75B186}"/>
              </a:ext>
            </a:extLst>
          </p:cNvPr>
          <p:cNvSpPr/>
          <p:nvPr/>
        </p:nvSpPr>
        <p:spPr>
          <a:xfrm rot="6481765">
            <a:off x="5338367" y="2253851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Isosceles Triangle 278">
            <a:extLst>
              <a:ext uri="{FF2B5EF4-FFF2-40B4-BE49-F238E27FC236}">
                <a16:creationId xmlns:a16="http://schemas.microsoft.com/office/drawing/2014/main" id="{C9F53127-7ACA-4732-B33C-F157E7309EFD}"/>
              </a:ext>
            </a:extLst>
          </p:cNvPr>
          <p:cNvSpPr/>
          <p:nvPr/>
        </p:nvSpPr>
        <p:spPr>
          <a:xfrm rot="6481765">
            <a:off x="6738367" y="2595751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Isosceles Triangle 280">
            <a:extLst>
              <a:ext uri="{FF2B5EF4-FFF2-40B4-BE49-F238E27FC236}">
                <a16:creationId xmlns:a16="http://schemas.microsoft.com/office/drawing/2014/main" id="{1D9A6CEF-2CDE-4A4E-B758-9856E8580AAF}"/>
              </a:ext>
            </a:extLst>
          </p:cNvPr>
          <p:cNvSpPr/>
          <p:nvPr/>
        </p:nvSpPr>
        <p:spPr>
          <a:xfrm rot="6481765">
            <a:off x="7051274" y="2073406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Isosceles Triangle 281">
            <a:extLst>
              <a:ext uri="{FF2B5EF4-FFF2-40B4-BE49-F238E27FC236}">
                <a16:creationId xmlns:a16="http://schemas.microsoft.com/office/drawing/2014/main" id="{A62016C8-D36C-4D3A-8FB7-88399AE29695}"/>
              </a:ext>
            </a:extLst>
          </p:cNvPr>
          <p:cNvSpPr/>
          <p:nvPr/>
        </p:nvSpPr>
        <p:spPr>
          <a:xfrm rot="6481765">
            <a:off x="8597014" y="3602070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Isosceles Triangle 282">
            <a:extLst>
              <a:ext uri="{FF2B5EF4-FFF2-40B4-BE49-F238E27FC236}">
                <a16:creationId xmlns:a16="http://schemas.microsoft.com/office/drawing/2014/main" id="{9121606F-F2C8-460B-A4D3-513A95C02CD8}"/>
              </a:ext>
            </a:extLst>
          </p:cNvPr>
          <p:cNvSpPr/>
          <p:nvPr/>
        </p:nvSpPr>
        <p:spPr>
          <a:xfrm rot="6481765">
            <a:off x="8352782" y="2957384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Isosceles Triangle 299">
            <a:extLst>
              <a:ext uri="{FF2B5EF4-FFF2-40B4-BE49-F238E27FC236}">
                <a16:creationId xmlns:a16="http://schemas.microsoft.com/office/drawing/2014/main" id="{3AF03876-49A9-42F7-88A8-64359EE82681}"/>
              </a:ext>
            </a:extLst>
          </p:cNvPr>
          <p:cNvSpPr/>
          <p:nvPr/>
        </p:nvSpPr>
        <p:spPr>
          <a:xfrm rot="6481765">
            <a:off x="8610133" y="4745072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1" name="Straight Arrow Connector 300">
            <a:extLst>
              <a:ext uri="{FF2B5EF4-FFF2-40B4-BE49-F238E27FC236}">
                <a16:creationId xmlns:a16="http://schemas.microsoft.com/office/drawing/2014/main" id="{B5D903CF-B02C-42DC-A5A6-612338482DEA}"/>
              </a:ext>
            </a:extLst>
          </p:cNvPr>
          <p:cNvCxnSpPr>
            <a:cxnSpLocks/>
          </p:cNvCxnSpPr>
          <p:nvPr/>
        </p:nvCxnSpPr>
        <p:spPr>
          <a:xfrm flipH="1" flipV="1">
            <a:off x="8160978" y="2998232"/>
            <a:ext cx="413034" cy="511000"/>
          </a:xfrm>
          <a:prstGeom prst="straightConnector1">
            <a:avLst/>
          </a:prstGeom>
          <a:ln w="25400">
            <a:solidFill>
              <a:srgbClr val="FF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Arrow Connector 301">
            <a:extLst>
              <a:ext uri="{FF2B5EF4-FFF2-40B4-BE49-F238E27FC236}">
                <a16:creationId xmlns:a16="http://schemas.microsoft.com/office/drawing/2014/main" id="{466E19F5-9AEF-4C41-9578-9E5ADF5B5E87}"/>
              </a:ext>
            </a:extLst>
          </p:cNvPr>
          <p:cNvCxnSpPr>
            <a:cxnSpLocks/>
          </p:cNvCxnSpPr>
          <p:nvPr/>
        </p:nvCxnSpPr>
        <p:spPr>
          <a:xfrm flipV="1">
            <a:off x="8740025" y="3777188"/>
            <a:ext cx="0" cy="308459"/>
          </a:xfrm>
          <a:prstGeom prst="straightConnector1">
            <a:avLst/>
          </a:prstGeom>
          <a:ln w="25400">
            <a:solidFill>
              <a:srgbClr val="FF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Arrow Connector 302">
            <a:extLst>
              <a:ext uri="{FF2B5EF4-FFF2-40B4-BE49-F238E27FC236}">
                <a16:creationId xmlns:a16="http://schemas.microsoft.com/office/drawing/2014/main" id="{612239B7-78CC-452F-A93D-D7CEC076F280}"/>
              </a:ext>
            </a:extLst>
          </p:cNvPr>
          <p:cNvCxnSpPr>
            <a:cxnSpLocks/>
          </p:cNvCxnSpPr>
          <p:nvPr/>
        </p:nvCxnSpPr>
        <p:spPr>
          <a:xfrm flipV="1">
            <a:off x="8684744" y="4364984"/>
            <a:ext cx="25904" cy="278517"/>
          </a:xfrm>
          <a:prstGeom prst="straightConnector1">
            <a:avLst/>
          </a:prstGeom>
          <a:ln w="25400">
            <a:solidFill>
              <a:srgbClr val="FF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Arrow Connector 303">
            <a:extLst>
              <a:ext uri="{FF2B5EF4-FFF2-40B4-BE49-F238E27FC236}">
                <a16:creationId xmlns:a16="http://schemas.microsoft.com/office/drawing/2014/main" id="{4528752F-A2CB-4CD9-A4C4-A8372817BF53}"/>
              </a:ext>
            </a:extLst>
          </p:cNvPr>
          <p:cNvCxnSpPr>
            <a:cxnSpLocks/>
          </p:cNvCxnSpPr>
          <p:nvPr/>
        </p:nvCxnSpPr>
        <p:spPr>
          <a:xfrm flipV="1">
            <a:off x="8249521" y="5308333"/>
            <a:ext cx="354434" cy="342242"/>
          </a:xfrm>
          <a:prstGeom prst="straightConnector1">
            <a:avLst/>
          </a:prstGeom>
          <a:ln w="28575">
            <a:solidFill>
              <a:srgbClr val="FF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Arrow Connector 304">
            <a:extLst>
              <a:ext uri="{FF2B5EF4-FFF2-40B4-BE49-F238E27FC236}">
                <a16:creationId xmlns:a16="http://schemas.microsoft.com/office/drawing/2014/main" id="{0C4C0D02-5B7A-4BFF-B359-7581E6249870}"/>
              </a:ext>
            </a:extLst>
          </p:cNvPr>
          <p:cNvCxnSpPr>
            <a:cxnSpLocks/>
          </p:cNvCxnSpPr>
          <p:nvPr/>
        </p:nvCxnSpPr>
        <p:spPr>
          <a:xfrm flipV="1">
            <a:off x="8873453" y="2895547"/>
            <a:ext cx="736377" cy="263963"/>
          </a:xfrm>
          <a:prstGeom prst="straightConnector1">
            <a:avLst/>
          </a:prstGeom>
          <a:ln w="25400">
            <a:solidFill>
              <a:srgbClr val="FF66FF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Arrow Connector 305">
            <a:extLst>
              <a:ext uri="{FF2B5EF4-FFF2-40B4-BE49-F238E27FC236}">
                <a16:creationId xmlns:a16="http://schemas.microsoft.com/office/drawing/2014/main" id="{16898362-44FE-410A-ACDD-EB23B7878EE3}"/>
              </a:ext>
            </a:extLst>
          </p:cNvPr>
          <p:cNvCxnSpPr>
            <a:cxnSpLocks/>
          </p:cNvCxnSpPr>
          <p:nvPr/>
        </p:nvCxnSpPr>
        <p:spPr>
          <a:xfrm flipV="1">
            <a:off x="7335446" y="5166045"/>
            <a:ext cx="1056733" cy="676700"/>
          </a:xfrm>
          <a:prstGeom prst="straightConnector1">
            <a:avLst/>
          </a:prstGeom>
          <a:ln w="31750">
            <a:solidFill>
              <a:srgbClr val="FF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" name="Isosceles Triangle 310">
            <a:extLst>
              <a:ext uri="{FF2B5EF4-FFF2-40B4-BE49-F238E27FC236}">
                <a16:creationId xmlns:a16="http://schemas.microsoft.com/office/drawing/2014/main" id="{45A9CFDA-3A2F-450E-B0C2-B213F7880980}"/>
              </a:ext>
            </a:extLst>
          </p:cNvPr>
          <p:cNvSpPr/>
          <p:nvPr/>
        </p:nvSpPr>
        <p:spPr>
          <a:xfrm rot="6481765">
            <a:off x="6127485" y="2035800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Isosceles Triangle 311">
            <a:extLst>
              <a:ext uri="{FF2B5EF4-FFF2-40B4-BE49-F238E27FC236}">
                <a16:creationId xmlns:a16="http://schemas.microsoft.com/office/drawing/2014/main" id="{9B5C74E0-7DFA-45CF-BFE0-D31EA7F9BDD5}"/>
              </a:ext>
            </a:extLst>
          </p:cNvPr>
          <p:cNvSpPr/>
          <p:nvPr/>
        </p:nvSpPr>
        <p:spPr>
          <a:xfrm rot="6481765">
            <a:off x="7849212" y="1902649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Isosceles Triangle 312">
            <a:extLst>
              <a:ext uri="{FF2B5EF4-FFF2-40B4-BE49-F238E27FC236}">
                <a16:creationId xmlns:a16="http://schemas.microsoft.com/office/drawing/2014/main" id="{34847E29-5742-490F-87C0-6568BF009656}"/>
              </a:ext>
            </a:extLst>
          </p:cNvPr>
          <p:cNvSpPr/>
          <p:nvPr/>
        </p:nvSpPr>
        <p:spPr>
          <a:xfrm rot="6481765">
            <a:off x="6583474" y="1822000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Isosceles Triangle 313">
            <a:extLst>
              <a:ext uri="{FF2B5EF4-FFF2-40B4-BE49-F238E27FC236}">
                <a16:creationId xmlns:a16="http://schemas.microsoft.com/office/drawing/2014/main" id="{F9030FA4-A325-438A-AD1A-41100F121BCF}"/>
              </a:ext>
            </a:extLst>
          </p:cNvPr>
          <p:cNvSpPr/>
          <p:nvPr/>
        </p:nvSpPr>
        <p:spPr>
          <a:xfrm rot="6481765">
            <a:off x="4407324" y="2293482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603D01F5-096A-4E15-8719-F55246DA2720}"/>
              </a:ext>
            </a:extLst>
          </p:cNvPr>
          <p:cNvSpPr txBox="1"/>
          <p:nvPr/>
        </p:nvSpPr>
        <p:spPr>
          <a:xfrm>
            <a:off x="501161" y="339296"/>
            <a:ext cx="9356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+mj-lt"/>
              </a:rPr>
              <a:t>4. Refractory period</a:t>
            </a:r>
          </a:p>
        </p:txBody>
      </p: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48D83EB2-4990-4CDD-957D-156B0CE3E1A7}"/>
              </a:ext>
            </a:extLst>
          </p:cNvPr>
          <p:cNvGrpSpPr/>
          <p:nvPr/>
        </p:nvGrpSpPr>
        <p:grpSpPr>
          <a:xfrm>
            <a:off x="529920" y="1109187"/>
            <a:ext cx="2285636" cy="2255160"/>
            <a:chOff x="529920" y="1109187"/>
            <a:chExt cx="2285636" cy="2255160"/>
          </a:xfrm>
        </p:grpSpPr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8B68D8D7-2C74-4D7B-A903-370AB31979A1}"/>
                </a:ext>
              </a:extLst>
            </p:cNvPr>
            <p:cNvSpPr/>
            <p:nvPr/>
          </p:nvSpPr>
          <p:spPr>
            <a:xfrm>
              <a:off x="1100180" y="3098503"/>
              <a:ext cx="1625687" cy="1630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650853D2-E86F-4A41-9448-480905BF4C79}"/>
                </a:ext>
              </a:extLst>
            </p:cNvPr>
            <p:cNvGrpSpPr/>
            <p:nvPr/>
          </p:nvGrpSpPr>
          <p:grpSpPr>
            <a:xfrm>
              <a:off x="529920" y="1109187"/>
              <a:ext cx="2285636" cy="2255160"/>
              <a:chOff x="529920" y="1109187"/>
              <a:chExt cx="2285636" cy="2255160"/>
            </a:xfrm>
          </p:grpSpPr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5DF05749-846A-48BE-9794-C78B09CCB543}"/>
                  </a:ext>
                </a:extLst>
              </p:cNvPr>
              <p:cNvSpPr/>
              <p:nvPr/>
            </p:nvSpPr>
            <p:spPr>
              <a:xfrm>
                <a:off x="1115458" y="2397400"/>
                <a:ext cx="1625687" cy="1630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3086DDB9-D247-4AE8-A490-4D17B36141A6}"/>
                  </a:ext>
                </a:extLst>
              </p:cNvPr>
              <p:cNvSpPr/>
              <p:nvPr/>
            </p:nvSpPr>
            <p:spPr>
              <a:xfrm>
                <a:off x="913806" y="1962232"/>
                <a:ext cx="1548419" cy="2556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21" name="Picture 26" descr="Image result for action potential">
                <a:extLst>
                  <a:ext uri="{FF2B5EF4-FFF2-40B4-BE49-F238E27FC236}">
                    <a16:creationId xmlns:a16="http://schemas.microsoft.com/office/drawing/2014/main" id="{2C55DA3E-BB95-4CA0-AB5F-82B2640FB3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920" y="1109187"/>
                <a:ext cx="2285636" cy="2255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A0244D65-02C8-464B-8C24-1020B37BF10F}"/>
                  </a:ext>
                </a:extLst>
              </p:cNvPr>
              <p:cNvSpPr/>
              <p:nvPr/>
            </p:nvSpPr>
            <p:spPr>
              <a:xfrm>
                <a:off x="1443405" y="1266046"/>
                <a:ext cx="1092940" cy="2166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23" name="Rectangle 322">
            <a:extLst>
              <a:ext uri="{FF2B5EF4-FFF2-40B4-BE49-F238E27FC236}">
                <a16:creationId xmlns:a16="http://schemas.microsoft.com/office/drawing/2014/main" id="{F574E79A-89B0-425E-A007-29A329CCDD32}"/>
              </a:ext>
            </a:extLst>
          </p:cNvPr>
          <p:cNvSpPr/>
          <p:nvPr/>
        </p:nvSpPr>
        <p:spPr>
          <a:xfrm>
            <a:off x="2182177" y="2031240"/>
            <a:ext cx="644941" cy="552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8754D844-7B37-4CFB-A2FF-E1D2C7560951}"/>
              </a:ext>
            </a:extLst>
          </p:cNvPr>
          <p:cNvSpPr/>
          <p:nvPr/>
        </p:nvSpPr>
        <p:spPr>
          <a:xfrm>
            <a:off x="2379949" y="2328387"/>
            <a:ext cx="389956" cy="552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093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Box 260">
            <a:extLst>
              <a:ext uri="{FF2B5EF4-FFF2-40B4-BE49-F238E27FC236}">
                <a16:creationId xmlns:a16="http://schemas.microsoft.com/office/drawing/2014/main" id="{3717CF6C-4AD3-4996-BB5F-0E39910AE384}"/>
              </a:ext>
            </a:extLst>
          </p:cNvPr>
          <p:cNvSpPr txBox="1"/>
          <p:nvPr/>
        </p:nvSpPr>
        <p:spPr>
          <a:xfrm>
            <a:off x="501161" y="339296"/>
            <a:ext cx="9356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+mj-lt"/>
              </a:rPr>
              <a:t>5. Resting state</a:t>
            </a:r>
          </a:p>
        </p:txBody>
      </p: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C308B89-EE19-4F55-8312-1DBFD4C4ECF6}"/>
              </a:ext>
            </a:extLst>
          </p:cNvPr>
          <p:cNvGrpSpPr/>
          <p:nvPr/>
        </p:nvGrpSpPr>
        <p:grpSpPr>
          <a:xfrm>
            <a:off x="529920" y="1109187"/>
            <a:ext cx="2285636" cy="2255160"/>
            <a:chOff x="529920" y="1109187"/>
            <a:chExt cx="2285636" cy="2255160"/>
          </a:xfrm>
        </p:grpSpPr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D9769B47-A260-4FAC-B914-255B7EA8D3D5}"/>
                </a:ext>
              </a:extLst>
            </p:cNvPr>
            <p:cNvSpPr/>
            <p:nvPr/>
          </p:nvSpPr>
          <p:spPr>
            <a:xfrm>
              <a:off x="1100180" y="3098503"/>
              <a:ext cx="1625687" cy="1630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8D745C84-F134-4875-A5A0-E1CE81CDAFAE}"/>
                </a:ext>
              </a:extLst>
            </p:cNvPr>
            <p:cNvGrpSpPr/>
            <p:nvPr/>
          </p:nvGrpSpPr>
          <p:grpSpPr>
            <a:xfrm>
              <a:off x="529920" y="1109187"/>
              <a:ext cx="2285636" cy="2255160"/>
              <a:chOff x="529920" y="1109187"/>
              <a:chExt cx="2285636" cy="2255160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AD527D47-A15D-4077-B98D-3062C0FCF265}"/>
                  </a:ext>
                </a:extLst>
              </p:cNvPr>
              <p:cNvSpPr/>
              <p:nvPr/>
            </p:nvSpPr>
            <p:spPr>
              <a:xfrm>
                <a:off x="1115458" y="2397400"/>
                <a:ext cx="1625687" cy="1630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0D4E912C-5BB4-49DE-A2EE-63D1449CD6C0}"/>
                  </a:ext>
                </a:extLst>
              </p:cNvPr>
              <p:cNvSpPr/>
              <p:nvPr/>
            </p:nvSpPr>
            <p:spPr>
              <a:xfrm>
                <a:off x="913806" y="1962232"/>
                <a:ext cx="1548419" cy="2556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78" name="Picture 26" descr="Image result for action potential">
                <a:extLst>
                  <a:ext uri="{FF2B5EF4-FFF2-40B4-BE49-F238E27FC236}">
                    <a16:creationId xmlns:a16="http://schemas.microsoft.com/office/drawing/2014/main" id="{AE3C2134-748A-4BA0-9FEC-FEC1C5C743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920" y="1109187"/>
                <a:ext cx="2285636" cy="2255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F5C0CB99-1B87-48AA-B814-E14544E8E121}"/>
                  </a:ext>
                </a:extLst>
              </p:cNvPr>
              <p:cNvSpPr/>
              <p:nvPr/>
            </p:nvSpPr>
            <p:spPr>
              <a:xfrm>
                <a:off x="1443405" y="1266046"/>
                <a:ext cx="1092940" cy="2166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795" name="TextBox 794">
            <a:extLst>
              <a:ext uri="{FF2B5EF4-FFF2-40B4-BE49-F238E27FC236}">
                <a16:creationId xmlns:a16="http://schemas.microsoft.com/office/drawing/2014/main" id="{880EBEA8-BCDF-4362-84B6-C3D0E680D997}"/>
              </a:ext>
            </a:extLst>
          </p:cNvPr>
          <p:cNvSpPr txBox="1"/>
          <p:nvPr/>
        </p:nvSpPr>
        <p:spPr>
          <a:xfrm>
            <a:off x="8709248" y="1021001"/>
            <a:ext cx="174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Ions</a:t>
            </a:r>
          </a:p>
        </p:txBody>
      </p:sp>
      <p:grpSp>
        <p:nvGrpSpPr>
          <p:cNvPr id="796" name="Group 795">
            <a:extLst>
              <a:ext uri="{FF2B5EF4-FFF2-40B4-BE49-F238E27FC236}">
                <a16:creationId xmlns:a16="http://schemas.microsoft.com/office/drawing/2014/main" id="{EB4AE161-6834-4976-AC6D-45226CE58E43}"/>
              </a:ext>
            </a:extLst>
          </p:cNvPr>
          <p:cNvGrpSpPr/>
          <p:nvPr/>
        </p:nvGrpSpPr>
        <p:grpSpPr>
          <a:xfrm>
            <a:off x="3079506" y="3512703"/>
            <a:ext cx="272950" cy="701654"/>
            <a:chOff x="1253225" y="1631433"/>
            <a:chExt cx="272950" cy="701654"/>
          </a:xfrm>
        </p:grpSpPr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6C69C6AF-4D94-4E3D-AFE9-62E2210043E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98" name="Straight Connector 797">
              <a:extLst>
                <a:ext uri="{FF2B5EF4-FFF2-40B4-BE49-F238E27FC236}">
                  <a16:creationId xmlns:a16="http://schemas.microsoft.com/office/drawing/2014/main" id="{78647B14-C50B-484B-84C8-6FD77A2FA4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9" name="Oval 798">
              <a:extLst>
                <a:ext uri="{FF2B5EF4-FFF2-40B4-BE49-F238E27FC236}">
                  <a16:creationId xmlns:a16="http://schemas.microsoft.com/office/drawing/2014/main" id="{D5B1B3E5-3FD0-4ED6-9C23-0C221464528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00" name="Group 799">
            <a:extLst>
              <a:ext uri="{FF2B5EF4-FFF2-40B4-BE49-F238E27FC236}">
                <a16:creationId xmlns:a16="http://schemas.microsoft.com/office/drawing/2014/main" id="{4642FCF0-8E46-45A3-8F0D-92763D255CFB}"/>
              </a:ext>
            </a:extLst>
          </p:cNvPr>
          <p:cNvGrpSpPr/>
          <p:nvPr/>
        </p:nvGrpSpPr>
        <p:grpSpPr>
          <a:xfrm rot="10800000">
            <a:off x="3121077" y="4204354"/>
            <a:ext cx="272950" cy="701654"/>
            <a:chOff x="1253225" y="1631433"/>
            <a:chExt cx="272950" cy="701654"/>
          </a:xfrm>
        </p:grpSpPr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B1275DDA-365F-45C6-BBD3-57FC978F4A5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02" name="Straight Connector 801">
              <a:extLst>
                <a:ext uri="{FF2B5EF4-FFF2-40B4-BE49-F238E27FC236}">
                  <a16:creationId xmlns:a16="http://schemas.microsoft.com/office/drawing/2014/main" id="{421B770B-4259-4BC5-BE39-2DA96894D5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3" name="Oval 802">
              <a:extLst>
                <a:ext uri="{FF2B5EF4-FFF2-40B4-BE49-F238E27FC236}">
                  <a16:creationId xmlns:a16="http://schemas.microsoft.com/office/drawing/2014/main" id="{C0555694-044F-41CE-AFC5-0B0227D9378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04" name="Oval 803">
            <a:extLst>
              <a:ext uri="{FF2B5EF4-FFF2-40B4-BE49-F238E27FC236}">
                <a16:creationId xmlns:a16="http://schemas.microsoft.com/office/drawing/2014/main" id="{52A6AD63-AC39-47D0-B078-71EF60B9AE05}"/>
              </a:ext>
            </a:extLst>
          </p:cNvPr>
          <p:cNvSpPr/>
          <p:nvPr/>
        </p:nvSpPr>
        <p:spPr>
          <a:xfrm>
            <a:off x="9183712" y="145674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5" name="Isosceles Triangle 804">
            <a:extLst>
              <a:ext uri="{FF2B5EF4-FFF2-40B4-BE49-F238E27FC236}">
                <a16:creationId xmlns:a16="http://schemas.microsoft.com/office/drawing/2014/main" id="{5B1E0E80-EF05-475D-9AEA-49560663E19C}"/>
              </a:ext>
            </a:extLst>
          </p:cNvPr>
          <p:cNvSpPr/>
          <p:nvPr/>
        </p:nvSpPr>
        <p:spPr>
          <a:xfrm rot="6481765">
            <a:off x="9229639" y="1853455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6" name="TextBox 805">
            <a:extLst>
              <a:ext uri="{FF2B5EF4-FFF2-40B4-BE49-F238E27FC236}">
                <a16:creationId xmlns:a16="http://schemas.microsoft.com/office/drawing/2014/main" id="{26498C50-244F-4991-B65C-DBBE6B1155BF}"/>
              </a:ext>
            </a:extLst>
          </p:cNvPr>
          <p:cNvSpPr txBox="1"/>
          <p:nvPr/>
        </p:nvSpPr>
        <p:spPr>
          <a:xfrm>
            <a:off x="9216025" y="1320084"/>
            <a:ext cx="1162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Na</a:t>
            </a:r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</a:p>
        </p:txBody>
      </p:sp>
      <p:sp>
        <p:nvSpPr>
          <p:cNvPr id="807" name="TextBox 806">
            <a:extLst>
              <a:ext uri="{FF2B5EF4-FFF2-40B4-BE49-F238E27FC236}">
                <a16:creationId xmlns:a16="http://schemas.microsoft.com/office/drawing/2014/main" id="{C6138813-FEE3-4447-92A8-B6D9BF97F4B8}"/>
              </a:ext>
            </a:extLst>
          </p:cNvPr>
          <p:cNvSpPr txBox="1"/>
          <p:nvPr/>
        </p:nvSpPr>
        <p:spPr>
          <a:xfrm>
            <a:off x="8647089" y="1691136"/>
            <a:ext cx="21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</a:t>
            </a:r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</a:p>
        </p:txBody>
      </p:sp>
      <p:grpSp>
        <p:nvGrpSpPr>
          <p:cNvPr id="808" name="Group 807">
            <a:extLst>
              <a:ext uri="{FF2B5EF4-FFF2-40B4-BE49-F238E27FC236}">
                <a16:creationId xmlns:a16="http://schemas.microsoft.com/office/drawing/2014/main" id="{A34372BE-7A8B-4FFD-A047-29054A7F82B7}"/>
              </a:ext>
            </a:extLst>
          </p:cNvPr>
          <p:cNvGrpSpPr/>
          <p:nvPr/>
        </p:nvGrpSpPr>
        <p:grpSpPr>
          <a:xfrm rot="10800000">
            <a:off x="7505230" y="4170273"/>
            <a:ext cx="272950" cy="701654"/>
            <a:chOff x="1253225" y="1631433"/>
            <a:chExt cx="272950" cy="701654"/>
          </a:xfrm>
        </p:grpSpPr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F8A0D370-DB69-49BD-A799-93B2DFF9DB6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10" name="Straight Connector 809">
              <a:extLst>
                <a:ext uri="{FF2B5EF4-FFF2-40B4-BE49-F238E27FC236}">
                  <a16:creationId xmlns:a16="http://schemas.microsoft.com/office/drawing/2014/main" id="{34D2D34A-8A1C-44F8-A22B-4E6A6780C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1" name="Oval 810">
              <a:extLst>
                <a:ext uri="{FF2B5EF4-FFF2-40B4-BE49-F238E27FC236}">
                  <a16:creationId xmlns:a16="http://schemas.microsoft.com/office/drawing/2014/main" id="{9AD8E7A7-DC8A-42F1-B176-B8A9212A7D2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12" name="Group 811">
            <a:extLst>
              <a:ext uri="{FF2B5EF4-FFF2-40B4-BE49-F238E27FC236}">
                <a16:creationId xmlns:a16="http://schemas.microsoft.com/office/drawing/2014/main" id="{D688A758-D2A5-47B3-872D-4AF5DDBED5F1}"/>
              </a:ext>
            </a:extLst>
          </p:cNvPr>
          <p:cNvGrpSpPr/>
          <p:nvPr/>
        </p:nvGrpSpPr>
        <p:grpSpPr>
          <a:xfrm>
            <a:off x="7473392" y="3475288"/>
            <a:ext cx="272950" cy="701654"/>
            <a:chOff x="1253225" y="1631433"/>
            <a:chExt cx="272950" cy="701654"/>
          </a:xfrm>
        </p:grpSpPr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91346DCA-04BB-43EC-8A16-C85ECCD1A66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14" name="Straight Connector 813">
              <a:extLst>
                <a:ext uri="{FF2B5EF4-FFF2-40B4-BE49-F238E27FC236}">
                  <a16:creationId xmlns:a16="http://schemas.microsoft.com/office/drawing/2014/main" id="{04328E46-5B0B-4C2B-A0BD-3D84AF1870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5" name="Oval 814">
              <a:extLst>
                <a:ext uri="{FF2B5EF4-FFF2-40B4-BE49-F238E27FC236}">
                  <a16:creationId xmlns:a16="http://schemas.microsoft.com/office/drawing/2014/main" id="{FBBAD455-6B3C-4CAB-B0C3-A63A1E5B402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16" name="Group 815">
            <a:extLst>
              <a:ext uri="{FF2B5EF4-FFF2-40B4-BE49-F238E27FC236}">
                <a16:creationId xmlns:a16="http://schemas.microsoft.com/office/drawing/2014/main" id="{2D1A8BC0-09EE-42E1-809B-325B31F363AE}"/>
              </a:ext>
            </a:extLst>
          </p:cNvPr>
          <p:cNvGrpSpPr/>
          <p:nvPr/>
        </p:nvGrpSpPr>
        <p:grpSpPr>
          <a:xfrm rot="10800000">
            <a:off x="7235966" y="4169852"/>
            <a:ext cx="272950" cy="701654"/>
            <a:chOff x="1253225" y="1631433"/>
            <a:chExt cx="272950" cy="701654"/>
          </a:xfrm>
        </p:grpSpPr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674EFD42-7109-44D3-A0FA-E0CC3F6017D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18" name="Straight Connector 817">
              <a:extLst>
                <a:ext uri="{FF2B5EF4-FFF2-40B4-BE49-F238E27FC236}">
                  <a16:creationId xmlns:a16="http://schemas.microsoft.com/office/drawing/2014/main" id="{66B37D50-7A07-4B63-BA18-CBFCA27E02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9" name="Oval 818">
              <a:extLst>
                <a:ext uri="{FF2B5EF4-FFF2-40B4-BE49-F238E27FC236}">
                  <a16:creationId xmlns:a16="http://schemas.microsoft.com/office/drawing/2014/main" id="{EC69F77F-B592-4BBA-85B6-BE8B915E800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20" name="Group 819">
            <a:extLst>
              <a:ext uri="{FF2B5EF4-FFF2-40B4-BE49-F238E27FC236}">
                <a16:creationId xmlns:a16="http://schemas.microsoft.com/office/drawing/2014/main" id="{3A2D7228-91A3-46AD-8AE8-2B31726EE8C3}"/>
              </a:ext>
            </a:extLst>
          </p:cNvPr>
          <p:cNvGrpSpPr/>
          <p:nvPr/>
        </p:nvGrpSpPr>
        <p:grpSpPr>
          <a:xfrm>
            <a:off x="7204128" y="3474867"/>
            <a:ext cx="272950" cy="701654"/>
            <a:chOff x="1253225" y="1631433"/>
            <a:chExt cx="272950" cy="701654"/>
          </a:xfrm>
        </p:grpSpPr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77765600-727E-4B81-9E40-7970F7C8F2E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22" name="Straight Connector 821">
              <a:extLst>
                <a:ext uri="{FF2B5EF4-FFF2-40B4-BE49-F238E27FC236}">
                  <a16:creationId xmlns:a16="http://schemas.microsoft.com/office/drawing/2014/main" id="{DDCCB22C-FF75-4E73-BA9B-A2ED27250E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3" name="Oval 822">
              <a:extLst>
                <a:ext uri="{FF2B5EF4-FFF2-40B4-BE49-F238E27FC236}">
                  <a16:creationId xmlns:a16="http://schemas.microsoft.com/office/drawing/2014/main" id="{71BF7006-C459-4442-B6FA-A222C734892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24" name="Group 823">
            <a:extLst>
              <a:ext uri="{FF2B5EF4-FFF2-40B4-BE49-F238E27FC236}">
                <a16:creationId xmlns:a16="http://schemas.microsoft.com/office/drawing/2014/main" id="{0693E968-7F39-4944-A112-61C2257CE383}"/>
              </a:ext>
            </a:extLst>
          </p:cNvPr>
          <p:cNvGrpSpPr/>
          <p:nvPr/>
        </p:nvGrpSpPr>
        <p:grpSpPr>
          <a:xfrm rot="10800000">
            <a:off x="5403369" y="4183238"/>
            <a:ext cx="272950" cy="701654"/>
            <a:chOff x="1253225" y="1631433"/>
            <a:chExt cx="272950" cy="701654"/>
          </a:xfrm>
        </p:grpSpPr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3187AF63-FBB9-460D-8389-B7658937273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26" name="Straight Connector 825">
              <a:extLst>
                <a:ext uri="{FF2B5EF4-FFF2-40B4-BE49-F238E27FC236}">
                  <a16:creationId xmlns:a16="http://schemas.microsoft.com/office/drawing/2014/main" id="{2F8E5D21-59C8-43A2-B595-3E4B6119DA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7" name="Oval 826">
              <a:extLst>
                <a:ext uri="{FF2B5EF4-FFF2-40B4-BE49-F238E27FC236}">
                  <a16:creationId xmlns:a16="http://schemas.microsoft.com/office/drawing/2014/main" id="{7E379197-7C8E-40B1-97AE-7F69F7FE426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28" name="Group 827">
            <a:extLst>
              <a:ext uri="{FF2B5EF4-FFF2-40B4-BE49-F238E27FC236}">
                <a16:creationId xmlns:a16="http://schemas.microsoft.com/office/drawing/2014/main" id="{91DCA003-FC40-4CEA-A4E2-25E97732F886}"/>
              </a:ext>
            </a:extLst>
          </p:cNvPr>
          <p:cNvGrpSpPr/>
          <p:nvPr/>
        </p:nvGrpSpPr>
        <p:grpSpPr>
          <a:xfrm>
            <a:off x="5371531" y="3488253"/>
            <a:ext cx="272950" cy="701654"/>
            <a:chOff x="1253225" y="1631433"/>
            <a:chExt cx="272950" cy="701654"/>
          </a:xfrm>
        </p:grpSpPr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72968B3D-D168-4018-AF91-ADB2B313FD1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30" name="Straight Connector 829">
              <a:extLst>
                <a:ext uri="{FF2B5EF4-FFF2-40B4-BE49-F238E27FC236}">
                  <a16:creationId xmlns:a16="http://schemas.microsoft.com/office/drawing/2014/main" id="{0214FAC6-C443-4D8E-849E-EB15BAD8FB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1" name="Oval 830">
              <a:extLst>
                <a:ext uri="{FF2B5EF4-FFF2-40B4-BE49-F238E27FC236}">
                  <a16:creationId xmlns:a16="http://schemas.microsoft.com/office/drawing/2014/main" id="{DB053E74-5070-4DD4-9902-8EA6EF6C2E3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32" name="Group 831">
            <a:extLst>
              <a:ext uri="{FF2B5EF4-FFF2-40B4-BE49-F238E27FC236}">
                <a16:creationId xmlns:a16="http://schemas.microsoft.com/office/drawing/2014/main" id="{BB0DAE98-5CE7-4154-BF71-1D8254B371FF}"/>
              </a:ext>
            </a:extLst>
          </p:cNvPr>
          <p:cNvGrpSpPr/>
          <p:nvPr/>
        </p:nvGrpSpPr>
        <p:grpSpPr>
          <a:xfrm rot="10800000">
            <a:off x="5139065" y="4173608"/>
            <a:ext cx="272950" cy="701654"/>
            <a:chOff x="1253225" y="1631433"/>
            <a:chExt cx="272950" cy="701654"/>
          </a:xfrm>
        </p:grpSpPr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6B8C23A7-2616-4C8E-BD6E-F8C662668D1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34" name="Straight Connector 833">
              <a:extLst>
                <a:ext uri="{FF2B5EF4-FFF2-40B4-BE49-F238E27FC236}">
                  <a16:creationId xmlns:a16="http://schemas.microsoft.com/office/drawing/2014/main" id="{27F64227-5144-4CA5-B9A1-FD41DB56A7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5" name="Oval 834">
              <a:extLst>
                <a:ext uri="{FF2B5EF4-FFF2-40B4-BE49-F238E27FC236}">
                  <a16:creationId xmlns:a16="http://schemas.microsoft.com/office/drawing/2014/main" id="{0F33DEC0-86E0-499F-886A-CB26C04754B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36" name="Group 835">
            <a:extLst>
              <a:ext uri="{FF2B5EF4-FFF2-40B4-BE49-F238E27FC236}">
                <a16:creationId xmlns:a16="http://schemas.microsoft.com/office/drawing/2014/main" id="{4615F8A7-D901-4E85-AF95-AF8C93D74FBF}"/>
              </a:ext>
            </a:extLst>
          </p:cNvPr>
          <p:cNvGrpSpPr/>
          <p:nvPr/>
        </p:nvGrpSpPr>
        <p:grpSpPr>
          <a:xfrm>
            <a:off x="5107227" y="3478623"/>
            <a:ext cx="272950" cy="701654"/>
            <a:chOff x="1253225" y="1631433"/>
            <a:chExt cx="272950" cy="701654"/>
          </a:xfrm>
        </p:grpSpPr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CFACE4B9-17E2-4B71-A897-1098EF981EF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38" name="Straight Connector 837">
              <a:extLst>
                <a:ext uri="{FF2B5EF4-FFF2-40B4-BE49-F238E27FC236}">
                  <a16:creationId xmlns:a16="http://schemas.microsoft.com/office/drawing/2014/main" id="{DAA6FAAF-B7A6-491B-9E34-6826AC8FCB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9" name="Oval 838">
              <a:extLst>
                <a:ext uri="{FF2B5EF4-FFF2-40B4-BE49-F238E27FC236}">
                  <a16:creationId xmlns:a16="http://schemas.microsoft.com/office/drawing/2014/main" id="{57621E30-9995-49FC-965A-D15F012D0D6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0" name="Group 839">
            <a:extLst>
              <a:ext uri="{FF2B5EF4-FFF2-40B4-BE49-F238E27FC236}">
                <a16:creationId xmlns:a16="http://schemas.microsoft.com/office/drawing/2014/main" id="{291A02D6-62FA-4D54-B818-A00CE002F718}"/>
              </a:ext>
            </a:extLst>
          </p:cNvPr>
          <p:cNvGrpSpPr/>
          <p:nvPr/>
        </p:nvGrpSpPr>
        <p:grpSpPr>
          <a:xfrm rot="10800000">
            <a:off x="3373781" y="4201009"/>
            <a:ext cx="272950" cy="701654"/>
            <a:chOff x="1253225" y="1631433"/>
            <a:chExt cx="272950" cy="701654"/>
          </a:xfrm>
        </p:grpSpPr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D8669810-5123-44F3-989A-2C12B0543BA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42" name="Straight Connector 841">
              <a:extLst>
                <a:ext uri="{FF2B5EF4-FFF2-40B4-BE49-F238E27FC236}">
                  <a16:creationId xmlns:a16="http://schemas.microsoft.com/office/drawing/2014/main" id="{F5764A31-C8D1-4C95-9769-8DE4C4834E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3" name="Oval 842">
              <a:extLst>
                <a:ext uri="{FF2B5EF4-FFF2-40B4-BE49-F238E27FC236}">
                  <a16:creationId xmlns:a16="http://schemas.microsoft.com/office/drawing/2014/main" id="{CCEDE747-91C7-4855-8066-4868D9D907E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4" name="Group 843">
            <a:extLst>
              <a:ext uri="{FF2B5EF4-FFF2-40B4-BE49-F238E27FC236}">
                <a16:creationId xmlns:a16="http://schemas.microsoft.com/office/drawing/2014/main" id="{0899D66D-0D9A-4C4D-B90B-8F6164237C23}"/>
              </a:ext>
            </a:extLst>
          </p:cNvPr>
          <p:cNvGrpSpPr/>
          <p:nvPr/>
        </p:nvGrpSpPr>
        <p:grpSpPr>
          <a:xfrm>
            <a:off x="3341943" y="3506024"/>
            <a:ext cx="272950" cy="701654"/>
            <a:chOff x="1253225" y="1631433"/>
            <a:chExt cx="272950" cy="701654"/>
          </a:xfrm>
        </p:grpSpPr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923F3E59-1DF6-4AF2-AD93-CBEA3AB0D62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46" name="Straight Connector 845">
              <a:extLst>
                <a:ext uri="{FF2B5EF4-FFF2-40B4-BE49-F238E27FC236}">
                  <a16:creationId xmlns:a16="http://schemas.microsoft.com/office/drawing/2014/main" id="{A395FC9F-814A-4697-9177-FA89D89AC0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7" name="Oval 846">
              <a:extLst>
                <a:ext uri="{FF2B5EF4-FFF2-40B4-BE49-F238E27FC236}">
                  <a16:creationId xmlns:a16="http://schemas.microsoft.com/office/drawing/2014/main" id="{23175AA1-50FD-431A-A1E4-EBF79F0E4F8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8" name="Group 847">
            <a:extLst>
              <a:ext uri="{FF2B5EF4-FFF2-40B4-BE49-F238E27FC236}">
                <a16:creationId xmlns:a16="http://schemas.microsoft.com/office/drawing/2014/main" id="{6670C3E9-D933-4B61-A8D9-B927015EBAC4}"/>
              </a:ext>
            </a:extLst>
          </p:cNvPr>
          <p:cNvGrpSpPr/>
          <p:nvPr/>
        </p:nvGrpSpPr>
        <p:grpSpPr>
          <a:xfrm>
            <a:off x="3603057" y="3506024"/>
            <a:ext cx="272950" cy="701654"/>
            <a:chOff x="1253225" y="1631433"/>
            <a:chExt cx="272950" cy="701654"/>
          </a:xfrm>
        </p:grpSpPr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27ACB96D-8F54-40F2-AF3A-EE528634D66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50" name="Straight Connector 849">
              <a:extLst>
                <a:ext uri="{FF2B5EF4-FFF2-40B4-BE49-F238E27FC236}">
                  <a16:creationId xmlns:a16="http://schemas.microsoft.com/office/drawing/2014/main" id="{9ADE576E-F9AB-4071-A7CE-11C74FB3CE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1" name="Oval 850">
              <a:extLst>
                <a:ext uri="{FF2B5EF4-FFF2-40B4-BE49-F238E27FC236}">
                  <a16:creationId xmlns:a16="http://schemas.microsoft.com/office/drawing/2014/main" id="{07C211EE-0C91-46CC-A271-953C884C6EF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52" name="Group 851">
            <a:extLst>
              <a:ext uri="{FF2B5EF4-FFF2-40B4-BE49-F238E27FC236}">
                <a16:creationId xmlns:a16="http://schemas.microsoft.com/office/drawing/2014/main" id="{0B58A68E-3D88-44BB-B5E1-9D948DC1F59E}"/>
              </a:ext>
            </a:extLst>
          </p:cNvPr>
          <p:cNvGrpSpPr/>
          <p:nvPr/>
        </p:nvGrpSpPr>
        <p:grpSpPr>
          <a:xfrm>
            <a:off x="3862845" y="3499355"/>
            <a:ext cx="272950" cy="701654"/>
            <a:chOff x="1253225" y="1631433"/>
            <a:chExt cx="272950" cy="701654"/>
          </a:xfrm>
        </p:grpSpPr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F1143540-CB40-4834-AE5B-E049C39B797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54" name="Straight Connector 853">
              <a:extLst>
                <a:ext uri="{FF2B5EF4-FFF2-40B4-BE49-F238E27FC236}">
                  <a16:creationId xmlns:a16="http://schemas.microsoft.com/office/drawing/2014/main" id="{16FE292E-B728-4D67-ACDF-A105599BD9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5" name="Oval 854">
              <a:extLst>
                <a:ext uri="{FF2B5EF4-FFF2-40B4-BE49-F238E27FC236}">
                  <a16:creationId xmlns:a16="http://schemas.microsoft.com/office/drawing/2014/main" id="{F13F4E4E-EFC4-4C0E-B19F-1E45B6034BB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56" name="Group 855">
            <a:extLst>
              <a:ext uri="{FF2B5EF4-FFF2-40B4-BE49-F238E27FC236}">
                <a16:creationId xmlns:a16="http://schemas.microsoft.com/office/drawing/2014/main" id="{70CECEC3-09CF-4A47-AB8D-8DB6929DDEE5}"/>
              </a:ext>
            </a:extLst>
          </p:cNvPr>
          <p:cNvGrpSpPr/>
          <p:nvPr/>
        </p:nvGrpSpPr>
        <p:grpSpPr>
          <a:xfrm>
            <a:off x="4121559" y="3506024"/>
            <a:ext cx="272950" cy="701654"/>
            <a:chOff x="1253225" y="1631433"/>
            <a:chExt cx="272950" cy="701654"/>
          </a:xfrm>
        </p:grpSpPr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604261B2-A471-455E-BC8F-722BE5F103F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58" name="Straight Connector 857">
              <a:extLst>
                <a:ext uri="{FF2B5EF4-FFF2-40B4-BE49-F238E27FC236}">
                  <a16:creationId xmlns:a16="http://schemas.microsoft.com/office/drawing/2014/main" id="{10CB4D56-6825-405D-9663-93D384BB28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9" name="Oval 858">
              <a:extLst>
                <a:ext uri="{FF2B5EF4-FFF2-40B4-BE49-F238E27FC236}">
                  <a16:creationId xmlns:a16="http://schemas.microsoft.com/office/drawing/2014/main" id="{3064EFBB-FCD6-4125-8243-9E06C217C22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60" name="Group 859">
            <a:extLst>
              <a:ext uri="{FF2B5EF4-FFF2-40B4-BE49-F238E27FC236}">
                <a16:creationId xmlns:a16="http://schemas.microsoft.com/office/drawing/2014/main" id="{486A92B6-5286-4837-9B0B-F8B5165348DC}"/>
              </a:ext>
            </a:extLst>
          </p:cNvPr>
          <p:cNvGrpSpPr/>
          <p:nvPr/>
        </p:nvGrpSpPr>
        <p:grpSpPr>
          <a:xfrm>
            <a:off x="4387238" y="3506024"/>
            <a:ext cx="272950" cy="701654"/>
            <a:chOff x="1253225" y="1631433"/>
            <a:chExt cx="272950" cy="701654"/>
          </a:xfrm>
        </p:grpSpPr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788D7AC3-43AE-44F3-9594-103EC8C2FA0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62" name="Straight Connector 861">
              <a:extLst>
                <a:ext uri="{FF2B5EF4-FFF2-40B4-BE49-F238E27FC236}">
                  <a16:creationId xmlns:a16="http://schemas.microsoft.com/office/drawing/2014/main" id="{60E04C9D-ABE3-4151-8D0C-327DEE0F01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3" name="Oval 862">
              <a:extLst>
                <a:ext uri="{FF2B5EF4-FFF2-40B4-BE49-F238E27FC236}">
                  <a16:creationId xmlns:a16="http://schemas.microsoft.com/office/drawing/2014/main" id="{4D7EBC59-FE64-4A10-9247-28256C8B3F4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64" name="Group 863">
            <a:extLst>
              <a:ext uri="{FF2B5EF4-FFF2-40B4-BE49-F238E27FC236}">
                <a16:creationId xmlns:a16="http://schemas.microsoft.com/office/drawing/2014/main" id="{89129332-E2F9-4BB0-BCE5-5DFEF48FCF76}"/>
              </a:ext>
            </a:extLst>
          </p:cNvPr>
          <p:cNvGrpSpPr/>
          <p:nvPr/>
        </p:nvGrpSpPr>
        <p:grpSpPr>
          <a:xfrm rot="10800000">
            <a:off x="3637112" y="4201009"/>
            <a:ext cx="272950" cy="701654"/>
            <a:chOff x="1253225" y="1631433"/>
            <a:chExt cx="272950" cy="701654"/>
          </a:xfrm>
        </p:grpSpPr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CBDC0017-A78C-4A18-819D-75FC16F48E2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66" name="Straight Connector 865">
              <a:extLst>
                <a:ext uri="{FF2B5EF4-FFF2-40B4-BE49-F238E27FC236}">
                  <a16:creationId xmlns:a16="http://schemas.microsoft.com/office/drawing/2014/main" id="{BEA5F3D4-611E-433B-8024-3ACD1258CB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7" name="Oval 866">
              <a:extLst>
                <a:ext uri="{FF2B5EF4-FFF2-40B4-BE49-F238E27FC236}">
                  <a16:creationId xmlns:a16="http://schemas.microsoft.com/office/drawing/2014/main" id="{69221AD7-312E-4943-AFF4-0FBCE56095F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68" name="Group 867">
            <a:extLst>
              <a:ext uri="{FF2B5EF4-FFF2-40B4-BE49-F238E27FC236}">
                <a16:creationId xmlns:a16="http://schemas.microsoft.com/office/drawing/2014/main" id="{AAD5C876-F2CA-41ED-8CC2-C5126AE0CA02}"/>
              </a:ext>
            </a:extLst>
          </p:cNvPr>
          <p:cNvGrpSpPr/>
          <p:nvPr/>
        </p:nvGrpSpPr>
        <p:grpSpPr>
          <a:xfrm rot="10800000">
            <a:off x="3899799" y="4197675"/>
            <a:ext cx="272950" cy="701654"/>
            <a:chOff x="1253225" y="1631433"/>
            <a:chExt cx="272950" cy="701654"/>
          </a:xfrm>
        </p:grpSpPr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6748A7D6-002D-40A7-B2DE-E285257027A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70" name="Straight Connector 869">
              <a:extLst>
                <a:ext uri="{FF2B5EF4-FFF2-40B4-BE49-F238E27FC236}">
                  <a16:creationId xmlns:a16="http://schemas.microsoft.com/office/drawing/2014/main" id="{F73CEB2E-7950-430D-82EC-596FC85AF1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1" name="Oval 870">
              <a:extLst>
                <a:ext uri="{FF2B5EF4-FFF2-40B4-BE49-F238E27FC236}">
                  <a16:creationId xmlns:a16="http://schemas.microsoft.com/office/drawing/2014/main" id="{07EC6A78-ED82-4E4D-A8AC-781463B4974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72" name="Group 871">
            <a:extLst>
              <a:ext uri="{FF2B5EF4-FFF2-40B4-BE49-F238E27FC236}">
                <a16:creationId xmlns:a16="http://schemas.microsoft.com/office/drawing/2014/main" id="{CE36B200-AFD0-4304-8115-92C207D327E6}"/>
              </a:ext>
            </a:extLst>
          </p:cNvPr>
          <p:cNvGrpSpPr/>
          <p:nvPr/>
        </p:nvGrpSpPr>
        <p:grpSpPr>
          <a:xfrm rot="10800000">
            <a:off x="4163130" y="4197675"/>
            <a:ext cx="272950" cy="701654"/>
            <a:chOff x="1253225" y="1631433"/>
            <a:chExt cx="272950" cy="701654"/>
          </a:xfrm>
        </p:grpSpPr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id="{347E5355-D3CE-4897-A4D8-42F3E3CF26B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74" name="Straight Connector 873">
              <a:extLst>
                <a:ext uri="{FF2B5EF4-FFF2-40B4-BE49-F238E27FC236}">
                  <a16:creationId xmlns:a16="http://schemas.microsoft.com/office/drawing/2014/main" id="{EE2A24C4-7585-4B82-AE29-C97BE1C0BC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5" name="Oval 874">
              <a:extLst>
                <a:ext uri="{FF2B5EF4-FFF2-40B4-BE49-F238E27FC236}">
                  <a16:creationId xmlns:a16="http://schemas.microsoft.com/office/drawing/2014/main" id="{1634DE8E-A559-4939-8095-F3FF4777B5B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76" name="Group 875">
            <a:extLst>
              <a:ext uri="{FF2B5EF4-FFF2-40B4-BE49-F238E27FC236}">
                <a16:creationId xmlns:a16="http://schemas.microsoft.com/office/drawing/2014/main" id="{1E01C23D-29EB-4C0D-88FF-81EB945D74E2}"/>
              </a:ext>
            </a:extLst>
          </p:cNvPr>
          <p:cNvGrpSpPr/>
          <p:nvPr/>
        </p:nvGrpSpPr>
        <p:grpSpPr>
          <a:xfrm rot="10800000">
            <a:off x="4428676" y="4197676"/>
            <a:ext cx="272950" cy="701654"/>
            <a:chOff x="1253225" y="1631433"/>
            <a:chExt cx="272950" cy="701654"/>
          </a:xfrm>
        </p:grpSpPr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AF554832-AE39-4EE0-927E-7E7A7015778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78" name="Straight Connector 877">
              <a:extLst>
                <a:ext uri="{FF2B5EF4-FFF2-40B4-BE49-F238E27FC236}">
                  <a16:creationId xmlns:a16="http://schemas.microsoft.com/office/drawing/2014/main" id="{238C5BA7-03FA-42A0-8D4D-3A49077955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9" name="Oval 878">
              <a:extLst>
                <a:ext uri="{FF2B5EF4-FFF2-40B4-BE49-F238E27FC236}">
                  <a16:creationId xmlns:a16="http://schemas.microsoft.com/office/drawing/2014/main" id="{CA21E5C7-5E16-453A-85F8-9EAD6A8BA18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80" name="Group 879">
            <a:extLst>
              <a:ext uri="{FF2B5EF4-FFF2-40B4-BE49-F238E27FC236}">
                <a16:creationId xmlns:a16="http://schemas.microsoft.com/office/drawing/2014/main" id="{33E93F44-8255-4A63-A5EE-3D05268BB6E5}"/>
              </a:ext>
            </a:extLst>
          </p:cNvPr>
          <p:cNvGrpSpPr/>
          <p:nvPr/>
        </p:nvGrpSpPr>
        <p:grpSpPr>
          <a:xfrm rot="10800000">
            <a:off x="4692007" y="4197676"/>
            <a:ext cx="272950" cy="701654"/>
            <a:chOff x="1253225" y="1631433"/>
            <a:chExt cx="272950" cy="701654"/>
          </a:xfrm>
        </p:grpSpPr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1DA4CCE6-E2BD-4E36-8C97-E4414560709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82" name="Straight Connector 881">
              <a:extLst>
                <a:ext uri="{FF2B5EF4-FFF2-40B4-BE49-F238E27FC236}">
                  <a16:creationId xmlns:a16="http://schemas.microsoft.com/office/drawing/2014/main" id="{B8CD1025-7464-4B85-8AA6-977A42CAC2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3" name="Oval 882">
              <a:extLst>
                <a:ext uri="{FF2B5EF4-FFF2-40B4-BE49-F238E27FC236}">
                  <a16:creationId xmlns:a16="http://schemas.microsoft.com/office/drawing/2014/main" id="{91F2894A-AC14-4659-9AC1-2914B5B8AE1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84" name="Group 883">
            <a:extLst>
              <a:ext uri="{FF2B5EF4-FFF2-40B4-BE49-F238E27FC236}">
                <a16:creationId xmlns:a16="http://schemas.microsoft.com/office/drawing/2014/main" id="{74D86251-F17B-469C-B6B6-68AA49F4B204}"/>
              </a:ext>
            </a:extLst>
          </p:cNvPr>
          <p:cNvGrpSpPr/>
          <p:nvPr/>
        </p:nvGrpSpPr>
        <p:grpSpPr>
          <a:xfrm>
            <a:off x="4654590" y="3506024"/>
            <a:ext cx="272950" cy="701654"/>
            <a:chOff x="1253225" y="1631433"/>
            <a:chExt cx="272950" cy="701654"/>
          </a:xfrm>
        </p:grpSpPr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8F961A84-DE92-47CA-BE2B-3CB8C17678F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86" name="Straight Connector 885">
              <a:extLst>
                <a:ext uri="{FF2B5EF4-FFF2-40B4-BE49-F238E27FC236}">
                  <a16:creationId xmlns:a16="http://schemas.microsoft.com/office/drawing/2014/main" id="{CA744399-3CD7-4F5C-87AF-35E5C37042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7" name="Oval 886">
              <a:extLst>
                <a:ext uri="{FF2B5EF4-FFF2-40B4-BE49-F238E27FC236}">
                  <a16:creationId xmlns:a16="http://schemas.microsoft.com/office/drawing/2014/main" id="{BF209A65-06A2-44B3-9FE6-0A5871F1BEA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88" name="Group 887">
            <a:extLst>
              <a:ext uri="{FF2B5EF4-FFF2-40B4-BE49-F238E27FC236}">
                <a16:creationId xmlns:a16="http://schemas.microsoft.com/office/drawing/2014/main" id="{EDF06768-B89A-4ECC-8FC2-EB594FF7B5E4}"/>
              </a:ext>
            </a:extLst>
          </p:cNvPr>
          <p:cNvGrpSpPr/>
          <p:nvPr/>
        </p:nvGrpSpPr>
        <p:grpSpPr>
          <a:xfrm rot="10800000">
            <a:off x="5669141" y="4176941"/>
            <a:ext cx="272950" cy="701654"/>
            <a:chOff x="1253225" y="1631433"/>
            <a:chExt cx="272950" cy="701654"/>
          </a:xfrm>
        </p:grpSpPr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4A0399BD-D2ED-4A93-A3BB-FDC44D6454D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90" name="Straight Connector 889">
              <a:extLst>
                <a:ext uri="{FF2B5EF4-FFF2-40B4-BE49-F238E27FC236}">
                  <a16:creationId xmlns:a16="http://schemas.microsoft.com/office/drawing/2014/main" id="{F94E3D64-1012-4947-93A5-E7D35430BF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1" name="Oval 890">
              <a:extLst>
                <a:ext uri="{FF2B5EF4-FFF2-40B4-BE49-F238E27FC236}">
                  <a16:creationId xmlns:a16="http://schemas.microsoft.com/office/drawing/2014/main" id="{4B047E35-0B7A-4BD3-8FCF-74CE4A602C3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2" name="Group 891">
            <a:extLst>
              <a:ext uri="{FF2B5EF4-FFF2-40B4-BE49-F238E27FC236}">
                <a16:creationId xmlns:a16="http://schemas.microsoft.com/office/drawing/2014/main" id="{9BCF33B9-011C-4576-8695-521663612787}"/>
              </a:ext>
            </a:extLst>
          </p:cNvPr>
          <p:cNvGrpSpPr/>
          <p:nvPr/>
        </p:nvGrpSpPr>
        <p:grpSpPr>
          <a:xfrm>
            <a:off x="5637303" y="3481956"/>
            <a:ext cx="272950" cy="701654"/>
            <a:chOff x="1253225" y="1631433"/>
            <a:chExt cx="272950" cy="701654"/>
          </a:xfrm>
        </p:grpSpPr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id="{D8D69F78-DCCE-4CB1-A32A-67BAB82AAB5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94" name="Straight Connector 893">
              <a:extLst>
                <a:ext uri="{FF2B5EF4-FFF2-40B4-BE49-F238E27FC236}">
                  <a16:creationId xmlns:a16="http://schemas.microsoft.com/office/drawing/2014/main" id="{5E91B979-577D-45C5-9D6C-ABEAA4EBAF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5" name="Oval 894">
              <a:extLst>
                <a:ext uri="{FF2B5EF4-FFF2-40B4-BE49-F238E27FC236}">
                  <a16:creationId xmlns:a16="http://schemas.microsoft.com/office/drawing/2014/main" id="{FFDD171B-252D-472F-A549-EF492376A31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6" name="Group 895">
            <a:extLst>
              <a:ext uri="{FF2B5EF4-FFF2-40B4-BE49-F238E27FC236}">
                <a16:creationId xmlns:a16="http://schemas.microsoft.com/office/drawing/2014/main" id="{DD02EB56-A6E2-494B-B16D-F710D86DFBFE}"/>
              </a:ext>
            </a:extLst>
          </p:cNvPr>
          <p:cNvGrpSpPr/>
          <p:nvPr/>
        </p:nvGrpSpPr>
        <p:grpSpPr>
          <a:xfrm>
            <a:off x="5898417" y="3481956"/>
            <a:ext cx="272950" cy="701654"/>
            <a:chOff x="1253225" y="1631433"/>
            <a:chExt cx="272950" cy="701654"/>
          </a:xfrm>
        </p:grpSpPr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id="{21F0AB9E-7ED5-44AE-9AE6-09F83C20514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98" name="Straight Connector 897">
              <a:extLst>
                <a:ext uri="{FF2B5EF4-FFF2-40B4-BE49-F238E27FC236}">
                  <a16:creationId xmlns:a16="http://schemas.microsoft.com/office/drawing/2014/main" id="{E573833B-FDDB-4D77-AA00-4618ABC023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9" name="Oval 898">
              <a:extLst>
                <a:ext uri="{FF2B5EF4-FFF2-40B4-BE49-F238E27FC236}">
                  <a16:creationId xmlns:a16="http://schemas.microsoft.com/office/drawing/2014/main" id="{0C14B4B2-3026-4139-ABCB-1006C9DB0A9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00" name="Group 899">
            <a:extLst>
              <a:ext uri="{FF2B5EF4-FFF2-40B4-BE49-F238E27FC236}">
                <a16:creationId xmlns:a16="http://schemas.microsoft.com/office/drawing/2014/main" id="{1D38D437-A912-436F-8BD9-84B7FC4BAAE4}"/>
              </a:ext>
            </a:extLst>
          </p:cNvPr>
          <p:cNvGrpSpPr/>
          <p:nvPr/>
        </p:nvGrpSpPr>
        <p:grpSpPr>
          <a:xfrm>
            <a:off x="6158205" y="3475287"/>
            <a:ext cx="272950" cy="701654"/>
            <a:chOff x="1253225" y="1631433"/>
            <a:chExt cx="272950" cy="701654"/>
          </a:xfrm>
        </p:grpSpPr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5E1ADFB0-D9FC-4CF1-AAE3-30D0DD8ABA1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02" name="Straight Connector 901">
              <a:extLst>
                <a:ext uri="{FF2B5EF4-FFF2-40B4-BE49-F238E27FC236}">
                  <a16:creationId xmlns:a16="http://schemas.microsoft.com/office/drawing/2014/main" id="{05B9DA68-B102-4928-B6AC-EA8B0E26DE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3" name="Oval 902">
              <a:extLst>
                <a:ext uri="{FF2B5EF4-FFF2-40B4-BE49-F238E27FC236}">
                  <a16:creationId xmlns:a16="http://schemas.microsoft.com/office/drawing/2014/main" id="{D5CEE7C2-8B16-4B26-A5BF-99327508A33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04" name="Group 903">
            <a:extLst>
              <a:ext uri="{FF2B5EF4-FFF2-40B4-BE49-F238E27FC236}">
                <a16:creationId xmlns:a16="http://schemas.microsoft.com/office/drawing/2014/main" id="{9374B9B2-EF0E-426A-BE22-F37E52C2BAAD}"/>
              </a:ext>
            </a:extLst>
          </p:cNvPr>
          <p:cNvGrpSpPr/>
          <p:nvPr/>
        </p:nvGrpSpPr>
        <p:grpSpPr>
          <a:xfrm>
            <a:off x="6416919" y="3481956"/>
            <a:ext cx="272950" cy="701654"/>
            <a:chOff x="1253225" y="1631433"/>
            <a:chExt cx="272950" cy="701654"/>
          </a:xfrm>
        </p:grpSpPr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id="{2F4DC47A-BCC8-40D5-A393-4DD7CD9BFDD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06" name="Straight Connector 905">
              <a:extLst>
                <a:ext uri="{FF2B5EF4-FFF2-40B4-BE49-F238E27FC236}">
                  <a16:creationId xmlns:a16="http://schemas.microsoft.com/office/drawing/2014/main" id="{BD0BA9D2-8F26-4204-9F55-AFF58BF7D1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7" name="Oval 906">
              <a:extLst>
                <a:ext uri="{FF2B5EF4-FFF2-40B4-BE49-F238E27FC236}">
                  <a16:creationId xmlns:a16="http://schemas.microsoft.com/office/drawing/2014/main" id="{3AC1B677-6159-4945-A410-1EE15517376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08" name="Group 907">
            <a:extLst>
              <a:ext uri="{FF2B5EF4-FFF2-40B4-BE49-F238E27FC236}">
                <a16:creationId xmlns:a16="http://schemas.microsoft.com/office/drawing/2014/main" id="{180882B9-7EDB-47B2-8AE8-F59D4819AB89}"/>
              </a:ext>
            </a:extLst>
          </p:cNvPr>
          <p:cNvGrpSpPr/>
          <p:nvPr/>
        </p:nvGrpSpPr>
        <p:grpSpPr>
          <a:xfrm>
            <a:off x="6682598" y="3481956"/>
            <a:ext cx="272950" cy="701654"/>
            <a:chOff x="1253225" y="1631433"/>
            <a:chExt cx="272950" cy="701654"/>
          </a:xfrm>
        </p:grpSpPr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id="{9657CA5F-CA32-4766-A9D2-4DDFB232E57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10" name="Straight Connector 909">
              <a:extLst>
                <a:ext uri="{FF2B5EF4-FFF2-40B4-BE49-F238E27FC236}">
                  <a16:creationId xmlns:a16="http://schemas.microsoft.com/office/drawing/2014/main" id="{0C84FCB1-5C46-4C4F-B728-9A1911A7D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1" name="Oval 910">
              <a:extLst>
                <a:ext uri="{FF2B5EF4-FFF2-40B4-BE49-F238E27FC236}">
                  <a16:creationId xmlns:a16="http://schemas.microsoft.com/office/drawing/2014/main" id="{E909F14A-A579-4AAD-B1FF-762F24B5E8E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12" name="Group 911">
            <a:extLst>
              <a:ext uri="{FF2B5EF4-FFF2-40B4-BE49-F238E27FC236}">
                <a16:creationId xmlns:a16="http://schemas.microsoft.com/office/drawing/2014/main" id="{04EC0663-C46B-4777-A225-BB6BF99B4269}"/>
              </a:ext>
            </a:extLst>
          </p:cNvPr>
          <p:cNvGrpSpPr/>
          <p:nvPr/>
        </p:nvGrpSpPr>
        <p:grpSpPr>
          <a:xfrm rot="10800000">
            <a:off x="5932472" y="4176941"/>
            <a:ext cx="272950" cy="701654"/>
            <a:chOff x="1253225" y="1631433"/>
            <a:chExt cx="272950" cy="701654"/>
          </a:xfrm>
        </p:grpSpPr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id="{EA52757D-8049-4122-922E-AD733A76DD4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14" name="Straight Connector 913">
              <a:extLst>
                <a:ext uri="{FF2B5EF4-FFF2-40B4-BE49-F238E27FC236}">
                  <a16:creationId xmlns:a16="http://schemas.microsoft.com/office/drawing/2014/main" id="{ABB0F046-5F06-44C6-A182-9B2EFF25AE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5" name="Oval 914">
              <a:extLst>
                <a:ext uri="{FF2B5EF4-FFF2-40B4-BE49-F238E27FC236}">
                  <a16:creationId xmlns:a16="http://schemas.microsoft.com/office/drawing/2014/main" id="{E68689C6-E06B-46F6-B9E1-9FD2C46670A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16" name="Group 915">
            <a:extLst>
              <a:ext uri="{FF2B5EF4-FFF2-40B4-BE49-F238E27FC236}">
                <a16:creationId xmlns:a16="http://schemas.microsoft.com/office/drawing/2014/main" id="{1FC51DFE-AD6F-40CF-A180-69201BFB78BD}"/>
              </a:ext>
            </a:extLst>
          </p:cNvPr>
          <p:cNvGrpSpPr/>
          <p:nvPr/>
        </p:nvGrpSpPr>
        <p:grpSpPr>
          <a:xfrm rot="10800000">
            <a:off x="6195159" y="4173607"/>
            <a:ext cx="272950" cy="701654"/>
            <a:chOff x="1253225" y="1631433"/>
            <a:chExt cx="272950" cy="701654"/>
          </a:xfrm>
        </p:grpSpPr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id="{ACEEE714-BB29-46D0-BC5F-97C581940D9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18" name="Straight Connector 917">
              <a:extLst>
                <a:ext uri="{FF2B5EF4-FFF2-40B4-BE49-F238E27FC236}">
                  <a16:creationId xmlns:a16="http://schemas.microsoft.com/office/drawing/2014/main" id="{6073D7CD-6870-4E9A-9ADC-3D10332473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9" name="Oval 918">
              <a:extLst>
                <a:ext uri="{FF2B5EF4-FFF2-40B4-BE49-F238E27FC236}">
                  <a16:creationId xmlns:a16="http://schemas.microsoft.com/office/drawing/2014/main" id="{72254D0F-E597-4F5B-85B8-4F84A0AEF2C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20" name="Group 919">
            <a:extLst>
              <a:ext uri="{FF2B5EF4-FFF2-40B4-BE49-F238E27FC236}">
                <a16:creationId xmlns:a16="http://schemas.microsoft.com/office/drawing/2014/main" id="{8D8EE884-B0AE-444F-9AED-6030EC5D96D6}"/>
              </a:ext>
            </a:extLst>
          </p:cNvPr>
          <p:cNvGrpSpPr/>
          <p:nvPr/>
        </p:nvGrpSpPr>
        <p:grpSpPr>
          <a:xfrm rot="10800000">
            <a:off x="6458490" y="4173607"/>
            <a:ext cx="272950" cy="701654"/>
            <a:chOff x="1253225" y="1631433"/>
            <a:chExt cx="272950" cy="701654"/>
          </a:xfrm>
        </p:grpSpPr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id="{58EFE57F-5115-4575-9F96-C590BA56B80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22" name="Straight Connector 921">
              <a:extLst>
                <a:ext uri="{FF2B5EF4-FFF2-40B4-BE49-F238E27FC236}">
                  <a16:creationId xmlns:a16="http://schemas.microsoft.com/office/drawing/2014/main" id="{812424C6-94EE-44DA-9B64-62C4508E6E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3" name="Oval 922">
              <a:extLst>
                <a:ext uri="{FF2B5EF4-FFF2-40B4-BE49-F238E27FC236}">
                  <a16:creationId xmlns:a16="http://schemas.microsoft.com/office/drawing/2014/main" id="{86A3B60C-7FAD-4B28-B2CE-0633B37496A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24" name="Group 923">
            <a:extLst>
              <a:ext uri="{FF2B5EF4-FFF2-40B4-BE49-F238E27FC236}">
                <a16:creationId xmlns:a16="http://schemas.microsoft.com/office/drawing/2014/main" id="{462401C9-9933-428A-8EE6-3CD14BDEEB8B}"/>
              </a:ext>
            </a:extLst>
          </p:cNvPr>
          <p:cNvGrpSpPr/>
          <p:nvPr/>
        </p:nvGrpSpPr>
        <p:grpSpPr>
          <a:xfrm rot="10800000">
            <a:off x="6724036" y="4173608"/>
            <a:ext cx="272950" cy="701654"/>
            <a:chOff x="1253225" y="1631433"/>
            <a:chExt cx="272950" cy="701654"/>
          </a:xfrm>
        </p:grpSpPr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id="{5827990A-B389-4212-95BA-AEE78B92E0C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26" name="Straight Connector 925">
              <a:extLst>
                <a:ext uri="{FF2B5EF4-FFF2-40B4-BE49-F238E27FC236}">
                  <a16:creationId xmlns:a16="http://schemas.microsoft.com/office/drawing/2014/main" id="{C2093B44-89A7-430D-9892-4B0EB7BD0E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7" name="Oval 926">
              <a:extLst>
                <a:ext uri="{FF2B5EF4-FFF2-40B4-BE49-F238E27FC236}">
                  <a16:creationId xmlns:a16="http://schemas.microsoft.com/office/drawing/2014/main" id="{43E3DA78-A5EB-4578-BE66-E0AB799FE70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28" name="Group 927">
            <a:extLst>
              <a:ext uri="{FF2B5EF4-FFF2-40B4-BE49-F238E27FC236}">
                <a16:creationId xmlns:a16="http://schemas.microsoft.com/office/drawing/2014/main" id="{BDF1CA7C-8668-495E-9100-48549F6DBD20}"/>
              </a:ext>
            </a:extLst>
          </p:cNvPr>
          <p:cNvGrpSpPr/>
          <p:nvPr/>
        </p:nvGrpSpPr>
        <p:grpSpPr>
          <a:xfrm rot="10800000">
            <a:off x="6987367" y="4173608"/>
            <a:ext cx="272950" cy="701654"/>
            <a:chOff x="1253225" y="1631433"/>
            <a:chExt cx="272950" cy="701654"/>
          </a:xfrm>
        </p:grpSpPr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id="{26431274-3D54-4D34-9BC0-32C87444CD6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30" name="Straight Connector 929">
              <a:extLst>
                <a:ext uri="{FF2B5EF4-FFF2-40B4-BE49-F238E27FC236}">
                  <a16:creationId xmlns:a16="http://schemas.microsoft.com/office/drawing/2014/main" id="{1EA48157-AB00-44A5-AB4B-45D33425A5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1" name="Oval 930">
              <a:extLst>
                <a:ext uri="{FF2B5EF4-FFF2-40B4-BE49-F238E27FC236}">
                  <a16:creationId xmlns:a16="http://schemas.microsoft.com/office/drawing/2014/main" id="{2FCE4CBC-004E-4E31-B925-565CFB90B47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32" name="Group 931">
            <a:extLst>
              <a:ext uri="{FF2B5EF4-FFF2-40B4-BE49-F238E27FC236}">
                <a16:creationId xmlns:a16="http://schemas.microsoft.com/office/drawing/2014/main" id="{8B10F359-1C98-4A34-B8DD-AD4B145D4238}"/>
              </a:ext>
            </a:extLst>
          </p:cNvPr>
          <p:cNvGrpSpPr/>
          <p:nvPr/>
        </p:nvGrpSpPr>
        <p:grpSpPr>
          <a:xfrm>
            <a:off x="6949950" y="3481956"/>
            <a:ext cx="272950" cy="701654"/>
            <a:chOff x="1253225" y="1631433"/>
            <a:chExt cx="272950" cy="701654"/>
          </a:xfrm>
        </p:grpSpPr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id="{40B96653-D434-4CDA-A5E4-E481F212649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34" name="Straight Connector 933">
              <a:extLst>
                <a:ext uri="{FF2B5EF4-FFF2-40B4-BE49-F238E27FC236}">
                  <a16:creationId xmlns:a16="http://schemas.microsoft.com/office/drawing/2014/main" id="{75811416-522F-4F6F-A348-583810E36B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5" name="Oval 934">
              <a:extLst>
                <a:ext uri="{FF2B5EF4-FFF2-40B4-BE49-F238E27FC236}">
                  <a16:creationId xmlns:a16="http://schemas.microsoft.com/office/drawing/2014/main" id="{753B931E-54AE-4CE1-A427-6EB1FC845CC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36" name="Group 935">
            <a:extLst>
              <a:ext uri="{FF2B5EF4-FFF2-40B4-BE49-F238E27FC236}">
                <a16:creationId xmlns:a16="http://schemas.microsoft.com/office/drawing/2014/main" id="{E6714751-2309-41EA-AE4D-F1CAB25C55A0}"/>
              </a:ext>
            </a:extLst>
          </p:cNvPr>
          <p:cNvGrpSpPr/>
          <p:nvPr/>
        </p:nvGrpSpPr>
        <p:grpSpPr>
          <a:xfrm rot="10800000">
            <a:off x="7768245" y="4176942"/>
            <a:ext cx="272950" cy="701654"/>
            <a:chOff x="1253225" y="1631433"/>
            <a:chExt cx="272950" cy="701654"/>
          </a:xfrm>
        </p:grpSpPr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id="{A6073A68-0832-4AE2-B3B8-9E8CBBC7B04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38" name="Straight Connector 937">
              <a:extLst>
                <a:ext uri="{FF2B5EF4-FFF2-40B4-BE49-F238E27FC236}">
                  <a16:creationId xmlns:a16="http://schemas.microsoft.com/office/drawing/2014/main" id="{15927197-E01F-4062-A7A9-E273E48B2D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9" name="Oval 938">
              <a:extLst>
                <a:ext uri="{FF2B5EF4-FFF2-40B4-BE49-F238E27FC236}">
                  <a16:creationId xmlns:a16="http://schemas.microsoft.com/office/drawing/2014/main" id="{305C98E6-1FC9-4BBC-9179-D9E4E5A9129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40" name="Group 939">
            <a:extLst>
              <a:ext uri="{FF2B5EF4-FFF2-40B4-BE49-F238E27FC236}">
                <a16:creationId xmlns:a16="http://schemas.microsoft.com/office/drawing/2014/main" id="{A95B27A6-094C-44EF-B19B-56B0D06E80F9}"/>
              </a:ext>
            </a:extLst>
          </p:cNvPr>
          <p:cNvGrpSpPr/>
          <p:nvPr/>
        </p:nvGrpSpPr>
        <p:grpSpPr>
          <a:xfrm>
            <a:off x="7736407" y="3481957"/>
            <a:ext cx="272950" cy="701654"/>
            <a:chOff x="1253225" y="1631433"/>
            <a:chExt cx="272950" cy="701654"/>
          </a:xfrm>
        </p:grpSpPr>
        <p:sp>
          <p:nvSpPr>
            <p:cNvPr id="941" name="Freeform: Shape 940">
              <a:extLst>
                <a:ext uri="{FF2B5EF4-FFF2-40B4-BE49-F238E27FC236}">
                  <a16:creationId xmlns:a16="http://schemas.microsoft.com/office/drawing/2014/main" id="{57B58FBD-847B-476C-8CCE-2C75507B258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42" name="Straight Connector 941">
              <a:extLst>
                <a:ext uri="{FF2B5EF4-FFF2-40B4-BE49-F238E27FC236}">
                  <a16:creationId xmlns:a16="http://schemas.microsoft.com/office/drawing/2014/main" id="{DB30C11F-B7D0-4D83-956D-08B4EA3C28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3" name="Oval 942">
              <a:extLst>
                <a:ext uri="{FF2B5EF4-FFF2-40B4-BE49-F238E27FC236}">
                  <a16:creationId xmlns:a16="http://schemas.microsoft.com/office/drawing/2014/main" id="{D0A32FA0-3E8F-463E-A366-F1525819B3F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44" name="Group 943">
            <a:extLst>
              <a:ext uri="{FF2B5EF4-FFF2-40B4-BE49-F238E27FC236}">
                <a16:creationId xmlns:a16="http://schemas.microsoft.com/office/drawing/2014/main" id="{1455B09D-53D7-4AC3-92C6-9D7644D6D2D5}"/>
              </a:ext>
            </a:extLst>
          </p:cNvPr>
          <p:cNvGrpSpPr/>
          <p:nvPr/>
        </p:nvGrpSpPr>
        <p:grpSpPr>
          <a:xfrm>
            <a:off x="7997521" y="3481957"/>
            <a:ext cx="272950" cy="701654"/>
            <a:chOff x="1253225" y="1631433"/>
            <a:chExt cx="272950" cy="701654"/>
          </a:xfrm>
        </p:grpSpPr>
        <p:sp>
          <p:nvSpPr>
            <p:cNvPr id="945" name="Freeform: Shape 944">
              <a:extLst>
                <a:ext uri="{FF2B5EF4-FFF2-40B4-BE49-F238E27FC236}">
                  <a16:creationId xmlns:a16="http://schemas.microsoft.com/office/drawing/2014/main" id="{1555E7D0-712A-4A3B-9740-CE8FD5BC95E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46" name="Straight Connector 945">
              <a:extLst>
                <a:ext uri="{FF2B5EF4-FFF2-40B4-BE49-F238E27FC236}">
                  <a16:creationId xmlns:a16="http://schemas.microsoft.com/office/drawing/2014/main" id="{A40081F8-E6F4-4EE8-B4F4-15690657A2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7" name="Oval 946">
              <a:extLst>
                <a:ext uri="{FF2B5EF4-FFF2-40B4-BE49-F238E27FC236}">
                  <a16:creationId xmlns:a16="http://schemas.microsoft.com/office/drawing/2014/main" id="{1C6E6105-567B-4EB2-82AC-3B120570F97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48" name="Group 947">
            <a:extLst>
              <a:ext uri="{FF2B5EF4-FFF2-40B4-BE49-F238E27FC236}">
                <a16:creationId xmlns:a16="http://schemas.microsoft.com/office/drawing/2014/main" id="{FE604C8A-82BF-492A-AF0F-9E01FD3B8669}"/>
              </a:ext>
            </a:extLst>
          </p:cNvPr>
          <p:cNvGrpSpPr/>
          <p:nvPr/>
        </p:nvGrpSpPr>
        <p:grpSpPr>
          <a:xfrm>
            <a:off x="8257309" y="3475288"/>
            <a:ext cx="272950" cy="701654"/>
            <a:chOff x="1253225" y="1631433"/>
            <a:chExt cx="272950" cy="701654"/>
          </a:xfrm>
        </p:grpSpPr>
        <p:sp>
          <p:nvSpPr>
            <p:cNvPr id="949" name="Freeform: Shape 948">
              <a:extLst>
                <a:ext uri="{FF2B5EF4-FFF2-40B4-BE49-F238E27FC236}">
                  <a16:creationId xmlns:a16="http://schemas.microsoft.com/office/drawing/2014/main" id="{B7C279F8-4302-4575-A915-81EEBC91587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50" name="Straight Connector 949">
              <a:extLst>
                <a:ext uri="{FF2B5EF4-FFF2-40B4-BE49-F238E27FC236}">
                  <a16:creationId xmlns:a16="http://schemas.microsoft.com/office/drawing/2014/main" id="{CB782F6A-18F5-49BF-8C5C-F70B058F2B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1" name="Oval 950">
              <a:extLst>
                <a:ext uri="{FF2B5EF4-FFF2-40B4-BE49-F238E27FC236}">
                  <a16:creationId xmlns:a16="http://schemas.microsoft.com/office/drawing/2014/main" id="{6FB863DE-200C-4E40-98A8-6FEA4AF51B1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52" name="Group 951">
            <a:extLst>
              <a:ext uri="{FF2B5EF4-FFF2-40B4-BE49-F238E27FC236}">
                <a16:creationId xmlns:a16="http://schemas.microsoft.com/office/drawing/2014/main" id="{24D7BF17-8AFF-48D3-A278-2C09B813B2BF}"/>
              </a:ext>
            </a:extLst>
          </p:cNvPr>
          <p:cNvGrpSpPr/>
          <p:nvPr/>
        </p:nvGrpSpPr>
        <p:grpSpPr>
          <a:xfrm>
            <a:off x="8516023" y="3481957"/>
            <a:ext cx="272950" cy="701654"/>
            <a:chOff x="1253225" y="1631433"/>
            <a:chExt cx="272950" cy="701654"/>
          </a:xfrm>
        </p:grpSpPr>
        <p:sp>
          <p:nvSpPr>
            <p:cNvPr id="953" name="Freeform: Shape 952">
              <a:extLst>
                <a:ext uri="{FF2B5EF4-FFF2-40B4-BE49-F238E27FC236}">
                  <a16:creationId xmlns:a16="http://schemas.microsoft.com/office/drawing/2014/main" id="{5CCA903D-23B2-475F-A69D-00F620949D1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54" name="Straight Connector 953">
              <a:extLst>
                <a:ext uri="{FF2B5EF4-FFF2-40B4-BE49-F238E27FC236}">
                  <a16:creationId xmlns:a16="http://schemas.microsoft.com/office/drawing/2014/main" id="{79135393-AFD7-4F41-8A1C-73A2AAB407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5" name="Oval 954">
              <a:extLst>
                <a:ext uri="{FF2B5EF4-FFF2-40B4-BE49-F238E27FC236}">
                  <a16:creationId xmlns:a16="http://schemas.microsoft.com/office/drawing/2014/main" id="{765BA3FD-6451-4536-BDED-80B230B5F00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56" name="Group 955">
            <a:extLst>
              <a:ext uri="{FF2B5EF4-FFF2-40B4-BE49-F238E27FC236}">
                <a16:creationId xmlns:a16="http://schemas.microsoft.com/office/drawing/2014/main" id="{DBDDA88E-8657-4EDD-AE94-762ACECAB43A}"/>
              </a:ext>
            </a:extLst>
          </p:cNvPr>
          <p:cNvGrpSpPr/>
          <p:nvPr/>
        </p:nvGrpSpPr>
        <p:grpSpPr>
          <a:xfrm>
            <a:off x="8781702" y="3481957"/>
            <a:ext cx="272950" cy="701654"/>
            <a:chOff x="1253225" y="1631433"/>
            <a:chExt cx="272950" cy="701654"/>
          </a:xfrm>
        </p:grpSpPr>
        <p:sp>
          <p:nvSpPr>
            <p:cNvPr id="957" name="Freeform: Shape 956">
              <a:extLst>
                <a:ext uri="{FF2B5EF4-FFF2-40B4-BE49-F238E27FC236}">
                  <a16:creationId xmlns:a16="http://schemas.microsoft.com/office/drawing/2014/main" id="{5B4D1312-92AE-435A-B26D-DBBBDA94784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58" name="Straight Connector 957">
              <a:extLst>
                <a:ext uri="{FF2B5EF4-FFF2-40B4-BE49-F238E27FC236}">
                  <a16:creationId xmlns:a16="http://schemas.microsoft.com/office/drawing/2014/main" id="{F40CC2E3-6575-4305-8683-80F4F86DA7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9" name="Oval 958">
              <a:extLst>
                <a:ext uri="{FF2B5EF4-FFF2-40B4-BE49-F238E27FC236}">
                  <a16:creationId xmlns:a16="http://schemas.microsoft.com/office/drawing/2014/main" id="{B5346158-25B1-421F-8813-2C73A891CED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60" name="Group 959">
            <a:extLst>
              <a:ext uri="{FF2B5EF4-FFF2-40B4-BE49-F238E27FC236}">
                <a16:creationId xmlns:a16="http://schemas.microsoft.com/office/drawing/2014/main" id="{2BE0B0DD-7DAE-42F3-9766-522F2990C784}"/>
              </a:ext>
            </a:extLst>
          </p:cNvPr>
          <p:cNvGrpSpPr/>
          <p:nvPr/>
        </p:nvGrpSpPr>
        <p:grpSpPr>
          <a:xfrm rot="10800000">
            <a:off x="8031576" y="4176942"/>
            <a:ext cx="272950" cy="701654"/>
            <a:chOff x="1253225" y="1631433"/>
            <a:chExt cx="272950" cy="701654"/>
          </a:xfrm>
        </p:grpSpPr>
        <p:sp>
          <p:nvSpPr>
            <p:cNvPr id="961" name="Freeform: Shape 960">
              <a:extLst>
                <a:ext uri="{FF2B5EF4-FFF2-40B4-BE49-F238E27FC236}">
                  <a16:creationId xmlns:a16="http://schemas.microsoft.com/office/drawing/2014/main" id="{F1372E9E-7F31-425B-BDBD-11E6B772822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62" name="Straight Connector 961">
              <a:extLst>
                <a:ext uri="{FF2B5EF4-FFF2-40B4-BE49-F238E27FC236}">
                  <a16:creationId xmlns:a16="http://schemas.microsoft.com/office/drawing/2014/main" id="{12AE784F-8FB6-40C8-A74C-B7EC016EC0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3" name="Oval 962">
              <a:extLst>
                <a:ext uri="{FF2B5EF4-FFF2-40B4-BE49-F238E27FC236}">
                  <a16:creationId xmlns:a16="http://schemas.microsoft.com/office/drawing/2014/main" id="{D0D3F7C2-0A97-44E3-95BE-A2C1F84FE7D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64" name="Group 963">
            <a:extLst>
              <a:ext uri="{FF2B5EF4-FFF2-40B4-BE49-F238E27FC236}">
                <a16:creationId xmlns:a16="http://schemas.microsoft.com/office/drawing/2014/main" id="{35F90CD7-A330-40EC-8F77-B5B6C62419D0}"/>
              </a:ext>
            </a:extLst>
          </p:cNvPr>
          <p:cNvGrpSpPr/>
          <p:nvPr/>
        </p:nvGrpSpPr>
        <p:grpSpPr>
          <a:xfrm rot="10800000">
            <a:off x="8294263" y="4173608"/>
            <a:ext cx="272950" cy="701654"/>
            <a:chOff x="1253225" y="1631433"/>
            <a:chExt cx="272950" cy="701654"/>
          </a:xfrm>
        </p:grpSpPr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id="{5763E3A0-1D5C-4122-981A-F63505C3A1B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66" name="Straight Connector 965">
              <a:extLst>
                <a:ext uri="{FF2B5EF4-FFF2-40B4-BE49-F238E27FC236}">
                  <a16:creationId xmlns:a16="http://schemas.microsoft.com/office/drawing/2014/main" id="{8DA8AE2F-BEB6-4FAE-AE3B-679BB46F86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7" name="Oval 966">
              <a:extLst>
                <a:ext uri="{FF2B5EF4-FFF2-40B4-BE49-F238E27FC236}">
                  <a16:creationId xmlns:a16="http://schemas.microsoft.com/office/drawing/2014/main" id="{CD80A741-B7DF-4EAA-907E-6AD67FF8345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68" name="Group 967">
            <a:extLst>
              <a:ext uri="{FF2B5EF4-FFF2-40B4-BE49-F238E27FC236}">
                <a16:creationId xmlns:a16="http://schemas.microsoft.com/office/drawing/2014/main" id="{CC478DDB-13AC-49A2-A679-E2FF2588D9B2}"/>
              </a:ext>
            </a:extLst>
          </p:cNvPr>
          <p:cNvGrpSpPr/>
          <p:nvPr/>
        </p:nvGrpSpPr>
        <p:grpSpPr>
          <a:xfrm rot="10800000">
            <a:off x="8557594" y="4173608"/>
            <a:ext cx="272950" cy="701654"/>
            <a:chOff x="1253225" y="1631433"/>
            <a:chExt cx="272950" cy="701654"/>
          </a:xfrm>
        </p:grpSpPr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id="{888CA2FF-463C-48B0-8D32-7661A7880A1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70" name="Straight Connector 969">
              <a:extLst>
                <a:ext uri="{FF2B5EF4-FFF2-40B4-BE49-F238E27FC236}">
                  <a16:creationId xmlns:a16="http://schemas.microsoft.com/office/drawing/2014/main" id="{CF3D89CB-1602-4FCD-A0D0-F967FACE8E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1" name="Oval 970">
              <a:extLst>
                <a:ext uri="{FF2B5EF4-FFF2-40B4-BE49-F238E27FC236}">
                  <a16:creationId xmlns:a16="http://schemas.microsoft.com/office/drawing/2014/main" id="{8AAB98E2-B1DA-4F58-9ABC-219AC7828F6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72" name="Group 971">
            <a:extLst>
              <a:ext uri="{FF2B5EF4-FFF2-40B4-BE49-F238E27FC236}">
                <a16:creationId xmlns:a16="http://schemas.microsoft.com/office/drawing/2014/main" id="{A13172DA-C571-4711-8F88-EC21A8EAFB78}"/>
              </a:ext>
            </a:extLst>
          </p:cNvPr>
          <p:cNvGrpSpPr/>
          <p:nvPr/>
        </p:nvGrpSpPr>
        <p:grpSpPr>
          <a:xfrm rot="10800000">
            <a:off x="8823140" y="4173609"/>
            <a:ext cx="272950" cy="701654"/>
            <a:chOff x="1253225" y="1631433"/>
            <a:chExt cx="272950" cy="701654"/>
          </a:xfrm>
        </p:grpSpPr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0E1C4CA1-B1E8-4FEA-A727-8AC040B7A4E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74" name="Straight Connector 973">
              <a:extLst>
                <a:ext uri="{FF2B5EF4-FFF2-40B4-BE49-F238E27FC236}">
                  <a16:creationId xmlns:a16="http://schemas.microsoft.com/office/drawing/2014/main" id="{75636990-C96E-4008-9643-196EB274BA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5" name="Oval 974">
              <a:extLst>
                <a:ext uri="{FF2B5EF4-FFF2-40B4-BE49-F238E27FC236}">
                  <a16:creationId xmlns:a16="http://schemas.microsoft.com/office/drawing/2014/main" id="{3997CF09-9034-4987-A189-D98DD0833A5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76" name="Group 975">
            <a:extLst>
              <a:ext uri="{FF2B5EF4-FFF2-40B4-BE49-F238E27FC236}">
                <a16:creationId xmlns:a16="http://schemas.microsoft.com/office/drawing/2014/main" id="{B08853A7-BF2F-4AEC-8629-EB306BCB23F7}"/>
              </a:ext>
            </a:extLst>
          </p:cNvPr>
          <p:cNvGrpSpPr/>
          <p:nvPr/>
        </p:nvGrpSpPr>
        <p:grpSpPr>
          <a:xfrm rot="10800000">
            <a:off x="9086471" y="4173609"/>
            <a:ext cx="272950" cy="701654"/>
            <a:chOff x="1253225" y="1631433"/>
            <a:chExt cx="272950" cy="701654"/>
          </a:xfrm>
        </p:grpSpPr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id="{93AE0AD9-60EB-4BE8-9F3A-EBF422ED355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78" name="Straight Connector 977">
              <a:extLst>
                <a:ext uri="{FF2B5EF4-FFF2-40B4-BE49-F238E27FC236}">
                  <a16:creationId xmlns:a16="http://schemas.microsoft.com/office/drawing/2014/main" id="{22A3CCE6-6BC6-45D7-BB21-9C72119AC3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9" name="Oval 978">
              <a:extLst>
                <a:ext uri="{FF2B5EF4-FFF2-40B4-BE49-F238E27FC236}">
                  <a16:creationId xmlns:a16="http://schemas.microsoft.com/office/drawing/2014/main" id="{033E6EB9-6BE4-439B-9CEE-BDDC88F1A08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80" name="Group 979">
            <a:extLst>
              <a:ext uri="{FF2B5EF4-FFF2-40B4-BE49-F238E27FC236}">
                <a16:creationId xmlns:a16="http://schemas.microsoft.com/office/drawing/2014/main" id="{02970B39-F537-4016-A9F2-B90DB9AD5C36}"/>
              </a:ext>
            </a:extLst>
          </p:cNvPr>
          <p:cNvGrpSpPr/>
          <p:nvPr/>
        </p:nvGrpSpPr>
        <p:grpSpPr>
          <a:xfrm>
            <a:off x="9049054" y="3481957"/>
            <a:ext cx="272950" cy="701654"/>
            <a:chOff x="1253225" y="1631433"/>
            <a:chExt cx="272950" cy="701654"/>
          </a:xfrm>
        </p:grpSpPr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id="{E810BAA5-29A2-4F63-A616-37588EDFB2F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82" name="Straight Connector 981">
              <a:extLst>
                <a:ext uri="{FF2B5EF4-FFF2-40B4-BE49-F238E27FC236}">
                  <a16:creationId xmlns:a16="http://schemas.microsoft.com/office/drawing/2014/main" id="{A2E35F1C-CD0A-4220-B67E-7176CCF2CB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3" name="Oval 982">
              <a:extLst>
                <a:ext uri="{FF2B5EF4-FFF2-40B4-BE49-F238E27FC236}">
                  <a16:creationId xmlns:a16="http://schemas.microsoft.com/office/drawing/2014/main" id="{F6CFA6B1-6CA6-46A2-B1BF-81241D2F1FD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84" name="Isosceles Triangle 983">
            <a:extLst>
              <a:ext uri="{FF2B5EF4-FFF2-40B4-BE49-F238E27FC236}">
                <a16:creationId xmlns:a16="http://schemas.microsoft.com/office/drawing/2014/main" id="{62175762-6DF5-445C-8356-4BB246E8CB34}"/>
              </a:ext>
            </a:extLst>
          </p:cNvPr>
          <p:cNvSpPr/>
          <p:nvPr/>
        </p:nvSpPr>
        <p:spPr>
          <a:xfrm rot="6481765">
            <a:off x="4129571" y="5712690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5" name="Isosceles Triangle 984">
            <a:extLst>
              <a:ext uri="{FF2B5EF4-FFF2-40B4-BE49-F238E27FC236}">
                <a16:creationId xmlns:a16="http://schemas.microsoft.com/office/drawing/2014/main" id="{EAABEFAF-3024-48D9-92C0-293245E53547}"/>
              </a:ext>
            </a:extLst>
          </p:cNvPr>
          <p:cNvSpPr/>
          <p:nvPr/>
        </p:nvSpPr>
        <p:spPr>
          <a:xfrm rot="6481765">
            <a:off x="6823322" y="5251631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6" name="Isosceles Triangle 985">
            <a:extLst>
              <a:ext uri="{FF2B5EF4-FFF2-40B4-BE49-F238E27FC236}">
                <a16:creationId xmlns:a16="http://schemas.microsoft.com/office/drawing/2014/main" id="{272C2E61-CA42-405A-AFA8-15789DF78274}"/>
              </a:ext>
            </a:extLst>
          </p:cNvPr>
          <p:cNvSpPr/>
          <p:nvPr/>
        </p:nvSpPr>
        <p:spPr>
          <a:xfrm rot="6481765">
            <a:off x="4971759" y="5208587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87" name="Group 986">
            <a:extLst>
              <a:ext uri="{FF2B5EF4-FFF2-40B4-BE49-F238E27FC236}">
                <a16:creationId xmlns:a16="http://schemas.microsoft.com/office/drawing/2014/main" id="{8F80DEDD-C533-4197-91F6-2C47732F7C92}"/>
              </a:ext>
            </a:extLst>
          </p:cNvPr>
          <p:cNvGrpSpPr/>
          <p:nvPr/>
        </p:nvGrpSpPr>
        <p:grpSpPr>
          <a:xfrm>
            <a:off x="9305061" y="3481956"/>
            <a:ext cx="272950" cy="701654"/>
            <a:chOff x="1253225" y="1631433"/>
            <a:chExt cx="272950" cy="701654"/>
          </a:xfrm>
        </p:grpSpPr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id="{F6DF9DA5-09E0-478E-B0D6-BF173227806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89" name="Straight Connector 988">
              <a:extLst>
                <a:ext uri="{FF2B5EF4-FFF2-40B4-BE49-F238E27FC236}">
                  <a16:creationId xmlns:a16="http://schemas.microsoft.com/office/drawing/2014/main" id="{005FE5A4-792F-4A4D-ABF0-0C61CD8C5F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0" name="Oval 989">
              <a:extLst>
                <a:ext uri="{FF2B5EF4-FFF2-40B4-BE49-F238E27FC236}">
                  <a16:creationId xmlns:a16="http://schemas.microsoft.com/office/drawing/2014/main" id="{EE1FF886-F839-4AEC-9028-BE8DF82DCD6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91" name="Group 990">
            <a:extLst>
              <a:ext uri="{FF2B5EF4-FFF2-40B4-BE49-F238E27FC236}">
                <a16:creationId xmlns:a16="http://schemas.microsoft.com/office/drawing/2014/main" id="{D8EE5ECD-DACE-4847-A5A1-EE5A01702C83}"/>
              </a:ext>
            </a:extLst>
          </p:cNvPr>
          <p:cNvGrpSpPr/>
          <p:nvPr/>
        </p:nvGrpSpPr>
        <p:grpSpPr>
          <a:xfrm rot="10800000">
            <a:off x="9346499" y="4173608"/>
            <a:ext cx="272950" cy="701654"/>
            <a:chOff x="1253225" y="1631433"/>
            <a:chExt cx="272950" cy="701654"/>
          </a:xfrm>
        </p:grpSpPr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id="{4D506849-4864-4085-B8A3-AC393DE9BA0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93" name="Straight Connector 992">
              <a:extLst>
                <a:ext uri="{FF2B5EF4-FFF2-40B4-BE49-F238E27FC236}">
                  <a16:creationId xmlns:a16="http://schemas.microsoft.com/office/drawing/2014/main" id="{6B491CF1-6ED1-4E3D-B474-209A5ACE2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4" name="Oval 993">
              <a:extLst>
                <a:ext uri="{FF2B5EF4-FFF2-40B4-BE49-F238E27FC236}">
                  <a16:creationId xmlns:a16="http://schemas.microsoft.com/office/drawing/2014/main" id="{022837B5-9C45-4643-9101-A998FB37583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95" name="Group 994">
            <a:extLst>
              <a:ext uri="{FF2B5EF4-FFF2-40B4-BE49-F238E27FC236}">
                <a16:creationId xmlns:a16="http://schemas.microsoft.com/office/drawing/2014/main" id="{B7DCF5B2-8161-4E88-9733-B6DDF91CDEA1}"/>
              </a:ext>
            </a:extLst>
          </p:cNvPr>
          <p:cNvGrpSpPr/>
          <p:nvPr/>
        </p:nvGrpSpPr>
        <p:grpSpPr>
          <a:xfrm rot="10800000">
            <a:off x="9609830" y="4173608"/>
            <a:ext cx="272950" cy="701654"/>
            <a:chOff x="1253225" y="1631433"/>
            <a:chExt cx="272950" cy="701654"/>
          </a:xfrm>
        </p:grpSpPr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id="{5971DA84-0C62-4135-942E-E2AD0EB06B4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97" name="Straight Connector 996">
              <a:extLst>
                <a:ext uri="{FF2B5EF4-FFF2-40B4-BE49-F238E27FC236}">
                  <a16:creationId xmlns:a16="http://schemas.microsoft.com/office/drawing/2014/main" id="{5C37D160-4F03-4EEE-BB18-CFF192FF1D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8" name="Oval 997">
              <a:extLst>
                <a:ext uri="{FF2B5EF4-FFF2-40B4-BE49-F238E27FC236}">
                  <a16:creationId xmlns:a16="http://schemas.microsoft.com/office/drawing/2014/main" id="{73366625-9EC2-4C3E-BC29-33D806FF6AB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99" name="Group 998">
            <a:extLst>
              <a:ext uri="{FF2B5EF4-FFF2-40B4-BE49-F238E27FC236}">
                <a16:creationId xmlns:a16="http://schemas.microsoft.com/office/drawing/2014/main" id="{FF0AC51A-DF41-4F21-9194-DAA2614C16E2}"/>
              </a:ext>
            </a:extLst>
          </p:cNvPr>
          <p:cNvGrpSpPr/>
          <p:nvPr/>
        </p:nvGrpSpPr>
        <p:grpSpPr>
          <a:xfrm>
            <a:off x="9563360" y="3481956"/>
            <a:ext cx="272950" cy="701654"/>
            <a:chOff x="1253225" y="1631433"/>
            <a:chExt cx="272950" cy="701654"/>
          </a:xfrm>
        </p:grpSpPr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id="{86DDFBB9-25D4-4A2C-A348-51E8D7B132A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01" name="Straight Connector 1000">
              <a:extLst>
                <a:ext uri="{FF2B5EF4-FFF2-40B4-BE49-F238E27FC236}">
                  <a16:creationId xmlns:a16="http://schemas.microsoft.com/office/drawing/2014/main" id="{679F777E-6CE2-4231-92D4-CB0F30F52E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2" name="Oval 1001">
              <a:extLst>
                <a:ext uri="{FF2B5EF4-FFF2-40B4-BE49-F238E27FC236}">
                  <a16:creationId xmlns:a16="http://schemas.microsoft.com/office/drawing/2014/main" id="{075B9A3F-CB05-4AA6-8EFA-7A13069EF8D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03" name="Group 1002">
            <a:extLst>
              <a:ext uri="{FF2B5EF4-FFF2-40B4-BE49-F238E27FC236}">
                <a16:creationId xmlns:a16="http://schemas.microsoft.com/office/drawing/2014/main" id="{519277E7-123F-42A3-B2DE-8891C13B24CE}"/>
              </a:ext>
            </a:extLst>
          </p:cNvPr>
          <p:cNvGrpSpPr/>
          <p:nvPr/>
        </p:nvGrpSpPr>
        <p:grpSpPr>
          <a:xfrm rot="10800000">
            <a:off x="9857300" y="4173609"/>
            <a:ext cx="272950" cy="701654"/>
            <a:chOff x="1253225" y="1631433"/>
            <a:chExt cx="272950" cy="701654"/>
          </a:xfrm>
        </p:grpSpPr>
        <p:sp>
          <p:nvSpPr>
            <p:cNvPr id="1004" name="Freeform: Shape 1003">
              <a:extLst>
                <a:ext uri="{FF2B5EF4-FFF2-40B4-BE49-F238E27FC236}">
                  <a16:creationId xmlns:a16="http://schemas.microsoft.com/office/drawing/2014/main" id="{B532D4B7-30C1-4A56-BC2C-EC67397A244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05" name="Straight Connector 1004">
              <a:extLst>
                <a:ext uri="{FF2B5EF4-FFF2-40B4-BE49-F238E27FC236}">
                  <a16:creationId xmlns:a16="http://schemas.microsoft.com/office/drawing/2014/main" id="{23524EEB-DF1D-4052-A2ED-33FA971DB6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6" name="Oval 1005">
              <a:extLst>
                <a:ext uri="{FF2B5EF4-FFF2-40B4-BE49-F238E27FC236}">
                  <a16:creationId xmlns:a16="http://schemas.microsoft.com/office/drawing/2014/main" id="{A62ACA18-740A-46A2-8D4A-3C4850B15E2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07" name="Group 1006">
            <a:extLst>
              <a:ext uri="{FF2B5EF4-FFF2-40B4-BE49-F238E27FC236}">
                <a16:creationId xmlns:a16="http://schemas.microsoft.com/office/drawing/2014/main" id="{B6AE86D1-C4F0-4874-ABDF-68AE02322A1E}"/>
              </a:ext>
            </a:extLst>
          </p:cNvPr>
          <p:cNvGrpSpPr/>
          <p:nvPr/>
        </p:nvGrpSpPr>
        <p:grpSpPr>
          <a:xfrm>
            <a:off x="9819883" y="3481957"/>
            <a:ext cx="272950" cy="701654"/>
            <a:chOff x="1253225" y="1631433"/>
            <a:chExt cx="272950" cy="701654"/>
          </a:xfrm>
        </p:grpSpPr>
        <p:sp>
          <p:nvSpPr>
            <p:cNvPr id="1008" name="Freeform: Shape 1007">
              <a:extLst>
                <a:ext uri="{FF2B5EF4-FFF2-40B4-BE49-F238E27FC236}">
                  <a16:creationId xmlns:a16="http://schemas.microsoft.com/office/drawing/2014/main" id="{4E68C470-F73B-4D94-A46B-FBB0C6E3015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09" name="Straight Connector 1008">
              <a:extLst>
                <a:ext uri="{FF2B5EF4-FFF2-40B4-BE49-F238E27FC236}">
                  <a16:creationId xmlns:a16="http://schemas.microsoft.com/office/drawing/2014/main" id="{773AC715-27CC-4C5F-88D2-66A69D361C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0" name="Oval 1009">
              <a:extLst>
                <a:ext uri="{FF2B5EF4-FFF2-40B4-BE49-F238E27FC236}">
                  <a16:creationId xmlns:a16="http://schemas.microsoft.com/office/drawing/2014/main" id="{5231C950-DF6A-4D97-8D76-D0F411C85FD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11" name="TextBox 1010">
            <a:extLst>
              <a:ext uri="{FF2B5EF4-FFF2-40B4-BE49-F238E27FC236}">
                <a16:creationId xmlns:a16="http://schemas.microsoft.com/office/drawing/2014/main" id="{42B9EFD4-2A61-416A-848C-E20B2E92F829}"/>
              </a:ext>
            </a:extLst>
          </p:cNvPr>
          <p:cNvSpPr txBox="1"/>
          <p:nvPr/>
        </p:nvSpPr>
        <p:spPr>
          <a:xfrm>
            <a:off x="9359144" y="4976280"/>
            <a:ext cx="174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Inside cell (-)</a:t>
            </a:r>
          </a:p>
        </p:txBody>
      </p:sp>
      <p:sp>
        <p:nvSpPr>
          <p:cNvPr id="1012" name="TextBox 1011">
            <a:extLst>
              <a:ext uri="{FF2B5EF4-FFF2-40B4-BE49-F238E27FC236}">
                <a16:creationId xmlns:a16="http://schemas.microsoft.com/office/drawing/2014/main" id="{0DCEB6EE-3F8D-48BE-ADD1-CFCAD1BA66AB}"/>
              </a:ext>
            </a:extLst>
          </p:cNvPr>
          <p:cNvSpPr txBox="1"/>
          <p:nvPr/>
        </p:nvSpPr>
        <p:spPr>
          <a:xfrm>
            <a:off x="9216025" y="3022016"/>
            <a:ext cx="220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Outside cell (+)</a:t>
            </a:r>
          </a:p>
        </p:txBody>
      </p:sp>
      <p:sp>
        <p:nvSpPr>
          <p:cNvPr id="1013" name="Oval 1012">
            <a:extLst>
              <a:ext uri="{FF2B5EF4-FFF2-40B4-BE49-F238E27FC236}">
                <a16:creationId xmlns:a16="http://schemas.microsoft.com/office/drawing/2014/main" id="{57E7C2F2-A85D-4007-A6EE-78D3B3E8D739}"/>
              </a:ext>
            </a:extLst>
          </p:cNvPr>
          <p:cNvSpPr/>
          <p:nvPr/>
        </p:nvSpPr>
        <p:spPr>
          <a:xfrm>
            <a:off x="5553768" y="2892109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14" name="Isosceles Triangle 1013">
            <a:extLst>
              <a:ext uri="{FF2B5EF4-FFF2-40B4-BE49-F238E27FC236}">
                <a16:creationId xmlns:a16="http://schemas.microsoft.com/office/drawing/2014/main" id="{4405B6F5-EEB4-45FB-936C-CA7A8AA68BB1}"/>
              </a:ext>
            </a:extLst>
          </p:cNvPr>
          <p:cNvSpPr/>
          <p:nvPr/>
        </p:nvSpPr>
        <p:spPr>
          <a:xfrm rot="6481765">
            <a:off x="7862575" y="5473255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15" name="Isosceles Triangle 1014">
            <a:extLst>
              <a:ext uri="{FF2B5EF4-FFF2-40B4-BE49-F238E27FC236}">
                <a16:creationId xmlns:a16="http://schemas.microsoft.com/office/drawing/2014/main" id="{4FEEA082-30B1-40B7-B63C-4F1A3A091BEB}"/>
              </a:ext>
            </a:extLst>
          </p:cNvPr>
          <p:cNvSpPr/>
          <p:nvPr/>
        </p:nvSpPr>
        <p:spPr>
          <a:xfrm rot="6481765">
            <a:off x="6745035" y="5922066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6" name="Isosceles Triangle 1015">
            <a:extLst>
              <a:ext uri="{FF2B5EF4-FFF2-40B4-BE49-F238E27FC236}">
                <a16:creationId xmlns:a16="http://schemas.microsoft.com/office/drawing/2014/main" id="{E2CBE2B3-2B80-4909-A3D3-96C96FF1C0B6}"/>
              </a:ext>
            </a:extLst>
          </p:cNvPr>
          <p:cNvSpPr/>
          <p:nvPr/>
        </p:nvSpPr>
        <p:spPr>
          <a:xfrm rot="6481765">
            <a:off x="4585381" y="5352222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7" name="Isosceles Triangle 1016">
            <a:extLst>
              <a:ext uri="{FF2B5EF4-FFF2-40B4-BE49-F238E27FC236}">
                <a16:creationId xmlns:a16="http://schemas.microsoft.com/office/drawing/2014/main" id="{91837FA6-DAE6-48B9-A241-A549FA375FED}"/>
              </a:ext>
            </a:extLst>
          </p:cNvPr>
          <p:cNvSpPr/>
          <p:nvPr/>
        </p:nvSpPr>
        <p:spPr>
          <a:xfrm rot="6481765">
            <a:off x="6390097" y="5169570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8" name="Isosceles Triangle 1017">
            <a:extLst>
              <a:ext uri="{FF2B5EF4-FFF2-40B4-BE49-F238E27FC236}">
                <a16:creationId xmlns:a16="http://schemas.microsoft.com/office/drawing/2014/main" id="{F0EC752F-2041-4BD3-A080-BF8275675BB4}"/>
              </a:ext>
            </a:extLst>
          </p:cNvPr>
          <p:cNvSpPr/>
          <p:nvPr/>
        </p:nvSpPr>
        <p:spPr>
          <a:xfrm rot="6481765">
            <a:off x="4813600" y="5823946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9" name="Isosceles Triangle 1018">
            <a:extLst>
              <a:ext uri="{FF2B5EF4-FFF2-40B4-BE49-F238E27FC236}">
                <a16:creationId xmlns:a16="http://schemas.microsoft.com/office/drawing/2014/main" id="{5AF246AB-F662-4425-A9F7-31CB4B1CB810}"/>
              </a:ext>
            </a:extLst>
          </p:cNvPr>
          <p:cNvSpPr/>
          <p:nvPr/>
        </p:nvSpPr>
        <p:spPr>
          <a:xfrm rot="6481765">
            <a:off x="6020442" y="5462613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0" name="Oval 1019">
            <a:extLst>
              <a:ext uri="{FF2B5EF4-FFF2-40B4-BE49-F238E27FC236}">
                <a16:creationId xmlns:a16="http://schemas.microsoft.com/office/drawing/2014/main" id="{BDA45E74-7499-4514-A246-CCEDC7D60525}"/>
              </a:ext>
            </a:extLst>
          </p:cNvPr>
          <p:cNvSpPr/>
          <p:nvPr/>
        </p:nvSpPr>
        <p:spPr>
          <a:xfrm>
            <a:off x="8070526" y="5238720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21" name="Oval 1020">
            <a:extLst>
              <a:ext uri="{FF2B5EF4-FFF2-40B4-BE49-F238E27FC236}">
                <a16:creationId xmlns:a16="http://schemas.microsoft.com/office/drawing/2014/main" id="{51F251C8-0A9C-4AD9-BB9E-EB051EA71D05}"/>
              </a:ext>
            </a:extLst>
          </p:cNvPr>
          <p:cNvSpPr/>
          <p:nvPr/>
        </p:nvSpPr>
        <p:spPr>
          <a:xfrm>
            <a:off x="3693490" y="5322308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2" name="Picture 20" descr="105k_random_protein_blue">
            <a:extLst>
              <a:ext uri="{FF2B5EF4-FFF2-40B4-BE49-F238E27FC236}">
                <a16:creationId xmlns:a16="http://schemas.microsoft.com/office/drawing/2014/main" id="{9AE28BD4-F94B-446B-8C66-C0FD854FC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214" y="5216448"/>
            <a:ext cx="648595" cy="64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3" name="Picture 22" descr="105k_random_protein_blue">
            <a:extLst>
              <a:ext uri="{FF2B5EF4-FFF2-40B4-BE49-F238E27FC236}">
                <a16:creationId xmlns:a16="http://schemas.microsoft.com/office/drawing/2014/main" id="{5314629E-49A4-4402-A23E-EDB46E0AE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232" y="5253797"/>
            <a:ext cx="726183" cy="72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EA5B9B7A-CEEC-4D68-86E5-8F4231EA5819}"/>
              </a:ext>
            </a:extLst>
          </p:cNvPr>
          <p:cNvSpPr/>
          <p:nvPr/>
        </p:nvSpPr>
        <p:spPr>
          <a:xfrm>
            <a:off x="8482560" y="3303691"/>
            <a:ext cx="405253" cy="1729096"/>
          </a:xfrm>
          <a:prstGeom prst="roundRect">
            <a:avLst/>
          </a:prstGeom>
          <a:gradFill flip="none" rotWithShape="1">
            <a:gsLst>
              <a:gs pos="92000">
                <a:schemeClr val="bg2"/>
              </a:gs>
              <a:gs pos="0">
                <a:srgbClr val="FFCCFF"/>
              </a:gs>
            </a:gsLst>
            <a:lin ang="0" scaled="1"/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5" name="Flowchart: Delay 155">
            <a:extLst>
              <a:ext uri="{FF2B5EF4-FFF2-40B4-BE49-F238E27FC236}">
                <a16:creationId xmlns:a16="http://schemas.microsoft.com/office/drawing/2014/main" id="{BA2AE3AF-AF46-4F04-BAC8-CAF12C599571}"/>
              </a:ext>
            </a:extLst>
          </p:cNvPr>
          <p:cNvSpPr/>
          <p:nvPr/>
        </p:nvSpPr>
        <p:spPr>
          <a:xfrm rot="10800000">
            <a:off x="8024252" y="3308500"/>
            <a:ext cx="655492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6" name="Flowchart: Delay 155">
            <a:extLst>
              <a:ext uri="{FF2B5EF4-FFF2-40B4-BE49-F238E27FC236}">
                <a16:creationId xmlns:a16="http://schemas.microsoft.com/office/drawing/2014/main" id="{AF6C3DDB-270D-4FDC-B272-4748A7F0E9DE}"/>
              </a:ext>
            </a:extLst>
          </p:cNvPr>
          <p:cNvSpPr/>
          <p:nvPr/>
        </p:nvSpPr>
        <p:spPr>
          <a:xfrm rot="10800000" flipH="1">
            <a:off x="8687893" y="3308500"/>
            <a:ext cx="655200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DD7372F5-3A17-4032-8ED4-13822512064C}"/>
              </a:ext>
            </a:extLst>
          </p:cNvPr>
          <p:cNvSpPr/>
          <p:nvPr/>
        </p:nvSpPr>
        <p:spPr>
          <a:xfrm>
            <a:off x="6667530" y="2626322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FCF546A4-13A1-4541-B86A-5C6C67144BEA}"/>
              </a:ext>
            </a:extLst>
          </p:cNvPr>
          <p:cNvSpPr/>
          <p:nvPr/>
        </p:nvSpPr>
        <p:spPr>
          <a:xfrm>
            <a:off x="7812645" y="2147248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4C426276-2ADA-43F5-9E22-16E3ECBA0CF4}"/>
              </a:ext>
            </a:extLst>
          </p:cNvPr>
          <p:cNvSpPr/>
          <p:nvPr/>
        </p:nvSpPr>
        <p:spPr>
          <a:xfrm>
            <a:off x="7315199" y="2590248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5A0276AA-27A6-4E41-96A5-FC51FA48CAD5}"/>
              </a:ext>
            </a:extLst>
          </p:cNvPr>
          <p:cNvSpPr/>
          <p:nvPr/>
        </p:nvSpPr>
        <p:spPr>
          <a:xfrm>
            <a:off x="8766944" y="2949243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31" name="Isosceles Triangle 1030">
            <a:extLst>
              <a:ext uri="{FF2B5EF4-FFF2-40B4-BE49-F238E27FC236}">
                <a16:creationId xmlns:a16="http://schemas.microsoft.com/office/drawing/2014/main" id="{7AF47404-37DF-443E-A034-8DE3198F955C}"/>
              </a:ext>
            </a:extLst>
          </p:cNvPr>
          <p:cNvSpPr/>
          <p:nvPr/>
        </p:nvSpPr>
        <p:spPr>
          <a:xfrm rot="6481765">
            <a:off x="8626881" y="2625557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A55ED7D3-BDE5-4CF1-9B05-EFFF0E3A2B52}"/>
              </a:ext>
            </a:extLst>
          </p:cNvPr>
          <p:cNvSpPr/>
          <p:nvPr/>
        </p:nvSpPr>
        <p:spPr>
          <a:xfrm>
            <a:off x="5878491" y="242607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FE1A7EC-D2E8-4E2A-81F7-BCBC8CDFFFB5}"/>
              </a:ext>
            </a:extLst>
          </p:cNvPr>
          <p:cNvGrpSpPr/>
          <p:nvPr/>
        </p:nvGrpSpPr>
        <p:grpSpPr>
          <a:xfrm>
            <a:off x="6107815" y="3302804"/>
            <a:ext cx="1317347" cy="1734365"/>
            <a:chOff x="8112244" y="4041820"/>
            <a:chExt cx="1317347" cy="1734365"/>
          </a:xfrm>
        </p:grpSpPr>
        <p:sp>
          <p:nvSpPr>
            <p:cNvPr id="1034" name="Rectangle: Rounded Corners 1033">
              <a:extLst>
                <a:ext uri="{FF2B5EF4-FFF2-40B4-BE49-F238E27FC236}">
                  <a16:creationId xmlns:a16="http://schemas.microsoft.com/office/drawing/2014/main" id="{413F5AF7-0C6A-439B-ABD7-B8EF222E09B0}"/>
                </a:ext>
              </a:extLst>
            </p:cNvPr>
            <p:cNvSpPr/>
            <p:nvPr/>
          </p:nvSpPr>
          <p:spPr>
            <a:xfrm>
              <a:off x="8570552" y="4041820"/>
              <a:ext cx="405253" cy="1729096"/>
            </a:xfrm>
            <a:prstGeom prst="roundRect">
              <a:avLst/>
            </a:prstGeom>
            <a:gradFill flip="none" rotWithShape="1">
              <a:gsLst>
                <a:gs pos="92000">
                  <a:schemeClr val="bg2"/>
                </a:gs>
                <a:gs pos="0">
                  <a:srgbClr val="AEA9D3"/>
                </a:gs>
              </a:gsLst>
              <a:lin ang="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5" name="Flowchart: Delay 155">
              <a:extLst>
                <a:ext uri="{FF2B5EF4-FFF2-40B4-BE49-F238E27FC236}">
                  <a16:creationId xmlns:a16="http://schemas.microsoft.com/office/drawing/2014/main" id="{B066B5D9-83A7-48A5-A2FB-56E3DE6CEBED}"/>
                </a:ext>
              </a:extLst>
            </p:cNvPr>
            <p:cNvSpPr/>
            <p:nvPr/>
          </p:nvSpPr>
          <p:spPr>
            <a:xfrm rot="10800000">
              <a:off x="8112244" y="4041820"/>
              <a:ext cx="655492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6" name="Flowchart: Delay 155">
              <a:extLst>
                <a:ext uri="{FF2B5EF4-FFF2-40B4-BE49-F238E27FC236}">
                  <a16:creationId xmlns:a16="http://schemas.microsoft.com/office/drawing/2014/main" id="{A5C6C400-2FEB-4E3F-A22F-A988C5AF9450}"/>
                </a:ext>
              </a:extLst>
            </p:cNvPr>
            <p:cNvSpPr/>
            <p:nvPr/>
          </p:nvSpPr>
          <p:spPr>
            <a:xfrm rot="10800000" flipH="1">
              <a:off x="8774391" y="4041820"/>
              <a:ext cx="655200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37" name="Oval 1036">
            <a:extLst>
              <a:ext uri="{FF2B5EF4-FFF2-40B4-BE49-F238E27FC236}">
                <a16:creationId xmlns:a16="http://schemas.microsoft.com/office/drawing/2014/main" id="{45ADC495-CEE2-4C07-9748-9E9D80F56AE0}"/>
              </a:ext>
            </a:extLst>
          </p:cNvPr>
          <p:cNvSpPr/>
          <p:nvPr/>
        </p:nvSpPr>
        <p:spPr>
          <a:xfrm>
            <a:off x="4350311" y="272743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8" name="Oval 1037">
            <a:extLst>
              <a:ext uri="{FF2B5EF4-FFF2-40B4-BE49-F238E27FC236}">
                <a16:creationId xmlns:a16="http://schemas.microsoft.com/office/drawing/2014/main" id="{8048BAFA-A93D-45BA-8BE6-67DA48138051}"/>
              </a:ext>
            </a:extLst>
          </p:cNvPr>
          <p:cNvSpPr/>
          <p:nvPr/>
        </p:nvSpPr>
        <p:spPr>
          <a:xfrm>
            <a:off x="5007177" y="2634854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DB084338-4262-43D6-9505-BD2179586F0B}"/>
              </a:ext>
            </a:extLst>
          </p:cNvPr>
          <p:cNvSpPr txBox="1"/>
          <p:nvPr/>
        </p:nvSpPr>
        <p:spPr>
          <a:xfrm>
            <a:off x="10250251" y="3593926"/>
            <a:ext cx="153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Membrane potential </a:t>
            </a:r>
          </a:p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-70mV</a:t>
            </a:r>
          </a:p>
        </p:txBody>
      </p: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1BBB2372-4678-43F0-A912-9C0057B13BD3}"/>
              </a:ext>
            </a:extLst>
          </p:cNvPr>
          <p:cNvGrpSpPr/>
          <p:nvPr/>
        </p:nvGrpSpPr>
        <p:grpSpPr>
          <a:xfrm>
            <a:off x="4105900" y="3315322"/>
            <a:ext cx="1337162" cy="2001590"/>
            <a:chOff x="4628063" y="3261944"/>
            <a:chExt cx="1337162" cy="2001590"/>
          </a:xfrm>
        </p:grpSpPr>
        <p:sp>
          <p:nvSpPr>
            <p:cNvPr id="1041" name="Rectangle: Rounded Corners 1040">
              <a:extLst>
                <a:ext uri="{FF2B5EF4-FFF2-40B4-BE49-F238E27FC236}">
                  <a16:creationId xmlns:a16="http://schemas.microsoft.com/office/drawing/2014/main" id="{7E8EB29C-1F63-41EE-A8CE-2D77551087FD}"/>
                </a:ext>
              </a:extLst>
            </p:cNvPr>
            <p:cNvSpPr/>
            <p:nvPr/>
          </p:nvSpPr>
          <p:spPr>
            <a:xfrm>
              <a:off x="4847279" y="3311330"/>
              <a:ext cx="890910" cy="1700188"/>
            </a:xfrm>
            <a:prstGeom prst="roundRect">
              <a:avLst>
                <a:gd name="adj" fmla="val 23651"/>
              </a:avLst>
            </a:prstGeom>
            <a:gradFill flip="none" rotWithShape="1">
              <a:gsLst>
                <a:gs pos="92000">
                  <a:schemeClr val="bg2"/>
                </a:gs>
                <a:gs pos="35000">
                  <a:schemeClr val="accent6">
                    <a:lumMod val="60000"/>
                    <a:lumOff val="40000"/>
                  </a:schemeClr>
                </a:gs>
                <a:gs pos="0">
                  <a:srgbClr val="68A64C"/>
                </a:gs>
              </a:gsLst>
              <a:lin ang="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2" name="Flowchart: Delay 155">
              <a:extLst>
                <a:ext uri="{FF2B5EF4-FFF2-40B4-BE49-F238E27FC236}">
                  <a16:creationId xmlns:a16="http://schemas.microsoft.com/office/drawing/2014/main" id="{FA3909B6-A88B-45EE-8F51-66FA05CDD68B}"/>
                </a:ext>
              </a:extLst>
            </p:cNvPr>
            <p:cNvSpPr/>
            <p:nvPr/>
          </p:nvSpPr>
          <p:spPr>
            <a:xfrm rot="11183443">
              <a:off x="4628063" y="3261944"/>
              <a:ext cx="588792" cy="1734507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9884 w 665173"/>
                <a:gd name="connsiteY10" fmla="*/ 256849 h 1734365"/>
                <a:gd name="connsiteX11" fmla="*/ 92748 w 665173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36595 w 665173"/>
                <a:gd name="connsiteY10" fmla="*/ 40755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44326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54054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16557 w 665173"/>
                <a:gd name="connsiteY9" fmla="*/ 1030126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31148 w 665173"/>
                <a:gd name="connsiteY11" fmla="*/ 670203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45740 w 665173"/>
                <a:gd name="connsiteY12" fmla="*/ 456194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45740 w 665173"/>
                <a:gd name="connsiteY13" fmla="*/ 456194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94961 w 665173"/>
                <a:gd name="connsiteY11" fmla="*/ 626428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9242 w 665173"/>
                <a:gd name="connsiteY9" fmla="*/ 927986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62616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98635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74922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92238 w 665173"/>
                <a:gd name="connsiteY9" fmla="*/ 1039854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43599 w 665173"/>
                <a:gd name="connsiteY9" fmla="*/ 1030126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51678 w 662530"/>
                <a:gd name="connsiteY9" fmla="*/ 1211933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46814 w 662530"/>
                <a:gd name="connsiteY9" fmla="*/ 1163295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42311 w 663885"/>
                <a:gd name="connsiteY10" fmla="*/ 1030126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32583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87119 w 659544"/>
                <a:gd name="connsiteY0" fmla="*/ 19110 h 1734365"/>
                <a:gd name="connsiteX1" fmla="*/ 264276 w 659544"/>
                <a:gd name="connsiteY1" fmla="*/ 31497 h 1734365"/>
                <a:gd name="connsiteX2" fmla="*/ 511187 w 659544"/>
                <a:gd name="connsiteY2" fmla="*/ 288740 h 1734365"/>
                <a:gd name="connsiteX3" fmla="*/ 645448 w 659544"/>
                <a:gd name="connsiteY3" fmla="*/ 640705 h 1734365"/>
                <a:gd name="connsiteX4" fmla="*/ 630203 w 659544"/>
                <a:gd name="connsiteY4" fmla="*/ 1133493 h 1734365"/>
                <a:gd name="connsiteX5" fmla="*/ 421453 w 659544"/>
                <a:gd name="connsiteY5" fmla="*/ 1542905 h 1734365"/>
                <a:gd name="connsiteX6" fmla="*/ 95787 w 659544"/>
                <a:gd name="connsiteY6" fmla="*/ 1729159 h 1734365"/>
                <a:gd name="connsiteX7" fmla="*/ 4256 w 659544"/>
                <a:gd name="connsiteY7" fmla="*/ 1535274 h 1734365"/>
                <a:gd name="connsiteX8" fmla="*/ 167153 w 659544"/>
                <a:gd name="connsiteY8" fmla="*/ 1346275 h 1734365"/>
                <a:gd name="connsiteX9" fmla="*/ 230383 w 659544"/>
                <a:gd name="connsiteY9" fmla="*/ 1278182 h 1734365"/>
                <a:gd name="connsiteX10" fmla="*/ 243828 w 659544"/>
                <a:gd name="connsiteY10" fmla="*/ 1158432 h 1734365"/>
                <a:gd name="connsiteX11" fmla="*/ 128243 w 659544"/>
                <a:gd name="connsiteY11" fmla="*/ 1044718 h 1734365"/>
                <a:gd name="connsiteX12" fmla="*/ 128242 w 659544"/>
                <a:gd name="connsiteY12" fmla="*/ 962033 h 1734365"/>
                <a:gd name="connsiteX13" fmla="*/ 274157 w 659544"/>
                <a:gd name="connsiteY13" fmla="*/ 869620 h 1734365"/>
                <a:gd name="connsiteX14" fmla="*/ 269293 w 659544"/>
                <a:gd name="connsiteY14" fmla="*/ 762616 h 1734365"/>
                <a:gd name="connsiteX15" fmla="*/ 98534 w 659544"/>
                <a:gd name="connsiteY15" fmla="*/ 701370 h 1734365"/>
                <a:gd name="connsiteX16" fmla="*/ 89332 w 659544"/>
                <a:gd name="connsiteY16" fmla="*/ 626428 h 1734365"/>
                <a:gd name="connsiteX17" fmla="*/ 206064 w 659544"/>
                <a:gd name="connsiteY17" fmla="*/ 553471 h 1734365"/>
                <a:gd name="connsiteX18" fmla="*/ 225520 w 659544"/>
                <a:gd name="connsiteY18" fmla="*/ 441603 h 1734365"/>
                <a:gd name="connsiteX19" fmla="*/ 84469 w 659544"/>
                <a:gd name="connsiteY19" fmla="*/ 363781 h 1734365"/>
                <a:gd name="connsiteX20" fmla="*/ 4255 w 659544"/>
                <a:gd name="connsiteY20" fmla="*/ 256849 h 1734365"/>
                <a:gd name="connsiteX21" fmla="*/ 87119 w 659544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26428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2898 w 655417"/>
                <a:gd name="connsiteY10" fmla="*/ 1152037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8635 w 655417"/>
                <a:gd name="connsiteY10" fmla="*/ 1228931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0030 w 655417"/>
                <a:gd name="connsiteY15" fmla="*/ 869620 h 1734365"/>
                <a:gd name="connsiteX16" fmla="*/ 277410 w 655417"/>
                <a:gd name="connsiteY16" fmla="*/ 813295 h 1734365"/>
                <a:gd name="connsiteX17" fmla="*/ 265166 w 655417"/>
                <a:gd name="connsiteY17" fmla="*/ 762616 h 1734365"/>
                <a:gd name="connsiteX18" fmla="*/ 94407 w 655417"/>
                <a:gd name="connsiteY18" fmla="*/ 701370 h 1734365"/>
                <a:gd name="connsiteX19" fmla="*/ 85205 w 655417"/>
                <a:gd name="connsiteY19" fmla="*/ 613639 h 1734365"/>
                <a:gd name="connsiteX20" fmla="*/ 201937 w 655417"/>
                <a:gd name="connsiteY20" fmla="*/ 553471 h 1734365"/>
                <a:gd name="connsiteX21" fmla="*/ 221393 w 655417"/>
                <a:gd name="connsiteY21" fmla="*/ 441603 h 1734365"/>
                <a:gd name="connsiteX22" fmla="*/ 80342 w 655417"/>
                <a:gd name="connsiteY22" fmla="*/ 363781 h 1734365"/>
                <a:gd name="connsiteX23" fmla="*/ 128 w 655417"/>
                <a:gd name="connsiteY23" fmla="*/ 256849 h 1734365"/>
                <a:gd name="connsiteX24" fmla="*/ 82992 w 655417"/>
                <a:gd name="connsiteY24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4207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143128 w 655417"/>
                <a:gd name="connsiteY20" fmla="*/ 46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8538 w 655417"/>
                <a:gd name="connsiteY13" fmla="*/ 1022338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32651 w 655417"/>
                <a:gd name="connsiteY9" fmla="*/ 1265393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270 h 1734525"/>
                <a:gd name="connsiteX1" fmla="*/ 260149 w 655417"/>
                <a:gd name="connsiteY1" fmla="*/ 31657 h 1734525"/>
                <a:gd name="connsiteX2" fmla="*/ 507060 w 655417"/>
                <a:gd name="connsiteY2" fmla="*/ 288900 h 1734525"/>
                <a:gd name="connsiteX3" fmla="*/ 641321 w 655417"/>
                <a:gd name="connsiteY3" fmla="*/ 640865 h 1734525"/>
                <a:gd name="connsiteX4" fmla="*/ 626076 w 655417"/>
                <a:gd name="connsiteY4" fmla="*/ 1133653 h 1734525"/>
                <a:gd name="connsiteX5" fmla="*/ 417326 w 655417"/>
                <a:gd name="connsiteY5" fmla="*/ 1543065 h 1734525"/>
                <a:gd name="connsiteX6" fmla="*/ 91660 w 655417"/>
                <a:gd name="connsiteY6" fmla="*/ 1729319 h 1734525"/>
                <a:gd name="connsiteX7" fmla="*/ 129 w 655417"/>
                <a:gd name="connsiteY7" fmla="*/ 1535434 h 1734525"/>
                <a:gd name="connsiteX8" fmla="*/ 75477 w 655417"/>
                <a:gd name="connsiteY8" fmla="*/ 1336707 h 1734525"/>
                <a:gd name="connsiteX9" fmla="*/ 232651 w 655417"/>
                <a:gd name="connsiteY9" fmla="*/ 1265553 h 1734525"/>
                <a:gd name="connsiteX10" fmla="*/ 255029 w 655417"/>
                <a:gd name="connsiteY10" fmla="*/ 1209907 h 1734525"/>
                <a:gd name="connsiteX11" fmla="*/ 242898 w 655417"/>
                <a:gd name="connsiteY11" fmla="*/ 1152197 h 1734525"/>
                <a:gd name="connsiteX12" fmla="*/ 197480 w 655417"/>
                <a:gd name="connsiteY12" fmla="*/ 1110796 h 1734525"/>
                <a:gd name="connsiteX13" fmla="*/ 95341 w 655417"/>
                <a:gd name="connsiteY13" fmla="*/ 1041682 h 1734525"/>
                <a:gd name="connsiteX14" fmla="*/ 111326 w 655417"/>
                <a:gd name="connsiteY14" fmla="*/ 949405 h 1734525"/>
                <a:gd name="connsiteX15" fmla="*/ 277410 w 655417"/>
                <a:gd name="connsiteY15" fmla="*/ 864610 h 1734525"/>
                <a:gd name="connsiteX16" fmla="*/ 265166 w 655417"/>
                <a:gd name="connsiteY16" fmla="*/ 762776 h 1734525"/>
                <a:gd name="connsiteX17" fmla="*/ 94407 w 655417"/>
                <a:gd name="connsiteY17" fmla="*/ 701530 h 1734525"/>
                <a:gd name="connsiteX18" fmla="*/ 82008 w 655417"/>
                <a:gd name="connsiteY18" fmla="*/ 629785 h 1734525"/>
                <a:gd name="connsiteX19" fmla="*/ 217923 w 655417"/>
                <a:gd name="connsiteY19" fmla="*/ 518462 h 1734525"/>
                <a:gd name="connsiteX20" fmla="*/ 207072 w 655417"/>
                <a:gd name="connsiteY20" fmla="*/ 442580 h 1734525"/>
                <a:gd name="connsiteX21" fmla="*/ 89933 w 655417"/>
                <a:gd name="connsiteY21" fmla="*/ 389518 h 1734525"/>
                <a:gd name="connsiteX22" fmla="*/ 22402 w 655417"/>
                <a:gd name="connsiteY22" fmla="*/ 259185 h 1734525"/>
                <a:gd name="connsiteX23" fmla="*/ 82992 w 655417"/>
                <a:gd name="connsiteY23" fmla="*/ 19270 h 1734525"/>
                <a:gd name="connsiteX0" fmla="*/ 54665 w 655417"/>
                <a:gd name="connsiteY0" fmla="*/ 17584 h 1738819"/>
                <a:gd name="connsiteX1" fmla="*/ 260149 w 655417"/>
                <a:gd name="connsiteY1" fmla="*/ 35951 h 1738819"/>
                <a:gd name="connsiteX2" fmla="*/ 507060 w 655417"/>
                <a:gd name="connsiteY2" fmla="*/ 293194 h 1738819"/>
                <a:gd name="connsiteX3" fmla="*/ 641321 w 655417"/>
                <a:gd name="connsiteY3" fmla="*/ 645159 h 1738819"/>
                <a:gd name="connsiteX4" fmla="*/ 626076 w 655417"/>
                <a:gd name="connsiteY4" fmla="*/ 1137947 h 1738819"/>
                <a:gd name="connsiteX5" fmla="*/ 417326 w 655417"/>
                <a:gd name="connsiteY5" fmla="*/ 1547359 h 1738819"/>
                <a:gd name="connsiteX6" fmla="*/ 91660 w 655417"/>
                <a:gd name="connsiteY6" fmla="*/ 1733613 h 1738819"/>
                <a:gd name="connsiteX7" fmla="*/ 129 w 655417"/>
                <a:gd name="connsiteY7" fmla="*/ 1539728 h 1738819"/>
                <a:gd name="connsiteX8" fmla="*/ 75477 w 655417"/>
                <a:gd name="connsiteY8" fmla="*/ 1341001 h 1738819"/>
                <a:gd name="connsiteX9" fmla="*/ 232651 w 655417"/>
                <a:gd name="connsiteY9" fmla="*/ 1269847 h 1738819"/>
                <a:gd name="connsiteX10" fmla="*/ 255029 w 655417"/>
                <a:gd name="connsiteY10" fmla="*/ 1214201 h 1738819"/>
                <a:gd name="connsiteX11" fmla="*/ 242898 w 655417"/>
                <a:gd name="connsiteY11" fmla="*/ 1156491 h 1738819"/>
                <a:gd name="connsiteX12" fmla="*/ 197480 w 655417"/>
                <a:gd name="connsiteY12" fmla="*/ 1115090 h 1738819"/>
                <a:gd name="connsiteX13" fmla="*/ 95341 w 655417"/>
                <a:gd name="connsiteY13" fmla="*/ 1045976 h 1738819"/>
                <a:gd name="connsiteX14" fmla="*/ 111326 w 655417"/>
                <a:gd name="connsiteY14" fmla="*/ 953699 h 1738819"/>
                <a:gd name="connsiteX15" fmla="*/ 277410 w 655417"/>
                <a:gd name="connsiteY15" fmla="*/ 868904 h 1738819"/>
                <a:gd name="connsiteX16" fmla="*/ 265166 w 655417"/>
                <a:gd name="connsiteY16" fmla="*/ 767070 h 1738819"/>
                <a:gd name="connsiteX17" fmla="*/ 94407 w 655417"/>
                <a:gd name="connsiteY17" fmla="*/ 705824 h 1738819"/>
                <a:gd name="connsiteX18" fmla="*/ 82008 w 655417"/>
                <a:gd name="connsiteY18" fmla="*/ 634079 h 1738819"/>
                <a:gd name="connsiteX19" fmla="*/ 217923 w 655417"/>
                <a:gd name="connsiteY19" fmla="*/ 522756 h 1738819"/>
                <a:gd name="connsiteX20" fmla="*/ 207072 w 655417"/>
                <a:gd name="connsiteY20" fmla="*/ 446874 h 1738819"/>
                <a:gd name="connsiteX21" fmla="*/ 89933 w 655417"/>
                <a:gd name="connsiteY21" fmla="*/ 393812 h 1738819"/>
                <a:gd name="connsiteX22" fmla="*/ 22402 w 655417"/>
                <a:gd name="connsiteY22" fmla="*/ 263479 h 1738819"/>
                <a:gd name="connsiteX23" fmla="*/ 54665 w 655417"/>
                <a:gd name="connsiteY23" fmla="*/ 17584 h 1738819"/>
                <a:gd name="connsiteX0" fmla="*/ 54665 w 655417"/>
                <a:gd name="connsiteY0" fmla="*/ 17699 h 1738934"/>
                <a:gd name="connsiteX1" fmla="*/ 260149 w 655417"/>
                <a:gd name="connsiteY1" fmla="*/ 36066 h 1738934"/>
                <a:gd name="connsiteX2" fmla="*/ 507060 w 655417"/>
                <a:gd name="connsiteY2" fmla="*/ 293309 h 1738934"/>
                <a:gd name="connsiteX3" fmla="*/ 641321 w 655417"/>
                <a:gd name="connsiteY3" fmla="*/ 645274 h 1738934"/>
                <a:gd name="connsiteX4" fmla="*/ 626076 w 655417"/>
                <a:gd name="connsiteY4" fmla="*/ 1138062 h 1738934"/>
                <a:gd name="connsiteX5" fmla="*/ 417326 w 655417"/>
                <a:gd name="connsiteY5" fmla="*/ 1547474 h 1738934"/>
                <a:gd name="connsiteX6" fmla="*/ 91660 w 655417"/>
                <a:gd name="connsiteY6" fmla="*/ 1733728 h 1738934"/>
                <a:gd name="connsiteX7" fmla="*/ 129 w 655417"/>
                <a:gd name="connsiteY7" fmla="*/ 1539843 h 1738934"/>
                <a:gd name="connsiteX8" fmla="*/ 75477 w 655417"/>
                <a:gd name="connsiteY8" fmla="*/ 1341116 h 1738934"/>
                <a:gd name="connsiteX9" fmla="*/ 232651 w 655417"/>
                <a:gd name="connsiteY9" fmla="*/ 1269962 h 1738934"/>
                <a:gd name="connsiteX10" fmla="*/ 255029 w 655417"/>
                <a:gd name="connsiteY10" fmla="*/ 1214316 h 1738934"/>
                <a:gd name="connsiteX11" fmla="*/ 242898 w 655417"/>
                <a:gd name="connsiteY11" fmla="*/ 1156606 h 1738934"/>
                <a:gd name="connsiteX12" fmla="*/ 197480 w 655417"/>
                <a:gd name="connsiteY12" fmla="*/ 1115205 h 1738934"/>
                <a:gd name="connsiteX13" fmla="*/ 95341 w 655417"/>
                <a:gd name="connsiteY13" fmla="*/ 1046091 h 1738934"/>
                <a:gd name="connsiteX14" fmla="*/ 111326 w 655417"/>
                <a:gd name="connsiteY14" fmla="*/ 953814 h 1738934"/>
                <a:gd name="connsiteX15" fmla="*/ 277410 w 655417"/>
                <a:gd name="connsiteY15" fmla="*/ 869019 h 1738934"/>
                <a:gd name="connsiteX16" fmla="*/ 265166 w 655417"/>
                <a:gd name="connsiteY16" fmla="*/ 767185 h 1738934"/>
                <a:gd name="connsiteX17" fmla="*/ 94407 w 655417"/>
                <a:gd name="connsiteY17" fmla="*/ 705939 h 1738934"/>
                <a:gd name="connsiteX18" fmla="*/ 82008 w 655417"/>
                <a:gd name="connsiteY18" fmla="*/ 634194 h 1738934"/>
                <a:gd name="connsiteX19" fmla="*/ 217923 w 655417"/>
                <a:gd name="connsiteY19" fmla="*/ 522871 h 1738934"/>
                <a:gd name="connsiteX20" fmla="*/ 207072 w 655417"/>
                <a:gd name="connsiteY20" fmla="*/ 446989 h 1738934"/>
                <a:gd name="connsiteX21" fmla="*/ 89933 w 655417"/>
                <a:gd name="connsiteY21" fmla="*/ 393927 h 1738934"/>
                <a:gd name="connsiteX22" fmla="*/ 38312 w 655417"/>
                <a:gd name="connsiteY22" fmla="*/ 265149 h 1738934"/>
                <a:gd name="connsiteX23" fmla="*/ 54665 w 655417"/>
                <a:gd name="connsiteY23" fmla="*/ 17699 h 1738934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89933 w 655417"/>
                <a:gd name="connsiteY21" fmla="*/ 393628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36377 w 655417"/>
                <a:gd name="connsiteY21" fmla="*/ 382369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6371 h 1737606"/>
                <a:gd name="connsiteX1" fmla="*/ 260149 w 655417"/>
                <a:gd name="connsiteY1" fmla="*/ 34738 h 1737606"/>
                <a:gd name="connsiteX2" fmla="*/ 507060 w 655417"/>
                <a:gd name="connsiteY2" fmla="*/ 291981 h 1737606"/>
                <a:gd name="connsiteX3" fmla="*/ 641321 w 655417"/>
                <a:gd name="connsiteY3" fmla="*/ 643946 h 1737606"/>
                <a:gd name="connsiteX4" fmla="*/ 626076 w 655417"/>
                <a:gd name="connsiteY4" fmla="*/ 1136734 h 1737606"/>
                <a:gd name="connsiteX5" fmla="*/ 417326 w 655417"/>
                <a:gd name="connsiteY5" fmla="*/ 1546146 h 1737606"/>
                <a:gd name="connsiteX6" fmla="*/ 91660 w 655417"/>
                <a:gd name="connsiteY6" fmla="*/ 1732400 h 1737606"/>
                <a:gd name="connsiteX7" fmla="*/ 129 w 655417"/>
                <a:gd name="connsiteY7" fmla="*/ 1538515 h 1737606"/>
                <a:gd name="connsiteX8" fmla="*/ 75477 w 655417"/>
                <a:gd name="connsiteY8" fmla="*/ 1339788 h 1737606"/>
                <a:gd name="connsiteX9" fmla="*/ 232651 w 655417"/>
                <a:gd name="connsiteY9" fmla="*/ 1268634 h 1737606"/>
                <a:gd name="connsiteX10" fmla="*/ 255029 w 655417"/>
                <a:gd name="connsiteY10" fmla="*/ 1212988 h 1737606"/>
                <a:gd name="connsiteX11" fmla="*/ 242898 w 655417"/>
                <a:gd name="connsiteY11" fmla="*/ 1155278 h 1737606"/>
                <a:gd name="connsiteX12" fmla="*/ 197480 w 655417"/>
                <a:gd name="connsiteY12" fmla="*/ 1113877 h 1737606"/>
                <a:gd name="connsiteX13" fmla="*/ 95341 w 655417"/>
                <a:gd name="connsiteY13" fmla="*/ 1044763 h 1737606"/>
                <a:gd name="connsiteX14" fmla="*/ 111326 w 655417"/>
                <a:gd name="connsiteY14" fmla="*/ 952486 h 1737606"/>
                <a:gd name="connsiteX15" fmla="*/ 277410 w 655417"/>
                <a:gd name="connsiteY15" fmla="*/ 867691 h 1737606"/>
                <a:gd name="connsiteX16" fmla="*/ 265166 w 655417"/>
                <a:gd name="connsiteY16" fmla="*/ 765857 h 1737606"/>
                <a:gd name="connsiteX17" fmla="*/ 94407 w 655417"/>
                <a:gd name="connsiteY17" fmla="*/ 704611 h 1737606"/>
                <a:gd name="connsiteX18" fmla="*/ 82008 w 655417"/>
                <a:gd name="connsiteY18" fmla="*/ 632866 h 1737606"/>
                <a:gd name="connsiteX19" fmla="*/ 217923 w 655417"/>
                <a:gd name="connsiteY19" fmla="*/ 521543 h 1737606"/>
                <a:gd name="connsiteX20" fmla="*/ 207072 w 655417"/>
                <a:gd name="connsiteY20" fmla="*/ 445661 h 1737606"/>
                <a:gd name="connsiteX21" fmla="*/ 36377 w 655417"/>
                <a:gd name="connsiteY21" fmla="*/ 381340 h 1737606"/>
                <a:gd name="connsiteX22" fmla="*/ 17460 w 655417"/>
                <a:gd name="connsiteY22" fmla="*/ 245887 h 1737606"/>
                <a:gd name="connsiteX23" fmla="*/ 54665 w 655417"/>
                <a:gd name="connsiteY23" fmla="*/ 16371 h 1737606"/>
                <a:gd name="connsiteX0" fmla="*/ 70874 w 655417"/>
                <a:gd name="connsiteY0" fmla="*/ 15926 h 1738907"/>
                <a:gd name="connsiteX1" fmla="*/ 260149 w 655417"/>
                <a:gd name="connsiteY1" fmla="*/ 36039 h 1738907"/>
                <a:gd name="connsiteX2" fmla="*/ 507060 w 655417"/>
                <a:gd name="connsiteY2" fmla="*/ 293282 h 1738907"/>
                <a:gd name="connsiteX3" fmla="*/ 641321 w 655417"/>
                <a:gd name="connsiteY3" fmla="*/ 645247 h 1738907"/>
                <a:gd name="connsiteX4" fmla="*/ 626076 w 655417"/>
                <a:gd name="connsiteY4" fmla="*/ 1138035 h 1738907"/>
                <a:gd name="connsiteX5" fmla="*/ 417326 w 655417"/>
                <a:gd name="connsiteY5" fmla="*/ 1547447 h 1738907"/>
                <a:gd name="connsiteX6" fmla="*/ 91660 w 655417"/>
                <a:gd name="connsiteY6" fmla="*/ 1733701 h 1738907"/>
                <a:gd name="connsiteX7" fmla="*/ 129 w 655417"/>
                <a:gd name="connsiteY7" fmla="*/ 1539816 h 1738907"/>
                <a:gd name="connsiteX8" fmla="*/ 75477 w 655417"/>
                <a:gd name="connsiteY8" fmla="*/ 1341089 h 1738907"/>
                <a:gd name="connsiteX9" fmla="*/ 232651 w 655417"/>
                <a:gd name="connsiteY9" fmla="*/ 1269935 h 1738907"/>
                <a:gd name="connsiteX10" fmla="*/ 255029 w 655417"/>
                <a:gd name="connsiteY10" fmla="*/ 1214289 h 1738907"/>
                <a:gd name="connsiteX11" fmla="*/ 242898 w 655417"/>
                <a:gd name="connsiteY11" fmla="*/ 1156579 h 1738907"/>
                <a:gd name="connsiteX12" fmla="*/ 197480 w 655417"/>
                <a:gd name="connsiteY12" fmla="*/ 1115178 h 1738907"/>
                <a:gd name="connsiteX13" fmla="*/ 95341 w 655417"/>
                <a:gd name="connsiteY13" fmla="*/ 1046064 h 1738907"/>
                <a:gd name="connsiteX14" fmla="*/ 111326 w 655417"/>
                <a:gd name="connsiteY14" fmla="*/ 953787 h 1738907"/>
                <a:gd name="connsiteX15" fmla="*/ 277410 w 655417"/>
                <a:gd name="connsiteY15" fmla="*/ 868992 h 1738907"/>
                <a:gd name="connsiteX16" fmla="*/ 265166 w 655417"/>
                <a:gd name="connsiteY16" fmla="*/ 767158 h 1738907"/>
                <a:gd name="connsiteX17" fmla="*/ 94407 w 655417"/>
                <a:gd name="connsiteY17" fmla="*/ 705912 h 1738907"/>
                <a:gd name="connsiteX18" fmla="*/ 82008 w 655417"/>
                <a:gd name="connsiteY18" fmla="*/ 634167 h 1738907"/>
                <a:gd name="connsiteX19" fmla="*/ 217923 w 655417"/>
                <a:gd name="connsiteY19" fmla="*/ 522844 h 1738907"/>
                <a:gd name="connsiteX20" fmla="*/ 207072 w 655417"/>
                <a:gd name="connsiteY20" fmla="*/ 446962 h 1738907"/>
                <a:gd name="connsiteX21" fmla="*/ 36377 w 655417"/>
                <a:gd name="connsiteY21" fmla="*/ 382641 h 1738907"/>
                <a:gd name="connsiteX22" fmla="*/ 17460 w 655417"/>
                <a:gd name="connsiteY22" fmla="*/ 247188 h 1738907"/>
                <a:gd name="connsiteX23" fmla="*/ 70874 w 655417"/>
                <a:gd name="connsiteY23" fmla="*/ 15926 h 1738907"/>
                <a:gd name="connsiteX0" fmla="*/ 70874 w 651258"/>
                <a:gd name="connsiteY0" fmla="*/ 15926 h 1734570"/>
                <a:gd name="connsiteX1" fmla="*/ 260149 w 651258"/>
                <a:gd name="connsiteY1" fmla="*/ 36039 h 1734570"/>
                <a:gd name="connsiteX2" fmla="*/ 507060 w 651258"/>
                <a:gd name="connsiteY2" fmla="*/ 293282 h 1734570"/>
                <a:gd name="connsiteX3" fmla="*/ 641321 w 651258"/>
                <a:gd name="connsiteY3" fmla="*/ 645247 h 1734570"/>
                <a:gd name="connsiteX4" fmla="*/ 626076 w 651258"/>
                <a:gd name="connsiteY4" fmla="*/ 1138035 h 1734570"/>
                <a:gd name="connsiteX5" fmla="*/ 504843 w 651258"/>
                <a:gd name="connsiteY5" fmla="*/ 1590163 h 1734570"/>
                <a:gd name="connsiteX6" fmla="*/ 91660 w 651258"/>
                <a:gd name="connsiteY6" fmla="*/ 1733701 h 1734570"/>
                <a:gd name="connsiteX7" fmla="*/ 129 w 651258"/>
                <a:gd name="connsiteY7" fmla="*/ 1539816 h 1734570"/>
                <a:gd name="connsiteX8" fmla="*/ 75477 w 651258"/>
                <a:gd name="connsiteY8" fmla="*/ 1341089 h 1734570"/>
                <a:gd name="connsiteX9" fmla="*/ 232651 w 651258"/>
                <a:gd name="connsiteY9" fmla="*/ 1269935 h 1734570"/>
                <a:gd name="connsiteX10" fmla="*/ 255029 w 651258"/>
                <a:gd name="connsiteY10" fmla="*/ 1214289 h 1734570"/>
                <a:gd name="connsiteX11" fmla="*/ 242898 w 651258"/>
                <a:gd name="connsiteY11" fmla="*/ 1156579 h 1734570"/>
                <a:gd name="connsiteX12" fmla="*/ 197480 w 651258"/>
                <a:gd name="connsiteY12" fmla="*/ 1115178 h 1734570"/>
                <a:gd name="connsiteX13" fmla="*/ 95341 w 651258"/>
                <a:gd name="connsiteY13" fmla="*/ 1046064 h 1734570"/>
                <a:gd name="connsiteX14" fmla="*/ 111326 w 651258"/>
                <a:gd name="connsiteY14" fmla="*/ 953787 h 1734570"/>
                <a:gd name="connsiteX15" fmla="*/ 277410 w 651258"/>
                <a:gd name="connsiteY15" fmla="*/ 868992 h 1734570"/>
                <a:gd name="connsiteX16" fmla="*/ 265166 w 651258"/>
                <a:gd name="connsiteY16" fmla="*/ 767158 h 1734570"/>
                <a:gd name="connsiteX17" fmla="*/ 94407 w 651258"/>
                <a:gd name="connsiteY17" fmla="*/ 705912 h 1734570"/>
                <a:gd name="connsiteX18" fmla="*/ 82008 w 651258"/>
                <a:gd name="connsiteY18" fmla="*/ 634167 h 1734570"/>
                <a:gd name="connsiteX19" fmla="*/ 217923 w 651258"/>
                <a:gd name="connsiteY19" fmla="*/ 522844 h 1734570"/>
                <a:gd name="connsiteX20" fmla="*/ 207072 w 651258"/>
                <a:gd name="connsiteY20" fmla="*/ 446962 h 1734570"/>
                <a:gd name="connsiteX21" fmla="*/ 36377 w 651258"/>
                <a:gd name="connsiteY21" fmla="*/ 382641 h 1734570"/>
                <a:gd name="connsiteX22" fmla="*/ 17460 w 651258"/>
                <a:gd name="connsiteY22" fmla="*/ 247188 h 1734570"/>
                <a:gd name="connsiteX23" fmla="*/ 70874 w 651258"/>
                <a:gd name="connsiteY23" fmla="*/ 15926 h 1734570"/>
                <a:gd name="connsiteX0" fmla="*/ 70874 w 650248"/>
                <a:gd name="connsiteY0" fmla="*/ 15926 h 1734570"/>
                <a:gd name="connsiteX1" fmla="*/ 260149 w 650248"/>
                <a:gd name="connsiteY1" fmla="*/ 36039 h 1734570"/>
                <a:gd name="connsiteX2" fmla="*/ 520734 w 650248"/>
                <a:gd name="connsiteY2" fmla="*/ 190085 h 1734570"/>
                <a:gd name="connsiteX3" fmla="*/ 641321 w 650248"/>
                <a:gd name="connsiteY3" fmla="*/ 645247 h 1734570"/>
                <a:gd name="connsiteX4" fmla="*/ 626076 w 650248"/>
                <a:gd name="connsiteY4" fmla="*/ 1138035 h 1734570"/>
                <a:gd name="connsiteX5" fmla="*/ 504843 w 650248"/>
                <a:gd name="connsiteY5" fmla="*/ 1590163 h 1734570"/>
                <a:gd name="connsiteX6" fmla="*/ 91660 w 650248"/>
                <a:gd name="connsiteY6" fmla="*/ 1733701 h 1734570"/>
                <a:gd name="connsiteX7" fmla="*/ 129 w 650248"/>
                <a:gd name="connsiteY7" fmla="*/ 1539816 h 1734570"/>
                <a:gd name="connsiteX8" fmla="*/ 75477 w 650248"/>
                <a:gd name="connsiteY8" fmla="*/ 1341089 h 1734570"/>
                <a:gd name="connsiteX9" fmla="*/ 232651 w 650248"/>
                <a:gd name="connsiteY9" fmla="*/ 1269935 h 1734570"/>
                <a:gd name="connsiteX10" fmla="*/ 255029 w 650248"/>
                <a:gd name="connsiteY10" fmla="*/ 1214289 h 1734570"/>
                <a:gd name="connsiteX11" fmla="*/ 242898 w 650248"/>
                <a:gd name="connsiteY11" fmla="*/ 1156579 h 1734570"/>
                <a:gd name="connsiteX12" fmla="*/ 197480 w 650248"/>
                <a:gd name="connsiteY12" fmla="*/ 1115178 h 1734570"/>
                <a:gd name="connsiteX13" fmla="*/ 95341 w 650248"/>
                <a:gd name="connsiteY13" fmla="*/ 1046064 h 1734570"/>
                <a:gd name="connsiteX14" fmla="*/ 111326 w 650248"/>
                <a:gd name="connsiteY14" fmla="*/ 953787 h 1734570"/>
                <a:gd name="connsiteX15" fmla="*/ 277410 w 650248"/>
                <a:gd name="connsiteY15" fmla="*/ 868992 h 1734570"/>
                <a:gd name="connsiteX16" fmla="*/ 265166 w 650248"/>
                <a:gd name="connsiteY16" fmla="*/ 767158 h 1734570"/>
                <a:gd name="connsiteX17" fmla="*/ 94407 w 650248"/>
                <a:gd name="connsiteY17" fmla="*/ 705912 h 1734570"/>
                <a:gd name="connsiteX18" fmla="*/ 82008 w 650248"/>
                <a:gd name="connsiteY18" fmla="*/ 634167 h 1734570"/>
                <a:gd name="connsiteX19" fmla="*/ 217923 w 650248"/>
                <a:gd name="connsiteY19" fmla="*/ 522844 h 1734570"/>
                <a:gd name="connsiteX20" fmla="*/ 207072 w 650248"/>
                <a:gd name="connsiteY20" fmla="*/ 446962 h 1734570"/>
                <a:gd name="connsiteX21" fmla="*/ 36377 w 650248"/>
                <a:gd name="connsiteY21" fmla="*/ 382641 h 1734570"/>
                <a:gd name="connsiteX22" fmla="*/ 17460 w 650248"/>
                <a:gd name="connsiteY22" fmla="*/ 247188 h 1734570"/>
                <a:gd name="connsiteX23" fmla="*/ 70874 w 650248"/>
                <a:gd name="connsiteY23" fmla="*/ 15926 h 1734570"/>
                <a:gd name="connsiteX0" fmla="*/ 70874 w 635029"/>
                <a:gd name="connsiteY0" fmla="*/ 15926 h 1734570"/>
                <a:gd name="connsiteX1" fmla="*/ 260149 w 635029"/>
                <a:gd name="connsiteY1" fmla="*/ 36039 h 1734570"/>
                <a:gd name="connsiteX2" fmla="*/ 520734 w 635029"/>
                <a:gd name="connsiteY2" fmla="*/ 190085 h 1734570"/>
                <a:gd name="connsiteX3" fmla="*/ 614255 w 635029"/>
                <a:gd name="connsiteY3" fmla="*/ 655856 h 1734570"/>
                <a:gd name="connsiteX4" fmla="*/ 626076 w 635029"/>
                <a:gd name="connsiteY4" fmla="*/ 1138035 h 1734570"/>
                <a:gd name="connsiteX5" fmla="*/ 504843 w 635029"/>
                <a:gd name="connsiteY5" fmla="*/ 1590163 h 1734570"/>
                <a:gd name="connsiteX6" fmla="*/ 91660 w 635029"/>
                <a:gd name="connsiteY6" fmla="*/ 1733701 h 1734570"/>
                <a:gd name="connsiteX7" fmla="*/ 129 w 635029"/>
                <a:gd name="connsiteY7" fmla="*/ 1539816 h 1734570"/>
                <a:gd name="connsiteX8" fmla="*/ 75477 w 635029"/>
                <a:gd name="connsiteY8" fmla="*/ 1341089 h 1734570"/>
                <a:gd name="connsiteX9" fmla="*/ 232651 w 635029"/>
                <a:gd name="connsiteY9" fmla="*/ 1269935 h 1734570"/>
                <a:gd name="connsiteX10" fmla="*/ 255029 w 635029"/>
                <a:gd name="connsiteY10" fmla="*/ 1214289 h 1734570"/>
                <a:gd name="connsiteX11" fmla="*/ 242898 w 635029"/>
                <a:gd name="connsiteY11" fmla="*/ 1156579 h 1734570"/>
                <a:gd name="connsiteX12" fmla="*/ 197480 w 635029"/>
                <a:gd name="connsiteY12" fmla="*/ 1115178 h 1734570"/>
                <a:gd name="connsiteX13" fmla="*/ 95341 w 635029"/>
                <a:gd name="connsiteY13" fmla="*/ 1046064 h 1734570"/>
                <a:gd name="connsiteX14" fmla="*/ 111326 w 635029"/>
                <a:gd name="connsiteY14" fmla="*/ 953787 h 1734570"/>
                <a:gd name="connsiteX15" fmla="*/ 277410 w 635029"/>
                <a:gd name="connsiteY15" fmla="*/ 868992 h 1734570"/>
                <a:gd name="connsiteX16" fmla="*/ 265166 w 635029"/>
                <a:gd name="connsiteY16" fmla="*/ 767158 h 1734570"/>
                <a:gd name="connsiteX17" fmla="*/ 94407 w 635029"/>
                <a:gd name="connsiteY17" fmla="*/ 705912 h 1734570"/>
                <a:gd name="connsiteX18" fmla="*/ 82008 w 635029"/>
                <a:gd name="connsiteY18" fmla="*/ 634167 h 1734570"/>
                <a:gd name="connsiteX19" fmla="*/ 217923 w 635029"/>
                <a:gd name="connsiteY19" fmla="*/ 522844 h 1734570"/>
                <a:gd name="connsiteX20" fmla="*/ 207072 w 635029"/>
                <a:gd name="connsiteY20" fmla="*/ 446962 h 1734570"/>
                <a:gd name="connsiteX21" fmla="*/ 36377 w 635029"/>
                <a:gd name="connsiteY21" fmla="*/ 382641 h 1734570"/>
                <a:gd name="connsiteX22" fmla="*/ 17460 w 635029"/>
                <a:gd name="connsiteY22" fmla="*/ 247188 h 1734570"/>
                <a:gd name="connsiteX23" fmla="*/ 70874 w 635029"/>
                <a:gd name="connsiteY23" fmla="*/ 15926 h 1734570"/>
                <a:gd name="connsiteX0" fmla="*/ 70874 w 621222"/>
                <a:gd name="connsiteY0" fmla="*/ 15926 h 1734520"/>
                <a:gd name="connsiteX1" fmla="*/ 260149 w 621222"/>
                <a:gd name="connsiteY1" fmla="*/ 36039 h 1734520"/>
                <a:gd name="connsiteX2" fmla="*/ 520734 w 621222"/>
                <a:gd name="connsiteY2" fmla="*/ 190085 h 1734520"/>
                <a:gd name="connsiteX3" fmla="*/ 614255 w 621222"/>
                <a:gd name="connsiteY3" fmla="*/ 655856 h 1734520"/>
                <a:gd name="connsiteX4" fmla="*/ 602156 w 621222"/>
                <a:gd name="connsiteY4" fmla="*/ 1161982 h 1734520"/>
                <a:gd name="connsiteX5" fmla="*/ 504843 w 621222"/>
                <a:gd name="connsiteY5" fmla="*/ 1590163 h 1734520"/>
                <a:gd name="connsiteX6" fmla="*/ 91660 w 621222"/>
                <a:gd name="connsiteY6" fmla="*/ 1733701 h 1734520"/>
                <a:gd name="connsiteX7" fmla="*/ 129 w 621222"/>
                <a:gd name="connsiteY7" fmla="*/ 1539816 h 1734520"/>
                <a:gd name="connsiteX8" fmla="*/ 75477 w 621222"/>
                <a:gd name="connsiteY8" fmla="*/ 1341089 h 1734520"/>
                <a:gd name="connsiteX9" fmla="*/ 232651 w 621222"/>
                <a:gd name="connsiteY9" fmla="*/ 1269935 h 1734520"/>
                <a:gd name="connsiteX10" fmla="*/ 255029 w 621222"/>
                <a:gd name="connsiteY10" fmla="*/ 1214289 h 1734520"/>
                <a:gd name="connsiteX11" fmla="*/ 242898 w 621222"/>
                <a:gd name="connsiteY11" fmla="*/ 1156579 h 1734520"/>
                <a:gd name="connsiteX12" fmla="*/ 197480 w 621222"/>
                <a:gd name="connsiteY12" fmla="*/ 1115178 h 1734520"/>
                <a:gd name="connsiteX13" fmla="*/ 95341 w 621222"/>
                <a:gd name="connsiteY13" fmla="*/ 1046064 h 1734520"/>
                <a:gd name="connsiteX14" fmla="*/ 111326 w 621222"/>
                <a:gd name="connsiteY14" fmla="*/ 953787 h 1734520"/>
                <a:gd name="connsiteX15" fmla="*/ 277410 w 621222"/>
                <a:gd name="connsiteY15" fmla="*/ 868992 h 1734520"/>
                <a:gd name="connsiteX16" fmla="*/ 265166 w 621222"/>
                <a:gd name="connsiteY16" fmla="*/ 767158 h 1734520"/>
                <a:gd name="connsiteX17" fmla="*/ 94407 w 621222"/>
                <a:gd name="connsiteY17" fmla="*/ 705912 h 1734520"/>
                <a:gd name="connsiteX18" fmla="*/ 82008 w 621222"/>
                <a:gd name="connsiteY18" fmla="*/ 634167 h 1734520"/>
                <a:gd name="connsiteX19" fmla="*/ 217923 w 621222"/>
                <a:gd name="connsiteY19" fmla="*/ 522844 h 1734520"/>
                <a:gd name="connsiteX20" fmla="*/ 207072 w 621222"/>
                <a:gd name="connsiteY20" fmla="*/ 446962 h 1734520"/>
                <a:gd name="connsiteX21" fmla="*/ 36377 w 621222"/>
                <a:gd name="connsiteY21" fmla="*/ 382641 h 1734520"/>
                <a:gd name="connsiteX22" fmla="*/ 17460 w 621222"/>
                <a:gd name="connsiteY22" fmla="*/ 247188 h 1734520"/>
                <a:gd name="connsiteX23" fmla="*/ 70874 w 621222"/>
                <a:gd name="connsiteY23" fmla="*/ 15926 h 1734520"/>
                <a:gd name="connsiteX0" fmla="*/ 70874 w 606148"/>
                <a:gd name="connsiteY0" fmla="*/ 15926 h 1734520"/>
                <a:gd name="connsiteX1" fmla="*/ 260149 w 606148"/>
                <a:gd name="connsiteY1" fmla="*/ 36039 h 1734520"/>
                <a:gd name="connsiteX2" fmla="*/ 520734 w 606148"/>
                <a:gd name="connsiteY2" fmla="*/ 190085 h 1734520"/>
                <a:gd name="connsiteX3" fmla="*/ 580896 w 606148"/>
                <a:gd name="connsiteY3" fmla="*/ 639789 h 1734520"/>
                <a:gd name="connsiteX4" fmla="*/ 602156 w 606148"/>
                <a:gd name="connsiteY4" fmla="*/ 1161982 h 1734520"/>
                <a:gd name="connsiteX5" fmla="*/ 504843 w 606148"/>
                <a:gd name="connsiteY5" fmla="*/ 1590163 h 1734520"/>
                <a:gd name="connsiteX6" fmla="*/ 91660 w 606148"/>
                <a:gd name="connsiteY6" fmla="*/ 1733701 h 1734520"/>
                <a:gd name="connsiteX7" fmla="*/ 129 w 606148"/>
                <a:gd name="connsiteY7" fmla="*/ 1539816 h 1734520"/>
                <a:gd name="connsiteX8" fmla="*/ 75477 w 606148"/>
                <a:gd name="connsiteY8" fmla="*/ 1341089 h 1734520"/>
                <a:gd name="connsiteX9" fmla="*/ 232651 w 606148"/>
                <a:gd name="connsiteY9" fmla="*/ 1269935 h 1734520"/>
                <a:gd name="connsiteX10" fmla="*/ 255029 w 606148"/>
                <a:gd name="connsiteY10" fmla="*/ 1214289 h 1734520"/>
                <a:gd name="connsiteX11" fmla="*/ 242898 w 606148"/>
                <a:gd name="connsiteY11" fmla="*/ 1156579 h 1734520"/>
                <a:gd name="connsiteX12" fmla="*/ 197480 w 606148"/>
                <a:gd name="connsiteY12" fmla="*/ 1115178 h 1734520"/>
                <a:gd name="connsiteX13" fmla="*/ 95341 w 606148"/>
                <a:gd name="connsiteY13" fmla="*/ 1046064 h 1734520"/>
                <a:gd name="connsiteX14" fmla="*/ 111326 w 606148"/>
                <a:gd name="connsiteY14" fmla="*/ 953787 h 1734520"/>
                <a:gd name="connsiteX15" fmla="*/ 277410 w 606148"/>
                <a:gd name="connsiteY15" fmla="*/ 868992 h 1734520"/>
                <a:gd name="connsiteX16" fmla="*/ 265166 w 606148"/>
                <a:gd name="connsiteY16" fmla="*/ 767158 h 1734520"/>
                <a:gd name="connsiteX17" fmla="*/ 94407 w 606148"/>
                <a:gd name="connsiteY17" fmla="*/ 705912 h 1734520"/>
                <a:gd name="connsiteX18" fmla="*/ 82008 w 606148"/>
                <a:gd name="connsiteY18" fmla="*/ 634167 h 1734520"/>
                <a:gd name="connsiteX19" fmla="*/ 217923 w 606148"/>
                <a:gd name="connsiteY19" fmla="*/ 522844 h 1734520"/>
                <a:gd name="connsiteX20" fmla="*/ 207072 w 606148"/>
                <a:gd name="connsiteY20" fmla="*/ 446962 h 1734520"/>
                <a:gd name="connsiteX21" fmla="*/ 36377 w 606148"/>
                <a:gd name="connsiteY21" fmla="*/ 382641 h 1734520"/>
                <a:gd name="connsiteX22" fmla="*/ 17460 w 606148"/>
                <a:gd name="connsiteY22" fmla="*/ 247188 h 1734520"/>
                <a:gd name="connsiteX23" fmla="*/ 70874 w 606148"/>
                <a:gd name="connsiteY23" fmla="*/ 15926 h 1734520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100688 w 588792"/>
                <a:gd name="connsiteY18" fmla="*/ 623190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100688 w 588792"/>
                <a:gd name="connsiteY18" fmla="*/ 623190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8792" h="1734507">
                  <a:moveTo>
                    <a:pt x="70874" y="15926"/>
                  </a:moveTo>
                  <a:cubicBezTo>
                    <a:pt x="111322" y="-19265"/>
                    <a:pt x="195971" y="11324"/>
                    <a:pt x="260149" y="36039"/>
                  </a:cubicBezTo>
                  <a:cubicBezTo>
                    <a:pt x="324327" y="60754"/>
                    <a:pt x="467276" y="89460"/>
                    <a:pt x="520734" y="190085"/>
                  </a:cubicBezTo>
                  <a:cubicBezTo>
                    <a:pt x="574192" y="290710"/>
                    <a:pt x="571052" y="476692"/>
                    <a:pt x="580896" y="639789"/>
                  </a:cubicBezTo>
                  <a:cubicBezTo>
                    <a:pt x="590740" y="802886"/>
                    <a:pt x="592471" y="1010269"/>
                    <a:pt x="579796" y="1168665"/>
                  </a:cubicBezTo>
                  <a:cubicBezTo>
                    <a:pt x="567121" y="1327061"/>
                    <a:pt x="586199" y="1495990"/>
                    <a:pt x="504843" y="1590163"/>
                  </a:cubicBezTo>
                  <a:cubicBezTo>
                    <a:pt x="423487" y="1684336"/>
                    <a:pt x="175779" y="1742092"/>
                    <a:pt x="91660" y="1733701"/>
                  </a:cubicBezTo>
                  <a:cubicBezTo>
                    <a:pt x="7541" y="1725310"/>
                    <a:pt x="2826" y="1605251"/>
                    <a:pt x="129" y="1539816"/>
                  </a:cubicBezTo>
                  <a:cubicBezTo>
                    <a:pt x="-2568" y="1474381"/>
                    <a:pt x="37789" y="1383938"/>
                    <a:pt x="75477" y="1341089"/>
                  </a:cubicBezTo>
                  <a:cubicBezTo>
                    <a:pt x="113165" y="1298240"/>
                    <a:pt x="155935" y="1286839"/>
                    <a:pt x="184795" y="1268903"/>
                  </a:cubicBezTo>
                  <a:cubicBezTo>
                    <a:pt x="213655" y="1250967"/>
                    <a:pt x="225931" y="1236706"/>
                    <a:pt x="228705" y="1215682"/>
                  </a:cubicBezTo>
                  <a:cubicBezTo>
                    <a:pt x="231479" y="1194658"/>
                    <a:pt x="218675" y="1170013"/>
                    <a:pt x="208447" y="1152696"/>
                  </a:cubicBezTo>
                  <a:cubicBezTo>
                    <a:pt x="198219" y="1135379"/>
                    <a:pt x="188731" y="1130733"/>
                    <a:pt x="167335" y="1111781"/>
                  </a:cubicBezTo>
                  <a:cubicBezTo>
                    <a:pt x="145939" y="1092829"/>
                    <a:pt x="108101" y="1072429"/>
                    <a:pt x="95341" y="1046064"/>
                  </a:cubicBezTo>
                  <a:cubicBezTo>
                    <a:pt x="82581" y="1019699"/>
                    <a:pt x="84178" y="991292"/>
                    <a:pt x="111326" y="953787"/>
                  </a:cubicBezTo>
                  <a:cubicBezTo>
                    <a:pt x="138474" y="916282"/>
                    <a:pt x="201973" y="916290"/>
                    <a:pt x="227613" y="885185"/>
                  </a:cubicBezTo>
                  <a:cubicBezTo>
                    <a:pt x="253253" y="854080"/>
                    <a:pt x="249267" y="771861"/>
                    <a:pt x="218766" y="753207"/>
                  </a:cubicBezTo>
                  <a:cubicBezTo>
                    <a:pt x="188266" y="734553"/>
                    <a:pt x="114086" y="727581"/>
                    <a:pt x="94407" y="705912"/>
                  </a:cubicBezTo>
                  <a:cubicBezTo>
                    <a:pt x="74728" y="684243"/>
                    <a:pt x="85198" y="651082"/>
                    <a:pt x="100688" y="623190"/>
                  </a:cubicBezTo>
                  <a:cubicBezTo>
                    <a:pt x="116178" y="595298"/>
                    <a:pt x="196230" y="570673"/>
                    <a:pt x="195420" y="529030"/>
                  </a:cubicBezTo>
                  <a:cubicBezTo>
                    <a:pt x="205074" y="503691"/>
                    <a:pt x="192887" y="474694"/>
                    <a:pt x="172621" y="443079"/>
                  </a:cubicBezTo>
                  <a:cubicBezTo>
                    <a:pt x="152355" y="411464"/>
                    <a:pt x="62237" y="415289"/>
                    <a:pt x="36377" y="382641"/>
                  </a:cubicBezTo>
                  <a:cubicBezTo>
                    <a:pt x="10517" y="349993"/>
                    <a:pt x="11711" y="308307"/>
                    <a:pt x="17460" y="247188"/>
                  </a:cubicBezTo>
                  <a:cubicBezTo>
                    <a:pt x="23209" y="186069"/>
                    <a:pt x="30426" y="51117"/>
                    <a:pt x="70874" y="15926"/>
                  </a:cubicBezTo>
                  <a:close/>
                </a:path>
              </a:pathLst>
            </a:custGeom>
            <a:solidFill>
              <a:srgbClr val="68A64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3" name="Flowchart: Delay 155">
              <a:extLst>
                <a:ext uri="{FF2B5EF4-FFF2-40B4-BE49-F238E27FC236}">
                  <a16:creationId xmlns:a16="http://schemas.microsoft.com/office/drawing/2014/main" id="{E51D7B43-8794-428F-A5AA-8D9836ED5FC6}"/>
                </a:ext>
              </a:extLst>
            </p:cNvPr>
            <p:cNvSpPr/>
            <p:nvPr/>
          </p:nvSpPr>
          <p:spPr>
            <a:xfrm rot="10402092" flipH="1">
              <a:off x="5379613" y="3266444"/>
              <a:ext cx="585612" cy="1734059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9884 w 665173"/>
                <a:gd name="connsiteY10" fmla="*/ 256849 h 1734365"/>
                <a:gd name="connsiteX11" fmla="*/ 92748 w 665173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36595 w 665173"/>
                <a:gd name="connsiteY10" fmla="*/ 40755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44326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54054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16557 w 665173"/>
                <a:gd name="connsiteY9" fmla="*/ 1030126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31148 w 665173"/>
                <a:gd name="connsiteY11" fmla="*/ 670203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45740 w 665173"/>
                <a:gd name="connsiteY12" fmla="*/ 456194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45740 w 665173"/>
                <a:gd name="connsiteY13" fmla="*/ 456194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94961 w 665173"/>
                <a:gd name="connsiteY11" fmla="*/ 626428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9242 w 665173"/>
                <a:gd name="connsiteY9" fmla="*/ 927986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62616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98635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74922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92238 w 665173"/>
                <a:gd name="connsiteY9" fmla="*/ 1039854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43599 w 665173"/>
                <a:gd name="connsiteY9" fmla="*/ 1030126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51678 w 662530"/>
                <a:gd name="connsiteY9" fmla="*/ 1211933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46814 w 662530"/>
                <a:gd name="connsiteY9" fmla="*/ 1163295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42311 w 663885"/>
                <a:gd name="connsiteY10" fmla="*/ 1030126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32583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87119 w 659544"/>
                <a:gd name="connsiteY0" fmla="*/ 19110 h 1734365"/>
                <a:gd name="connsiteX1" fmla="*/ 264276 w 659544"/>
                <a:gd name="connsiteY1" fmla="*/ 31497 h 1734365"/>
                <a:gd name="connsiteX2" fmla="*/ 511187 w 659544"/>
                <a:gd name="connsiteY2" fmla="*/ 288740 h 1734365"/>
                <a:gd name="connsiteX3" fmla="*/ 645448 w 659544"/>
                <a:gd name="connsiteY3" fmla="*/ 640705 h 1734365"/>
                <a:gd name="connsiteX4" fmla="*/ 630203 w 659544"/>
                <a:gd name="connsiteY4" fmla="*/ 1133493 h 1734365"/>
                <a:gd name="connsiteX5" fmla="*/ 421453 w 659544"/>
                <a:gd name="connsiteY5" fmla="*/ 1542905 h 1734365"/>
                <a:gd name="connsiteX6" fmla="*/ 95787 w 659544"/>
                <a:gd name="connsiteY6" fmla="*/ 1729159 h 1734365"/>
                <a:gd name="connsiteX7" fmla="*/ 4256 w 659544"/>
                <a:gd name="connsiteY7" fmla="*/ 1535274 h 1734365"/>
                <a:gd name="connsiteX8" fmla="*/ 167153 w 659544"/>
                <a:gd name="connsiteY8" fmla="*/ 1346275 h 1734365"/>
                <a:gd name="connsiteX9" fmla="*/ 230383 w 659544"/>
                <a:gd name="connsiteY9" fmla="*/ 1278182 h 1734365"/>
                <a:gd name="connsiteX10" fmla="*/ 243828 w 659544"/>
                <a:gd name="connsiteY10" fmla="*/ 1158432 h 1734365"/>
                <a:gd name="connsiteX11" fmla="*/ 128243 w 659544"/>
                <a:gd name="connsiteY11" fmla="*/ 1044718 h 1734365"/>
                <a:gd name="connsiteX12" fmla="*/ 128242 w 659544"/>
                <a:gd name="connsiteY12" fmla="*/ 962033 h 1734365"/>
                <a:gd name="connsiteX13" fmla="*/ 274157 w 659544"/>
                <a:gd name="connsiteY13" fmla="*/ 869620 h 1734365"/>
                <a:gd name="connsiteX14" fmla="*/ 269293 w 659544"/>
                <a:gd name="connsiteY14" fmla="*/ 762616 h 1734365"/>
                <a:gd name="connsiteX15" fmla="*/ 98534 w 659544"/>
                <a:gd name="connsiteY15" fmla="*/ 701370 h 1734365"/>
                <a:gd name="connsiteX16" fmla="*/ 89332 w 659544"/>
                <a:gd name="connsiteY16" fmla="*/ 626428 h 1734365"/>
                <a:gd name="connsiteX17" fmla="*/ 206064 w 659544"/>
                <a:gd name="connsiteY17" fmla="*/ 553471 h 1734365"/>
                <a:gd name="connsiteX18" fmla="*/ 225520 w 659544"/>
                <a:gd name="connsiteY18" fmla="*/ 441603 h 1734365"/>
                <a:gd name="connsiteX19" fmla="*/ 84469 w 659544"/>
                <a:gd name="connsiteY19" fmla="*/ 363781 h 1734365"/>
                <a:gd name="connsiteX20" fmla="*/ 4255 w 659544"/>
                <a:gd name="connsiteY20" fmla="*/ 256849 h 1734365"/>
                <a:gd name="connsiteX21" fmla="*/ 87119 w 659544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26428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2898 w 655417"/>
                <a:gd name="connsiteY10" fmla="*/ 1152037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8635 w 655417"/>
                <a:gd name="connsiteY10" fmla="*/ 1228931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0030 w 655417"/>
                <a:gd name="connsiteY15" fmla="*/ 869620 h 1734365"/>
                <a:gd name="connsiteX16" fmla="*/ 277410 w 655417"/>
                <a:gd name="connsiteY16" fmla="*/ 813295 h 1734365"/>
                <a:gd name="connsiteX17" fmla="*/ 265166 w 655417"/>
                <a:gd name="connsiteY17" fmla="*/ 762616 h 1734365"/>
                <a:gd name="connsiteX18" fmla="*/ 94407 w 655417"/>
                <a:gd name="connsiteY18" fmla="*/ 701370 h 1734365"/>
                <a:gd name="connsiteX19" fmla="*/ 85205 w 655417"/>
                <a:gd name="connsiteY19" fmla="*/ 613639 h 1734365"/>
                <a:gd name="connsiteX20" fmla="*/ 201937 w 655417"/>
                <a:gd name="connsiteY20" fmla="*/ 553471 h 1734365"/>
                <a:gd name="connsiteX21" fmla="*/ 221393 w 655417"/>
                <a:gd name="connsiteY21" fmla="*/ 441603 h 1734365"/>
                <a:gd name="connsiteX22" fmla="*/ 80342 w 655417"/>
                <a:gd name="connsiteY22" fmla="*/ 363781 h 1734365"/>
                <a:gd name="connsiteX23" fmla="*/ 128 w 655417"/>
                <a:gd name="connsiteY23" fmla="*/ 256849 h 1734365"/>
                <a:gd name="connsiteX24" fmla="*/ 82992 w 655417"/>
                <a:gd name="connsiteY24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4207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143128 w 655417"/>
                <a:gd name="connsiteY20" fmla="*/ 46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8538 w 655417"/>
                <a:gd name="connsiteY13" fmla="*/ 1022338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32651 w 655417"/>
                <a:gd name="connsiteY9" fmla="*/ 1265393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270 h 1734525"/>
                <a:gd name="connsiteX1" fmla="*/ 260149 w 655417"/>
                <a:gd name="connsiteY1" fmla="*/ 31657 h 1734525"/>
                <a:gd name="connsiteX2" fmla="*/ 507060 w 655417"/>
                <a:gd name="connsiteY2" fmla="*/ 288900 h 1734525"/>
                <a:gd name="connsiteX3" fmla="*/ 641321 w 655417"/>
                <a:gd name="connsiteY3" fmla="*/ 640865 h 1734525"/>
                <a:gd name="connsiteX4" fmla="*/ 626076 w 655417"/>
                <a:gd name="connsiteY4" fmla="*/ 1133653 h 1734525"/>
                <a:gd name="connsiteX5" fmla="*/ 417326 w 655417"/>
                <a:gd name="connsiteY5" fmla="*/ 1543065 h 1734525"/>
                <a:gd name="connsiteX6" fmla="*/ 91660 w 655417"/>
                <a:gd name="connsiteY6" fmla="*/ 1729319 h 1734525"/>
                <a:gd name="connsiteX7" fmla="*/ 129 w 655417"/>
                <a:gd name="connsiteY7" fmla="*/ 1535434 h 1734525"/>
                <a:gd name="connsiteX8" fmla="*/ 75477 w 655417"/>
                <a:gd name="connsiteY8" fmla="*/ 1336707 h 1734525"/>
                <a:gd name="connsiteX9" fmla="*/ 232651 w 655417"/>
                <a:gd name="connsiteY9" fmla="*/ 1265553 h 1734525"/>
                <a:gd name="connsiteX10" fmla="*/ 255029 w 655417"/>
                <a:gd name="connsiteY10" fmla="*/ 1209907 h 1734525"/>
                <a:gd name="connsiteX11" fmla="*/ 242898 w 655417"/>
                <a:gd name="connsiteY11" fmla="*/ 1152197 h 1734525"/>
                <a:gd name="connsiteX12" fmla="*/ 197480 w 655417"/>
                <a:gd name="connsiteY12" fmla="*/ 1110796 h 1734525"/>
                <a:gd name="connsiteX13" fmla="*/ 95341 w 655417"/>
                <a:gd name="connsiteY13" fmla="*/ 1041682 h 1734525"/>
                <a:gd name="connsiteX14" fmla="*/ 111326 w 655417"/>
                <a:gd name="connsiteY14" fmla="*/ 949405 h 1734525"/>
                <a:gd name="connsiteX15" fmla="*/ 277410 w 655417"/>
                <a:gd name="connsiteY15" fmla="*/ 864610 h 1734525"/>
                <a:gd name="connsiteX16" fmla="*/ 265166 w 655417"/>
                <a:gd name="connsiteY16" fmla="*/ 762776 h 1734525"/>
                <a:gd name="connsiteX17" fmla="*/ 94407 w 655417"/>
                <a:gd name="connsiteY17" fmla="*/ 701530 h 1734525"/>
                <a:gd name="connsiteX18" fmla="*/ 82008 w 655417"/>
                <a:gd name="connsiteY18" fmla="*/ 629785 h 1734525"/>
                <a:gd name="connsiteX19" fmla="*/ 217923 w 655417"/>
                <a:gd name="connsiteY19" fmla="*/ 518462 h 1734525"/>
                <a:gd name="connsiteX20" fmla="*/ 207072 w 655417"/>
                <a:gd name="connsiteY20" fmla="*/ 442580 h 1734525"/>
                <a:gd name="connsiteX21" fmla="*/ 89933 w 655417"/>
                <a:gd name="connsiteY21" fmla="*/ 389518 h 1734525"/>
                <a:gd name="connsiteX22" fmla="*/ 22402 w 655417"/>
                <a:gd name="connsiteY22" fmla="*/ 259185 h 1734525"/>
                <a:gd name="connsiteX23" fmla="*/ 82992 w 655417"/>
                <a:gd name="connsiteY23" fmla="*/ 19270 h 1734525"/>
                <a:gd name="connsiteX0" fmla="*/ 54665 w 655417"/>
                <a:gd name="connsiteY0" fmla="*/ 17584 h 1738819"/>
                <a:gd name="connsiteX1" fmla="*/ 260149 w 655417"/>
                <a:gd name="connsiteY1" fmla="*/ 35951 h 1738819"/>
                <a:gd name="connsiteX2" fmla="*/ 507060 w 655417"/>
                <a:gd name="connsiteY2" fmla="*/ 293194 h 1738819"/>
                <a:gd name="connsiteX3" fmla="*/ 641321 w 655417"/>
                <a:gd name="connsiteY3" fmla="*/ 645159 h 1738819"/>
                <a:gd name="connsiteX4" fmla="*/ 626076 w 655417"/>
                <a:gd name="connsiteY4" fmla="*/ 1137947 h 1738819"/>
                <a:gd name="connsiteX5" fmla="*/ 417326 w 655417"/>
                <a:gd name="connsiteY5" fmla="*/ 1547359 h 1738819"/>
                <a:gd name="connsiteX6" fmla="*/ 91660 w 655417"/>
                <a:gd name="connsiteY6" fmla="*/ 1733613 h 1738819"/>
                <a:gd name="connsiteX7" fmla="*/ 129 w 655417"/>
                <a:gd name="connsiteY7" fmla="*/ 1539728 h 1738819"/>
                <a:gd name="connsiteX8" fmla="*/ 75477 w 655417"/>
                <a:gd name="connsiteY8" fmla="*/ 1341001 h 1738819"/>
                <a:gd name="connsiteX9" fmla="*/ 232651 w 655417"/>
                <a:gd name="connsiteY9" fmla="*/ 1269847 h 1738819"/>
                <a:gd name="connsiteX10" fmla="*/ 255029 w 655417"/>
                <a:gd name="connsiteY10" fmla="*/ 1214201 h 1738819"/>
                <a:gd name="connsiteX11" fmla="*/ 242898 w 655417"/>
                <a:gd name="connsiteY11" fmla="*/ 1156491 h 1738819"/>
                <a:gd name="connsiteX12" fmla="*/ 197480 w 655417"/>
                <a:gd name="connsiteY12" fmla="*/ 1115090 h 1738819"/>
                <a:gd name="connsiteX13" fmla="*/ 95341 w 655417"/>
                <a:gd name="connsiteY13" fmla="*/ 1045976 h 1738819"/>
                <a:gd name="connsiteX14" fmla="*/ 111326 w 655417"/>
                <a:gd name="connsiteY14" fmla="*/ 953699 h 1738819"/>
                <a:gd name="connsiteX15" fmla="*/ 277410 w 655417"/>
                <a:gd name="connsiteY15" fmla="*/ 868904 h 1738819"/>
                <a:gd name="connsiteX16" fmla="*/ 265166 w 655417"/>
                <a:gd name="connsiteY16" fmla="*/ 767070 h 1738819"/>
                <a:gd name="connsiteX17" fmla="*/ 94407 w 655417"/>
                <a:gd name="connsiteY17" fmla="*/ 705824 h 1738819"/>
                <a:gd name="connsiteX18" fmla="*/ 82008 w 655417"/>
                <a:gd name="connsiteY18" fmla="*/ 634079 h 1738819"/>
                <a:gd name="connsiteX19" fmla="*/ 217923 w 655417"/>
                <a:gd name="connsiteY19" fmla="*/ 522756 h 1738819"/>
                <a:gd name="connsiteX20" fmla="*/ 207072 w 655417"/>
                <a:gd name="connsiteY20" fmla="*/ 446874 h 1738819"/>
                <a:gd name="connsiteX21" fmla="*/ 89933 w 655417"/>
                <a:gd name="connsiteY21" fmla="*/ 393812 h 1738819"/>
                <a:gd name="connsiteX22" fmla="*/ 22402 w 655417"/>
                <a:gd name="connsiteY22" fmla="*/ 263479 h 1738819"/>
                <a:gd name="connsiteX23" fmla="*/ 54665 w 655417"/>
                <a:gd name="connsiteY23" fmla="*/ 17584 h 1738819"/>
                <a:gd name="connsiteX0" fmla="*/ 54665 w 655417"/>
                <a:gd name="connsiteY0" fmla="*/ 17699 h 1738934"/>
                <a:gd name="connsiteX1" fmla="*/ 260149 w 655417"/>
                <a:gd name="connsiteY1" fmla="*/ 36066 h 1738934"/>
                <a:gd name="connsiteX2" fmla="*/ 507060 w 655417"/>
                <a:gd name="connsiteY2" fmla="*/ 293309 h 1738934"/>
                <a:gd name="connsiteX3" fmla="*/ 641321 w 655417"/>
                <a:gd name="connsiteY3" fmla="*/ 645274 h 1738934"/>
                <a:gd name="connsiteX4" fmla="*/ 626076 w 655417"/>
                <a:gd name="connsiteY4" fmla="*/ 1138062 h 1738934"/>
                <a:gd name="connsiteX5" fmla="*/ 417326 w 655417"/>
                <a:gd name="connsiteY5" fmla="*/ 1547474 h 1738934"/>
                <a:gd name="connsiteX6" fmla="*/ 91660 w 655417"/>
                <a:gd name="connsiteY6" fmla="*/ 1733728 h 1738934"/>
                <a:gd name="connsiteX7" fmla="*/ 129 w 655417"/>
                <a:gd name="connsiteY7" fmla="*/ 1539843 h 1738934"/>
                <a:gd name="connsiteX8" fmla="*/ 75477 w 655417"/>
                <a:gd name="connsiteY8" fmla="*/ 1341116 h 1738934"/>
                <a:gd name="connsiteX9" fmla="*/ 232651 w 655417"/>
                <a:gd name="connsiteY9" fmla="*/ 1269962 h 1738934"/>
                <a:gd name="connsiteX10" fmla="*/ 255029 w 655417"/>
                <a:gd name="connsiteY10" fmla="*/ 1214316 h 1738934"/>
                <a:gd name="connsiteX11" fmla="*/ 242898 w 655417"/>
                <a:gd name="connsiteY11" fmla="*/ 1156606 h 1738934"/>
                <a:gd name="connsiteX12" fmla="*/ 197480 w 655417"/>
                <a:gd name="connsiteY12" fmla="*/ 1115205 h 1738934"/>
                <a:gd name="connsiteX13" fmla="*/ 95341 w 655417"/>
                <a:gd name="connsiteY13" fmla="*/ 1046091 h 1738934"/>
                <a:gd name="connsiteX14" fmla="*/ 111326 w 655417"/>
                <a:gd name="connsiteY14" fmla="*/ 953814 h 1738934"/>
                <a:gd name="connsiteX15" fmla="*/ 277410 w 655417"/>
                <a:gd name="connsiteY15" fmla="*/ 869019 h 1738934"/>
                <a:gd name="connsiteX16" fmla="*/ 265166 w 655417"/>
                <a:gd name="connsiteY16" fmla="*/ 767185 h 1738934"/>
                <a:gd name="connsiteX17" fmla="*/ 94407 w 655417"/>
                <a:gd name="connsiteY17" fmla="*/ 705939 h 1738934"/>
                <a:gd name="connsiteX18" fmla="*/ 82008 w 655417"/>
                <a:gd name="connsiteY18" fmla="*/ 634194 h 1738934"/>
                <a:gd name="connsiteX19" fmla="*/ 217923 w 655417"/>
                <a:gd name="connsiteY19" fmla="*/ 522871 h 1738934"/>
                <a:gd name="connsiteX20" fmla="*/ 207072 w 655417"/>
                <a:gd name="connsiteY20" fmla="*/ 446989 h 1738934"/>
                <a:gd name="connsiteX21" fmla="*/ 89933 w 655417"/>
                <a:gd name="connsiteY21" fmla="*/ 393927 h 1738934"/>
                <a:gd name="connsiteX22" fmla="*/ 38312 w 655417"/>
                <a:gd name="connsiteY22" fmla="*/ 265149 h 1738934"/>
                <a:gd name="connsiteX23" fmla="*/ 54665 w 655417"/>
                <a:gd name="connsiteY23" fmla="*/ 17699 h 1738934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89933 w 655417"/>
                <a:gd name="connsiteY21" fmla="*/ 393628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36377 w 655417"/>
                <a:gd name="connsiteY21" fmla="*/ 382369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6371 h 1737606"/>
                <a:gd name="connsiteX1" fmla="*/ 260149 w 655417"/>
                <a:gd name="connsiteY1" fmla="*/ 34738 h 1737606"/>
                <a:gd name="connsiteX2" fmla="*/ 507060 w 655417"/>
                <a:gd name="connsiteY2" fmla="*/ 291981 h 1737606"/>
                <a:gd name="connsiteX3" fmla="*/ 641321 w 655417"/>
                <a:gd name="connsiteY3" fmla="*/ 643946 h 1737606"/>
                <a:gd name="connsiteX4" fmla="*/ 626076 w 655417"/>
                <a:gd name="connsiteY4" fmla="*/ 1136734 h 1737606"/>
                <a:gd name="connsiteX5" fmla="*/ 417326 w 655417"/>
                <a:gd name="connsiteY5" fmla="*/ 1546146 h 1737606"/>
                <a:gd name="connsiteX6" fmla="*/ 91660 w 655417"/>
                <a:gd name="connsiteY6" fmla="*/ 1732400 h 1737606"/>
                <a:gd name="connsiteX7" fmla="*/ 129 w 655417"/>
                <a:gd name="connsiteY7" fmla="*/ 1538515 h 1737606"/>
                <a:gd name="connsiteX8" fmla="*/ 75477 w 655417"/>
                <a:gd name="connsiteY8" fmla="*/ 1339788 h 1737606"/>
                <a:gd name="connsiteX9" fmla="*/ 232651 w 655417"/>
                <a:gd name="connsiteY9" fmla="*/ 1268634 h 1737606"/>
                <a:gd name="connsiteX10" fmla="*/ 255029 w 655417"/>
                <a:gd name="connsiteY10" fmla="*/ 1212988 h 1737606"/>
                <a:gd name="connsiteX11" fmla="*/ 242898 w 655417"/>
                <a:gd name="connsiteY11" fmla="*/ 1155278 h 1737606"/>
                <a:gd name="connsiteX12" fmla="*/ 197480 w 655417"/>
                <a:gd name="connsiteY12" fmla="*/ 1113877 h 1737606"/>
                <a:gd name="connsiteX13" fmla="*/ 95341 w 655417"/>
                <a:gd name="connsiteY13" fmla="*/ 1044763 h 1737606"/>
                <a:gd name="connsiteX14" fmla="*/ 111326 w 655417"/>
                <a:gd name="connsiteY14" fmla="*/ 952486 h 1737606"/>
                <a:gd name="connsiteX15" fmla="*/ 277410 w 655417"/>
                <a:gd name="connsiteY15" fmla="*/ 867691 h 1737606"/>
                <a:gd name="connsiteX16" fmla="*/ 265166 w 655417"/>
                <a:gd name="connsiteY16" fmla="*/ 765857 h 1737606"/>
                <a:gd name="connsiteX17" fmla="*/ 94407 w 655417"/>
                <a:gd name="connsiteY17" fmla="*/ 704611 h 1737606"/>
                <a:gd name="connsiteX18" fmla="*/ 82008 w 655417"/>
                <a:gd name="connsiteY18" fmla="*/ 632866 h 1737606"/>
                <a:gd name="connsiteX19" fmla="*/ 217923 w 655417"/>
                <a:gd name="connsiteY19" fmla="*/ 521543 h 1737606"/>
                <a:gd name="connsiteX20" fmla="*/ 207072 w 655417"/>
                <a:gd name="connsiteY20" fmla="*/ 445661 h 1737606"/>
                <a:gd name="connsiteX21" fmla="*/ 36377 w 655417"/>
                <a:gd name="connsiteY21" fmla="*/ 381340 h 1737606"/>
                <a:gd name="connsiteX22" fmla="*/ 17460 w 655417"/>
                <a:gd name="connsiteY22" fmla="*/ 245887 h 1737606"/>
                <a:gd name="connsiteX23" fmla="*/ 54665 w 655417"/>
                <a:gd name="connsiteY23" fmla="*/ 16371 h 1737606"/>
                <a:gd name="connsiteX0" fmla="*/ 70874 w 655417"/>
                <a:gd name="connsiteY0" fmla="*/ 15926 h 1738907"/>
                <a:gd name="connsiteX1" fmla="*/ 260149 w 655417"/>
                <a:gd name="connsiteY1" fmla="*/ 36039 h 1738907"/>
                <a:gd name="connsiteX2" fmla="*/ 507060 w 655417"/>
                <a:gd name="connsiteY2" fmla="*/ 293282 h 1738907"/>
                <a:gd name="connsiteX3" fmla="*/ 641321 w 655417"/>
                <a:gd name="connsiteY3" fmla="*/ 645247 h 1738907"/>
                <a:gd name="connsiteX4" fmla="*/ 626076 w 655417"/>
                <a:gd name="connsiteY4" fmla="*/ 1138035 h 1738907"/>
                <a:gd name="connsiteX5" fmla="*/ 417326 w 655417"/>
                <a:gd name="connsiteY5" fmla="*/ 1547447 h 1738907"/>
                <a:gd name="connsiteX6" fmla="*/ 91660 w 655417"/>
                <a:gd name="connsiteY6" fmla="*/ 1733701 h 1738907"/>
                <a:gd name="connsiteX7" fmla="*/ 129 w 655417"/>
                <a:gd name="connsiteY7" fmla="*/ 1539816 h 1738907"/>
                <a:gd name="connsiteX8" fmla="*/ 75477 w 655417"/>
                <a:gd name="connsiteY8" fmla="*/ 1341089 h 1738907"/>
                <a:gd name="connsiteX9" fmla="*/ 232651 w 655417"/>
                <a:gd name="connsiteY9" fmla="*/ 1269935 h 1738907"/>
                <a:gd name="connsiteX10" fmla="*/ 255029 w 655417"/>
                <a:gd name="connsiteY10" fmla="*/ 1214289 h 1738907"/>
                <a:gd name="connsiteX11" fmla="*/ 242898 w 655417"/>
                <a:gd name="connsiteY11" fmla="*/ 1156579 h 1738907"/>
                <a:gd name="connsiteX12" fmla="*/ 197480 w 655417"/>
                <a:gd name="connsiteY12" fmla="*/ 1115178 h 1738907"/>
                <a:gd name="connsiteX13" fmla="*/ 95341 w 655417"/>
                <a:gd name="connsiteY13" fmla="*/ 1046064 h 1738907"/>
                <a:gd name="connsiteX14" fmla="*/ 111326 w 655417"/>
                <a:gd name="connsiteY14" fmla="*/ 953787 h 1738907"/>
                <a:gd name="connsiteX15" fmla="*/ 277410 w 655417"/>
                <a:gd name="connsiteY15" fmla="*/ 868992 h 1738907"/>
                <a:gd name="connsiteX16" fmla="*/ 265166 w 655417"/>
                <a:gd name="connsiteY16" fmla="*/ 767158 h 1738907"/>
                <a:gd name="connsiteX17" fmla="*/ 94407 w 655417"/>
                <a:gd name="connsiteY17" fmla="*/ 705912 h 1738907"/>
                <a:gd name="connsiteX18" fmla="*/ 82008 w 655417"/>
                <a:gd name="connsiteY18" fmla="*/ 634167 h 1738907"/>
                <a:gd name="connsiteX19" fmla="*/ 217923 w 655417"/>
                <a:gd name="connsiteY19" fmla="*/ 522844 h 1738907"/>
                <a:gd name="connsiteX20" fmla="*/ 207072 w 655417"/>
                <a:gd name="connsiteY20" fmla="*/ 446962 h 1738907"/>
                <a:gd name="connsiteX21" fmla="*/ 36377 w 655417"/>
                <a:gd name="connsiteY21" fmla="*/ 382641 h 1738907"/>
                <a:gd name="connsiteX22" fmla="*/ 17460 w 655417"/>
                <a:gd name="connsiteY22" fmla="*/ 247188 h 1738907"/>
                <a:gd name="connsiteX23" fmla="*/ 70874 w 655417"/>
                <a:gd name="connsiteY23" fmla="*/ 15926 h 1738907"/>
                <a:gd name="connsiteX0" fmla="*/ 70874 w 651258"/>
                <a:gd name="connsiteY0" fmla="*/ 15926 h 1734570"/>
                <a:gd name="connsiteX1" fmla="*/ 260149 w 651258"/>
                <a:gd name="connsiteY1" fmla="*/ 36039 h 1734570"/>
                <a:gd name="connsiteX2" fmla="*/ 507060 w 651258"/>
                <a:gd name="connsiteY2" fmla="*/ 293282 h 1734570"/>
                <a:gd name="connsiteX3" fmla="*/ 641321 w 651258"/>
                <a:gd name="connsiteY3" fmla="*/ 645247 h 1734570"/>
                <a:gd name="connsiteX4" fmla="*/ 626076 w 651258"/>
                <a:gd name="connsiteY4" fmla="*/ 1138035 h 1734570"/>
                <a:gd name="connsiteX5" fmla="*/ 504843 w 651258"/>
                <a:gd name="connsiteY5" fmla="*/ 1590163 h 1734570"/>
                <a:gd name="connsiteX6" fmla="*/ 91660 w 651258"/>
                <a:gd name="connsiteY6" fmla="*/ 1733701 h 1734570"/>
                <a:gd name="connsiteX7" fmla="*/ 129 w 651258"/>
                <a:gd name="connsiteY7" fmla="*/ 1539816 h 1734570"/>
                <a:gd name="connsiteX8" fmla="*/ 75477 w 651258"/>
                <a:gd name="connsiteY8" fmla="*/ 1341089 h 1734570"/>
                <a:gd name="connsiteX9" fmla="*/ 232651 w 651258"/>
                <a:gd name="connsiteY9" fmla="*/ 1269935 h 1734570"/>
                <a:gd name="connsiteX10" fmla="*/ 255029 w 651258"/>
                <a:gd name="connsiteY10" fmla="*/ 1214289 h 1734570"/>
                <a:gd name="connsiteX11" fmla="*/ 242898 w 651258"/>
                <a:gd name="connsiteY11" fmla="*/ 1156579 h 1734570"/>
                <a:gd name="connsiteX12" fmla="*/ 197480 w 651258"/>
                <a:gd name="connsiteY12" fmla="*/ 1115178 h 1734570"/>
                <a:gd name="connsiteX13" fmla="*/ 95341 w 651258"/>
                <a:gd name="connsiteY13" fmla="*/ 1046064 h 1734570"/>
                <a:gd name="connsiteX14" fmla="*/ 111326 w 651258"/>
                <a:gd name="connsiteY14" fmla="*/ 953787 h 1734570"/>
                <a:gd name="connsiteX15" fmla="*/ 277410 w 651258"/>
                <a:gd name="connsiteY15" fmla="*/ 868992 h 1734570"/>
                <a:gd name="connsiteX16" fmla="*/ 265166 w 651258"/>
                <a:gd name="connsiteY16" fmla="*/ 767158 h 1734570"/>
                <a:gd name="connsiteX17" fmla="*/ 94407 w 651258"/>
                <a:gd name="connsiteY17" fmla="*/ 705912 h 1734570"/>
                <a:gd name="connsiteX18" fmla="*/ 82008 w 651258"/>
                <a:gd name="connsiteY18" fmla="*/ 634167 h 1734570"/>
                <a:gd name="connsiteX19" fmla="*/ 217923 w 651258"/>
                <a:gd name="connsiteY19" fmla="*/ 522844 h 1734570"/>
                <a:gd name="connsiteX20" fmla="*/ 207072 w 651258"/>
                <a:gd name="connsiteY20" fmla="*/ 446962 h 1734570"/>
                <a:gd name="connsiteX21" fmla="*/ 36377 w 651258"/>
                <a:gd name="connsiteY21" fmla="*/ 382641 h 1734570"/>
                <a:gd name="connsiteX22" fmla="*/ 17460 w 651258"/>
                <a:gd name="connsiteY22" fmla="*/ 247188 h 1734570"/>
                <a:gd name="connsiteX23" fmla="*/ 70874 w 651258"/>
                <a:gd name="connsiteY23" fmla="*/ 15926 h 1734570"/>
                <a:gd name="connsiteX0" fmla="*/ 70874 w 650248"/>
                <a:gd name="connsiteY0" fmla="*/ 15926 h 1734570"/>
                <a:gd name="connsiteX1" fmla="*/ 260149 w 650248"/>
                <a:gd name="connsiteY1" fmla="*/ 36039 h 1734570"/>
                <a:gd name="connsiteX2" fmla="*/ 520734 w 650248"/>
                <a:gd name="connsiteY2" fmla="*/ 190085 h 1734570"/>
                <a:gd name="connsiteX3" fmla="*/ 641321 w 650248"/>
                <a:gd name="connsiteY3" fmla="*/ 645247 h 1734570"/>
                <a:gd name="connsiteX4" fmla="*/ 626076 w 650248"/>
                <a:gd name="connsiteY4" fmla="*/ 1138035 h 1734570"/>
                <a:gd name="connsiteX5" fmla="*/ 504843 w 650248"/>
                <a:gd name="connsiteY5" fmla="*/ 1590163 h 1734570"/>
                <a:gd name="connsiteX6" fmla="*/ 91660 w 650248"/>
                <a:gd name="connsiteY6" fmla="*/ 1733701 h 1734570"/>
                <a:gd name="connsiteX7" fmla="*/ 129 w 650248"/>
                <a:gd name="connsiteY7" fmla="*/ 1539816 h 1734570"/>
                <a:gd name="connsiteX8" fmla="*/ 75477 w 650248"/>
                <a:gd name="connsiteY8" fmla="*/ 1341089 h 1734570"/>
                <a:gd name="connsiteX9" fmla="*/ 232651 w 650248"/>
                <a:gd name="connsiteY9" fmla="*/ 1269935 h 1734570"/>
                <a:gd name="connsiteX10" fmla="*/ 255029 w 650248"/>
                <a:gd name="connsiteY10" fmla="*/ 1214289 h 1734570"/>
                <a:gd name="connsiteX11" fmla="*/ 242898 w 650248"/>
                <a:gd name="connsiteY11" fmla="*/ 1156579 h 1734570"/>
                <a:gd name="connsiteX12" fmla="*/ 197480 w 650248"/>
                <a:gd name="connsiteY12" fmla="*/ 1115178 h 1734570"/>
                <a:gd name="connsiteX13" fmla="*/ 95341 w 650248"/>
                <a:gd name="connsiteY13" fmla="*/ 1046064 h 1734570"/>
                <a:gd name="connsiteX14" fmla="*/ 111326 w 650248"/>
                <a:gd name="connsiteY14" fmla="*/ 953787 h 1734570"/>
                <a:gd name="connsiteX15" fmla="*/ 277410 w 650248"/>
                <a:gd name="connsiteY15" fmla="*/ 868992 h 1734570"/>
                <a:gd name="connsiteX16" fmla="*/ 265166 w 650248"/>
                <a:gd name="connsiteY16" fmla="*/ 767158 h 1734570"/>
                <a:gd name="connsiteX17" fmla="*/ 94407 w 650248"/>
                <a:gd name="connsiteY17" fmla="*/ 705912 h 1734570"/>
                <a:gd name="connsiteX18" fmla="*/ 82008 w 650248"/>
                <a:gd name="connsiteY18" fmla="*/ 634167 h 1734570"/>
                <a:gd name="connsiteX19" fmla="*/ 217923 w 650248"/>
                <a:gd name="connsiteY19" fmla="*/ 522844 h 1734570"/>
                <a:gd name="connsiteX20" fmla="*/ 207072 w 650248"/>
                <a:gd name="connsiteY20" fmla="*/ 446962 h 1734570"/>
                <a:gd name="connsiteX21" fmla="*/ 36377 w 650248"/>
                <a:gd name="connsiteY21" fmla="*/ 382641 h 1734570"/>
                <a:gd name="connsiteX22" fmla="*/ 17460 w 650248"/>
                <a:gd name="connsiteY22" fmla="*/ 247188 h 1734570"/>
                <a:gd name="connsiteX23" fmla="*/ 70874 w 650248"/>
                <a:gd name="connsiteY23" fmla="*/ 15926 h 1734570"/>
                <a:gd name="connsiteX0" fmla="*/ 70874 w 635029"/>
                <a:gd name="connsiteY0" fmla="*/ 15926 h 1734570"/>
                <a:gd name="connsiteX1" fmla="*/ 260149 w 635029"/>
                <a:gd name="connsiteY1" fmla="*/ 36039 h 1734570"/>
                <a:gd name="connsiteX2" fmla="*/ 520734 w 635029"/>
                <a:gd name="connsiteY2" fmla="*/ 190085 h 1734570"/>
                <a:gd name="connsiteX3" fmla="*/ 614255 w 635029"/>
                <a:gd name="connsiteY3" fmla="*/ 655856 h 1734570"/>
                <a:gd name="connsiteX4" fmla="*/ 626076 w 635029"/>
                <a:gd name="connsiteY4" fmla="*/ 1138035 h 1734570"/>
                <a:gd name="connsiteX5" fmla="*/ 504843 w 635029"/>
                <a:gd name="connsiteY5" fmla="*/ 1590163 h 1734570"/>
                <a:gd name="connsiteX6" fmla="*/ 91660 w 635029"/>
                <a:gd name="connsiteY6" fmla="*/ 1733701 h 1734570"/>
                <a:gd name="connsiteX7" fmla="*/ 129 w 635029"/>
                <a:gd name="connsiteY7" fmla="*/ 1539816 h 1734570"/>
                <a:gd name="connsiteX8" fmla="*/ 75477 w 635029"/>
                <a:gd name="connsiteY8" fmla="*/ 1341089 h 1734570"/>
                <a:gd name="connsiteX9" fmla="*/ 232651 w 635029"/>
                <a:gd name="connsiteY9" fmla="*/ 1269935 h 1734570"/>
                <a:gd name="connsiteX10" fmla="*/ 255029 w 635029"/>
                <a:gd name="connsiteY10" fmla="*/ 1214289 h 1734570"/>
                <a:gd name="connsiteX11" fmla="*/ 242898 w 635029"/>
                <a:gd name="connsiteY11" fmla="*/ 1156579 h 1734570"/>
                <a:gd name="connsiteX12" fmla="*/ 197480 w 635029"/>
                <a:gd name="connsiteY12" fmla="*/ 1115178 h 1734570"/>
                <a:gd name="connsiteX13" fmla="*/ 95341 w 635029"/>
                <a:gd name="connsiteY13" fmla="*/ 1046064 h 1734570"/>
                <a:gd name="connsiteX14" fmla="*/ 111326 w 635029"/>
                <a:gd name="connsiteY14" fmla="*/ 953787 h 1734570"/>
                <a:gd name="connsiteX15" fmla="*/ 277410 w 635029"/>
                <a:gd name="connsiteY15" fmla="*/ 868992 h 1734570"/>
                <a:gd name="connsiteX16" fmla="*/ 265166 w 635029"/>
                <a:gd name="connsiteY16" fmla="*/ 767158 h 1734570"/>
                <a:gd name="connsiteX17" fmla="*/ 94407 w 635029"/>
                <a:gd name="connsiteY17" fmla="*/ 705912 h 1734570"/>
                <a:gd name="connsiteX18" fmla="*/ 82008 w 635029"/>
                <a:gd name="connsiteY18" fmla="*/ 634167 h 1734570"/>
                <a:gd name="connsiteX19" fmla="*/ 217923 w 635029"/>
                <a:gd name="connsiteY19" fmla="*/ 522844 h 1734570"/>
                <a:gd name="connsiteX20" fmla="*/ 207072 w 635029"/>
                <a:gd name="connsiteY20" fmla="*/ 446962 h 1734570"/>
                <a:gd name="connsiteX21" fmla="*/ 36377 w 635029"/>
                <a:gd name="connsiteY21" fmla="*/ 382641 h 1734570"/>
                <a:gd name="connsiteX22" fmla="*/ 17460 w 635029"/>
                <a:gd name="connsiteY22" fmla="*/ 247188 h 1734570"/>
                <a:gd name="connsiteX23" fmla="*/ 70874 w 635029"/>
                <a:gd name="connsiteY23" fmla="*/ 15926 h 1734570"/>
                <a:gd name="connsiteX0" fmla="*/ 70874 w 621222"/>
                <a:gd name="connsiteY0" fmla="*/ 15926 h 1734520"/>
                <a:gd name="connsiteX1" fmla="*/ 260149 w 621222"/>
                <a:gd name="connsiteY1" fmla="*/ 36039 h 1734520"/>
                <a:gd name="connsiteX2" fmla="*/ 520734 w 621222"/>
                <a:gd name="connsiteY2" fmla="*/ 190085 h 1734520"/>
                <a:gd name="connsiteX3" fmla="*/ 614255 w 621222"/>
                <a:gd name="connsiteY3" fmla="*/ 655856 h 1734520"/>
                <a:gd name="connsiteX4" fmla="*/ 602156 w 621222"/>
                <a:gd name="connsiteY4" fmla="*/ 1161982 h 1734520"/>
                <a:gd name="connsiteX5" fmla="*/ 504843 w 621222"/>
                <a:gd name="connsiteY5" fmla="*/ 1590163 h 1734520"/>
                <a:gd name="connsiteX6" fmla="*/ 91660 w 621222"/>
                <a:gd name="connsiteY6" fmla="*/ 1733701 h 1734520"/>
                <a:gd name="connsiteX7" fmla="*/ 129 w 621222"/>
                <a:gd name="connsiteY7" fmla="*/ 1539816 h 1734520"/>
                <a:gd name="connsiteX8" fmla="*/ 75477 w 621222"/>
                <a:gd name="connsiteY8" fmla="*/ 1341089 h 1734520"/>
                <a:gd name="connsiteX9" fmla="*/ 232651 w 621222"/>
                <a:gd name="connsiteY9" fmla="*/ 1269935 h 1734520"/>
                <a:gd name="connsiteX10" fmla="*/ 255029 w 621222"/>
                <a:gd name="connsiteY10" fmla="*/ 1214289 h 1734520"/>
                <a:gd name="connsiteX11" fmla="*/ 242898 w 621222"/>
                <a:gd name="connsiteY11" fmla="*/ 1156579 h 1734520"/>
                <a:gd name="connsiteX12" fmla="*/ 197480 w 621222"/>
                <a:gd name="connsiteY12" fmla="*/ 1115178 h 1734520"/>
                <a:gd name="connsiteX13" fmla="*/ 95341 w 621222"/>
                <a:gd name="connsiteY13" fmla="*/ 1046064 h 1734520"/>
                <a:gd name="connsiteX14" fmla="*/ 111326 w 621222"/>
                <a:gd name="connsiteY14" fmla="*/ 953787 h 1734520"/>
                <a:gd name="connsiteX15" fmla="*/ 277410 w 621222"/>
                <a:gd name="connsiteY15" fmla="*/ 868992 h 1734520"/>
                <a:gd name="connsiteX16" fmla="*/ 265166 w 621222"/>
                <a:gd name="connsiteY16" fmla="*/ 767158 h 1734520"/>
                <a:gd name="connsiteX17" fmla="*/ 94407 w 621222"/>
                <a:gd name="connsiteY17" fmla="*/ 705912 h 1734520"/>
                <a:gd name="connsiteX18" fmla="*/ 82008 w 621222"/>
                <a:gd name="connsiteY18" fmla="*/ 634167 h 1734520"/>
                <a:gd name="connsiteX19" fmla="*/ 217923 w 621222"/>
                <a:gd name="connsiteY19" fmla="*/ 522844 h 1734520"/>
                <a:gd name="connsiteX20" fmla="*/ 207072 w 621222"/>
                <a:gd name="connsiteY20" fmla="*/ 446962 h 1734520"/>
                <a:gd name="connsiteX21" fmla="*/ 36377 w 621222"/>
                <a:gd name="connsiteY21" fmla="*/ 382641 h 1734520"/>
                <a:gd name="connsiteX22" fmla="*/ 17460 w 621222"/>
                <a:gd name="connsiteY22" fmla="*/ 247188 h 1734520"/>
                <a:gd name="connsiteX23" fmla="*/ 70874 w 621222"/>
                <a:gd name="connsiteY23" fmla="*/ 15926 h 1734520"/>
                <a:gd name="connsiteX0" fmla="*/ 70874 w 606148"/>
                <a:gd name="connsiteY0" fmla="*/ 15926 h 1734520"/>
                <a:gd name="connsiteX1" fmla="*/ 260149 w 606148"/>
                <a:gd name="connsiteY1" fmla="*/ 36039 h 1734520"/>
                <a:gd name="connsiteX2" fmla="*/ 520734 w 606148"/>
                <a:gd name="connsiteY2" fmla="*/ 190085 h 1734520"/>
                <a:gd name="connsiteX3" fmla="*/ 580896 w 606148"/>
                <a:gd name="connsiteY3" fmla="*/ 639789 h 1734520"/>
                <a:gd name="connsiteX4" fmla="*/ 602156 w 606148"/>
                <a:gd name="connsiteY4" fmla="*/ 1161982 h 1734520"/>
                <a:gd name="connsiteX5" fmla="*/ 504843 w 606148"/>
                <a:gd name="connsiteY5" fmla="*/ 1590163 h 1734520"/>
                <a:gd name="connsiteX6" fmla="*/ 91660 w 606148"/>
                <a:gd name="connsiteY6" fmla="*/ 1733701 h 1734520"/>
                <a:gd name="connsiteX7" fmla="*/ 129 w 606148"/>
                <a:gd name="connsiteY7" fmla="*/ 1539816 h 1734520"/>
                <a:gd name="connsiteX8" fmla="*/ 75477 w 606148"/>
                <a:gd name="connsiteY8" fmla="*/ 1341089 h 1734520"/>
                <a:gd name="connsiteX9" fmla="*/ 232651 w 606148"/>
                <a:gd name="connsiteY9" fmla="*/ 1269935 h 1734520"/>
                <a:gd name="connsiteX10" fmla="*/ 255029 w 606148"/>
                <a:gd name="connsiteY10" fmla="*/ 1214289 h 1734520"/>
                <a:gd name="connsiteX11" fmla="*/ 242898 w 606148"/>
                <a:gd name="connsiteY11" fmla="*/ 1156579 h 1734520"/>
                <a:gd name="connsiteX12" fmla="*/ 197480 w 606148"/>
                <a:gd name="connsiteY12" fmla="*/ 1115178 h 1734520"/>
                <a:gd name="connsiteX13" fmla="*/ 95341 w 606148"/>
                <a:gd name="connsiteY13" fmla="*/ 1046064 h 1734520"/>
                <a:gd name="connsiteX14" fmla="*/ 111326 w 606148"/>
                <a:gd name="connsiteY14" fmla="*/ 953787 h 1734520"/>
                <a:gd name="connsiteX15" fmla="*/ 277410 w 606148"/>
                <a:gd name="connsiteY15" fmla="*/ 868992 h 1734520"/>
                <a:gd name="connsiteX16" fmla="*/ 265166 w 606148"/>
                <a:gd name="connsiteY16" fmla="*/ 767158 h 1734520"/>
                <a:gd name="connsiteX17" fmla="*/ 94407 w 606148"/>
                <a:gd name="connsiteY17" fmla="*/ 705912 h 1734520"/>
                <a:gd name="connsiteX18" fmla="*/ 82008 w 606148"/>
                <a:gd name="connsiteY18" fmla="*/ 634167 h 1734520"/>
                <a:gd name="connsiteX19" fmla="*/ 217923 w 606148"/>
                <a:gd name="connsiteY19" fmla="*/ 522844 h 1734520"/>
                <a:gd name="connsiteX20" fmla="*/ 207072 w 606148"/>
                <a:gd name="connsiteY20" fmla="*/ 446962 h 1734520"/>
                <a:gd name="connsiteX21" fmla="*/ 36377 w 606148"/>
                <a:gd name="connsiteY21" fmla="*/ 382641 h 1734520"/>
                <a:gd name="connsiteX22" fmla="*/ 17460 w 606148"/>
                <a:gd name="connsiteY22" fmla="*/ 247188 h 1734520"/>
                <a:gd name="connsiteX23" fmla="*/ 70874 w 606148"/>
                <a:gd name="connsiteY23" fmla="*/ 15926 h 1734520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07072 w 588792"/>
                <a:gd name="connsiteY19" fmla="*/ 446962 h 1734507"/>
                <a:gd name="connsiteX20" fmla="*/ 36377 w 588792"/>
                <a:gd name="connsiteY20" fmla="*/ 382641 h 1734507"/>
                <a:gd name="connsiteX21" fmla="*/ 17460 w 588792"/>
                <a:gd name="connsiteY21" fmla="*/ 247188 h 1734507"/>
                <a:gd name="connsiteX22" fmla="*/ 70874 w 588792"/>
                <a:gd name="connsiteY22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80175 w 588792"/>
                <a:gd name="connsiteY16" fmla="*/ 716631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54897 w 588792"/>
                <a:gd name="connsiteY15" fmla="*/ 805027 h 1734507"/>
                <a:gd name="connsiteX16" fmla="*/ 280175 w 588792"/>
                <a:gd name="connsiteY16" fmla="*/ 716631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54897 w 588792"/>
                <a:gd name="connsiteY15" fmla="*/ 805027 h 1734507"/>
                <a:gd name="connsiteX16" fmla="*/ 280175 w 588792"/>
                <a:gd name="connsiteY16" fmla="*/ 716631 h 1734507"/>
                <a:gd name="connsiteX17" fmla="*/ 78791 w 588792"/>
                <a:gd name="connsiteY17" fmla="*/ 590091 h 1734507"/>
                <a:gd name="connsiteX18" fmla="*/ 36377 w 588792"/>
                <a:gd name="connsiteY18" fmla="*/ 382641 h 1734507"/>
                <a:gd name="connsiteX19" fmla="*/ 17460 w 588792"/>
                <a:gd name="connsiteY19" fmla="*/ 247188 h 1734507"/>
                <a:gd name="connsiteX20" fmla="*/ 70874 w 588792"/>
                <a:gd name="connsiteY20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80175 w 588792"/>
                <a:gd name="connsiteY15" fmla="*/ 716631 h 1734507"/>
                <a:gd name="connsiteX16" fmla="*/ 78791 w 588792"/>
                <a:gd name="connsiteY16" fmla="*/ 590091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78791 w 588792"/>
                <a:gd name="connsiteY16" fmla="*/ 590091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80935 w 588792"/>
                <a:gd name="connsiteY16" fmla="*/ 607829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80935 w 588792"/>
                <a:gd name="connsiteY16" fmla="*/ 60782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98089 w 588792"/>
                <a:gd name="connsiteY16" fmla="*/ 60997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94708 w 588792"/>
                <a:gd name="connsiteY14" fmla="*/ 877458 h 1734507"/>
                <a:gd name="connsiteX15" fmla="*/ 280175 w 588792"/>
                <a:gd name="connsiteY15" fmla="*/ 716631 h 1734507"/>
                <a:gd name="connsiteX16" fmla="*/ 98089 w 588792"/>
                <a:gd name="connsiteY16" fmla="*/ 60997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197480 w 588792"/>
                <a:gd name="connsiteY11" fmla="*/ 1115178 h 1734507"/>
                <a:gd name="connsiteX12" fmla="*/ 95341 w 588792"/>
                <a:gd name="connsiteY12" fmla="*/ 1046064 h 1734507"/>
                <a:gd name="connsiteX13" fmla="*/ 94708 w 588792"/>
                <a:gd name="connsiteY13" fmla="*/ 877458 h 1734507"/>
                <a:gd name="connsiteX14" fmla="*/ 280175 w 588792"/>
                <a:gd name="connsiteY14" fmla="*/ 716631 h 1734507"/>
                <a:gd name="connsiteX15" fmla="*/ 98089 w 588792"/>
                <a:gd name="connsiteY15" fmla="*/ 609979 h 1734507"/>
                <a:gd name="connsiteX16" fmla="*/ 49777 w 588792"/>
                <a:gd name="connsiteY16" fmla="*/ 379953 h 1734507"/>
                <a:gd name="connsiteX17" fmla="*/ 17460 w 588792"/>
                <a:gd name="connsiteY17" fmla="*/ 247188 h 1734507"/>
                <a:gd name="connsiteX18" fmla="*/ 70874 w 588792"/>
                <a:gd name="connsiteY18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95341 w 588792"/>
                <a:gd name="connsiteY11" fmla="*/ 1046064 h 1734507"/>
                <a:gd name="connsiteX12" fmla="*/ 94708 w 588792"/>
                <a:gd name="connsiteY12" fmla="*/ 877458 h 1734507"/>
                <a:gd name="connsiteX13" fmla="*/ 280175 w 588792"/>
                <a:gd name="connsiteY13" fmla="*/ 716631 h 1734507"/>
                <a:gd name="connsiteX14" fmla="*/ 98089 w 588792"/>
                <a:gd name="connsiteY14" fmla="*/ 609979 h 1734507"/>
                <a:gd name="connsiteX15" fmla="*/ 49777 w 588792"/>
                <a:gd name="connsiteY15" fmla="*/ 379953 h 1734507"/>
                <a:gd name="connsiteX16" fmla="*/ 17460 w 588792"/>
                <a:gd name="connsiteY16" fmla="*/ 247188 h 1734507"/>
                <a:gd name="connsiteX17" fmla="*/ 70874 w 588792"/>
                <a:gd name="connsiteY17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55043 w 588806"/>
                <a:gd name="connsiteY9" fmla="*/ 1214289 h 1734507"/>
                <a:gd name="connsiteX10" fmla="*/ 95355 w 588806"/>
                <a:gd name="connsiteY10" fmla="*/ 1046064 h 1734507"/>
                <a:gd name="connsiteX11" fmla="*/ 94722 w 588806"/>
                <a:gd name="connsiteY11" fmla="*/ 877458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94722 w 588806"/>
                <a:gd name="connsiteY11" fmla="*/ 877458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32101 w 588806"/>
                <a:gd name="connsiteY14" fmla="*/ 41704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44967 w 588806"/>
                <a:gd name="connsiteY14" fmla="*/ 418656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900 w 588818"/>
                <a:gd name="connsiteY0" fmla="*/ 15370 h 1733951"/>
                <a:gd name="connsiteX1" fmla="*/ 260175 w 588818"/>
                <a:gd name="connsiteY1" fmla="*/ 35483 h 1733951"/>
                <a:gd name="connsiteX2" fmla="*/ 520760 w 588818"/>
                <a:gd name="connsiteY2" fmla="*/ 189529 h 1733951"/>
                <a:gd name="connsiteX3" fmla="*/ 580922 w 588818"/>
                <a:gd name="connsiteY3" fmla="*/ 639233 h 1733951"/>
                <a:gd name="connsiteX4" fmla="*/ 579822 w 588818"/>
                <a:gd name="connsiteY4" fmla="*/ 1168109 h 1733951"/>
                <a:gd name="connsiteX5" fmla="*/ 504869 w 588818"/>
                <a:gd name="connsiteY5" fmla="*/ 1589607 h 1733951"/>
                <a:gd name="connsiteX6" fmla="*/ 91686 w 588818"/>
                <a:gd name="connsiteY6" fmla="*/ 1733145 h 1733951"/>
                <a:gd name="connsiteX7" fmla="*/ 155 w 588818"/>
                <a:gd name="connsiteY7" fmla="*/ 1539260 h 1733951"/>
                <a:gd name="connsiteX8" fmla="*/ 74968 w 588818"/>
                <a:gd name="connsiteY8" fmla="*/ 1344833 h 1733951"/>
                <a:gd name="connsiteX9" fmla="*/ 273818 w 588818"/>
                <a:gd name="connsiteY9" fmla="*/ 1168043 h 1733951"/>
                <a:gd name="connsiteX10" fmla="*/ 80893 w 588818"/>
                <a:gd name="connsiteY10" fmla="*/ 1056796 h 1733951"/>
                <a:gd name="connsiteX11" fmla="*/ 89910 w 588818"/>
                <a:gd name="connsiteY11" fmla="*/ 880665 h 1733951"/>
                <a:gd name="connsiteX12" fmla="*/ 280201 w 588818"/>
                <a:gd name="connsiteY12" fmla="*/ 716075 h 1733951"/>
                <a:gd name="connsiteX13" fmla="*/ 73992 w 588818"/>
                <a:gd name="connsiteY13" fmla="*/ 628237 h 1733951"/>
                <a:gd name="connsiteX14" fmla="*/ 44979 w 588818"/>
                <a:gd name="connsiteY14" fmla="*/ 418100 h 1733951"/>
                <a:gd name="connsiteX15" fmla="*/ 27135 w 588818"/>
                <a:gd name="connsiteY15" fmla="*/ 239107 h 1733951"/>
                <a:gd name="connsiteX16" fmla="*/ 70900 w 588818"/>
                <a:gd name="connsiteY16" fmla="*/ 15370 h 1733951"/>
                <a:gd name="connsiteX0" fmla="*/ 66099 w 584017"/>
                <a:gd name="connsiteY0" fmla="*/ 15370 h 1734059"/>
                <a:gd name="connsiteX1" fmla="*/ 255374 w 584017"/>
                <a:gd name="connsiteY1" fmla="*/ 35483 h 1734059"/>
                <a:gd name="connsiteX2" fmla="*/ 515959 w 584017"/>
                <a:gd name="connsiteY2" fmla="*/ 189529 h 1734059"/>
                <a:gd name="connsiteX3" fmla="*/ 576121 w 584017"/>
                <a:gd name="connsiteY3" fmla="*/ 639233 h 1734059"/>
                <a:gd name="connsiteX4" fmla="*/ 575021 w 584017"/>
                <a:gd name="connsiteY4" fmla="*/ 1168109 h 1734059"/>
                <a:gd name="connsiteX5" fmla="*/ 500068 w 584017"/>
                <a:gd name="connsiteY5" fmla="*/ 1589607 h 1734059"/>
                <a:gd name="connsiteX6" fmla="*/ 86885 w 584017"/>
                <a:gd name="connsiteY6" fmla="*/ 1733145 h 1734059"/>
                <a:gd name="connsiteX7" fmla="*/ 178 w 584017"/>
                <a:gd name="connsiteY7" fmla="*/ 1535497 h 1734059"/>
                <a:gd name="connsiteX8" fmla="*/ 70167 w 584017"/>
                <a:gd name="connsiteY8" fmla="*/ 1344833 h 1734059"/>
                <a:gd name="connsiteX9" fmla="*/ 269017 w 584017"/>
                <a:gd name="connsiteY9" fmla="*/ 1168043 h 1734059"/>
                <a:gd name="connsiteX10" fmla="*/ 76092 w 584017"/>
                <a:gd name="connsiteY10" fmla="*/ 1056796 h 1734059"/>
                <a:gd name="connsiteX11" fmla="*/ 85109 w 584017"/>
                <a:gd name="connsiteY11" fmla="*/ 880665 h 1734059"/>
                <a:gd name="connsiteX12" fmla="*/ 275400 w 584017"/>
                <a:gd name="connsiteY12" fmla="*/ 716075 h 1734059"/>
                <a:gd name="connsiteX13" fmla="*/ 69191 w 584017"/>
                <a:gd name="connsiteY13" fmla="*/ 628237 h 1734059"/>
                <a:gd name="connsiteX14" fmla="*/ 40178 w 584017"/>
                <a:gd name="connsiteY14" fmla="*/ 418100 h 1734059"/>
                <a:gd name="connsiteX15" fmla="*/ 22334 w 584017"/>
                <a:gd name="connsiteY15" fmla="*/ 239107 h 1734059"/>
                <a:gd name="connsiteX16" fmla="*/ 66099 w 584017"/>
                <a:gd name="connsiteY16" fmla="*/ 15370 h 1734059"/>
                <a:gd name="connsiteX0" fmla="*/ 66099 w 584017"/>
                <a:gd name="connsiteY0" fmla="*/ 15370 h 1734059"/>
                <a:gd name="connsiteX1" fmla="*/ 255374 w 584017"/>
                <a:gd name="connsiteY1" fmla="*/ 35483 h 1734059"/>
                <a:gd name="connsiteX2" fmla="*/ 515959 w 584017"/>
                <a:gd name="connsiteY2" fmla="*/ 189529 h 1734059"/>
                <a:gd name="connsiteX3" fmla="*/ 576121 w 584017"/>
                <a:gd name="connsiteY3" fmla="*/ 639233 h 1734059"/>
                <a:gd name="connsiteX4" fmla="*/ 575021 w 584017"/>
                <a:gd name="connsiteY4" fmla="*/ 1168109 h 1734059"/>
                <a:gd name="connsiteX5" fmla="*/ 500068 w 584017"/>
                <a:gd name="connsiteY5" fmla="*/ 1589607 h 1734059"/>
                <a:gd name="connsiteX6" fmla="*/ 86885 w 584017"/>
                <a:gd name="connsiteY6" fmla="*/ 1733145 h 1734059"/>
                <a:gd name="connsiteX7" fmla="*/ 178 w 584017"/>
                <a:gd name="connsiteY7" fmla="*/ 1535497 h 1734059"/>
                <a:gd name="connsiteX8" fmla="*/ 70167 w 584017"/>
                <a:gd name="connsiteY8" fmla="*/ 1344833 h 1734059"/>
                <a:gd name="connsiteX9" fmla="*/ 269017 w 584017"/>
                <a:gd name="connsiteY9" fmla="*/ 1168043 h 1734059"/>
                <a:gd name="connsiteX10" fmla="*/ 76092 w 584017"/>
                <a:gd name="connsiteY10" fmla="*/ 1056796 h 1734059"/>
                <a:gd name="connsiteX11" fmla="*/ 85109 w 584017"/>
                <a:gd name="connsiteY11" fmla="*/ 880665 h 1734059"/>
                <a:gd name="connsiteX12" fmla="*/ 275400 w 584017"/>
                <a:gd name="connsiteY12" fmla="*/ 716075 h 1734059"/>
                <a:gd name="connsiteX13" fmla="*/ 64902 w 584017"/>
                <a:gd name="connsiteY13" fmla="*/ 592761 h 1734059"/>
                <a:gd name="connsiteX14" fmla="*/ 40178 w 584017"/>
                <a:gd name="connsiteY14" fmla="*/ 418100 h 1734059"/>
                <a:gd name="connsiteX15" fmla="*/ 22334 w 584017"/>
                <a:gd name="connsiteY15" fmla="*/ 239107 h 1734059"/>
                <a:gd name="connsiteX16" fmla="*/ 66099 w 584017"/>
                <a:gd name="connsiteY16" fmla="*/ 15370 h 173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4017" h="1734059">
                  <a:moveTo>
                    <a:pt x="66099" y="15370"/>
                  </a:moveTo>
                  <a:cubicBezTo>
                    <a:pt x="104939" y="-18567"/>
                    <a:pt x="191196" y="10768"/>
                    <a:pt x="255374" y="35483"/>
                  </a:cubicBezTo>
                  <a:cubicBezTo>
                    <a:pt x="319552" y="60198"/>
                    <a:pt x="462501" y="88904"/>
                    <a:pt x="515959" y="189529"/>
                  </a:cubicBezTo>
                  <a:cubicBezTo>
                    <a:pt x="569417" y="290154"/>
                    <a:pt x="566277" y="476136"/>
                    <a:pt x="576121" y="639233"/>
                  </a:cubicBezTo>
                  <a:cubicBezTo>
                    <a:pt x="585965" y="802330"/>
                    <a:pt x="587696" y="1009713"/>
                    <a:pt x="575021" y="1168109"/>
                  </a:cubicBezTo>
                  <a:cubicBezTo>
                    <a:pt x="562346" y="1326505"/>
                    <a:pt x="581424" y="1495434"/>
                    <a:pt x="500068" y="1589607"/>
                  </a:cubicBezTo>
                  <a:cubicBezTo>
                    <a:pt x="418712" y="1683780"/>
                    <a:pt x="170200" y="1742163"/>
                    <a:pt x="86885" y="1733145"/>
                  </a:cubicBezTo>
                  <a:cubicBezTo>
                    <a:pt x="3570" y="1724127"/>
                    <a:pt x="2964" y="1600216"/>
                    <a:pt x="178" y="1535497"/>
                  </a:cubicBezTo>
                  <a:cubicBezTo>
                    <a:pt x="-2608" y="1470778"/>
                    <a:pt x="27684" y="1399088"/>
                    <a:pt x="70167" y="1344833"/>
                  </a:cubicBezTo>
                  <a:cubicBezTo>
                    <a:pt x="112650" y="1290578"/>
                    <a:pt x="265706" y="1217214"/>
                    <a:pt x="269017" y="1168043"/>
                  </a:cubicBezTo>
                  <a:cubicBezTo>
                    <a:pt x="272328" y="1118872"/>
                    <a:pt x="102812" y="1112935"/>
                    <a:pt x="76092" y="1056796"/>
                  </a:cubicBezTo>
                  <a:cubicBezTo>
                    <a:pt x="49372" y="1000657"/>
                    <a:pt x="51891" y="937452"/>
                    <a:pt x="85109" y="880665"/>
                  </a:cubicBezTo>
                  <a:cubicBezTo>
                    <a:pt x="118327" y="823878"/>
                    <a:pt x="278768" y="764059"/>
                    <a:pt x="275400" y="716075"/>
                  </a:cubicBezTo>
                  <a:cubicBezTo>
                    <a:pt x="272032" y="668091"/>
                    <a:pt x="77079" y="660594"/>
                    <a:pt x="64902" y="592761"/>
                  </a:cubicBezTo>
                  <a:cubicBezTo>
                    <a:pt x="55230" y="538882"/>
                    <a:pt x="47273" y="477042"/>
                    <a:pt x="40178" y="418100"/>
                  </a:cubicBezTo>
                  <a:cubicBezTo>
                    <a:pt x="33083" y="359158"/>
                    <a:pt x="18014" y="306229"/>
                    <a:pt x="22334" y="239107"/>
                  </a:cubicBezTo>
                  <a:cubicBezTo>
                    <a:pt x="26654" y="171985"/>
                    <a:pt x="27259" y="49307"/>
                    <a:pt x="66099" y="15370"/>
                  </a:cubicBezTo>
                  <a:close/>
                </a:path>
              </a:pathLst>
            </a:custGeom>
            <a:solidFill>
              <a:srgbClr val="68A64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4" name="Isosceles Triangle 1043">
              <a:extLst>
                <a:ext uri="{FF2B5EF4-FFF2-40B4-BE49-F238E27FC236}">
                  <a16:creationId xmlns:a16="http://schemas.microsoft.com/office/drawing/2014/main" id="{190119A8-5AC1-4254-97BB-18B798CF3402}"/>
                </a:ext>
              </a:extLst>
            </p:cNvPr>
            <p:cNvSpPr/>
            <p:nvPr/>
          </p:nvSpPr>
          <p:spPr>
            <a:xfrm rot="5400000">
              <a:off x="5358694" y="3754911"/>
              <a:ext cx="201029" cy="174570"/>
            </a:xfrm>
            <a:prstGeom prst="triangle">
              <a:avLst/>
            </a:prstGeom>
            <a:solidFill>
              <a:srgbClr val="FF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45" name="Oval 1044">
              <a:extLst>
                <a:ext uri="{FF2B5EF4-FFF2-40B4-BE49-F238E27FC236}">
                  <a16:creationId xmlns:a16="http://schemas.microsoft.com/office/drawing/2014/main" id="{A4B15891-1D62-457E-8ABD-9A6394349106}"/>
                </a:ext>
              </a:extLst>
            </p:cNvPr>
            <p:cNvSpPr/>
            <p:nvPr/>
          </p:nvSpPr>
          <p:spPr>
            <a:xfrm>
              <a:off x="5022326" y="4398900"/>
              <a:ext cx="216000" cy="216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46" name="Isosceles Triangle 1045">
              <a:extLst>
                <a:ext uri="{FF2B5EF4-FFF2-40B4-BE49-F238E27FC236}">
                  <a16:creationId xmlns:a16="http://schemas.microsoft.com/office/drawing/2014/main" id="{FBA16984-478F-414C-A7FA-7FB33B9E1B9B}"/>
                </a:ext>
              </a:extLst>
            </p:cNvPr>
            <p:cNvSpPr/>
            <p:nvPr/>
          </p:nvSpPr>
          <p:spPr>
            <a:xfrm rot="5400000">
              <a:off x="5421282" y="4189022"/>
              <a:ext cx="201029" cy="174570"/>
            </a:xfrm>
            <a:prstGeom prst="triangle">
              <a:avLst/>
            </a:prstGeom>
            <a:solidFill>
              <a:srgbClr val="FF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47" name="Straight Arrow Connector 1046">
              <a:extLst>
                <a:ext uri="{FF2B5EF4-FFF2-40B4-BE49-F238E27FC236}">
                  <a16:creationId xmlns:a16="http://schemas.microsoft.com/office/drawing/2014/main" id="{46EAF4FA-C51B-4C32-B7D3-1B64BED669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24608" y="4719425"/>
              <a:ext cx="86751" cy="544109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8" name="Straight Arrow Connector 1047">
              <a:extLst>
                <a:ext uri="{FF2B5EF4-FFF2-40B4-BE49-F238E27FC236}">
                  <a16:creationId xmlns:a16="http://schemas.microsoft.com/office/drawing/2014/main" id="{7582F96F-0C79-473C-8BE7-E65D103FF24F}"/>
                </a:ext>
              </a:extLst>
            </p:cNvPr>
            <p:cNvCxnSpPr>
              <a:cxnSpLocks/>
            </p:cNvCxnSpPr>
            <p:nvPr/>
          </p:nvCxnSpPr>
          <p:spPr>
            <a:xfrm>
              <a:off x="5397781" y="4455265"/>
              <a:ext cx="52694" cy="786019"/>
            </a:xfrm>
            <a:prstGeom prst="straightConnector1">
              <a:avLst/>
            </a:prstGeom>
            <a:ln>
              <a:solidFill>
                <a:srgbClr val="FF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9" name="Oval 1048">
              <a:extLst>
                <a:ext uri="{FF2B5EF4-FFF2-40B4-BE49-F238E27FC236}">
                  <a16:creationId xmlns:a16="http://schemas.microsoft.com/office/drawing/2014/main" id="{C1524D33-36C5-48C3-B25A-C7593B3B4BB0}"/>
                </a:ext>
              </a:extLst>
            </p:cNvPr>
            <p:cNvSpPr/>
            <p:nvPr/>
          </p:nvSpPr>
          <p:spPr>
            <a:xfrm>
              <a:off x="5051040" y="3714971"/>
              <a:ext cx="216000" cy="216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50" name="Oval 1049">
            <a:extLst>
              <a:ext uri="{FF2B5EF4-FFF2-40B4-BE49-F238E27FC236}">
                <a16:creationId xmlns:a16="http://schemas.microsoft.com/office/drawing/2014/main" id="{51452809-ACEF-4DBB-A0C3-764943612E49}"/>
              </a:ext>
            </a:extLst>
          </p:cNvPr>
          <p:cNvSpPr/>
          <p:nvPr/>
        </p:nvSpPr>
        <p:spPr>
          <a:xfrm>
            <a:off x="4474300" y="4145654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726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CCD801-15D2-46AD-9D5A-EEC943477900}"/>
              </a:ext>
            </a:extLst>
          </p:cNvPr>
          <p:cNvSpPr txBox="1"/>
          <p:nvPr/>
        </p:nvSpPr>
        <p:spPr>
          <a:xfrm>
            <a:off x="445477" y="379513"/>
            <a:ext cx="11189677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800" dirty="0">
                <a:solidFill>
                  <a:srgbClr val="C00000"/>
                </a:solidFill>
                <a:latin typeface="+mj-lt"/>
                <a:cs typeface="Calibri Light"/>
              </a:rPr>
              <a:t>A gap called synapse</a:t>
            </a:r>
          </a:p>
        </p:txBody>
      </p:sp>
      <p:pic>
        <p:nvPicPr>
          <p:cNvPr id="1028" name="Picture 4" descr="Image result for synapse">
            <a:extLst>
              <a:ext uri="{FF2B5EF4-FFF2-40B4-BE49-F238E27FC236}">
                <a16:creationId xmlns:a16="http://schemas.microsoft.com/office/drawing/2014/main" id="{CDB7F17E-EA4E-41BB-BFFC-472A00A9C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4554">
            <a:off x="374933" y="1476984"/>
            <a:ext cx="6719496" cy="214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9" name="Group 348">
            <a:extLst>
              <a:ext uri="{FF2B5EF4-FFF2-40B4-BE49-F238E27FC236}">
                <a16:creationId xmlns:a16="http://schemas.microsoft.com/office/drawing/2014/main" id="{CF1E6F04-C0C8-4463-B423-88DB204370B5}"/>
              </a:ext>
            </a:extLst>
          </p:cNvPr>
          <p:cNvGrpSpPr/>
          <p:nvPr/>
        </p:nvGrpSpPr>
        <p:grpSpPr>
          <a:xfrm>
            <a:off x="7296726" y="1779008"/>
            <a:ext cx="4519956" cy="4550205"/>
            <a:chOff x="2203200" y="2997088"/>
            <a:chExt cx="3405100" cy="347142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30C25B5-8DC4-41CD-87F1-48C6D7E314CA}"/>
                </a:ext>
              </a:extLst>
            </p:cNvPr>
            <p:cNvSpPr/>
            <p:nvPr/>
          </p:nvSpPr>
          <p:spPr>
            <a:xfrm rot="8903381">
              <a:off x="3640253" y="4630334"/>
              <a:ext cx="1968047" cy="1838177"/>
            </a:xfrm>
            <a:custGeom>
              <a:avLst/>
              <a:gdLst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590420 w 1448836"/>
                <a:gd name="connsiteY31" fmla="*/ 1362269 h 1492898"/>
                <a:gd name="connsiteX32" fmla="*/ 749040 w 1448836"/>
                <a:gd name="connsiteY32" fmla="*/ 1334278 h 1492898"/>
                <a:gd name="connsiteX33" fmla="*/ 991636 w 1448836"/>
                <a:gd name="connsiteY33" fmla="*/ 1343608 h 1492898"/>
                <a:gd name="connsiteX34" fmla="*/ 1019628 w 1448836"/>
                <a:gd name="connsiteY34" fmla="*/ 1352939 h 1492898"/>
                <a:gd name="connsiteX35" fmla="*/ 1075612 w 1448836"/>
                <a:gd name="connsiteY35" fmla="*/ 1390261 h 1492898"/>
                <a:gd name="connsiteX36" fmla="*/ 1094273 w 1448836"/>
                <a:gd name="connsiteY36" fmla="*/ 1408923 h 1492898"/>
                <a:gd name="connsiteX37" fmla="*/ 1150256 w 1448836"/>
                <a:gd name="connsiteY37" fmla="*/ 1427584 h 1492898"/>
                <a:gd name="connsiteX38" fmla="*/ 1392852 w 1448836"/>
                <a:gd name="connsiteY38" fmla="*/ 1380931 h 1492898"/>
                <a:gd name="connsiteX39" fmla="*/ 1411514 w 1448836"/>
                <a:gd name="connsiteY39" fmla="*/ 1362269 h 1492898"/>
                <a:gd name="connsiteX40" fmla="*/ 1420844 w 1448836"/>
                <a:gd name="connsiteY40" fmla="*/ 1324947 h 1492898"/>
                <a:gd name="connsiteX41" fmla="*/ 1448836 w 1448836"/>
                <a:gd name="connsiteY41" fmla="*/ 1259633 h 1492898"/>
                <a:gd name="connsiteX42" fmla="*/ 1439505 w 1448836"/>
                <a:gd name="connsiteY42" fmla="*/ 1147665 h 1492898"/>
                <a:gd name="connsiteX43" fmla="*/ 1420844 w 1448836"/>
                <a:gd name="connsiteY43" fmla="*/ 1119674 h 1492898"/>
                <a:gd name="connsiteX44" fmla="*/ 1402183 w 1448836"/>
                <a:gd name="connsiteY44" fmla="*/ 1054359 h 1492898"/>
                <a:gd name="connsiteX45" fmla="*/ 1355530 w 1448836"/>
                <a:gd name="connsiteY45" fmla="*/ 998376 h 1492898"/>
                <a:gd name="connsiteX46" fmla="*/ 1318207 w 1448836"/>
                <a:gd name="connsiteY46" fmla="*/ 923731 h 1492898"/>
                <a:gd name="connsiteX47" fmla="*/ 1290216 w 1448836"/>
                <a:gd name="connsiteY47" fmla="*/ 849086 h 1492898"/>
                <a:gd name="connsiteX48" fmla="*/ 1252893 w 1448836"/>
                <a:gd name="connsiteY48" fmla="*/ 709127 h 1492898"/>
                <a:gd name="connsiteX49" fmla="*/ 1234232 w 1448836"/>
                <a:gd name="connsiteY49" fmla="*/ 681135 h 1492898"/>
                <a:gd name="connsiteX50" fmla="*/ 1215571 w 1448836"/>
                <a:gd name="connsiteY50" fmla="*/ 615820 h 1492898"/>
                <a:gd name="connsiteX51" fmla="*/ 1196910 w 1448836"/>
                <a:gd name="connsiteY51" fmla="*/ 587829 h 1492898"/>
                <a:gd name="connsiteX52" fmla="*/ 1150256 w 1448836"/>
                <a:gd name="connsiteY52" fmla="*/ 541176 h 1492898"/>
                <a:gd name="connsiteX53" fmla="*/ 1103603 w 1448836"/>
                <a:gd name="connsiteY53" fmla="*/ 503853 h 1492898"/>
                <a:gd name="connsiteX54" fmla="*/ 1066281 w 1448836"/>
                <a:gd name="connsiteY54" fmla="*/ 447869 h 1492898"/>
                <a:gd name="connsiteX55" fmla="*/ 1056950 w 1448836"/>
                <a:gd name="connsiteY55" fmla="*/ 419878 h 1492898"/>
                <a:gd name="connsiteX56" fmla="*/ 1047620 w 1448836"/>
                <a:gd name="connsiteY56" fmla="*/ 373225 h 1492898"/>
                <a:gd name="connsiteX57" fmla="*/ 1028959 w 1448836"/>
                <a:gd name="connsiteY57" fmla="*/ 326572 h 1492898"/>
                <a:gd name="connsiteX58" fmla="*/ 1019628 w 1448836"/>
                <a:gd name="connsiteY58" fmla="*/ 242596 h 1492898"/>
                <a:gd name="connsiteX59" fmla="*/ 991636 w 1448836"/>
                <a:gd name="connsiteY59" fmla="*/ 195943 h 1492898"/>
                <a:gd name="connsiteX60" fmla="*/ 972975 w 1448836"/>
                <a:gd name="connsiteY60" fmla="*/ 130629 h 1492898"/>
                <a:gd name="connsiteX61" fmla="*/ 954314 w 1448836"/>
                <a:gd name="connsiteY61" fmla="*/ 102637 h 1492898"/>
                <a:gd name="connsiteX62" fmla="*/ 954314 w 1448836"/>
                <a:gd name="connsiteY6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749040 w 1448836"/>
                <a:gd name="connsiteY31" fmla="*/ 1334278 h 1492898"/>
                <a:gd name="connsiteX32" fmla="*/ 991636 w 1448836"/>
                <a:gd name="connsiteY32" fmla="*/ 1343608 h 1492898"/>
                <a:gd name="connsiteX33" fmla="*/ 1019628 w 1448836"/>
                <a:gd name="connsiteY33" fmla="*/ 1352939 h 1492898"/>
                <a:gd name="connsiteX34" fmla="*/ 1075612 w 1448836"/>
                <a:gd name="connsiteY34" fmla="*/ 1390261 h 1492898"/>
                <a:gd name="connsiteX35" fmla="*/ 1094273 w 1448836"/>
                <a:gd name="connsiteY35" fmla="*/ 1408923 h 1492898"/>
                <a:gd name="connsiteX36" fmla="*/ 1150256 w 1448836"/>
                <a:gd name="connsiteY36" fmla="*/ 1427584 h 1492898"/>
                <a:gd name="connsiteX37" fmla="*/ 1392852 w 1448836"/>
                <a:gd name="connsiteY37" fmla="*/ 1380931 h 1492898"/>
                <a:gd name="connsiteX38" fmla="*/ 1411514 w 1448836"/>
                <a:gd name="connsiteY38" fmla="*/ 1362269 h 1492898"/>
                <a:gd name="connsiteX39" fmla="*/ 1420844 w 1448836"/>
                <a:gd name="connsiteY39" fmla="*/ 1324947 h 1492898"/>
                <a:gd name="connsiteX40" fmla="*/ 1448836 w 1448836"/>
                <a:gd name="connsiteY40" fmla="*/ 1259633 h 1492898"/>
                <a:gd name="connsiteX41" fmla="*/ 1439505 w 1448836"/>
                <a:gd name="connsiteY41" fmla="*/ 1147665 h 1492898"/>
                <a:gd name="connsiteX42" fmla="*/ 1420844 w 1448836"/>
                <a:gd name="connsiteY42" fmla="*/ 1119674 h 1492898"/>
                <a:gd name="connsiteX43" fmla="*/ 1402183 w 1448836"/>
                <a:gd name="connsiteY43" fmla="*/ 1054359 h 1492898"/>
                <a:gd name="connsiteX44" fmla="*/ 1355530 w 1448836"/>
                <a:gd name="connsiteY44" fmla="*/ 998376 h 1492898"/>
                <a:gd name="connsiteX45" fmla="*/ 1318207 w 1448836"/>
                <a:gd name="connsiteY45" fmla="*/ 923731 h 1492898"/>
                <a:gd name="connsiteX46" fmla="*/ 1290216 w 1448836"/>
                <a:gd name="connsiteY46" fmla="*/ 849086 h 1492898"/>
                <a:gd name="connsiteX47" fmla="*/ 1252893 w 1448836"/>
                <a:gd name="connsiteY47" fmla="*/ 709127 h 1492898"/>
                <a:gd name="connsiteX48" fmla="*/ 1234232 w 1448836"/>
                <a:gd name="connsiteY48" fmla="*/ 681135 h 1492898"/>
                <a:gd name="connsiteX49" fmla="*/ 1215571 w 1448836"/>
                <a:gd name="connsiteY49" fmla="*/ 615820 h 1492898"/>
                <a:gd name="connsiteX50" fmla="*/ 1196910 w 1448836"/>
                <a:gd name="connsiteY50" fmla="*/ 587829 h 1492898"/>
                <a:gd name="connsiteX51" fmla="*/ 1150256 w 1448836"/>
                <a:gd name="connsiteY51" fmla="*/ 541176 h 1492898"/>
                <a:gd name="connsiteX52" fmla="*/ 1103603 w 1448836"/>
                <a:gd name="connsiteY52" fmla="*/ 503853 h 1492898"/>
                <a:gd name="connsiteX53" fmla="*/ 1066281 w 1448836"/>
                <a:gd name="connsiteY53" fmla="*/ 447869 h 1492898"/>
                <a:gd name="connsiteX54" fmla="*/ 1056950 w 1448836"/>
                <a:gd name="connsiteY54" fmla="*/ 419878 h 1492898"/>
                <a:gd name="connsiteX55" fmla="*/ 1047620 w 1448836"/>
                <a:gd name="connsiteY55" fmla="*/ 373225 h 1492898"/>
                <a:gd name="connsiteX56" fmla="*/ 1028959 w 1448836"/>
                <a:gd name="connsiteY56" fmla="*/ 326572 h 1492898"/>
                <a:gd name="connsiteX57" fmla="*/ 1019628 w 1448836"/>
                <a:gd name="connsiteY57" fmla="*/ 242596 h 1492898"/>
                <a:gd name="connsiteX58" fmla="*/ 991636 w 1448836"/>
                <a:gd name="connsiteY58" fmla="*/ 195943 h 1492898"/>
                <a:gd name="connsiteX59" fmla="*/ 972975 w 1448836"/>
                <a:gd name="connsiteY59" fmla="*/ 130629 h 1492898"/>
                <a:gd name="connsiteX60" fmla="*/ 954314 w 1448836"/>
                <a:gd name="connsiteY60" fmla="*/ 102637 h 1492898"/>
                <a:gd name="connsiteX61" fmla="*/ 954314 w 1448836"/>
                <a:gd name="connsiteY6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749040 w 1448836"/>
                <a:gd name="connsiteY30" fmla="*/ 1334278 h 1492898"/>
                <a:gd name="connsiteX31" fmla="*/ 991636 w 1448836"/>
                <a:gd name="connsiteY31" fmla="*/ 1343608 h 1492898"/>
                <a:gd name="connsiteX32" fmla="*/ 1019628 w 1448836"/>
                <a:gd name="connsiteY32" fmla="*/ 1352939 h 1492898"/>
                <a:gd name="connsiteX33" fmla="*/ 1075612 w 1448836"/>
                <a:gd name="connsiteY33" fmla="*/ 1390261 h 1492898"/>
                <a:gd name="connsiteX34" fmla="*/ 1094273 w 1448836"/>
                <a:gd name="connsiteY34" fmla="*/ 1408923 h 1492898"/>
                <a:gd name="connsiteX35" fmla="*/ 1150256 w 1448836"/>
                <a:gd name="connsiteY35" fmla="*/ 1427584 h 1492898"/>
                <a:gd name="connsiteX36" fmla="*/ 1392852 w 1448836"/>
                <a:gd name="connsiteY36" fmla="*/ 1380931 h 1492898"/>
                <a:gd name="connsiteX37" fmla="*/ 1411514 w 1448836"/>
                <a:gd name="connsiteY37" fmla="*/ 1362269 h 1492898"/>
                <a:gd name="connsiteX38" fmla="*/ 1420844 w 1448836"/>
                <a:gd name="connsiteY38" fmla="*/ 1324947 h 1492898"/>
                <a:gd name="connsiteX39" fmla="*/ 1448836 w 1448836"/>
                <a:gd name="connsiteY39" fmla="*/ 1259633 h 1492898"/>
                <a:gd name="connsiteX40" fmla="*/ 1439505 w 1448836"/>
                <a:gd name="connsiteY40" fmla="*/ 1147665 h 1492898"/>
                <a:gd name="connsiteX41" fmla="*/ 1420844 w 1448836"/>
                <a:gd name="connsiteY41" fmla="*/ 1119674 h 1492898"/>
                <a:gd name="connsiteX42" fmla="*/ 1402183 w 1448836"/>
                <a:gd name="connsiteY42" fmla="*/ 1054359 h 1492898"/>
                <a:gd name="connsiteX43" fmla="*/ 1355530 w 1448836"/>
                <a:gd name="connsiteY43" fmla="*/ 998376 h 1492898"/>
                <a:gd name="connsiteX44" fmla="*/ 1318207 w 1448836"/>
                <a:gd name="connsiteY44" fmla="*/ 923731 h 1492898"/>
                <a:gd name="connsiteX45" fmla="*/ 1290216 w 1448836"/>
                <a:gd name="connsiteY45" fmla="*/ 849086 h 1492898"/>
                <a:gd name="connsiteX46" fmla="*/ 1252893 w 1448836"/>
                <a:gd name="connsiteY46" fmla="*/ 709127 h 1492898"/>
                <a:gd name="connsiteX47" fmla="*/ 1234232 w 1448836"/>
                <a:gd name="connsiteY47" fmla="*/ 681135 h 1492898"/>
                <a:gd name="connsiteX48" fmla="*/ 1215571 w 1448836"/>
                <a:gd name="connsiteY48" fmla="*/ 615820 h 1492898"/>
                <a:gd name="connsiteX49" fmla="*/ 1196910 w 1448836"/>
                <a:gd name="connsiteY49" fmla="*/ 587829 h 1492898"/>
                <a:gd name="connsiteX50" fmla="*/ 1150256 w 1448836"/>
                <a:gd name="connsiteY50" fmla="*/ 541176 h 1492898"/>
                <a:gd name="connsiteX51" fmla="*/ 1103603 w 1448836"/>
                <a:gd name="connsiteY51" fmla="*/ 503853 h 1492898"/>
                <a:gd name="connsiteX52" fmla="*/ 1066281 w 1448836"/>
                <a:gd name="connsiteY52" fmla="*/ 447869 h 1492898"/>
                <a:gd name="connsiteX53" fmla="*/ 1056950 w 1448836"/>
                <a:gd name="connsiteY53" fmla="*/ 419878 h 1492898"/>
                <a:gd name="connsiteX54" fmla="*/ 1047620 w 1448836"/>
                <a:gd name="connsiteY54" fmla="*/ 373225 h 1492898"/>
                <a:gd name="connsiteX55" fmla="*/ 1028959 w 1448836"/>
                <a:gd name="connsiteY55" fmla="*/ 326572 h 1492898"/>
                <a:gd name="connsiteX56" fmla="*/ 1019628 w 1448836"/>
                <a:gd name="connsiteY56" fmla="*/ 242596 h 1492898"/>
                <a:gd name="connsiteX57" fmla="*/ 991636 w 1448836"/>
                <a:gd name="connsiteY57" fmla="*/ 195943 h 1492898"/>
                <a:gd name="connsiteX58" fmla="*/ 972975 w 1448836"/>
                <a:gd name="connsiteY58" fmla="*/ 130629 h 1492898"/>
                <a:gd name="connsiteX59" fmla="*/ 954314 w 1448836"/>
                <a:gd name="connsiteY59" fmla="*/ 102637 h 1492898"/>
                <a:gd name="connsiteX60" fmla="*/ 954314 w 1448836"/>
                <a:gd name="connsiteY6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19628 w 1448836"/>
                <a:gd name="connsiteY31" fmla="*/ 1352939 h 1492898"/>
                <a:gd name="connsiteX32" fmla="*/ 1075612 w 1448836"/>
                <a:gd name="connsiteY32" fmla="*/ 1390261 h 1492898"/>
                <a:gd name="connsiteX33" fmla="*/ 1094273 w 1448836"/>
                <a:gd name="connsiteY33" fmla="*/ 1408923 h 1492898"/>
                <a:gd name="connsiteX34" fmla="*/ 1150256 w 1448836"/>
                <a:gd name="connsiteY34" fmla="*/ 1427584 h 1492898"/>
                <a:gd name="connsiteX35" fmla="*/ 1392852 w 1448836"/>
                <a:gd name="connsiteY35" fmla="*/ 1380931 h 1492898"/>
                <a:gd name="connsiteX36" fmla="*/ 1411514 w 1448836"/>
                <a:gd name="connsiteY36" fmla="*/ 1362269 h 1492898"/>
                <a:gd name="connsiteX37" fmla="*/ 1420844 w 1448836"/>
                <a:gd name="connsiteY37" fmla="*/ 1324947 h 1492898"/>
                <a:gd name="connsiteX38" fmla="*/ 1448836 w 1448836"/>
                <a:gd name="connsiteY38" fmla="*/ 1259633 h 1492898"/>
                <a:gd name="connsiteX39" fmla="*/ 1439505 w 1448836"/>
                <a:gd name="connsiteY39" fmla="*/ 1147665 h 1492898"/>
                <a:gd name="connsiteX40" fmla="*/ 1420844 w 1448836"/>
                <a:gd name="connsiteY40" fmla="*/ 1119674 h 1492898"/>
                <a:gd name="connsiteX41" fmla="*/ 1402183 w 1448836"/>
                <a:gd name="connsiteY41" fmla="*/ 1054359 h 1492898"/>
                <a:gd name="connsiteX42" fmla="*/ 1355530 w 1448836"/>
                <a:gd name="connsiteY42" fmla="*/ 998376 h 1492898"/>
                <a:gd name="connsiteX43" fmla="*/ 1318207 w 1448836"/>
                <a:gd name="connsiteY43" fmla="*/ 923731 h 1492898"/>
                <a:gd name="connsiteX44" fmla="*/ 1290216 w 1448836"/>
                <a:gd name="connsiteY44" fmla="*/ 849086 h 1492898"/>
                <a:gd name="connsiteX45" fmla="*/ 1252893 w 1448836"/>
                <a:gd name="connsiteY45" fmla="*/ 709127 h 1492898"/>
                <a:gd name="connsiteX46" fmla="*/ 1234232 w 1448836"/>
                <a:gd name="connsiteY46" fmla="*/ 681135 h 1492898"/>
                <a:gd name="connsiteX47" fmla="*/ 1215571 w 1448836"/>
                <a:gd name="connsiteY47" fmla="*/ 615820 h 1492898"/>
                <a:gd name="connsiteX48" fmla="*/ 1196910 w 1448836"/>
                <a:gd name="connsiteY48" fmla="*/ 587829 h 1492898"/>
                <a:gd name="connsiteX49" fmla="*/ 1150256 w 1448836"/>
                <a:gd name="connsiteY49" fmla="*/ 541176 h 1492898"/>
                <a:gd name="connsiteX50" fmla="*/ 1103603 w 1448836"/>
                <a:gd name="connsiteY50" fmla="*/ 503853 h 1492898"/>
                <a:gd name="connsiteX51" fmla="*/ 1066281 w 1448836"/>
                <a:gd name="connsiteY51" fmla="*/ 447869 h 1492898"/>
                <a:gd name="connsiteX52" fmla="*/ 1056950 w 1448836"/>
                <a:gd name="connsiteY52" fmla="*/ 419878 h 1492898"/>
                <a:gd name="connsiteX53" fmla="*/ 1047620 w 1448836"/>
                <a:gd name="connsiteY53" fmla="*/ 373225 h 1492898"/>
                <a:gd name="connsiteX54" fmla="*/ 1028959 w 1448836"/>
                <a:gd name="connsiteY54" fmla="*/ 326572 h 1492898"/>
                <a:gd name="connsiteX55" fmla="*/ 1019628 w 1448836"/>
                <a:gd name="connsiteY55" fmla="*/ 242596 h 1492898"/>
                <a:gd name="connsiteX56" fmla="*/ 991636 w 1448836"/>
                <a:gd name="connsiteY56" fmla="*/ 195943 h 1492898"/>
                <a:gd name="connsiteX57" fmla="*/ 972975 w 1448836"/>
                <a:gd name="connsiteY57" fmla="*/ 130629 h 1492898"/>
                <a:gd name="connsiteX58" fmla="*/ 954314 w 1448836"/>
                <a:gd name="connsiteY58" fmla="*/ 102637 h 1492898"/>
                <a:gd name="connsiteX59" fmla="*/ 954314 w 1448836"/>
                <a:gd name="connsiteY5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75612 w 1448836"/>
                <a:gd name="connsiteY31" fmla="*/ 1390261 h 1492898"/>
                <a:gd name="connsiteX32" fmla="*/ 1094273 w 1448836"/>
                <a:gd name="connsiteY32" fmla="*/ 1408923 h 1492898"/>
                <a:gd name="connsiteX33" fmla="*/ 1150256 w 1448836"/>
                <a:gd name="connsiteY33" fmla="*/ 1427584 h 1492898"/>
                <a:gd name="connsiteX34" fmla="*/ 1392852 w 1448836"/>
                <a:gd name="connsiteY34" fmla="*/ 1380931 h 1492898"/>
                <a:gd name="connsiteX35" fmla="*/ 1411514 w 1448836"/>
                <a:gd name="connsiteY35" fmla="*/ 1362269 h 1492898"/>
                <a:gd name="connsiteX36" fmla="*/ 1420844 w 1448836"/>
                <a:gd name="connsiteY36" fmla="*/ 1324947 h 1492898"/>
                <a:gd name="connsiteX37" fmla="*/ 1448836 w 1448836"/>
                <a:gd name="connsiteY37" fmla="*/ 1259633 h 1492898"/>
                <a:gd name="connsiteX38" fmla="*/ 1439505 w 1448836"/>
                <a:gd name="connsiteY38" fmla="*/ 1147665 h 1492898"/>
                <a:gd name="connsiteX39" fmla="*/ 1420844 w 1448836"/>
                <a:gd name="connsiteY39" fmla="*/ 1119674 h 1492898"/>
                <a:gd name="connsiteX40" fmla="*/ 1402183 w 1448836"/>
                <a:gd name="connsiteY40" fmla="*/ 1054359 h 1492898"/>
                <a:gd name="connsiteX41" fmla="*/ 1355530 w 1448836"/>
                <a:gd name="connsiteY41" fmla="*/ 998376 h 1492898"/>
                <a:gd name="connsiteX42" fmla="*/ 1318207 w 1448836"/>
                <a:gd name="connsiteY42" fmla="*/ 923731 h 1492898"/>
                <a:gd name="connsiteX43" fmla="*/ 1290216 w 1448836"/>
                <a:gd name="connsiteY43" fmla="*/ 849086 h 1492898"/>
                <a:gd name="connsiteX44" fmla="*/ 1252893 w 1448836"/>
                <a:gd name="connsiteY44" fmla="*/ 709127 h 1492898"/>
                <a:gd name="connsiteX45" fmla="*/ 1234232 w 1448836"/>
                <a:gd name="connsiteY45" fmla="*/ 681135 h 1492898"/>
                <a:gd name="connsiteX46" fmla="*/ 1215571 w 1448836"/>
                <a:gd name="connsiteY46" fmla="*/ 615820 h 1492898"/>
                <a:gd name="connsiteX47" fmla="*/ 1196910 w 1448836"/>
                <a:gd name="connsiteY47" fmla="*/ 587829 h 1492898"/>
                <a:gd name="connsiteX48" fmla="*/ 1150256 w 1448836"/>
                <a:gd name="connsiteY48" fmla="*/ 541176 h 1492898"/>
                <a:gd name="connsiteX49" fmla="*/ 1103603 w 1448836"/>
                <a:gd name="connsiteY49" fmla="*/ 503853 h 1492898"/>
                <a:gd name="connsiteX50" fmla="*/ 1066281 w 1448836"/>
                <a:gd name="connsiteY50" fmla="*/ 447869 h 1492898"/>
                <a:gd name="connsiteX51" fmla="*/ 1056950 w 1448836"/>
                <a:gd name="connsiteY51" fmla="*/ 419878 h 1492898"/>
                <a:gd name="connsiteX52" fmla="*/ 1047620 w 1448836"/>
                <a:gd name="connsiteY52" fmla="*/ 373225 h 1492898"/>
                <a:gd name="connsiteX53" fmla="*/ 1028959 w 1448836"/>
                <a:gd name="connsiteY53" fmla="*/ 326572 h 1492898"/>
                <a:gd name="connsiteX54" fmla="*/ 1019628 w 1448836"/>
                <a:gd name="connsiteY54" fmla="*/ 242596 h 1492898"/>
                <a:gd name="connsiteX55" fmla="*/ 991636 w 1448836"/>
                <a:gd name="connsiteY55" fmla="*/ 195943 h 1492898"/>
                <a:gd name="connsiteX56" fmla="*/ 972975 w 1448836"/>
                <a:gd name="connsiteY56" fmla="*/ 130629 h 1492898"/>
                <a:gd name="connsiteX57" fmla="*/ 954314 w 1448836"/>
                <a:gd name="connsiteY57" fmla="*/ 102637 h 1492898"/>
                <a:gd name="connsiteX58" fmla="*/ 954314 w 1448836"/>
                <a:gd name="connsiteY58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150256 w 1448836"/>
                <a:gd name="connsiteY32" fmla="*/ 1427584 h 1492898"/>
                <a:gd name="connsiteX33" fmla="*/ 1392852 w 1448836"/>
                <a:gd name="connsiteY33" fmla="*/ 1380931 h 1492898"/>
                <a:gd name="connsiteX34" fmla="*/ 1411514 w 1448836"/>
                <a:gd name="connsiteY34" fmla="*/ 1362269 h 1492898"/>
                <a:gd name="connsiteX35" fmla="*/ 1420844 w 1448836"/>
                <a:gd name="connsiteY35" fmla="*/ 1324947 h 1492898"/>
                <a:gd name="connsiteX36" fmla="*/ 1448836 w 1448836"/>
                <a:gd name="connsiteY36" fmla="*/ 1259633 h 1492898"/>
                <a:gd name="connsiteX37" fmla="*/ 1439505 w 1448836"/>
                <a:gd name="connsiteY37" fmla="*/ 1147665 h 1492898"/>
                <a:gd name="connsiteX38" fmla="*/ 1420844 w 1448836"/>
                <a:gd name="connsiteY38" fmla="*/ 1119674 h 1492898"/>
                <a:gd name="connsiteX39" fmla="*/ 1402183 w 1448836"/>
                <a:gd name="connsiteY39" fmla="*/ 1054359 h 1492898"/>
                <a:gd name="connsiteX40" fmla="*/ 1355530 w 1448836"/>
                <a:gd name="connsiteY40" fmla="*/ 998376 h 1492898"/>
                <a:gd name="connsiteX41" fmla="*/ 1318207 w 1448836"/>
                <a:gd name="connsiteY41" fmla="*/ 923731 h 1492898"/>
                <a:gd name="connsiteX42" fmla="*/ 1290216 w 1448836"/>
                <a:gd name="connsiteY42" fmla="*/ 849086 h 1492898"/>
                <a:gd name="connsiteX43" fmla="*/ 1252893 w 1448836"/>
                <a:gd name="connsiteY43" fmla="*/ 709127 h 1492898"/>
                <a:gd name="connsiteX44" fmla="*/ 1234232 w 1448836"/>
                <a:gd name="connsiteY44" fmla="*/ 681135 h 1492898"/>
                <a:gd name="connsiteX45" fmla="*/ 1215571 w 1448836"/>
                <a:gd name="connsiteY45" fmla="*/ 615820 h 1492898"/>
                <a:gd name="connsiteX46" fmla="*/ 1196910 w 1448836"/>
                <a:gd name="connsiteY46" fmla="*/ 587829 h 1492898"/>
                <a:gd name="connsiteX47" fmla="*/ 1150256 w 1448836"/>
                <a:gd name="connsiteY47" fmla="*/ 541176 h 1492898"/>
                <a:gd name="connsiteX48" fmla="*/ 1103603 w 1448836"/>
                <a:gd name="connsiteY48" fmla="*/ 503853 h 1492898"/>
                <a:gd name="connsiteX49" fmla="*/ 1066281 w 1448836"/>
                <a:gd name="connsiteY49" fmla="*/ 447869 h 1492898"/>
                <a:gd name="connsiteX50" fmla="*/ 1056950 w 1448836"/>
                <a:gd name="connsiteY50" fmla="*/ 419878 h 1492898"/>
                <a:gd name="connsiteX51" fmla="*/ 1047620 w 1448836"/>
                <a:gd name="connsiteY51" fmla="*/ 373225 h 1492898"/>
                <a:gd name="connsiteX52" fmla="*/ 1028959 w 1448836"/>
                <a:gd name="connsiteY52" fmla="*/ 326572 h 1492898"/>
                <a:gd name="connsiteX53" fmla="*/ 1019628 w 1448836"/>
                <a:gd name="connsiteY53" fmla="*/ 242596 h 1492898"/>
                <a:gd name="connsiteX54" fmla="*/ 991636 w 1448836"/>
                <a:gd name="connsiteY54" fmla="*/ 195943 h 1492898"/>
                <a:gd name="connsiteX55" fmla="*/ 972975 w 1448836"/>
                <a:gd name="connsiteY55" fmla="*/ 130629 h 1492898"/>
                <a:gd name="connsiteX56" fmla="*/ 954314 w 1448836"/>
                <a:gd name="connsiteY56" fmla="*/ 102637 h 1492898"/>
                <a:gd name="connsiteX57" fmla="*/ 954314 w 1448836"/>
                <a:gd name="connsiteY57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411514 w 1448836"/>
                <a:gd name="connsiteY33" fmla="*/ 1362269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310424 w 1448836"/>
                <a:gd name="connsiteY33" fmla="*/ 1444978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92852 w 1466803"/>
                <a:gd name="connsiteY32" fmla="*/ 1380931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33117 w 1466803"/>
                <a:gd name="connsiteY32" fmla="*/ 1436070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103603 w 1448836"/>
                <a:gd name="connsiteY45" fmla="*/ 503853 h 1492898"/>
                <a:gd name="connsiteX46" fmla="*/ 1066281 w 1448836"/>
                <a:gd name="connsiteY46" fmla="*/ 447869 h 1492898"/>
                <a:gd name="connsiteX47" fmla="*/ 1056950 w 1448836"/>
                <a:gd name="connsiteY47" fmla="*/ 419878 h 1492898"/>
                <a:gd name="connsiteX48" fmla="*/ 1047620 w 1448836"/>
                <a:gd name="connsiteY48" fmla="*/ 373225 h 1492898"/>
                <a:gd name="connsiteX49" fmla="*/ 1028959 w 1448836"/>
                <a:gd name="connsiteY49" fmla="*/ 326572 h 1492898"/>
                <a:gd name="connsiteX50" fmla="*/ 1019628 w 1448836"/>
                <a:gd name="connsiteY50" fmla="*/ 242596 h 1492898"/>
                <a:gd name="connsiteX51" fmla="*/ 991636 w 1448836"/>
                <a:gd name="connsiteY51" fmla="*/ 195943 h 1492898"/>
                <a:gd name="connsiteX52" fmla="*/ 972975 w 1448836"/>
                <a:gd name="connsiteY52" fmla="*/ 130629 h 1492898"/>
                <a:gd name="connsiteX53" fmla="*/ 954314 w 1448836"/>
                <a:gd name="connsiteY53" fmla="*/ 102637 h 1492898"/>
                <a:gd name="connsiteX54" fmla="*/ 954314 w 1448836"/>
                <a:gd name="connsiteY54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066281 w 1448836"/>
                <a:gd name="connsiteY45" fmla="*/ 447869 h 1492898"/>
                <a:gd name="connsiteX46" fmla="*/ 1056950 w 1448836"/>
                <a:gd name="connsiteY46" fmla="*/ 419878 h 1492898"/>
                <a:gd name="connsiteX47" fmla="*/ 1047620 w 1448836"/>
                <a:gd name="connsiteY47" fmla="*/ 373225 h 1492898"/>
                <a:gd name="connsiteX48" fmla="*/ 1028959 w 1448836"/>
                <a:gd name="connsiteY48" fmla="*/ 326572 h 1492898"/>
                <a:gd name="connsiteX49" fmla="*/ 1019628 w 1448836"/>
                <a:gd name="connsiteY49" fmla="*/ 242596 h 1492898"/>
                <a:gd name="connsiteX50" fmla="*/ 991636 w 1448836"/>
                <a:gd name="connsiteY50" fmla="*/ 195943 h 1492898"/>
                <a:gd name="connsiteX51" fmla="*/ 972975 w 1448836"/>
                <a:gd name="connsiteY51" fmla="*/ 130629 h 1492898"/>
                <a:gd name="connsiteX52" fmla="*/ 954314 w 1448836"/>
                <a:gd name="connsiteY52" fmla="*/ 102637 h 1492898"/>
                <a:gd name="connsiteX53" fmla="*/ 954314 w 1448836"/>
                <a:gd name="connsiteY53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066281 w 1448836"/>
                <a:gd name="connsiteY44" fmla="*/ 447869 h 1492898"/>
                <a:gd name="connsiteX45" fmla="*/ 1056950 w 1448836"/>
                <a:gd name="connsiteY45" fmla="*/ 419878 h 1492898"/>
                <a:gd name="connsiteX46" fmla="*/ 1047620 w 1448836"/>
                <a:gd name="connsiteY46" fmla="*/ 373225 h 1492898"/>
                <a:gd name="connsiteX47" fmla="*/ 1028959 w 1448836"/>
                <a:gd name="connsiteY47" fmla="*/ 326572 h 1492898"/>
                <a:gd name="connsiteX48" fmla="*/ 1019628 w 1448836"/>
                <a:gd name="connsiteY48" fmla="*/ 242596 h 1492898"/>
                <a:gd name="connsiteX49" fmla="*/ 991636 w 1448836"/>
                <a:gd name="connsiteY49" fmla="*/ 195943 h 1492898"/>
                <a:gd name="connsiteX50" fmla="*/ 972975 w 1448836"/>
                <a:gd name="connsiteY50" fmla="*/ 130629 h 1492898"/>
                <a:gd name="connsiteX51" fmla="*/ 954314 w 1448836"/>
                <a:gd name="connsiteY51" fmla="*/ 102637 h 1492898"/>
                <a:gd name="connsiteX52" fmla="*/ 954314 w 1448836"/>
                <a:gd name="connsiteY5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066281 w 1448836"/>
                <a:gd name="connsiteY43" fmla="*/ 447869 h 1492898"/>
                <a:gd name="connsiteX44" fmla="*/ 1056950 w 1448836"/>
                <a:gd name="connsiteY44" fmla="*/ 419878 h 1492898"/>
                <a:gd name="connsiteX45" fmla="*/ 1047620 w 1448836"/>
                <a:gd name="connsiteY45" fmla="*/ 373225 h 1492898"/>
                <a:gd name="connsiteX46" fmla="*/ 1028959 w 1448836"/>
                <a:gd name="connsiteY46" fmla="*/ 326572 h 1492898"/>
                <a:gd name="connsiteX47" fmla="*/ 1019628 w 1448836"/>
                <a:gd name="connsiteY47" fmla="*/ 242596 h 1492898"/>
                <a:gd name="connsiteX48" fmla="*/ 991636 w 1448836"/>
                <a:gd name="connsiteY48" fmla="*/ 195943 h 1492898"/>
                <a:gd name="connsiteX49" fmla="*/ 972975 w 1448836"/>
                <a:gd name="connsiteY49" fmla="*/ 130629 h 1492898"/>
                <a:gd name="connsiteX50" fmla="*/ 954314 w 1448836"/>
                <a:gd name="connsiteY50" fmla="*/ 102637 h 1492898"/>
                <a:gd name="connsiteX51" fmla="*/ 954314 w 1448836"/>
                <a:gd name="connsiteY5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066281 w 1448836"/>
                <a:gd name="connsiteY42" fmla="*/ 447869 h 1492898"/>
                <a:gd name="connsiteX43" fmla="*/ 1056950 w 1448836"/>
                <a:gd name="connsiteY43" fmla="*/ 419878 h 1492898"/>
                <a:gd name="connsiteX44" fmla="*/ 1047620 w 1448836"/>
                <a:gd name="connsiteY44" fmla="*/ 373225 h 1492898"/>
                <a:gd name="connsiteX45" fmla="*/ 1028959 w 1448836"/>
                <a:gd name="connsiteY45" fmla="*/ 326572 h 1492898"/>
                <a:gd name="connsiteX46" fmla="*/ 1019628 w 1448836"/>
                <a:gd name="connsiteY46" fmla="*/ 242596 h 1492898"/>
                <a:gd name="connsiteX47" fmla="*/ 991636 w 1448836"/>
                <a:gd name="connsiteY47" fmla="*/ 195943 h 1492898"/>
                <a:gd name="connsiteX48" fmla="*/ 972975 w 1448836"/>
                <a:gd name="connsiteY48" fmla="*/ 130629 h 1492898"/>
                <a:gd name="connsiteX49" fmla="*/ 954314 w 1448836"/>
                <a:gd name="connsiteY49" fmla="*/ 102637 h 1492898"/>
                <a:gd name="connsiteX50" fmla="*/ 954314 w 1448836"/>
                <a:gd name="connsiteY5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183969 w 1448836"/>
                <a:gd name="connsiteY40" fmla="*/ 704532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02183 w 1448836"/>
                <a:gd name="connsiteY36" fmla="*/ 1054359 h 1492898"/>
                <a:gd name="connsiteX37" fmla="*/ 1355530 w 1448836"/>
                <a:gd name="connsiteY37" fmla="*/ 998376 h 1492898"/>
                <a:gd name="connsiteX38" fmla="*/ 1318207 w 1448836"/>
                <a:gd name="connsiteY38" fmla="*/ 923731 h 1492898"/>
                <a:gd name="connsiteX39" fmla="*/ 1183969 w 1448836"/>
                <a:gd name="connsiteY39" fmla="*/ 704532 h 1492898"/>
                <a:gd name="connsiteX40" fmla="*/ 1066281 w 1448836"/>
                <a:gd name="connsiteY40" fmla="*/ 447869 h 1492898"/>
                <a:gd name="connsiteX41" fmla="*/ 1056950 w 1448836"/>
                <a:gd name="connsiteY41" fmla="*/ 419878 h 1492898"/>
                <a:gd name="connsiteX42" fmla="*/ 1047620 w 1448836"/>
                <a:gd name="connsiteY42" fmla="*/ 373225 h 1492898"/>
                <a:gd name="connsiteX43" fmla="*/ 1028959 w 1448836"/>
                <a:gd name="connsiteY43" fmla="*/ 326572 h 1492898"/>
                <a:gd name="connsiteX44" fmla="*/ 1019628 w 1448836"/>
                <a:gd name="connsiteY44" fmla="*/ 242596 h 1492898"/>
                <a:gd name="connsiteX45" fmla="*/ 991636 w 1448836"/>
                <a:gd name="connsiteY45" fmla="*/ 195943 h 1492898"/>
                <a:gd name="connsiteX46" fmla="*/ 972975 w 1448836"/>
                <a:gd name="connsiteY46" fmla="*/ 130629 h 1492898"/>
                <a:gd name="connsiteX47" fmla="*/ 954314 w 1448836"/>
                <a:gd name="connsiteY47" fmla="*/ 102637 h 1492898"/>
                <a:gd name="connsiteX48" fmla="*/ 954314 w 1448836"/>
                <a:gd name="connsiteY48" fmla="*/ 0 h 1492898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105228 w 1448836"/>
                <a:gd name="connsiteY11" fmla="*/ 877078 h 1492983"/>
                <a:gd name="connsiteX12" fmla="*/ 86567 w 1448836"/>
                <a:gd name="connsiteY12" fmla="*/ 942392 h 1492983"/>
                <a:gd name="connsiteX13" fmla="*/ 67905 w 1448836"/>
                <a:gd name="connsiteY13" fmla="*/ 970384 h 1492983"/>
                <a:gd name="connsiteX14" fmla="*/ 58575 w 1448836"/>
                <a:gd name="connsiteY14" fmla="*/ 1017037 h 1492983"/>
                <a:gd name="connsiteX15" fmla="*/ 39914 w 1448836"/>
                <a:gd name="connsiteY15" fmla="*/ 1073020 h 1492983"/>
                <a:gd name="connsiteX16" fmla="*/ 30583 w 1448836"/>
                <a:gd name="connsiteY16" fmla="*/ 1119674 h 1492983"/>
                <a:gd name="connsiteX17" fmla="*/ 11922 w 1448836"/>
                <a:gd name="connsiteY17" fmla="*/ 1175657 h 1492983"/>
                <a:gd name="connsiteX18" fmla="*/ 11922 w 1448836"/>
                <a:gd name="connsiteY18" fmla="*/ 1352939 h 1492983"/>
                <a:gd name="connsiteX19" fmla="*/ 67905 w 1448836"/>
                <a:gd name="connsiteY19" fmla="*/ 1408923 h 1492983"/>
                <a:gd name="connsiteX20" fmla="*/ 114559 w 1448836"/>
                <a:gd name="connsiteY20" fmla="*/ 1436914 h 1492983"/>
                <a:gd name="connsiteX21" fmla="*/ 133220 w 1448836"/>
                <a:gd name="connsiteY21" fmla="*/ 1455576 h 1492983"/>
                <a:gd name="connsiteX22" fmla="*/ 208708 w 1448836"/>
                <a:gd name="connsiteY22" fmla="*/ 1478972 h 1492983"/>
                <a:gd name="connsiteX23" fmla="*/ 301171 w 1448836"/>
                <a:gd name="connsiteY23" fmla="*/ 1492898 h 1492983"/>
                <a:gd name="connsiteX24" fmla="*/ 375816 w 1448836"/>
                <a:gd name="connsiteY24" fmla="*/ 1483567 h 1492983"/>
                <a:gd name="connsiteX25" fmla="*/ 422469 w 1448836"/>
                <a:gd name="connsiteY25" fmla="*/ 1464906 h 1492983"/>
                <a:gd name="connsiteX26" fmla="*/ 450461 w 1448836"/>
                <a:gd name="connsiteY26" fmla="*/ 1455576 h 1492983"/>
                <a:gd name="connsiteX27" fmla="*/ 469122 w 1448836"/>
                <a:gd name="connsiteY27" fmla="*/ 1436914 h 1492983"/>
                <a:gd name="connsiteX28" fmla="*/ 506444 w 1448836"/>
                <a:gd name="connsiteY28" fmla="*/ 1408923 h 1492983"/>
                <a:gd name="connsiteX29" fmla="*/ 753635 w 1448836"/>
                <a:gd name="connsiteY29" fmla="*/ 1366443 h 1492983"/>
                <a:gd name="connsiteX30" fmla="*/ 992903 w 1448836"/>
                <a:gd name="connsiteY30" fmla="*/ 1390261 h 1492983"/>
                <a:gd name="connsiteX31" fmla="*/ 1158603 w 1448836"/>
                <a:gd name="connsiteY31" fmla="*/ 1431898 h 1492983"/>
                <a:gd name="connsiteX32" fmla="*/ 1333117 w 1448836"/>
                <a:gd name="connsiteY32" fmla="*/ 1436070 h 1492983"/>
                <a:gd name="connsiteX33" fmla="*/ 1420844 w 1448836"/>
                <a:gd name="connsiteY33" fmla="*/ 1324947 h 1492983"/>
                <a:gd name="connsiteX34" fmla="*/ 1448836 w 1448836"/>
                <a:gd name="connsiteY34" fmla="*/ 1259633 h 1492983"/>
                <a:gd name="connsiteX35" fmla="*/ 1439505 w 1448836"/>
                <a:gd name="connsiteY35" fmla="*/ 1147665 h 1492983"/>
                <a:gd name="connsiteX36" fmla="*/ 1402183 w 1448836"/>
                <a:gd name="connsiteY36" fmla="*/ 1054359 h 1492983"/>
                <a:gd name="connsiteX37" fmla="*/ 1355530 w 1448836"/>
                <a:gd name="connsiteY37" fmla="*/ 998376 h 1492983"/>
                <a:gd name="connsiteX38" fmla="*/ 1318207 w 1448836"/>
                <a:gd name="connsiteY38" fmla="*/ 923731 h 1492983"/>
                <a:gd name="connsiteX39" fmla="*/ 1183969 w 1448836"/>
                <a:gd name="connsiteY39" fmla="*/ 704532 h 1492983"/>
                <a:gd name="connsiteX40" fmla="*/ 1066281 w 1448836"/>
                <a:gd name="connsiteY40" fmla="*/ 447869 h 1492983"/>
                <a:gd name="connsiteX41" fmla="*/ 1056950 w 1448836"/>
                <a:gd name="connsiteY41" fmla="*/ 419878 h 1492983"/>
                <a:gd name="connsiteX42" fmla="*/ 1047620 w 1448836"/>
                <a:gd name="connsiteY42" fmla="*/ 373225 h 1492983"/>
                <a:gd name="connsiteX43" fmla="*/ 1028959 w 1448836"/>
                <a:gd name="connsiteY43" fmla="*/ 326572 h 1492983"/>
                <a:gd name="connsiteX44" fmla="*/ 1019628 w 1448836"/>
                <a:gd name="connsiteY44" fmla="*/ 242596 h 1492983"/>
                <a:gd name="connsiteX45" fmla="*/ 991636 w 1448836"/>
                <a:gd name="connsiteY45" fmla="*/ 195943 h 1492983"/>
                <a:gd name="connsiteX46" fmla="*/ 972975 w 1448836"/>
                <a:gd name="connsiteY46" fmla="*/ 130629 h 1492983"/>
                <a:gd name="connsiteX47" fmla="*/ 954314 w 1448836"/>
                <a:gd name="connsiteY47" fmla="*/ 102637 h 1492983"/>
                <a:gd name="connsiteX48" fmla="*/ 954314 w 1448836"/>
                <a:gd name="connsiteY48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86567 w 1448836"/>
                <a:gd name="connsiteY11" fmla="*/ 942392 h 1492983"/>
                <a:gd name="connsiteX12" fmla="*/ 67905 w 1448836"/>
                <a:gd name="connsiteY12" fmla="*/ 970384 h 1492983"/>
                <a:gd name="connsiteX13" fmla="*/ 58575 w 1448836"/>
                <a:gd name="connsiteY13" fmla="*/ 1017037 h 1492983"/>
                <a:gd name="connsiteX14" fmla="*/ 39914 w 1448836"/>
                <a:gd name="connsiteY14" fmla="*/ 1073020 h 1492983"/>
                <a:gd name="connsiteX15" fmla="*/ 30583 w 1448836"/>
                <a:gd name="connsiteY15" fmla="*/ 1119674 h 1492983"/>
                <a:gd name="connsiteX16" fmla="*/ 11922 w 1448836"/>
                <a:gd name="connsiteY16" fmla="*/ 1175657 h 1492983"/>
                <a:gd name="connsiteX17" fmla="*/ 11922 w 1448836"/>
                <a:gd name="connsiteY17" fmla="*/ 1352939 h 1492983"/>
                <a:gd name="connsiteX18" fmla="*/ 67905 w 1448836"/>
                <a:gd name="connsiteY18" fmla="*/ 1408923 h 1492983"/>
                <a:gd name="connsiteX19" fmla="*/ 114559 w 1448836"/>
                <a:gd name="connsiteY19" fmla="*/ 1436914 h 1492983"/>
                <a:gd name="connsiteX20" fmla="*/ 133220 w 1448836"/>
                <a:gd name="connsiteY20" fmla="*/ 1455576 h 1492983"/>
                <a:gd name="connsiteX21" fmla="*/ 208708 w 1448836"/>
                <a:gd name="connsiteY21" fmla="*/ 1478972 h 1492983"/>
                <a:gd name="connsiteX22" fmla="*/ 301171 w 1448836"/>
                <a:gd name="connsiteY22" fmla="*/ 1492898 h 1492983"/>
                <a:gd name="connsiteX23" fmla="*/ 375816 w 1448836"/>
                <a:gd name="connsiteY23" fmla="*/ 1483567 h 1492983"/>
                <a:gd name="connsiteX24" fmla="*/ 422469 w 1448836"/>
                <a:gd name="connsiteY24" fmla="*/ 1464906 h 1492983"/>
                <a:gd name="connsiteX25" fmla="*/ 450461 w 1448836"/>
                <a:gd name="connsiteY25" fmla="*/ 1455576 h 1492983"/>
                <a:gd name="connsiteX26" fmla="*/ 469122 w 1448836"/>
                <a:gd name="connsiteY26" fmla="*/ 1436914 h 1492983"/>
                <a:gd name="connsiteX27" fmla="*/ 506444 w 1448836"/>
                <a:gd name="connsiteY27" fmla="*/ 1408923 h 1492983"/>
                <a:gd name="connsiteX28" fmla="*/ 753635 w 1448836"/>
                <a:gd name="connsiteY28" fmla="*/ 1366443 h 1492983"/>
                <a:gd name="connsiteX29" fmla="*/ 992903 w 1448836"/>
                <a:gd name="connsiteY29" fmla="*/ 1390261 h 1492983"/>
                <a:gd name="connsiteX30" fmla="*/ 1158603 w 1448836"/>
                <a:gd name="connsiteY30" fmla="*/ 1431898 h 1492983"/>
                <a:gd name="connsiteX31" fmla="*/ 1333117 w 1448836"/>
                <a:gd name="connsiteY31" fmla="*/ 1436070 h 1492983"/>
                <a:gd name="connsiteX32" fmla="*/ 1420844 w 1448836"/>
                <a:gd name="connsiteY32" fmla="*/ 1324947 h 1492983"/>
                <a:gd name="connsiteX33" fmla="*/ 1448836 w 1448836"/>
                <a:gd name="connsiteY33" fmla="*/ 1259633 h 1492983"/>
                <a:gd name="connsiteX34" fmla="*/ 1439505 w 1448836"/>
                <a:gd name="connsiteY34" fmla="*/ 1147665 h 1492983"/>
                <a:gd name="connsiteX35" fmla="*/ 1402183 w 1448836"/>
                <a:gd name="connsiteY35" fmla="*/ 1054359 h 1492983"/>
                <a:gd name="connsiteX36" fmla="*/ 1355530 w 1448836"/>
                <a:gd name="connsiteY36" fmla="*/ 998376 h 1492983"/>
                <a:gd name="connsiteX37" fmla="*/ 1318207 w 1448836"/>
                <a:gd name="connsiteY37" fmla="*/ 923731 h 1492983"/>
                <a:gd name="connsiteX38" fmla="*/ 1183969 w 1448836"/>
                <a:gd name="connsiteY38" fmla="*/ 704532 h 1492983"/>
                <a:gd name="connsiteX39" fmla="*/ 1066281 w 1448836"/>
                <a:gd name="connsiteY39" fmla="*/ 447869 h 1492983"/>
                <a:gd name="connsiteX40" fmla="*/ 1056950 w 1448836"/>
                <a:gd name="connsiteY40" fmla="*/ 419878 h 1492983"/>
                <a:gd name="connsiteX41" fmla="*/ 1047620 w 1448836"/>
                <a:gd name="connsiteY41" fmla="*/ 373225 h 1492983"/>
                <a:gd name="connsiteX42" fmla="*/ 1028959 w 1448836"/>
                <a:gd name="connsiteY42" fmla="*/ 326572 h 1492983"/>
                <a:gd name="connsiteX43" fmla="*/ 1019628 w 1448836"/>
                <a:gd name="connsiteY43" fmla="*/ 242596 h 1492983"/>
                <a:gd name="connsiteX44" fmla="*/ 991636 w 1448836"/>
                <a:gd name="connsiteY44" fmla="*/ 195943 h 1492983"/>
                <a:gd name="connsiteX45" fmla="*/ 972975 w 1448836"/>
                <a:gd name="connsiteY45" fmla="*/ 130629 h 1492983"/>
                <a:gd name="connsiteX46" fmla="*/ 954314 w 1448836"/>
                <a:gd name="connsiteY46" fmla="*/ 102637 h 1492983"/>
                <a:gd name="connsiteX47" fmla="*/ 954314 w 1448836"/>
                <a:gd name="connsiteY47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86567 w 1448836"/>
                <a:gd name="connsiteY10" fmla="*/ 942392 h 1492983"/>
                <a:gd name="connsiteX11" fmla="*/ 67905 w 1448836"/>
                <a:gd name="connsiteY11" fmla="*/ 970384 h 1492983"/>
                <a:gd name="connsiteX12" fmla="*/ 58575 w 1448836"/>
                <a:gd name="connsiteY12" fmla="*/ 1017037 h 1492983"/>
                <a:gd name="connsiteX13" fmla="*/ 39914 w 1448836"/>
                <a:gd name="connsiteY13" fmla="*/ 1073020 h 1492983"/>
                <a:gd name="connsiteX14" fmla="*/ 30583 w 1448836"/>
                <a:gd name="connsiteY14" fmla="*/ 1119674 h 1492983"/>
                <a:gd name="connsiteX15" fmla="*/ 11922 w 1448836"/>
                <a:gd name="connsiteY15" fmla="*/ 1175657 h 1492983"/>
                <a:gd name="connsiteX16" fmla="*/ 11922 w 1448836"/>
                <a:gd name="connsiteY16" fmla="*/ 1352939 h 1492983"/>
                <a:gd name="connsiteX17" fmla="*/ 67905 w 1448836"/>
                <a:gd name="connsiteY17" fmla="*/ 1408923 h 1492983"/>
                <a:gd name="connsiteX18" fmla="*/ 114559 w 1448836"/>
                <a:gd name="connsiteY18" fmla="*/ 1436914 h 1492983"/>
                <a:gd name="connsiteX19" fmla="*/ 133220 w 1448836"/>
                <a:gd name="connsiteY19" fmla="*/ 1455576 h 1492983"/>
                <a:gd name="connsiteX20" fmla="*/ 208708 w 1448836"/>
                <a:gd name="connsiteY20" fmla="*/ 1478972 h 1492983"/>
                <a:gd name="connsiteX21" fmla="*/ 301171 w 1448836"/>
                <a:gd name="connsiteY21" fmla="*/ 1492898 h 1492983"/>
                <a:gd name="connsiteX22" fmla="*/ 375816 w 1448836"/>
                <a:gd name="connsiteY22" fmla="*/ 1483567 h 1492983"/>
                <a:gd name="connsiteX23" fmla="*/ 422469 w 1448836"/>
                <a:gd name="connsiteY23" fmla="*/ 1464906 h 1492983"/>
                <a:gd name="connsiteX24" fmla="*/ 450461 w 1448836"/>
                <a:gd name="connsiteY24" fmla="*/ 1455576 h 1492983"/>
                <a:gd name="connsiteX25" fmla="*/ 469122 w 1448836"/>
                <a:gd name="connsiteY25" fmla="*/ 1436914 h 1492983"/>
                <a:gd name="connsiteX26" fmla="*/ 506444 w 1448836"/>
                <a:gd name="connsiteY26" fmla="*/ 1408923 h 1492983"/>
                <a:gd name="connsiteX27" fmla="*/ 753635 w 1448836"/>
                <a:gd name="connsiteY27" fmla="*/ 1366443 h 1492983"/>
                <a:gd name="connsiteX28" fmla="*/ 992903 w 1448836"/>
                <a:gd name="connsiteY28" fmla="*/ 1390261 h 1492983"/>
                <a:gd name="connsiteX29" fmla="*/ 1158603 w 1448836"/>
                <a:gd name="connsiteY29" fmla="*/ 1431898 h 1492983"/>
                <a:gd name="connsiteX30" fmla="*/ 1333117 w 1448836"/>
                <a:gd name="connsiteY30" fmla="*/ 1436070 h 1492983"/>
                <a:gd name="connsiteX31" fmla="*/ 1420844 w 1448836"/>
                <a:gd name="connsiteY31" fmla="*/ 1324947 h 1492983"/>
                <a:gd name="connsiteX32" fmla="*/ 1448836 w 1448836"/>
                <a:gd name="connsiteY32" fmla="*/ 1259633 h 1492983"/>
                <a:gd name="connsiteX33" fmla="*/ 1439505 w 1448836"/>
                <a:gd name="connsiteY33" fmla="*/ 1147665 h 1492983"/>
                <a:gd name="connsiteX34" fmla="*/ 1402183 w 1448836"/>
                <a:gd name="connsiteY34" fmla="*/ 1054359 h 1492983"/>
                <a:gd name="connsiteX35" fmla="*/ 1355530 w 1448836"/>
                <a:gd name="connsiteY35" fmla="*/ 998376 h 1492983"/>
                <a:gd name="connsiteX36" fmla="*/ 1318207 w 1448836"/>
                <a:gd name="connsiteY36" fmla="*/ 923731 h 1492983"/>
                <a:gd name="connsiteX37" fmla="*/ 1183969 w 1448836"/>
                <a:gd name="connsiteY37" fmla="*/ 704532 h 1492983"/>
                <a:gd name="connsiteX38" fmla="*/ 1066281 w 1448836"/>
                <a:gd name="connsiteY38" fmla="*/ 447869 h 1492983"/>
                <a:gd name="connsiteX39" fmla="*/ 1056950 w 1448836"/>
                <a:gd name="connsiteY39" fmla="*/ 419878 h 1492983"/>
                <a:gd name="connsiteX40" fmla="*/ 1047620 w 1448836"/>
                <a:gd name="connsiteY40" fmla="*/ 373225 h 1492983"/>
                <a:gd name="connsiteX41" fmla="*/ 1028959 w 1448836"/>
                <a:gd name="connsiteY41" fmla="*/ 326572 h 1492983"/>
                <a:gd name="connsiteX42" fmla="*/ 1019628 w 1448836"/>
                <a:gd name="connsiteY42" fmla="*/ 242596 h 1492983"/>
                <a:gd name="connsiteX43" fmla="*/ 991636 w 1448836"/>
                <a:gd name="connsiteY43" fmla="*/ 195943 h 1492983"/>
                <a:gd name="connsiteX44" fmla="*/ 972975 w 1448836"/>
                <a:gd name="connsiteY44" fmla="*/ 130629 h 1492983"/>
                <a:gd name="connsiteX45" fmla="*/ 954314 w 1448836"/>
                <a:gd name="connsiteY45" fmla="*/ 102637 h 1492983"/>
                <a:gd name="connsiteX46" fmla="*/ 954314 w 1448836"/>
                <a:gd name="connsiteY46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86567 w 1448836"/>
                <a:gd name="connsiteY9" fmla="*/ 942392 h 1492983"/>
                <a:gd name="connsiteX10" fmla="*/ 67905 w 1448836"/>
                <a:gd name="connsiteY10" fmla="*/ 970384 h 1492983"/>
                <a:gd name="connsiteX11" fmla="*/ 58575 w 1448836"/>
                <a:gd name="connsiteY11" fmla="*/ 1017037 h 1492983"/>
                <a:gd name="connsiteX12" fmla="*/ 39914 w 1448836"/>
                <a:gd name="connsiteY12" fmla="*/ 1073020 h 1492983"/>
                <a:gd name="connsiteX13" fmla="*/ 30583 w 1448836"/>
                <a:gd name="connsiteY13" fmla="*/ 1119674 h 1492983"/>
                <a:gd name="connsiteX14" fmla="*/ 11922 w 1448836"/>
                <a:gd name="connsiteY14" fmla="*/ 1175657 h 1492983"/>
                <a:gd name="connsiteX15" fmla="*/ 11922 w 1448836"/>
                <a:gd name="connsiteY15" fmla="*/ 1352939 h 1492983"/>
                <a:gd name="connsiteX16" fmla="*/ 67905 w 1448836"/>
                <a:gd name="connsiteY16" fmla="*/ 1408923 h 1492983"/>
                <a:gd name="connsiteX17" fmla="*/ 114559 w 1448836"/>
                <a:gd name="connsiteY17" fmla="*/ 1436914 h 1492983"/>
                <a:gd name="connsiteX18" fmla="*/ 133220 w 1448836"/>
                <a:gd name="connsiteY18" fmla="*/ 1455576 h 1492983"/>
                <a:gd name="connsiteX19" fmla="*/ 208708 w 1448836"/>
                <a:gd name="connsiteY19" fmla="*/ 1478972 h 1492983"/>
                <a:gd name="connsiteX20" fmla="*/ 301171 w 1448836"/>
                <a:gd name="connsiteY20" fmla="*/ 1492898 h 1492983"/>
                <a:gd name="connsiteX21" fmla="*/ 375816 w 1448836"/>
                <a:gd name="connsiteY21" fmla="*/ 1483567 h 1492983"/>
                <a:gd name="connsiteX22" fmla="*/ 422469 w 1448836"/>
                <a:gd name="connsiteY22" fmla="*/ 1464906 h 1492983"/>
                <a:gd name="connsiteX23" fmla="*/ 450461 w 1448836"/>
                <a:gd name="connsiteY23" fmla="*/ 1455576 h 1492983"/>
                <a:gd name="connsiteX24" fmla="*/ 469122 w 1448836"/>
                <a:gd name="connsiteY24" fmla="*/ 1436914 h 1492983"/>
                <a:gd name="connsiteX25" fmla="*/ 506444 w 1448836"/>
                <a:gd name="connsiteY25" fmla="*/ 1408923 h 1492983"/>
                <a:gd name="connsiteX26" fmla="*/ 753635 w 1448836"/>
                <a:gd name="connsiteY26" fmla="*/ 1366443 h 1492983"/>
                <a:gd name="connsiteX27" fmla="*/ 992903 w 1448836"/>
                <a:gd name="connsiteY27" fmla="*/ 1390261 h 1492983"/>
                <a:gd name="connsiteX28" fmla="*/ 1158603 w 1448836"/>
                <a:gd name="connsiteY28" fmla="*/ 1431898 h 1492983"/>
                <a:gd name="connsiteX29" fmla="*/ 1333117 w 1448836"/>
                <a:gd name="connsiteY29" fmla="*/ 1436070 h 1492983"/>
                <a:gd name="connsiteX30" fmla="*/ 1420844 w 1448836"/>
                <a:gd name="connsiteY30" fmla="*/ 1324947 h 1492983"/>
                <a:gd name="connsiteX31" fmla="*/ 1448836 w 1448836"/>
                <a:gd name="connsiteY31" fmla="*/ 1259633 h 1492983"/>
                <a:gd name="connsiteX32" fmla="*/ 1439505 w 1448836"/>
                <a:gd name="connsiteY32" fmla="*/ 1147665 h 1492983"/>
                <a:gd name="connsiteX33" fmla="*/ 1402183 w 1448836"/>
                <a:gd name="connsiteY33" fmla="*/ 1054359 h 1492983"/>
                <a:gd name="connsiteX34" fmla="*/ 1355530 w 1448836"/>
                <a:gd name="connsiteY34" fmla="*/ 998376 h 1492983"/>
                <a:gd name="connsiteX35" fmla="*/ 1318207 w 1448836"/>
                <a:gd name="connsiteY35" fmla="*/ 923731 h 1492983"/>
                <a:gd name="connsiteX36" fmla="*/ 1183969 w 1448836"/>
                <a:gd name="connsiteY36" fmla="*/ 704532 h 1492983"/>
                <a:gd name="connsiteX37" fmla="*/ 1066281 w 1448836"/>
                <a:gd name="connsiteY37" fmla="*/ 447869 h 1492983"/>
                <a:gd name="connsiteX38" fmla="*/ 1056950 w 1448836"/>
                <a:gd name="connsiteY38" fmla="*/ 419878 h 1492983"/>
                <a:gd name="connsiteX39" fmla="*/ 1047620 w 1448836"/>
                <a:gd name="connsiteY39" fmla="*/ 373225 h 1492983"/>
                <a:gd name="connsiteX40" fmla="*/ 1028959 w 1448836"/>
                <a:gd name="connsiteY40" fmla="*/ 326572 h 1492983"/>
                <a:gd name="connsiteX41" fmla="*/ 1019628 w 1448836"/>
                <a:gd name="connsiteY41" fmla="*/ 242596 h 1492983"/>
                <a:gd name="connsiteX42" fmla="*/ 991636 w 1448836"/>
                <a:gd name="connsiteY42" fmla="*/ 195943 h 1492983"/>
                <a:gd name="connsiteX43" fmla="*/ 972975 w 1448836"/>
                <a:gd name="connsiteY43" fmla="*/ 130629 h 1492983"/>
                <a:gd name="connsiteX44" fmla="*/ 954314 w 1448836"/>
                <a:gd name="connsiteY44" fmla="*/ 102637 h 1492983"/>
                <a:gd name="connsiteX45" fmla="*/ 954314 w 1448836"/>
                <a:gd name="connsiteY45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66281 w 1448836"/>
                <a:gd name="connsiteY36" fmla="*/ 44786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47620 w 1448836"/>
                <a:gd name="connsiteY37" fmla="*/ 37322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19628 w 1448836"/>
                <a:gd name="connsiteY38" fmla="*/ 242596 h 1492983"/>
                <a:gd name="connsiteX39" fmla="*/ 991636 w 1448836"/>
                <a:gd name="connsiteY39" fmla="*/ 195943 h 1492983"/>
                <a:gd name="connsiteX40" fmla="*/ 972975 w 1448836"/>
                <a:gd name="connsiteY40" fmla="*/ 130629 h 1492983"/>
                <a:gd name="connsiteX41" fmla="*/ 954314 w 1448836"/>
                <a:gd name="connsiteY41" fmla="*/ 102637 h 1492983"/>
                <a:gd name="connsiteX42" fmla="*/ 954314 w 1448836"/>
                <a:gd name="connsiteY42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9163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54314 w 1448836"/>
                <a:gd name="connsiteY39" fmla="*/ 102637 h 1492983"/>
                <a:gd name="connsiteX40" fmla="*/ 954314 w 1448836"/>
                <a:gd name="connsiteY40" fmla="*/ 0 h 1492983"/>
                <a:gd name="connsiteX0" fmla="*/ 310501 w 1448836"/>
                <a:gd name="connsiteY0" fmla="*/ 242596 h 1492983"/>
                <a:gd name="connsiteX1" fmla="*/ 319832 w 1448836"/>
                <a:gd name="connsiteY1" fmla="*/ 298580 h 1492983"/>
                <a:gd name="connsiteX2" fmla="*/ 329163 w 1448836"/>
                <a:gd name="connsiteY2" fmla="*/ 335902 h 1492983"/>
                <a:gd name="connsiteX3" fmla="*/ 263848 w 1448836"/>
                <a:gd name="connsiteY3" fmla="*/ 587829 h 1492983"/>
                <a:gd name="connsiteX4" fmla="*/ 245187 w 1448836"/>
                <a:gd name="connsiteY4" fmla="*/ 615820 h 1492983"/>
                <a:gd name="connsiteX5" fmla="*/ 235856 w 1448836"/>
                <a:gd name="connsiteY5" fmla="*/ 699796 h 1492983"/>
                <a:gd name="connsiteX6" fmla="*/ 207865 w 1448836"/>
                <a:gd name="connsiteY6" fmla="*/ 737118 h 1492983"/>
                <a:gd name="connsiteX7" fmla="*/ 86567 w 1448836"/>
                <a:gd name="connsiteY7" fmla="*/ 942392 h 1492983"/>
                <a:gd name="connsiteX8" fmla="*/ 67905 w 1448836"/>
                <a:gd name="connsiteY8" fmla="*/ 970384 h 1492983"/>
                <a:gd name="connsiteX9" fmla="*/ 58575 w 1448836"/>
                <a:gd name="connsiteY9" fmla="*/ 1017037 h 1492983"/>
                <a:gd name="connsiteX10" fmla="*/ 39914 w 1448836"/>
                <a:gd name="connsiteY10" fmla="*/ 1073020 h 1492983"/>
                <a:gd name="connsiteX11" fmla="*/ 30583 w 1448836"/>
                <a:gd name="connsiteY11" fmla="*/ 1119674 h 1492983"/>
                <a:gd name="connsiteX12" fmla="*/ 11922 w 1448836"/>
                <a:gd name="connsiteY12" fmla="*/ 1175657 h 1492983"/>
                <a:gd name="connsiteX13" fmla="*/ 11922 w 1448836"/>
                <a:gd name="connsiteY13" fmla="*/ 1352939 h 1492983"/>
                <a:gd name="connsiteX14" fmla="*/ 67905 w 1448836"/>
                <a:gd name="connsiteY14" fmla="*/ 1408923 h 1492983"/>
                <a:gd name="connsiteX15" fmla="*/ 114559 w 1448836"/>
                <a:gd name="connsiteY15" fmla="*/ 1436914 h 1492983"/>
                <a:gd name="connsiteX16" fmla="*/ 133220 w 1448836"/>
                <a:gd name="connsiteY16" fmla="*/ 1455576 h 1492983"/>
                <a:gd name="connsiteX17" fmla="*/ 208708 w 1448836"/>
                <a:gd name="connsiteY17" fmla="*/ 1478972 h 1492983"/>
                <a:gd name="connsiteX18" fmla="*/ 301171 w 1448836"/>
                <a:gd name="connsiteY18" fmla="*/ 1492898 h 1492983"/>
                <a:gd name="connsiteX19" fmla="*/ 375816 w 1448836"/>
                <a:gd name="connsiteY19" fmla="*/ 1483567 h 1492983"/>
                <a:gd name="connsiteX20" fmla="*/ 422469 w 1448836"/>
                <a:gd name="connsiteY20" fmla="*/ 1464906 h 1492983"/>
                <a:gd name="connsiteX21" fmla="*/ 450461 w 1448836"/>
                <a:gd name="connsiteY21" fmla="*/ 1455576 h 1492983"/>
                <a:gd name="connsiteX22" fmla="*/ 469122 w 1448836"/>
                <a:gd name="connsiteY22" fmla="*/ 1436914 h 1492983"/>
                <a:gd name="connsiteX23" fmla="*/ 506444 w 1448836"/>
                <a:gd name="connsiteY23" fmla="*/ 1408923 h 1492983"/>
                <a:gd name="connsiteX24" fmla="*/ 753635 w 1448836"/>
                <a:gd name="connsiteY24" fmla="*/ 1366443 h 1492983"/>
                <a:gd name="connsiteX25" fmla="*/ 992903 w 1448836"/>
                <a:gd name="connsiteY25" fmla="*/ 1390261 h 1492983"/>
                <a:gd name="connsiteX26" fmla="*/ 1158603 w 1448836"/>
                <a:gd name="connsiteY26" fmla="*/ 1431898 h 1492983"/>
                <a:gd name="connsiteX27" fmla="*/ 1333117 w 1448836"/>
                <a:gd name="connsiteY27" fmla="*/ 1436070 h 1492983"/>
                <a:gd name="connsiteX28" fmla="*/ 1420844 w 1448836"/>
                <a:gd name="connsiteY28" fmla="*/ 1324947 h 1492983"/>
                <a:gd name="connsiteX29" fmla="*/ 1448836 w 1448836"/>
                <a:gd name="connsiteY29" fmla="*/ 1259633 h 1492983"/>
                <a:gd name="connsiteX30" fmla="*/ 1439505 w 1448836"/>
                <a:gd name="connsiteY30" fmla="*/ 1147665 h 1492983"/>
                <a:gd name="connsiteX31" fmla="*/ 1402183 w 1448836"/>
                <a:gd name="connsiteY31" fmla="*/ 1054359 h 1492983"/>
                <a:gd name="connsiteX32" fmla="*/ 1355530 w 1448836"/>
                <a:gd name="connsiteY32" fmla="*/ 998376 h 1492983"/>
                <a:gd name="connsiteX33" fmla="*/ 1318207 w 1448836"/>
                <a:gd name="connsiteY33" fmla="*/ 923731 h 1492983"/>
                <a:gd name="connsiteX34" fmla="*/ 1183969 w 1448836"/>
                <a:gd name="connsiteY34" fmla="*/ 704532 h 1492983"/>
                <a:gd name="connsiteX35" fmla="*/ 1020332 w 1448836"/>
                <a:gd name="connsiteY35" fmla="*/ 493819 h 1492983"/>
                <a:gd name="connsiteX36" fmla="*/ 983291 w 1448836"/>
                <a:gd name="connsiteY36" fmla="*/ 354845 h 1492983"/>
                <a:gd name="connsiteX37" fmla="*/ 964066 w 1448836"/>
                <a:gd name="connsiteY37" fmla="*/ 195943 h 1492983"/>
                <a:gd name="connsiteX38" fmla="*/ 954314 w 1448836"/>
                <a:gd name="connsiteY38" fmla="*/ 102637 h 1492983"/>
                <a:gd name="connsiteX39" fmla="*/ 954314 w 1448836"/>
                <a:gd name="connsiteY39" fmla="*/ 0 h 1492983"/>
                <a:gd name="connsiteX0" fmla="*/ 319832 w 1448836"/>
                <a:gd name="connsiteY0" fmla="*/ 298580 h 1492983"/>
                <a:gd name="connsiteX1" fmla="*/ 329163 w 1448836"/>
                <a:gd name="connsiteY1" fmla="*/ 335902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19832 w 1448836"/>
                <a:gd name="connsiteY0" fmla="*/ 298580 h 1492983"/>
                <a:gd name="connsiteX1" fmla="*/ 315378 w 1448836"/>
                <a:gd name="connsiteY1" fmla="*/ 386447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57734 w 1451040"/>
                <a:gd name="connsiteY31" fmla="*/ 998376 h 1492983"/>
                <a:gd name="connsiteX32" fmla="*/ 1320411 w 1451040"/>
                <a:gd name="connsiteY32" fmla="*/ 923731 h 1492983"/>
                <a:gd name="connsiteX33" fmla="*/ 1186173 w 1451040"/>
                <a:gd name="connsiteY33" fmla="*/ 704532 h 1492983"/>
                <a:gd name="connsiteX34" fmla="*/ 1022536 w 1451040"/>
                <a:gd name="connsiteY34" fmla="*/ 493819 h 1492983"/>
                <a:gd name="connsiteX35" fmla="*/ 985495 w 1451040"/>
                <a:gd name="connsiteY35" fmla="*/ 354845 h 1492983"/>
                <a:gd name="connsiteX36" fmla="*/ 966270 w 1451040"/>
                <a:gd name="connsiteY36" fmla="*/ 195943 h 1492983"/>
                <a:gd name="connsiteX37" fmla="*/ 956518 w 1451040"/>
                <a:gd name="connsiteY37" fmla="*/ 102637 h 1492983"/>
                <a:gd name="connsiteX38" fmla="*/ 956518 w 1451040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20411 w 1451040"/>
                <a:gd name="connsiteY31" fmla="*/ 923731 h 1492983"/>
                <a:gd name="connsiteX32" fmla="*/ 1186173 w 1451040"/>
                <a:gd name="connsiteY32" fmla="*/ 704532 h 1492983"/>
                <a:gd name="connsiteX33" fmla="*/ 1022536 w 1451040"/>
                <a:gd name="connsiteY33" fmla="*/ 493819 h 1492983"/>
                <a:gd name="connsiteX34" fmla="*/ 985495 w 1451040"/>
                <a:gd name="connsiteY34" fmla="*/ 354845 h 1492983"/>
                <a:gd name="connsiteX35" fmla="*/ 966270 w 1451040"/>
                <a:gd name="connsiteY35" fmla="*/ 195943 h 1492983"/>
                <a:gd name="connsiteX36" fmla="*/ 956518 w 1451040"/>
                <a:gd name="connsiteY36" fmla="*/ 102637 h 1492983"/>
                <a:gd name="connsiteX37" fmla="*/ 956518 w 1451040"/>
                <a:gd name="connsiteY37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38060 w 1451040"/>
                <a:gd name="connsiteY3" fmla="*/ 699796 h 1492983"/>
                <a:gd name="connsiteX4" fmla="*/ 210069 w 1451040"/>
                <a:gd name="connsiteY4" fmla="*/ 737118 h 1492983"/>
                <a:gd name="connsiteX5" fmla="*/ 88771 w 1451040"/>
                <a:gd name="connsiteY5" fmla="*/ 942392 h 1492983"/>
                <a:gd name="connsiteX6" fmla="*/ 70109 w 1451040"/>
                <a:gd name="connsiteY6" fmla="*/ 970384 h 1492983"/>
                <a:gd name="connsiteX7" fmla="*/ 60779 w 1451040"/>
                <a:gd name="connsiteY7" fmla="*/ 1017037 h 1492983"/>
                <a:gd name="connsiteX8" fmla="*/ 42118 w 1451040"/>
                <a:gd name="connsiteY8" fmla="*/ 1073020 h 1492983"/>
                <a:gd name="connsiteX9" fmla="*/ 32787 w 1451040"/>
                <a:gd name="connsiteY9" fmla="*/ 1119674 h 1492983"/>
                <a:gd name="connsiteX10" fmla="*/ 14126 w 1451040"/>
                <a:gd name="connsiteY10" fmla="*/ 1175657 h 1492983"/>
                <a:gd name="connsiteX11" fmla="*/ 9531 w 1451040"/>
                <a:gd name="connsiteY11" fmla="*/ 1316179 h 1492983"/>
                <a:gd name="connsiteX12" fmla="*/ 70109 w 1451040"/>
                <a:gd name="connsiteY12" fmla="*/ 1408923 h 1492983"/>
                <a:gd name="connsiteX13" fmla="*/ 116763 w 1451040"/>
                <a:gd name="connsiteY13" fmla="*/ 1436914 h 1492983"/>
                <a:gd name="connsiteX14" fmla="*/ 135424 w 1451040"/>
                <a:gd name="connsiteY14" fmla="*/ 1455576 h 1492983"/>
                <a:gd name="connsiteX15" fmla="*/ 210912 w 1451040"/>
                <a:gd name="connsiteY15" fmla="*/ 1478972 h 1492983"/>
                <a:gd name="connsiteX16" fmla="*/ 303375 w 1451040"/>
                <a:gd name="connsiteY16" fmla="*/ 1492898 h 1492983"/>
                <a:gd name="connsiteX17" fmla="*/ 378020 w 1451040"/>
                <a:gd name="connsiteY17" fmla="*/ 1483567 h 1492983"/>
                <a:gd name="connsiteX18" fmla="*/ 424673 w 1451040"/>
                <a:gd name="connsiteY18" fmla="*/ 1464906 h 1492983"/>
                <a:gd name="connsiteX19" fmla="*/ 452665 w 1451040"/>
                <a:gd name="connsiteY19" fmla="*/ 1455576 h 1492983"/>
                <a:gd name="connsiteX20" fmla="*/ 471326 w 1451040"/>
                <a:gd name="connsiteY20" fmla="*/ 1436914 h 1492983"/>
                <a:gd name="connsiteX21" fmla="*/ 508648 w 1451040"/>
                <a:gd name="connsiteY21" fmla="*/ 1408923 h 1492983"/>
                <a:gd name="connsiteX22" fmla="*/ 755839 w 1451040"/>
                <a:gd name="connsiteY22" fmla="*/ 1366443 h 1492983"/>
                <a:gd name="connsiteX23" fmla="*/ 995107 w 1451040"/>
                <a:gd name="connsiteY23" fmla="*/ 1390261 h 1492983"/>
                <a:gd name="connsiteX24" fmla="*/ 1160807 w 1451040"/>
                <a:gd name="connsiteY24" fmla="*/ 1431898 h 1492983"/>
                <a:gd name="connsiteX25" fmla="*/ 1335321 w 1451040"/>
                <a:gd name="connsiteY25" fmla="*/ 1436070 h 1492983"/>
                <a:gd name="connsiteX26" fmla="*/ 1423048 w 1451040"/>
                <a:gd name="connsiteY26" fmla="*/ 1324947 h 1492983"/>
                <a:gd name="connsiteX27" fmla="*/ 1451040 w 1451040"/>
                <a:gd name="connsiteY27" fmla="*/ 1259633 h 1492983"/>
                <a:gd name="connsiteX28" fmla="*/ 1441709 w 1451040"/>
                <a:gd name="connsiteY28" fmla="*/ 1147665 h 1492983"/>
                <a:gd name="connsiteX29" fmla="*/ 1404387 w 1451040"/>
                <a:gd name="connsiteY29" fmla="*/ 1054359 h 1492983"/>
                <a:gd name="connsiteX30" fmla="*/ 1320411 w 1451040"/>
                <a:gd name="connsiteY30" fmla="*/ 923731 h 1492983"/>
                <a:gd name="connsiteX31" fmla="*/ 1186173 w 1451040"/>
                <a:gd name="connsiteY31" fmla="*/ 704532 h 1492983"/>
                <a:gd name="connsiteX32" fmla="*/ 1022536 w 1451040"/>
                <a:gd name="connsiteY32" fmla="*/ 493819 h 1492983"/>
                <a:gd name="connsiteX33" fmla="*/ 985495 w 1451040"/>
                <a:gd name="connsiteY33" fmla="*/ 354845 h 1492983"/>
                <a:gd name="connsiteX34" fmla="*/ 966270 w 1451040"/>
                <a:gd name="connsiteY34" fmla="*/ 195943 h 1492983"/>
                <a:gd name="connsiteX35" fmla="*/ 956518 w 1451040"/>
                <a:gd name="connsiteY35" fmla="*/ 102637 h 1492983"/>
                <a:gd name="connsiteX36" fmla="*/ 956518 w 1451040"/>
                <a:gd name="connsiteY36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22536 w 1451040"/>
                <a:gd name="connsiteY31" fmla="*/ 49381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63890 w 1451040"/>
                <a:gd name="connsiteY31" fmla="*/ 55814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063890 w 1451040"/>
                <a:gd name="connsiteY30" fmla="*/ 558149 h 1492983"/>
                <a:gd name="connsiteX31" fmla="*/ 985495 w 1451040"/>
                <a:gd name="connsiteY31" fmla="*/ 354845 h 1492983"/>
                <a:gd name="connsiteX32" fmla="*/ 966270 w 1451040"/>
                <a:gd name="connsiteY32" fmla="*/ 195943 h 1492983"/>
                <a:gd name="connsiteX33" fmla="*/ 956518 w 1451040"/>
                <a:gd name="connsiteY33" fmla="*/ 102637 h 1492983"/>
                <a:gd name="connsiteX34" fmla="*/ 956518 w 1451040"/>
                <a:gd name="connsiteY34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471326 w 1451040"/>
                <a:gd name="connsiteY18" fmla="*/ 1436914 h 1492983"/>
                <a:gd name="connsiteX19" fmla="*/ 508648 w 1451040"/>
                <a:gd name="connsiteY19" fmla="*/ 1408923 h 1492983"/>
                <a:gd name="connsiteX20" fmla="*/ 755839 w 1451040"/>
                <a:gd name="connsiteY20" fmla="*/ 1366443 h 1492983"/>
                <a:gd name="connsiteX21" fmla="*/ 995107 w 1451040"/>
                <a:gd name="connsiteY21" fmla="*/ 1390261 h 1492983"/>
                <a:gd name="connsiteX22" fmla="*/ 1160807 w 1451040"/>
                <a:gd name="connsiteY22" fmla="*/ 1431898 h 1492983"/>
                <a:gd name="connsiteX23" fmla="*/ 1335321 w 1451040"/>
                <a:gd name="connsiteY23" fmla="*/ 1436070 h 1492983"/>
                <a:gd name="connsiteX24" fmla="*/ 1423048 w 1451040"/>
                <a:gd name="connsiteY24" fmla="*/ 1324947 h 1492983"/>
                <a:gd name="connsiteX25" fmla="*/ 1451040 w 1451040"/>
                <a:gd name="connsiteY25" fmla="*/ 1259633 h 1492983"/>
                <a:gd name="connsiteX26" fmla="*/ 1441709 w 1451040"/>
                <a:gd name="connsiteY26" fmla="*/ 1147665 h 1492983"/>
                <a:gd name="connsiteX27" fmla="*/ 1404387 w 1451040"/>
                <a:gd name="connsiteY27" fmla="*/ 1054359 h 1492983"/>
                <a:gd name="connsiteX28" fmla="*/ 1320411 w 1451040"/>
                <a:gd name="connsiteY28" fmla="*/ 923731 h 1492983"/>
                <a:gd name="connsiteX29" fmla="*/ 1063890 w 1451040"/>
                <a:gd name="connsiteY29" fmla="*/ 558149 h 1492983"/>
                <a:gd name="connsiteX30" fmla="*/ 985495 w 1451040"/>
                <a:gd name="connsiteY30" fmla="*/ 354845 h 1492983"/>
                <a:gd name="connsiteX31" fmla="*/ 966270 w 1451040"/>
                <a:gd name="connsiteY31" fmla="*/ 195943 h 1492983"/>
                <a:gd name="connsiteX32" fmla="*/ 956518 w 1451040"/>
                <a:gd name="connsiteY32" fmla="*/ 102637 h 1492983"/>
                <a:gd name="connsiteX33" fmla="*/ 956518 w 1451040"/>
                <a:gd name="connsiteY33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508648 w 1451040"/>
                <a:gd name="connsiteY18" fmla="*/ 1408923 h 1492983"/>
                <a:gd name="connsiteX19" fmla="*/ 755839 w 1451040"/>
                <a:gd name="connsiteY19" fmla="*/ 1366443 h 1492983"/>
                <a:gd name="connsiteX20" fmla="*/ 995107 w 1451040"/>
                <a:gd name="connsiteY20" fmla="*/ 1390261 h 1492983"/>
                <a:gd name="connsiteX21" fmla="*/ 1160807 w 1451040"/>
                <a:gd name="connsiteY21" fmla="*/ 1431898 h 1492983"/>
                <a:gd name="connsiteX22" fmla="*/ 1335321 w 1451040"/>
                <a:gd name="connsiteY22" fmla="*/ 1436070 h 1492983"/>
                <a:gd name="connsiteX23" fmla="*/ 1423048 w 1451040"/>
                <a:gd name="connsiteY23" fmla="*/ 1324947 h 1492983"/>
                <a:gd name="connsiteX24" fmla="*/ 1451040 w 1451040"/>
                <a:gd name="connsiteY24" fmla="*/ 1259633 h 1492983"/>
                <a:gd name="connsiteX25" fmla="*/ 1441709 w 1451040"/>
                <a:gd name="connsiteY25" fmla="*/ 1147665 h 1492983"/>
                <a:gd name="connsiteX26" fmla="*/ 1404387 w 1451040"/>
                <a:gd name="connsiteY26" fmla="*/ 1054359 h 1492983"/>
                <a:gd name="connsiteX27" fmla="*/ 1320411 w 1451040"/>
                <a:gd name="connsiteY27" fmla="*/ 923731 h 1492983"/>
                <a:gd name="connsiteX28" fmla="*/ 1063890 w 1451040"/>
                <a:gd name="connsiteY28" fmla="*/ 558149 h 1492983"/>
                <a:gd name="connsiteX29" fmla="*/ 985495 w 1451040"/>
                <a:gd name="connsiteY29" fmla="*/ 354845 h 1492983"/>
                <a:gd name="connsiteX30" fmla="*/ 966270 w 1451040"/>
                <a:gd name="connsiteY30" fmla="*/ 195943 h 1492983"/>
                <a:gd name="connsiteX31" fmla="*/ 956518 w 1451040"/>
                <a:gd name="connsiteY31" fmla="*/ 102637 h 1492983"/>
                <a:gd name="connsiteX32" fmla="*/ 956518 w 1451040"/>
                <a:gd name="connsiteY32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08648 w 1451040"/>
                <a:gd name="connsiteY17" fmla="*/ 1408923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31623 w 1451040"/>
                <a:gd name="connsiteY17" fmla="*/ 1413518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32787 w 1451040"/>
                <a:gd name="connsiteY6" fmla="*/ 1119674 h 1492983"/>
                <a:gd name="connsiteX7" fmla="*/ 14126 w 1451040"/>
                <a:gd name="connsiteY7" fmla="*/ 1175657 h 1492983"/>
                <a:gd name="connsiteX8" fmla="*/ 9531 w 1451040"/>
                <a:gd name="connsiteY8" fmla="*/ 1316179 h 1492983"/>
                <a:gd name="connsiteX9" fmla="*/ 70109 w 1451040"/>
                <a:gd name="connsiteY9" fmla="*/ 1408923 h 1492983"/>
                <a:gd name="connsiteX10" fmla="*/ 116763 w 1451040"/>
                <a:gd name="connsiteY10" fmla="*/ 1436914 h 1492983"/>
                <a:gd name="connsiteX11" fmla="*/ 135424 w 1451040"/>
                <a:gd name="connsiteY11" fmla="*/ 1455576 h 1492983"/>
                <a:gd name="connsiteX12" fmla="*/ 210912 w 1451040"/>
                <a:gd name="connsiteY12" fmla="*/ 1478972 h 1492983"/>
                <a:gd name="connsiteX13" fmla="*/ 303375 w 1451040"/>
                <a:gd name="connsiteY13" fmla="*/ 1492898 h 1492983"/>
                <a:gd name="connsiteX14" fmla="*/ 378020 w 1451040"/>
                <a:gd name="connsiteY14" fmla="*/ 1483567 h 1492983"/>
                <a:gd name="connsiteX15" fmla="*/ 424673 w 1451040"/>
                <a:gd name="connsiteY15" fmla="*/ 1464906 h 1492983"/>
                <a:gd name="connsiteX16" fmla="*/ 531623 w 1451040"/>
                <a:gd name="connsiteY16" fmla="*/ 1413518 h 1492983"/>
                <a:gd name="connsiteX17" fmla="*/ 755839 w 1451040"/>
                <a:gd name="connsiteY17" fmla="*/ 1366443 h 1492983"/>
                <a:gd name="connsiteX18" fmla="*/ 995107 w 1451040"/>
                <a:gd name="connsiteY18" fmla="*/ 1390261 h 1492983"/>
                <a:gd name="connsiteX19" fmla="*/ 1160807 w 1451040"/>
                <a:gd name="connsiteY19" fmla="*/ 1431898 h 1492983"/>
                <a:gd name="connsiteX20" fmla="*/ 1335321 w 1451040"/>
                <a:gd name="connsiteY20" fmla="*/ 1436070 h 1492983"/>
                <a:gd name="connsiteX21" fmla="*/ 1423048 w 1451040"/>
                <a:gd name="connsiteY21" fmla="*/ 1324947 h 1492983"/>
                <a:gd name="connsiteX22" fmla="*/ 1451040 w 1451040"/>
                <a:gd name="connsiteY22" fmla="*/ 1259633 h 1492983"/>
                <a:gd name="connsiteX23" fmla="*/ 1441709 w 1451040"/>
                <a:gd name="connsiteY23" fmla="*/ 1147665 h 1492983"/>
                <a:gd name="connsiteX24" fmla="*/ 1404387 w 1451040"/>
                <a:gd name="connsiteY24" fmla="*/ 1054359 h 1492983"/>
                <a:gd name="connsiteX25" fmla="*/ 1320411 w 1451040"/>
                <a:gd name="connsiteY25" fmla="*/ 923731 h 1492983"/>
                <a:gd name="connsiteX26" fmla="*/ 1063890 w 1451040"/>
                <a:gd name="connsiteY26" fmla="*/ 558149 h 1492983"/>
                <a:gd name="connsiteX27" fmla="*/ 985495 w 1451040"/>
                <a:gd name="connsiteY27" fmla="*/ 354845 h 1492983"/>
                <a:gd name="connsiteX28" fmla="*/ 966270 w 1451040"/>
                <a:gd name="connsiteY28" fmla="*/ 195943 h 1492983"/>
                <a:gd name="connsiteX29" fmla="*/ 956518 w 1451040"/>
                <a:gd name="connsiteY29" fmla="*/ 102637 h 1492983"/>
                <a:gd name="connsiteX30" fmla="*/ 956518 w 1451040"/>
                <a:gd name="connsiteY30" fmla="*/ 0 h 1492983"/>
                <a:gd name="connsiteX0" fmla="*/ 323076 w 1452080"/>
                <a:gd name="connsiteY0" fmla="*/ 298580 h 1492983"/>
                <a:gd name="connsiteX1" fmla="*/ 318622 w 1452080"/>
                <a:gd name="connsiteY1" fmla="*/ 386447 h 1492983"/>
                <a:gd name="connsiteX2" fmla="*/ 267092 w 1452080"/>
                <a:gd name="connsiteY2" fmla="*/ 587829 h 1492983"/>
                <a:gd name="connsiteX3" fmla="*/ 211109 w 1452080"/>
                <a:gd name="connsiteY3" fmla="*/ 737118 h 1492983"/>
                <a:gd name="connsiteX4" fmla="*/ 89811 w 1452080"/>
                <a:gd name="connsiteY4" fmla="*/ 942392 h 1492983"/>
                <a:gd name="connsiteX5" fmla="*/ 61819 w 1452080"/>
                <a:gd name="connsiteY5" fmla="*/ 1017037 h 1492983"/>
                <a:gd name="connsiteX6" fmla="*/ 15166 w 1452080"/>
                <a:gd name="connsiteY6" fmla="*/ 1175657 h 1492983"/>
                <a:gd name="connsiteX7" fmla="*/ 10571 w 1452080"/>
                <a:gd name="connsiteY7" fmla="*/ 1316179 h 1492983"/>
                <a:gd name="connsiteX8" fmla="*/ 71149 w 1452080"/>
                <a:gd name="connsiteY8" fmla="*/ 1408923 h 1492983"/>
                <a:gd name="connsiteX9" fmla="*/ 117803 w 1452080"/>
                <a:gd name="connsiteY9" fmla="*/ 1436914 h 1492983"/>
                <a:gd name="connsiteX10" fmla="*/ 136464 w 1452080"/>
                <a:gd name="connsiteY10" fmla="*/ 1455576 h 1492983"/>
                <a:gd name="connsiteX11" fmla="*/ 211952 w 1452080"/>
                <a:gd name="connsiteY11" fmla="*/ 1478972 h 1492983"/>
                <a:gd name="connsiteX12" fmla="*/ 304415 w 1452080"/>
                <a:gd name="connsiteY12" fmla="*/ 1492898 h 1492983"/>
                <a:gd name="connsiteX13" fmla="*/ 379060 w 1452080"/>
                <a:gd name="connsiteY13" fmla="*/ 1483567 h 1492983"/>
                <a:gd name="connsiteX14" fmla="*/ 425713 w 1452080"/>
                <a:gd name="connsiteY14" fmla="*/ 1464906 h 1492983"/>
                <a:gd name="connsiteX15" fmla="*/ 532663 w 1452080"/>
                <a:gd name="connsiteY15" fmla="*/ 1413518 h 1492983"/>
                <a:gd name="connsiteX16" fmla="*/ 756879 w 1452080"/>
                <a:gd name="connsiteY16" fmla="*/ 1366443 h 1492983"/>
                <a:gd name="connsiteX17" fmla="*/ 996147 w 1452080"/>
                <a:gd name="connsiteY17" fmla="*/ 1390261 h 1492983"/>
                <a:gd name="connsiteX18" fmla="*/ 1161847 w 1452080"/>
                <a:gd name="connsiteY18" fmla="*/ 1431898 h 1492983"/>
                <a:gd name="connsiteX19" fmla="*/ 1336361 w 1452080"/>
                <a:gd name="connsiteY19" fmla="*/ 1436070 h 1492983"/>
                <a:gd name="connsiteX20" fmla="*/ 1424088 w 1452080"/>
                <a:gd name="connsiteY20" fmla="*/ 1324947 h 1492983"/>
                <a:gd name="connsiteX21" fmla="*/ 1452080 w 1452080"/>
                <a:gd name="connsiteY21" fmla="*/ 1259633 h 1492983"/>
                <a:gd name="connsiteX22" fmla="*/ 1442749 w 1452080"/>
                <a:gd name="connsiteY22" fmla="*/ 1147665 h 1492983"/>
                <a:gd name="connsiteX23" fmla="*/ 1405427 w 1452080"/>
                <a:gd name="connsiteY23" fmla="*/ 1054359 h 1492983"/>
                <a:gd name="connsiteX24" fmla="*/ 1321451 w 1452080"/>
                <a:gd name="connsiteY24" fmla="*/ 923731 h 1492983"/>
                <a:gd name="connsiteX25" fmla="*/ 1064930 w 1452080"/>
                <a:gd name="connsiteY25" fmla="*/ 558149 h 1492983"/>
                <a:gd name="connsiteX26" fmla="*/ 986535 w 1452080"/>
                <a:gd name="connsiteY26" fmla="*/ 354845 h 1492983"/>
                <a:gd name="connsiteX27" fmla="*/ 967310 w 1452080"/>
                <a:gd name="connsiteY27" fmla="*/ 195943 h 1492983"/>
                <a:gd name="connsiteX28" fmla="*/ 957558 w 1452080"/>
                <a:gd name="connsiteY28" fmla="*/ 102637 h 1492983"/>
                <a:gd name="connsiteX29" fmla="*/ 957558 w 1452080"/>
                <a:gd name="connsiteY29" fmla="*/ 0 h 1492983"/>
                <a:gd name="connsiteX0" fmla="*/ 314179 w 1443183"/>
                <a:gd name="connsiteY0" fmla="*/ 298580 h 1492983"/>
                <a:gd name="connsiteX1" fmla="*/ 309725 w 1443183"/>
                <a:gd name="connsiteY1" fmla="*/ 386447 h 1492983"/>
                <a:gd name="connsiteX2" fmla="*/ 258195 w 1443183"/>
                <a:gd name="connsiteY2" fmla="*/ 587829 h 1492983"/>
                <a:gd name="connsiteX3" fmla="*/ 202212 w 1443183"/>
                <a:gd name="connsiteY3" fmla="*/ 737118 h 1492983"/>
                <a:gd name="connsiteX4" fmla="*/ 80914 w 1443183"/>
                <a:gd name="connsiteY4" fmla="*/ 942392 h 1492983"/>
                <a:gd name="connsiteX5" fmla="*/ 52922 w 1443183"/>
                <a:gd name="connsiteY5" fmla="*/ 1017037 h 1492983"/>
                <a:gd name="connsiteX6" fmla="*/ 20054 w 1443183"/>
                <a:gd name="connsiteY6" fmla="*/ 1161872 h 1492983"/>
                <a:gd name="connsiteX7" fmla="*/ 1674 w 1443183"/>
                <a:gd name="connsiteY7" fmla="*/ 1316179 h 1492983"/>
                <a:gd name="connsiteX8" fmla="*/ 62252 w 1443183"/>
                <a:gd name="connsiteY8" fmla="*/ 1408923 h 1492983"/>
                <a:gd name="connsiteX9" fmla="*/ 108906 w 1443183"/>
                <a:gd name="connsiteY9" fmla="*/ 1436914 h 1492983"/>
                <a:gd name="connsiteX10" fmla="*/ 127567 w 1443183"/>
                <a:gd name="connsiteY10" fmla="*/ 1455576 h 1492983"/>
                <a:gd name="connsiteX11" fmla="*/ 203055 w 1443183"/>
                <a:gd name="connsiteY11" fmla="*/ 1478972 h 1492983"/>
                <a:gd name="connsiteX12" fmla="*/ 295518 w 1443183"/>
                <a:gd name="connsiteY12" fmla="*/ 1492898 h 1492983"/>
                <a:gd name="connsiteX13" fmla="*/ 370163 w 1443183"/>
                <a:gd name="connsiteY13" fmla="*/ 1483567 h 1492983"/>
                <a:gd name="connsiteX14" fmla="*/ 416816 w 1443183"/>
                <a:gd name="connsiteY14" fmla="*/ 1464906 h 1492983"/>
                <a:gd name="connsiteX15" fmla="*/ 523766 w 1443183"/>
                <a:gd name="connsiteY15" fmla="*/ 1413518 h 1492983"/>
                <a:gd name="connsiteX16" fmla="*/ 747982 w 1443183"/>
                <a:gd name="connsiteY16" fmla="*/ 1366443 h 1492983"/>
                <a:gd name="connsiteX17" fmla="*/ 987250 w 1443183"/>
                <a:gd name="connsiteY17" fmla="*/ 1390261 h 1492983"/>
                <a:gd name="connsiteX18" fmla="*/ 1152950 w 1443183"/>
                <a:gd name="connsiteY18" fmla="*/ 1431898 h 1492983"/>
                <a:gd name="connsiteX19" fmla="*/ 1327464 w 1443183"/>
                <a:gd name="connsiteY19" fmla="*/ 1436070 h 1492983"/>
                <a:gd name="connsiteX20" fmla="*/ 1415191 w 1443183"/>
                <a:gd name="connsiteY20" fmla="*/ 1324947 h 1492983"/>
                <a:gd name="connsiteX21" fmla="*/ 1443183 w 1443183"/>
                <a:gd name="connsiteY21" fmla="*/ 1259633 h 1492983"/>
                <a:gd name="connsiteX22" fmla="*/ 1433852 w 1443183"/>
                <a:gd name="connsiteY22" fmla="*/ 1147665 h 1492983"/>
                <a:gd name="connsiteX23" fmla="*/ 1396530 w 1443183"/>
                <a:gd name="connsiteY23" fmla="*/ 1054359 h 1492983"/>
                <a:gd name="connsiteX24" fmla="*/ 1312554 w 1443183"/>
                <a:gd name="connsiteY24" fmla="*/ 923731 h 1492983"/>
                <a:gd name="connsiteX25" fmla="*/ 1056033 w 1443183"/>
                <a:gd name="connsiteY25" fmla="*/ 558149 h 1492983"/>
                <a:gd name="connsiteX26" fmla="*/ 977638 w 1443183"/>
                <a:gd name="connsiteY26" fmla="*/ 354845 h 1492983"/>
                <a:gd name="connsiteX27" fmla="*/ 958413 w 1443183"/>
                <a:gd name="connsiteY27" fmla="*/ 195943 h 1492983"/>
                <a:gd name="connsiteX28" fmla="*/ 948661 w 1443183"/>
                <a:gd name="connsiteY28" fmla="*/ 102637 h 1492983"/>
                <a:gd name="connsiteX29" fmla="*/ 948661 w 1443183"/>
                <a:gd name="connsiteY29" fmla="*/ 0 h 1492983"/>
                <a:gd name="connsiteX0" fmla="*/ 312550 w 1441554"/>
                <a:gd name="connsiteY0" fmla="*/ 298580 h 1492983"/>
                <a:gd name="connsiteX1" fmla="*/ 308096 w 1441554"/>
                <a:gd name="connsiteY1" fmla="*/ 386447 h 1492983"/>
                <a:gd name="connsiteX2" fmla="*/ 256566 w 1441554"/>
                <a:gd name="connsiteY2" fmla="*/ 587829 h 1492983"/>
                <a:gd name="connsiteX3" fmla="*/ 200583 w 1441554"/>
                <a:gd name="connsiteY3" fmla="*/ 737118 h 1492983"/>
                <a:gd name="connsiteX4" fmla="*/ 79285 w 1441554"/>
                <a:gd name="connsiteY4" fmla="*/ 942392 h 1492983"/>
                <a:gd name="connsiteX5" fmla="*/ 51293 w 1441554"/>
                <a:gd name="connsiteY5" fmla="*/ 1017037 h 1492983"/>
                <a:gd name="connsiteX6" fmla="*/ 45 w 1441554"/>
                <a:gd name="connsiteY6" fmla="*/ 1316179 h 1492983"/>
                <a:gd name="connsiteX7" fmla="*/ 60623 w 1441554"/>
                <a:gd name="connsiteY7" fmla="*/ 1408923 h 1492983"/>
                <a:gd name="connsiteX8" fmla="*/ 107277 w 1441554"/>
                <a:gd name="connsiteY8" fmla="*/ 1436914 h 1492983"/>
                <a:gd name="connsiteX9" fmla="*/ 125938 w 1441554"/>
                <a:gd name="connsiteY9" fmla="*/ 1455576 h 1492983"/>
                <a:gd name="connsiteX10" fmla="*/ 201426 w 1441554"/>
                <a:gd name="connsiteY10" fmla="*/ 1478972 h 1492983"/>
                <a:gd name="connsiteX11" fmla="*/ 293889 w 1441554"/>
                <a:gd name="connsiteY11" fmla="*/ 1492898 h 1492983"/>
                <a:gd name="connsiteX12" fmla="*/ 368534 w 1441554"/>
                <a:gd name="connsiteY12" fmla="*/ 1483567 h 1492983"/>
                <a:gd name="connsiteX13" fmla="*/ 415187 w 1441554"/>
                <a:gd name="connsiteY13" fmla="*/ 1464906 h 1492983"/>
                <a:gd name="connsiteX14" fmla="*/ 522137 w 1441554"/>
                <a:gd name="connsiteY14" fmla="*/ 1413518 h 1492983"/>
                <a:gd name="connsiteX15" fmla="*/ 746353 w 1441554"/>
                <a:gd name="connsiteY15" fmla="*/ 1366443 h 1492983"/>
                <a:gd name="connsiteX16" fmla="*/ 985621 w 1441554"/>
                <a:gd name="connsiteY16" fmla="*/ 1390261 h 1492983"/>
                <a:gd name="connsiteX17" fmla="*/ 1151321 w 1441554"/>
                <a:gd name="connsiteY17" fmla="*/ 1431898 h 1492983"/>
                <a:gd name="connsiteX18" fmla="*/ 1325835 w 1441554"/>
                <a:gd name="connsiteY18" fmla="*/ 1436070 h 1492983"/>
                <a:gd name="connsiteX19" fmla="*/ 1413562 w 1441554"/>
                <a:gd name="connsiteY19" fmla="*/ 1324947 h 1492983"/>
                <a:gd name="connsiteX20" fmla="*/ 1441554 w 1441554"/>
                <a:gd name="connsiteY20" fmla="*/ 1259633 h 1492983"/>
                <a:gd name="connsiteX21" fmla="*/ 1432223 w 1441554"/>
                <a:gd name="connsiteY21" fmla="*/ 1147665 h 1492983"/>
                <a:gd name="connsiteX22" fmla="*/ 1394901 w 1441554"/>
                <a:gd name="connsiteY22" fmla="*/ 1054359 h 1492983"/>
                <a:gd name="connsiteX23" fmla="*/ 1310925 w 1441554"/>
                <a:gd name="connsiteY23" fmla="*/ 923731 h 1492983"/>
                <a:gd name="connsiteX24" fmla="*/ 1054404 w 1441554"/>
                <a:gd name="connsiteY24" fmla="*/ 558149 h 1492983"/>
                <a:gd name="connsiteX25" fmla="*/ 976009 w 1441554"/>
                <a:gd name="connsiteY25" fmla="*/ 354845 h 1492983"/>
                <a:gd name="connsiteX26" fmla="*/ 956784 w 1441554"/>
                <a:gd name="connsiteY26" fmla="*/ 195943 h 1492983"/>
                <a:gd name="connsiteX27" fmla="*/ 947032 w 1441554"/>
                <a:gd name="connsiteY27" fmla="*/ 102637 h 1492983"/>
                <a:gd name="connsiteX28" fmla="*/ 947032 w 1441554"/>
                <a:gd name="connsiteY28" fmla="*/ 0 h 1492983"/>
                <a:gd name="connsiteX0" fmla="*/ 335510 w 1464514"/>
                <a:gd name="connsiteY0" fmla="*/ 298580 h 1492983"/>
                <a:gd name="connsiteX1" fmla="*/ 331056 w 1464514"/>
                <a:gd name="connsiteY1" fmla="*/ 386447 h 1492983"/>
                <a:gd name="connsiteX2" fmla="*/ 279526 w 1464514"/>
                <a:gd name="connsiteY2" fmla="*/ 587829 h 1492983"/>
                <a:gd name="connsiteX3" fmla="*/ 223543 w 1464514"/>
                <a:gd name="connsiteY3" fmla="*/ 737118 h 1492983"/>
                <a:gd name="connsiteX4" fmla="*/ 102245 w 1464514"/>
                <a:gd name="connsiteY4" fmla="*/ 942392 h 1492983"/>
                <a:gd name="connsiteX5" fmla="*/ 74253 w 1464514"/>
                <a:gd name="connsiteY5" fmla="*/ 1017037 h 1492983"/>
                <a:gd name="connsiteX6" fmla="*/ 30 w 1464514"/>
                <a:gd name="connsiteY6" fmla="*/ 1242659 h 1492983"/>
                <a:gd name="connsiteX7" fmla="*/ 83583 w 1464514"/>
                <a:gd name="connsiteY7" fmla="*/ 1408923 h 1492983"/>
                <a:gd name="connsiteX8" fmla="*/ 130237 w 1464514"/>
                <a:gd name="connsiteY8" fmla="*/ 1436914 h 1492983"/>
                <a:gd name="connsiteX9" fmla="*/ 148898 w 1464514"/>
                <a:gd name="connsiteY9" fmla="*/ 1455576 h 1492983"/>
                <a:gd name="connsiteX10" fmla="*/ 224386 w 1464514"/>
                <a:gd name="connsiteY10" fmla="*/ 1478972 h 1492983"/>
                <a:gd name="connsiteX11" fmla="*/ 316849 w 1464514"/>
                <a:gd name="connsiteY11" fmla="*/ 1492898 h 1492983"/>
                <a:gd name="connsiteX12" fmla="*/ 391494 w 1464514"/>
                <a:gd name="connsiteY12" fmla="*/ 1483567 h 1492983"/>
                <a:gd name="connsiteX13" fmla="*/ 438147 w 1464514"/>
                <a:gd name="connsiteY13" fmla="*/ 1464906 h 1492983"/>
                <a:gd name="connsiteX14" fmla="*/ 545097 w 1464514"/>
                <a:gd name="connsiteY14" fmla="*/ 1413518 h 1492983"/>
                <a:gd name="connsiteX15" fmla="*/ 769313 w 1464514"/>
                <a:gd name="connsiteY15" fmla="*/ 1366443 h 1492983"/>
                <a:gd name="connsiteX16" fmla="*/ 1008581 w 1464514"/>
                <a:gd name="connsiteY16" fmla="*/ 1390261 h 1492983"/>
                <a:gd name="connsiteX17" fmla="*/ 1174281 w 1464514"/>
                <a:gd name="connsiteY17" fmla="*/ 1431898 h 1492983"/>
                <a:gd name="connsiteX18" fmla="*/ 1348795 w 1464514"/>
                <a:gd name="connsiteY18" fmla="*/ 1436070 h 1492983"/>
                <a:gd name="connsiteX19" fmla="*/ 1436522 w 1464514"/>
                <a:gd name="connsiteY19" fmla="*/ 1324947 h 1492983"/>
                <a:gd name="connsiteX20" fmla="*/ 1464514 w 1464514"/>
                <a:gd name="connsiteY20" fmla="*/ 1259633 h 1492983"/>
                <a:gd name="connsiteX21" fmla="*/ 1455183 w 1464514"/>
                <a:gd name="connsiteY21" fmla="*/ 1147665 h 1492983"/>
                <a:gd name="connsiteX22" fmla="*/ 1417861 w 1464514"/>
                <a:gd name="connsiteY22" fmla="*/ 1054359 h 1492983"/>
                <a:gd name="connsiteX23" fmla="*/ 1333885 w 1464514"/>
                <a:gd name="connsiteY23" fmla="*/ 923731 h 1492983"/>
                <a:gd name="connsiteX24" fmla="*/ 1077364 w 1464514"/>
                <a:gd name="connsiteY24" fmla="*/ 558149 h 1492983"/>
                <a:gd name="connsiteX25" fmla="*/ 998969 w 1464514"/>
                <a:gd name="connsiteY25" fmla="*/ 354845 h 1492983"/>
                <a:gd name="connsiteX26" fmla="*/ 979744 w 1464514"/>
                <a:gd name="connsiteY26" fmla="*/ 195943 h 1492983"/>
                <a:gd name="connsiteX27" fmla="*/ 969992 w 1464514"/>
                <a:gd name="connsiteY27" fmla="*/ 102637 h 1492983"/>
                <a:gd name="connsiteX28" fmla="*/ 969992 w 1464514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02389 w 1464658"/>
                <a:gd name="connsiteY4" fmla="*/ 942392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413236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17037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67582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195943 h 1390377"/>
                <a:gd name="connsiteX1" fmla="*/ 331200 w 1464658"/>
                <a:gd name="connsiteY1" fmla="*/ 283810 h 1390377"/>
                <a:gd name="connsiteX2" fmla="*/ 279670 w 1464658"/>
                <a:gd name="connsiteY2" fmla="*/ 485192 h 1390377"/>
                <a:gd name="connsiteX3" fmla="*/ 223687 w 1464658"/>
                <a:gd name="connsiteY3" fmla="*/ 634481 h 1390377"/>
                <a:gd name="connsiteX4" fmla="*/ 139148 w 1464658"/>
                <a:gd name="connsiteY4" fmla="*/ 825971 h 1390377"/>
                <a:gd name="connsiteX5" fmla="*/ 74397 w 1464658"/>
                <a:gd name="connsiteY5" fmla="*/ 964945 h 1390377"/>
                <a:gd name="connsiteX6" fmla="*/ 174 w 1464658"/>
                <a:gd name="connsiteY6" fmla="*/ 1140022 h 1390377"/>
                <a:gd name="connsiteX7" fmla="*/ 56157 w 1464658"/>
                <a:gd name="connsiteY7" fmla="*/ 1283311 h 1390377"/>
                <a:gd name="connsiteX8" fmla="*/ 130381 w 1464658"/>
                <a:gd name="connsiteY8" fmla="*/ 1334277 h 1390377"/>
                <a:gd name="connsiteX9" fmla="*/ 149042 w 1464658"/>
                <a:gd name="connsiteY9" fmla="*/ 1352939 h 1390377"/>
                <a:gd name="connsiteX10" fmla="*/ 224530 w 1464658"/>
                <a:gd name="connsiteY10" fmla="*/ 1376335 h 1390377"/>
                <a:gd name="connsiteX11" fmla="*/ 316993 w 1464658"/>
                <a:gd name="connsiteY11" fmla="*/ 1390261 h 1390377"/>
                <a:gd name="connsiteX12" fmla="*/ 391638 w 1464658"/>
                <a:gd name="connsiteY12" fmla="*/ 1380930 h 1390377"/>
                <a:gd name="connsiteX13" fmla="*/ 563621 w 1464658"/>
                <a:gd name="connsiteY13" fmla="*/ 1347641 h 1390377"/>
                <a:gd name="connsiteX14" fmla="*/ 801622 w 1464658"/>
                <a:gd name="connsiteY14" fmla="*/ 1300566 h 1390377"/>
                <a:gd name="connsiteX15" fmla="*/ 1008725 w 1464658"/>
                <a:gd name="connsiteY15" fmla="*/ 1310599 h 1390377"/>
                <a:gd name="connsiteX16" fmla="*/ 1174425 w 1464658"/>
                <a:gd name="connsiteY16" fmla="*/ 1329261 h 1390377"/>
                <a:gd name="connsiteX17" fmla="*/ 1348939 w 1464658"/>
                <a:gd name="connsiteY17" fmla="*/ 1333433 h 1390377"/>
                <a:gd name="connsiteX18" fmla="*/ 1436666 w 1464658"/>
                <a:gd name="connsiteY18" fmla="*/ 1222310 h 1390377"/>
                <a:gd name="connsiteX19" fmla="*/ 1464658 w 1464658"/>
                <a:gd name="connsiteY19" fmla="*/ 1156996 h 1390377"/>
                <a:gd name="connsiteX20" fmla="*/ 1455327 w 1464658"/>
                <a:gd name="connsiteY20" fmla="*/ 1045028 h 1390377"/>
                <a:gd name="connsiteX21" fmla="*/ 1418005 w 1464658"/>
                <a:gd name="connsiteY21" fmla="*/ 951722 h 1390377"/>
                <a:gd name="connsiteX22" fmla="*/ 1334029 w 1464658"/>
                <a:gd name="connsiteY22" fmla="*/ 821094 h 1390377"/>
                <a:gd name="connsiteX23" fmla="*/ 1077508 w 1464658"/>
                <a:gd name="connsiteY23" fmla="*/ 455512 h 1390377"/>
                <a:gd name="connsiteX24" fmla="*/ 999113 w 1464658"/>
                <a:gd name="connsiteY24" fmla="*/ 252208 h 1390377"/>
                <a:gd name="connsiteX25" fmla="*/ 979888 w 1464658"/>
                <a:gd name="connsiteY25" fmla="*/ 93306 h 1390377"/>
                <a:gd name="connsiteX26" fmla="*/ 970136 w 1464658"/>
                <a:gd name="connsiteY26" fmla="*/ 0 h 1390377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40127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26342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795528 w 1464658"/>
                <a:gd name="connsiteY13" fmla="*/ 1262827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795528 w 1464658"/>
                <a:gd name="connsiteY13" fmla="*/ 1262827 h 1297071"/>
                <a:gd name="connsiteX14" fmla="*/ 1010780 w 1464658"/>
                <a:gd name="connsiteY14" fmla="*/ 1253995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795528 w 1464658"/>
                <a:gd name="connsiteY13" fmla="*/ 1262827 h 1297071"/>
                <a:gd name="connsiteX14" fmla="*/ 1010780 w 1464658"/>
                <a:gd name="connsiteY14" fmla="*/ 1253995 h 1297071"/>
                <a:gd name="connsiteX15" fmla="*/ 1175453 w 1464658"/>
                <a:gd name="connsiteY15" fmla="*/ 1254306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14"/>
                <a:gd name="connsiteX1" fmla="*/ 331200 w 1464658"/>
                <a:gd name="connsiteY1" fmla="*/ 190504 h 1297014"/>
                <a:gd name="connsiteX2" fmla="*/ 279670 w 1464658"/>
                <a:gd name="connsiteY2" fmla="*/ 391886 h 1297014"/>
                <a:gd name="connsiteX3" fmla="*/ 223687 w 1464658"/>
                <a:gd name="connsiteY3" fmla="*/ 541175 h 1297014"/>
                <a:gd name="connsiteX4" fmla="*/ 139148 w 1464658"/>
                <a:gd name="connsiteY4" fmla="*/ 732665 h 1297014"/>
                <a:gd name="connsiteX5" fmla="*/ 74397 w 1464658"/>
                <a:gd name="connsiteY5" fmla="*/ 871639 h 1297014"/>
                <a:gd name="connsiteX6" fmla="*/ 174 w 1464658"/>
                <a:gd name="connsiteY6" fmla="*/ 1046716 h 1297014"/>
                <a:gd name="connsiteX7" fmla="*/ 56157 w 1464658"/>
                <a:gd name="connsiteY7" fmla="*/ 1190005 h 1297014"/>
                <a:gd name="connsiteX8" fmla="*/ 130381 w 1464658"/>
                <a:gd name="connsiteY8" fmla="*/ 1240971 h 1297014"/>
                <a:gd name="connsiteX9" fmla="*/ 224530 w 1464658"/>
                <a:gd name="connsiteY9" fmla="*/ 1283029 h 1297014"/>
                <a:gd name="connsiteX10" fmla="*/ 316993 w 1464658"/>
                <a:gd name="connsiteY10" fmla="*/ 1296955 h 1297014"/>
                <a:gd name="connsiteX11" fmla="*/ 391638 w 1464658"/>
                <a:gd name="connsiteY11" fmla="*/ 1287624 h 1297014"/>
                <a:gd name="connsiteX12" fmla="*/ 560317 w 1464658"/>
                <a:gd name="connsiteY12" fmla="*/ 1277531 h 1297014"/>
                <a:gd name="connsiteX13" fmla="*/ 795528 w 1464658"/>
                <a:gd name="connsiteY13" fmla="*/ 1262827 h 1297014"/>
                <a:gd name="connsiteX14" fmla="*/ 1010780 w 1464658"/>
                <a:gd name="connsiteY14" fmla="*/ 1253995 h 1297014"/>
                <a:gd name="connsiteX15" fmla="*/ 1175453 w 1464658"/>
                <a:gd name="connsiteY15" fmla="*/ 1254306 h 1297014"/>
                <a:gd name="connsiteX16" fmla="*/ 1348939 w 1464658"/>
                <a:gd name="connsiteY16" fmla="*/ 1226342 h 1297014"/>
                <a:gd name="connsiteX17" fmla="*/ 1436666 w 1464658"/>
                <a:gd name="connsiteY17" fmla="*/ 1129004 h 1297014"/>
                <a:gd name="connsiteX18" fmla="*/ 1464658 w 1464658"/>
                <a:gd name="connsiteY18" fmla="*/ 1063690 h 1297014"/>
                <a:gd name="connsiteX19" fmla="*/ 1455327 w 1464658"/>
                <a:gd name="connsiteY19" fmla="*/ 951722 h 1297014"/>
                <a:gd name="connsiteX20" fmla="*/ 1418005 w 1464658"/>
                <a:gd name="connsiteY20" fmla="*/ 858416 h 1297014"/>
                <a:gd name="connsiteX21" fmla="*/ 1334029 w 1464658"/>
                <a:gd name="connsiteY21" fmla="*/ 727788 h 1297014"/>
                <a:gd name="connsiteX22" fmla="*/ 1077508 w 1464658"/>
                <a:gd name="connsiteY22" fmla="*/ 362206 h 1297014"/>
                <a:gd name="connsiteX23" fmla="*/ 999113 w 1464658"/>
                <a:gd name="connsiteY23" fmla="*/ 158902 h 1297014"/>
                <a:gd name="connsiteX24" fmla="*/ 979888 w 1464658"/>
                <a:gd name="connsiteY24" fmla="*/ 0 h 1297014"/>
                <a:gd name="connsiteX0" fmla="*/ 335654 w 1463630"/>
                <a:gd name="connsiteY0" fmla="*/ 102637 h 1297014"/>
                <a:gd name="connsiteX1" fmla="*/ 331200 w 1463630"/>
                <a:gd name="connsiteY1" fmla="*/ 190504 h 1297014"/>
                <a:gd name="connsiteX2" fmla="*/ 279670 w 1463630"/>
                <a:gd name="connsiteY2" fmla="*/ 391886 h 1297014"/>
                <a:gd name="connsiteX3" fmla="*/ 223687 w 1463630"/>
                <a:gd name="connsiteY3" fmla="*/ 541175 h 1297014"/>
                <a:gd name="connsiteX4" fmla="*/ 139148 w 1463630"/>
                <a:gd name="connsiteY4" fmla="*/ 732665 h 1297014"/>
                <a:gd name="connsiteX5" fmla="*/ 74397 w 1463630"/>
                <a:gd name="connsiteY5" fmla="*/ 871639 h 1297014"/>
                <a:gd name="connsiteX6" fmla="*/ 174 w 1463630"/>
                <a:gd name="connsiteY6" fmla="*/ 1046716 h 1297014"/>
                <a:gd name="connsiteX7" fmla="*/ 56157 w 1463630"/>
                <a:gd name="connsiteY7" fmla="*/ 1190005 h 1297014"/>
                <a:gd name="connsiteX8" fmla="*/ 130381 w 1463630"/>
                <a:gd name="connsiteY8" fmla="*/ 1240971 h 1297014"/>
                <a:gd name="connsiteX9" fmla="*/ 224530 w 1463630"/>
                <a:gd name="connsiteY9" fmla="*/ 1283029 h 1297014"/>
                <a:gd name="connsiteX10" fmla="*/ 316993 w 1463630"/>
                <a:gd name="connsiteY10" fmla="*/ 1296955 h 1297014"/>
                <a:gd name="connsiteX11" fmla="*/ 391638 w 1463630"/>
                <a:gd name="connsiteY11" fmla="*/ 1287624 h 1297014"/>
                <a:gd name="connsiteX12" fmla="*/ 560317 w 1463630"/>
                <a:gd name="connsiteY12" fmla="*/ 1277531 h 1297014"/>
                <a:gd name="connsiteX13" fmla="*/ 795528 w 1463630"/>
                <a:gd name="connsiteY13" fmla="*/ 1262827 h 1297014"/>
                <a:gd name="connsiteX14" fmla="*/ 1010780 w 1463630"/>
                <a:gd name="connsiteY14" fmla="*/ 1253995 h 1297014"/>
                <a:gd name="connsiteX15" fmla="*/ 1175453 w 1463630"/>
                <a:gd name="connsiteY15" fmla="*/ 1254306 h 1297014"/>
                <a:gd name="connsiteX16" fmla="*/ 1348939 w 1463630"/>
                <a:gd name="connsiteY16" fmla="*/ 1226342 h 1297014"/>
                <a:gd name="connsiteX17" fmla="*/ 1436666 w 1463630"/>
                <a:gd name="connsiteY17" fmla="*/ 1129004 h 1297014"/>
                <a:gd name="connsiteX18" fmla="*/ 1463630 w 1463630"/>
                <a:gd name="connsiteY18" fmla="*/ 1045339 h 1297014"/>
                <a:gd name="connsiteX19" fmla="*/ 1455327 w 1463630"/>
                <a:gd name="connsiteY19" fmla="*/ 951722 h 1297014"/>
                <a:gd name="connsiteX20" fmla="*/ 1418005 w 1463630"/>
                <a:gd name="connsiteY20" fmla="*/ 858416 h 1297014"/>
                <a:gd name="connsiteX21" fmla="*/ 1334029 w 1463630"/>
                <a:gd name="connsiteY21" fmla="*/ 727788 h 1297014"/>
                <a:gd name="connsiteX22" fmla="*/ 1077508 w 1463630"/>
                <a:gd name="connsiteY22" fmla="*/ 362206 h 1297014"/>
                <a:gd name="connsiteX23" fmla="*/ 999113 w 1463630"/>
                <a:gd name="connsiteY23" fmla="*/ 158902 h 1297014"/>
                <a:gd name="connsiteX24" fmla="*/ 979888 w 1463630"/>
                <a:gd name="connsiteY24" fmla="*/ 0 h 1297014"/>
                <a:gd name="connsiteX0" fmla="*/ 335654 w 1463630"/>
                <a:gd name="connsiteY0" fmla="*/ 102637 h 1297014"/>
                <a:gd name="connsiteX1" fmla="*/ 331200 w 1463630"/>
                <a:gd name="connsiteY1" fmla="*/ 190504 h 1297014"/>
                <a:gd name="connsiteX2" fmla="*/ 279670 w 1463630"/>
                <a:gd name="connsiteY2" fmla="*/ 391886 h 1297014"/>
                <a:gd name="connsiteX3" fmla="*/ 223687 w 1463630"/>
                <a:gd name="connsiteY3" fmla="*/ 541175 h 1297014"/>
                <a:gd name="connsiteX4" fmla="*/ 139148 w 1463630"/>
                <a:gd name="connsiteY4" fmla="*/ 732665 h 1297014"/>
                <a:gd name="connsiteX5" fmla="*/ 74397 w 1463630"/>
                <a:gd name="connsiteY5" fmla="*/ 871639 h 1297014"/>
                <a:gd name="connsiteX6" fmla="*/ 174 w 1463630"/>
                <a:gd name="connsiteY6" fmla="*/ 1046716 h 1297014"/>
                <a:gd name="connsiteX7" fmla="*/ 56157 w 1463630"/>
                <a:gd name="connsiteY7" fmla="*/ 1190005 h 1297014"/>
                <a:gd name="connsiteX8" fmla="*/ 130381 w 1463630"/>
                <a:gd name="connsiteY8" fmla="*/ 1240971 h 1297014"/>
                <a:gd name="connsiteX9" fmla="*/ 224530 w 1463630"/>
                <a:gd name="connsiteY9" fmla="*/ 1283029 h 1297014"/>
                <a:gd name="connsiteX10" fmla="*/ 316993 w 1463630"/>
                <a:gd name="connsiteY10" fmla="*/ 1296955 h 1297014"/>
                <a:gd name="connsiteX11" fmla="*/ 391638 w 1463630"/>
                <a:gd name="connsiteY11" fmla="*/ 1287624 h 1297014"/>
                <a:gd name="connsiteX12" fmla="*/ 560317 w 1463630"/>
                <a:gd name="connsiteY12" fmla="*/ 1277531 h 1297014"/>
                <a:gd name="connsiteX13" fmla="*/ 796555 w 1463630"/>
                <a:gd name="connsiteY13" fmla="*/ 1281178 h 1297014"/>
                <a:gd name="connsiteX14" fmla="*/ 1010780 w 1463630"/>
                <a:gd name="connsiteY14" fmla="*/ 1253995 h 1297014"/>
                <a:gd name="connsiteX15" fmla="*/ 1175453 w 1463630"/>
                <a:gd name="connsiteY15" fmla="*/ 1254306 h 1297014"/>
                <a:gd name="connsiteX16" fmla="*/ 1348939 w 1463630"/>
                <a:gd name="connsiteY16" fmla="*/ 1226342 h 1297014"/>
                <a:gd name="connsiteX17" fmla="*/ 1436666 w 1463630"/>
                <a:gd name="connsiteY17" fmla="*/ 1129004 h 1297014"/>
                <a:gd name="connsiteX18" fmla="*/ 1463630 w 1463630"/>
                <a:gd name="connsiteY18" fmla="*/ 1045339 h 1297014"/>
                <a:gd name="connsiteX19" fmla="*/ 1455327 w 1463630"/>
                <a:gd name="connsiteY19" fmla="*/ 951722 h 1297014"/>
                <a:gd name="connsiteX20" fmla="*/ 1418005 w 1463630"/>
                <a:gd name="connsiteY20" fmla="*/ 858416 h 1297014"/>
                <a:gd name="connsiteX21" fmla="*/ 1334029 w 1463630"/>
                <a:gd name="connsiteY21" fmla="*/ 727788 h 1297014"/>
                <a:gd name="connsiteX22" fmla="*/ 1077508 w 1463630"/>
                <a:gd name="connsiteY22" fmla="*/ 362206 h 1297014"/>
                <a:gd name="connsiteX23" fmla="*/ 999113 w 1463630"/>
                <a:gd name="connsiteY23" fmla="*/ 158902 h 1297014"/>
                <a:gd name="connsiteX24" fmla="*/ 979888 w 1463630"/>
                <a:gd name="connsiteY24" fmla="*/ 0 h 1297014"/>
                <a:gd name="connsiteX0" fmla="*/ 335654 w 1463630"/>
                <a:gd name="connsiteY0" fmla="*/ 102637 h 1297014"/>
                <a:gd name="connsiteX1" fmla="*/ 331200 w 1463630"/>
                <a:gd name="connsiteY1" fmla="*/ 190504 h 1297014"/>
                <a:gd name="connsiteX2" fmla="*/ 279670 w 1463630"/>
                <a:gd name="connsiteY2" fmla="*/ 391886 h 1297014"/>
                <a:gd name="connsiteX3" fmla="*/ 223687 w 1463630"/>
                <a:gd name="connsiteY3" fmla="*/ 541175 h 1297014"/>
                <a:gd name="connsiteX4" fmla="*/ 139148 w 1463630"/>
                <a:gd name="connsiteY4" fmla="*/ 732665 h 1297014"/>
                <a:gd name="connsiteX5" fmla="*/ 74397 w 1463630"/>
                <a:gd name="connsiteY5" fmla="*/ 871639 h 1297014"/>
                <a:gd name="connsiteX6" fmla="*/ 174 w 1463630"/>
                <a:gd name="connsiteY6" fmla="*/ 1046716 h 1297014"/>
                <a:gd name="connsiteX7" fmla="*/ 56157 w 1463630"/>
                <a:gd name="connsiteY7" fmla="*/ 1190005 h 1297014"/>
                <a:gd name="connsiteX8" fmla="*/ 130381 w 1463630"/>
                <a:gd name="connsiteY8" fmla="*/ 1240971 h 1297014"/>
                <a:gd name="connsiteX9" fmla="*/ 224530 w 1463630"/>
                <a:gd name="connsiteY9" fmla="*/ 1283029 h 1297014"/>
                <a:gd name="connsiteX10" fmla="*/ 316993 w 1463630"/>
                <a:gd name="connsiteY10" fmla="*/ 1296955 h 1297014"/>
                <a:gd name="connsiteX11" fmla="*/ 391638 w 1463630"/>
                <a:gd name="connsiteY11" fmla="*/ 1287624 h 1297014"/>
                <a:gd name="connsiteX12" fmla="*/ 560317 w 1463630"/>
                <a:gd name="connsiteY12" fmla="*/ 1277531 h 1297014"/>
                <a:gd name="connsiteX13" fmla="*/ 796555 w 1463630"/>
                <a:gd name="connsiteY13" fmla="*/ 1281178 h 1297014"/>
                <a:gd name="connsiteX14" fmla="*/ 997787 w 1463630"/>
                <a:gd name="connsiteY14" fmla="*/ 1268529 h 1297014"/>
                <a:gd name="connsiteX15" fmla="*/ 1175453 w 1463630"/>
                <a:gd name="connsiteY15" fmla="*/ 1254306 h 1297014"/>
                <a:gd name="connsiteX16" fmla="*/ 1348939 w 1463630"/>
                <a:gd name="connsiteY16" fmla="*/ 1226342 h 1297014"/>
                <a:gd name="connsiteX17" fmla="*/ 1436666 w 1463630"/>
                <a:gd name="connsiteY17" fmla="*/ 1129004 h 1297014"/>
                <a:gd name="connsiteX18" fmla="*/ 1463630 w 1463630"/>
                <a:gd name="connsiteY18" fmla="*/ 1045339 h 1297014"/>
                <a:gd name="connsiteX19" fmla="*/ 1455327 w 1463630"/>
                <a:gd name="connsiteY19" fmla="*/ 951722 h 1297014"/>
                <a:gd name="connsiteX20" fmla="*/ 1418005 w 1463630"/>
                <a:gd name="connsiteY20" fmla="*/ 858416 h 1297014"/>
                <a:gd name="connsiteX21" fmla="*/ 1334029 w 1463630"/>
                <a:gd name="connsiteY21" fmla="*/ 727788 h 1297014"/>
                <a:gd name="connsiteX22" fmla="*/ 1077508 w 1463630"/>
                <a:gd name="connsiteY22" fmla="*/ 362206 h 1297014"/>
                <a:gd name="connsiteX23" fmla="*/ 999113 w 1463630"/>
                <a:gd name="connsiteY23" fmla="*/ 158902 h 1297014"/>
                <a:gd name="connsiteX24" fmla="*/ 979888 w 1463630"/>
                <a:gd name="connsiteY24" fmla="*/ 0 h 1297014"/>
                <a:gd name="connsiteX0" fmla="*/ 335654 w 1463630"/>
                <a:gd name="connsiteY0" fmla="*/ 102637 h 1309948"/>
                <a:gd name="connsiteX1" fmla="*/ 331200 w 1463630"/>
                <a:gd name="connsiteY1" fmla="*/ 190504 h 1309948"/>
                <a:gd name="connsiteX2" fmla="*/ 279670 w 1463630"/>
                <a:gd name="connsiteY2" fmla="*/ 391886 h 1309948"/>
                <a:gd name="connsiteX3" fmla="*/ 223687 w 1463630"/>
                <a:gd name="connsiteY3" fmla="*/ 541175 h 1309948"/>
                <a:gd name="connsiteX4" fmla="*/ 139148 w 1463630"/>
                <a:gd name="connsiteY4" fmla="*/ 732665 h 1309948"/>
                <a:gd name="connsiteX5" fmla="*/ 74397 w 1463630"/>
                <a:gd name="connsiteY5" fmla="*/ 871639 h 1309948"/>
                <a:gd name="connsiteX6" fmla="*/ 174 w 1463630"/>
                <a:gd name="connsiteY6" fmla="*/ 1046716 h 1309948"/>
                <a:gd name="connsiteX7" fmla="*/ 56157 w 1463630"/>
                <a:gd name="connsiteY7" fmla="*/ 1190005 h 1309948"/>
                <a:gd name="connsiteX8" fmla="*/ 130381 w 1463630"/>
                <a:gd name="connsiteY8" fmla="*/ 1240971 h 1309948"/>
                <a:gd name="connsiteX9" fmla="*/ 224530 w 1463630"/>
                <a:gd name="connsiteY9" fmla="*/ 1283029 h 1309948"/>
                <a:gd name="connsiteX10" fmla="*/ 316993 w 1463630"/>
                <a:gd name="connsiteY10" fmla="*/ 1296955 h 1309948"/>
                <a:gd name="connsiteX11" fmla="*/ 391638 w 1463630"/>
                <a:gd name="connsiteY11" fmla="*/ 1287624 h 1309948"/>
                <a:gd name="connsiteX12" fmla="*/ 557527 w 1463630"/>
                <a:gd name="connsiteY12" fmla="*/ 1309902 h 1309948"/>
                <a:gd name="connsiteX13" fmla="*/ 796555 w 1463630"/>
                <a:gd name="connsiteY13" fmla="*/ 1281178 h 1309948"/>
                <a:gd name="connsiteX14" fmla="*/ 997787 w 1463630"/>
                <a:gd name="connsiteY14" fmla="*/ 1268529 h 1309948"/>
                <a:gd name="connsiteX15" fmla="*/ 1175453 w 1463630"/>
                <a:gd name="connsiteY15" fmla="*/ 1254306 h 1309948"/>
                <a:gd name="connsiteX16" fmla="*/ 1348939 w 1463630"/>
                <a:gd name="connsiteY16" fmla="*/ 1226342 h 1309948"/>
                <a:gd name="connsiteX17" fmla="*/ 1436666 w 1463630"/>
                <a:gd name="connsiteY17" fmla="*/ 1129004 h 1309948"/>
                <a:gd name="connsiteX18" fmla="*/ 1463630 w 1463630"/>
                <a:gd name="connsiteY18" fmla="*/ 1045339 h 1309948"/>
                <a:gd name="connsiteX19" fmla="*/ 1455327 w 1463630"/>
                <a:gd name="connsiteY19" fmla="*/ 951722 h 1309948"/>
                <a:gd name="connsiteX20" fmla="*/ 1418005 w 1463630"/>
                <a:gd name="connsiteY20" fmla="*/ 858416 h 1309948"/>
                <a:gd name="connsiteX21" fmla="*/ 1334029 w 1463630"/>
                <a:gd name="connsiteY21" fmla="*/ 727788 h 1309948"/>
                <a:gd name="connsiteX22" fmla="*/ 1077508 w 1463630"/>
                <a:gd name="connsiteY22" fmla="*/ 362206 h 1309948"/>
                <a:gd name="connsiteX23" fmla="*/ 999113 w 1463630"/>
                <a:gd name="connsiteY23" fmla="*/ 158902 h 1309948"/>
                <a:gd name="connsiteX24" fmla="*/ 979888 w 1463630"/>
                <a:gd name="connsiteY24" fmla="*/ 0 h 1309948"/>
                <a:gd name="connsiteX0" fmla="*/ 335654 w 1463630"/>
                <a:gd name="connsiteY0" fmla="*/ 102637 h 1310020"/>
                <a:gd name="connsiteX1" fmla="*/ 331200 w 1463630"/>
                <a:gd name="connsiteY1" fmla="*/ 190504 h 1310020"/>
                <a:gd name="connsiteX2" fmla="*/ 279670 w 1463630"/>
                <a:gd name="connsiteY2" fmla="*/ 391886 h 1310020"/>
                <a:gd name="connsiteX3" fmla="*/ 223687 w 1463630"/>
                <a:gd name="connsiteY3" fmla="*/ 541175 h 1310020"/>
                <a:gd name="connsiteX4" fmla="*/ 139148 w 1463630"/>
                <a:gd name="connsiteY4" fmla="*/ 732665 h 1310020"/>
                <a:gd name="connsiteX5" fmla="*/ 74397 w 1463630"/>
                <a:gd name="connsiteY5" fmla="*/ 871639 h 1310020"/>
                <a:gd name="connsiteX6" fmla="*/ 174 w 1463630"/>
                <a:gd name="connsiteY6" fmla="*/ 1046716 h 1310020"/>
                <a:gd name="connsiteX7" fmla="*/ 56157 w 1463630"/>
                <a:gd name="connsiteY7" fmla="*/ 1190005 h 1310020"/>
                <a:gd name="connsiteX8" fmla="*/ 130381 w 1463630"/>
                <a:gd name="connsiteY8" fmla="*/ 1240971 h 1310020"/>
                <a:gd name="connsiteX9" fmla="*/ 224530 w 1463630"/>
                <a:gd name="connsiteY9" fmla="*/ 1283029 h 1310020"/>
                <a:gd name="connsiteX10" fmla="*/ 316993 w 1463630"/>
                <a:gd name="connsiteY10" fmla="*/ 1296955 h 1310020"/>
                <a:gd name="connsiteX11" fmla="*/ 391638 w 1463630"/>
                <a:gd name="connsiteY11" fmla="*/ 1287624 h 1310020"/>
                <a:gd name="connsiteX12" fmla="*/ 557527 w 1463630"/>
                <a:gd name="connsiteY12" fmla="*/ 1309902 h 1310020"/>
                <a:gd name="connsiteX13" fmla="*/ 792738 w 1463630"/>
                <a:gd name="connsiteY13" fmla="*/ 1295198 h 1310020"/>
                <a:gd name="connsiteX14" fmla="*/ 997787 w 1463630"/>
                <a:gd name="connsiteY14" fmla="*/ 1268529 h 1310020"/>
                <a:gd name="connsiteX15" fmla="*/ 1175453 w 1463630"/>
                <a:gd name="connsiteY15" fmla="*/ 1254306 h 1310020"/>
                <a:gd name="connsiteX16" fmla="*/ 1348939 w 1463630"/>
                <a:gd name="connsiteY16" fmla="*/ 1226342 h 1310020"/>
                <a:gd name="connsiteX17" fmla="*/ 1436666 w 1463630"/>
                <a:gd name="connsiteY17" fmla="*/ 1129004 h 1310020"/>
                <a:gd name="connsiteX18" fmla="*/ 1463630 w 1463630"/>
                <a:gd name="connsiteY18" fmla="*/ 1045339 h 1310020"/>
                <a:gd name="connsiteX19" fmla="*/ 1455327 w 1463630"/>
                <a:gd name="connsiteY19" fmla="*/ 951722 h 1310020"/>
                <a:gd name="connsiteX20" fmla="*/ 1418005 w 1463630"/>
                <a:gd name="connsiteY20" fmla="*/ 858416 h 1310020"/>
                <a:gd name="connsiteX21" fmla="*/ 1334029 w 1463630"/>
                <a:gd name="connsiteY21" fmla="*/ 727788 h 1310020"/>
                <a:gd name="connsiteX22" fmla="*/ 1077508 w 1463630"/>
                <a:gd name="connsiteY22" fmla="*/ 362206 h 1310020"/>
                <a:gd name="connsiteX23" fmla="*/ 999113 w 1463630"/>
                <a:gd name="connsiteY23" fmla="*/ 158902 h 1310020"/>
                <a:gd name="connsiteX24" fmla="*/ 979888 w 1463630"/>
                <a:gd name="connsiteY24" fmla="*/ 0 h 1310020"/>
                <a:gd name="connsiteX0" fmla="*/ 335654 w 1463630"/>
                <a:gd name="connsiteY0" fmla="*/ 102637 h 1310020"/>
                <a:gd name="connsiteX1" fmla="*/ 331200 w 1463630"/>
                <a:gd name="connsiteY1" fmla="*/ 190504 h 1310020"/>
                <a:gd name="connsiteX2" fmla="*/ 279670 w 1463630"/>
                <a:gd name="connsiteY2" fmla="*/ 391886 h 1310020"/>
                <a:gd name="connsiteX3" fmla="*/ 223687 w 1463630"/>
                <a:gd name="connsiteY3" fmla="*/ 541175 h 1310020"/>
                <a:gd name="connsiteX4" fmla="*/ 139148 w 1463630"/>
                <a:gd name="connsiteY4" fmla="*/ 732665 h 1310020"/>
                <a:gd name="connsiteX5" fmla="*/ 74397 w 1463630"/>
                <a:gd name="connsiteY5" fmla="*/ 871639 h 1310020"/>
                <a:gd name="connsiteX6" fmla="*/ 174 w 1463630"/>
                <a:gd name="connsiteY6" fmla="*/ 1046716 h 1310020"/>
                <a:gd name="connsiteX7" fmla="*/ 56157 w 1463630"/>
                <a:gd name="connsiteY7" fmla="*/ 1190005 h 1310020"/>
                <a:gd name="connsiteX8" fmla="*/ 130381 w 1463630"/>
                <a:gd name="connsiteY8" fmla="*/ 1240971 h 1310020"/>
                <a:gd name="connsiteX9" fmla="*/ 224530 w 1463630"/>
                <a:gd name="connsiteY9" fmla="*/ 1283029 h 1310020"/>
                <a:gd name="connsiteX10" fmla="*/ 316993 w 1463630"/>
                <a:gd name="connsiteY10" fmla="*/ 1296955 h 1310020"/>
                <a:gd name="connsiteX11" fmla="*/ 391638 w 1463630"/>
                <a:gd name="connsiteY11" fmla="*/ 1287624 h 1310020"/>
                <a:gd name="connsiteX12" fmla="*/ 557527 w 1463630"/>
                <a:gd name="connsiteY12" fmla="*/ 1309902 h 1310020"/>
                <a:gd name="connsiteX13" fmla="*/ 792738 w 1463630"/>
                <a:gd name="connsiteY13" fmla="*/ 1295198 h 1310020"/>
                <a:gd name="connsiteX14" fmla="*/ 997787 w 1463630"/>
                <a:gd name="connsiteY14" fmla="*/ 1268529 h 1310020"/>
                <a:gd name="connsiteX15" fmla="*/ 1175453 w 1463630"/>
                <a:gd name="connsiteY15" fmla="*/ 1254306 h 1310020"/>
                <a:gd name="connsiteX16" fmla="*/ 1348939 w 1463630"/>
                <a:gd name="connsiteY16" fmla="*/ 1226342 h 1310020"/>
                <a:gd name="connsiteX17" fmla="*/ 1436666 w 1463630"/>
                <a:gd name="connsiteY17" fmla="*/ 1129004 h 1310020"/>
                <a:gd name="connsiteX18" fmla="*/ 1463630 w 1463630"/>
                <a:gd name="connsiteY18" fmla="*/ 1045339 h 1310020"/>
                <a:gd name="connsiteX19" fmla="*/ 1455327 w 1463630"/>
                <a:gd name="connsiteY19" fmla="*/ 951722 h 1310020"/>
                <a:gd name="connsiteX20" fmla="*/ 1418005 w 1463630"/>
                <a:gd name="connsiteY20" fmla="*/ 858416 h 1310020"/>
                <a:gd name="connsiteX21" fmla="*/ 1334029 w 1463630"/>
                <a:gd name="connsiteY21" fmla="*/ 727788 h 1310020"/>
                <a:gd name="connsiteX22" fmla="*/ 1077508 w 1463630"/>
                <a:gd name="connsiteY22" fmla="*/ 362206 h 1310020"/>
                <a:gd name="connsiteX23" fmla="*/ 999113 w 1463630"/>
                <a:gd name="connsiteY23" fmla="*/ 158902 h 1310020"/>
                <a:gd name="connsiteX24" fmla="*/ 979888 w 1463630"/>
                <a:gd name="connsiteY24" fmla="*/ 0 h 1310020"/>
                <a:gd name="connsiteX0" fmla="*/ 335654 w 1463630"/>
                <a:gd name="connsiteY0" fmla="*/ 102637 h 1309909"/>
                <a:gd name="connsiteX1" fmla="*/ 331200 w 1463630"/>
                <a:gd name="connsiteY1" fmla="*/ 190504 h 1309909"/>
                <a:gd name="connsiteX2" fmla="*/ 279670 w 1463630"/>
                <a:gd name="connsiteY2" fmla="*/ 391886 h 1309909"/>
                <a:gd name="connsiteX3" fmla="*/ 223687 w 1463630"/>
                <a:gd name="connsiteY3" fmla="*/ 541175 h 1309909"/>
                <a:gd name="connsiteX4" fmla="*/ 139148 w 1463630"/>
                <a:gd name="connsiteY4" fmla="*/ 732665 h 1309909"/>
                <a:gd name="connsiteX5" fmla="*/ 74397 w 1463630"/>
                <a:gd name="connsiteY5" fmla="*/ 871639 h 1309909"/>
                <a:gd name="connsiteX6" fmla="*/ 174 w 1463630"/>
                <a:gd name="connsiteY6" fmla="*/ 1046716 h 1309909"/>
                <a:gd name="connsiteX7" fmla="*/ 56157 w 1463630"/>
                <a:gd name="connsiteY7" fmla="*/ 1190005 h 1309909"/>
                <a:gd name="connsiteX8" fmla="*/ 130381 w 1463630"/>
                <a:gd name="connsiteY8" fmla="*/ 1240971 h 1309909"/>
                <a:gd name="connsiteX9" fmla="*/ 224530 w 1463630"/>
                <a:gd name="connsiteY9" fmla="*/ 1283029 h 1309909"/>
                <a:gd name="connsiteX10" fmla="*/ 316993 w 1463630"/>
                <a:gd name="connsiteY10" fmla="*/ 1296955 h 1309909"/>
                <a:gd name="connsiteX11" fmla="*/ 557527 w 1463630"/>
                <a:gd name="connsiteY11" fmla="*/ 1309902 h 1309909"/>
                <a:gd name="connsiteX12" fmla="*/ 792738 w 1463630"/>
                <a:gd name="connsiteY12" fmla="*/ 1295198 h 1309909"/>
                <a:gd name="connsiteX13" fmla="*/ 997787 w 1463630"/>
                <a:gd name="connsiteY13" fmla="*/ 1268529 h 1309909"/>
                <a:gd name="connsiteX14" fmla="*/ 1175453 w 1463630"/>
                <a:gd name="connsiteY14" fmla="*/ 1254306 h 1309909"/>
                <a:gd name="connsiteX15" fmla="*/ 1348939 w 1463630"/>
                <a:gd name="connsiteY15" fmla="*/ 1226342 h 1309909"/>
                <a:gd name="connsiteX16" fmla="*/ 1436666 w 1463630"/>
                <a:gd name="connsiteY16" fmla="*/ 1129004 h 1309909"/>
                <a:gd name="connsiteX17" fmla="*/ 1463630 w 1463630"/>
                <a:gd name="connsiteY17" fmla="*/ 1045339 h 1309909"/>
                <a:gd name="connsiteX18" fmla="*/ 1455327 w 1463630"/>
                <a:gd name="connsiteY18" fmla="*/ 951722 h 1309909"/>
                <a:gd name="connsiteX19" fmla="*/ 1418005 w 1463630"/>
                <a:gd name="connsiteY19" fmla="*/ 858416 h 1309909"/>
                <a:gd name="connsiteX20" fmla="*/ 1334029 w 1463630"/>
                <a:gd name="connsiteY20" fmla="*/ 727788 h 1309909"/>
                <a:gd name="connsiteX21" fmla="*/ 1077508 w 1463630"/>
                <a:gd name="connsiteY21" fmla="*/ 362206 h 1309909"/>
                <a:gd name="connsiteX22" fmla="*/ 999113 w 1463630"/>
                <a:gd name="connsiteY22" fmla="*/ 158902 h 1309909"/>
                <a:gd name="connsiteX23" fmla="*/ 979888 w 1463630"/>
                <a:gd name="connsiteY23" fmla="*/ 0 h 1309909"/>
                <a:gd name="connsiteX0" fmla="*/ 335654 w 1463630"/>
                <a:gd name="connsiteY0" fmla="*/ 102637 h 1320756"/>
                <a:gd name="connsiteX1" fmla="*/ 331200 w 1463630"/>
                <a:gd name="connsiteY1" fmla="*/ 190504 h 1320756"/>
                <a:gd name="connsiteX2" fmla="*/ 279670 w 1463630"/>
                <a:gd name="connsiteY2" fmla="*/ 391886 h 1320756"/>
                <a:gd name="connsiteX3" fmla="*/ 223687 w 1463630"/>
                <a:gd name="connsiteY3" fmla="*/ 541175 h 1320756"/>
                <a:gd name="connsiteX4" fmla="*/ 139148 w 1463630"/>
                <a:gd name="connsiteY4" fmla="*/ 732665 h 1320756"/>
                <a:gd name="connsiteX5" fmla="*/ 74397 w 1463630"/>
                <a:gd name="connsiteY5" fmla="*/ 871639 h 1320756"/>
                <a:gd name="connsiteX6" fmla="*/ 174 w 1463630"/>
                <a:gd name="connsiteY6" fmla="*/ 1046716 h 1320756"/>
                <a:gd name="connsiteX7" fmla="*/ 56157 w 1463630"/>
                <a:gd name="connsiteY7" fmla="*/ 1190005 h 1320756"/>
                <a:gd name="connsiteX8" fmla="*/ 130381 w 1463630"/>
                <a:gd name="connsiteY8" fmla="*/ 1240971 h 1320756"/>
                <a:gd name="connsiteX9" fmla="*/ 224530 w 1463630"/>
                <a:gd name="connsiteY9" fmla="*/ 1283029 h 1320756"/>
                <a:gd name="connsiteX10" fmla="*/ 322865 w 1463630"/>
                <a:gd name="connsiteY10" fmla="*/ 1319637 h 1320756"/>
                <a:gd name="connsiteX11" fmla="*/ 557527 w 1463630"/>
                <a:gd name="connsiteY11" fmla="*/ 1309902 h 1320756"/>
                <a:gd name="connsiteX12" fmla="*/ 792738 w 1463630"/>
                <a:gd name="connsiteY12" fmla="*/ 1295198 h 1320756"/>
                <a:gd name="connsiteX13" fmla="*/ 997787 w 1463630"/>
                <a:gd name="connsiteY13" fmla="*/ 1268529 h 1320756"/>
                <a:gd name="connsiteX14" fmla="*/ 1175453 w 1463630"/>
                <a:gd name="connsiteY14" fmla="*/ 1254306 h 1320756"/>
                <a:gd name="connsiteX15" fmla="*/ 1348939 w 1463630"/>
                <a:gd name="connsiteY15" fmla="*/ 1226342 h 1320756"/>
                <a:gd name="connsiteX16" fmla="*/ 1436666 w 1463630"/>
                <a:gd name="connsiteY16" fmla="*/ 1129004 h 1320756"/>
                <a:gd name="connsiteX17" fmla="*/ 1463630 w 1463630"/>
                <a:gd name="connsiteY17" fmla="*/ 1045339 h 1320756"/>
                <a:gd name="connsiteX18" fmla="*/ 1455327 w 1463630"/>
                <a:gd name="connsiteY18" fmla="*/ 951722 h 1320756"/>
                <a:gd name="connsiteX19" fmla="*/ 1418005 w 1463630"/>
                <a:gd name="connsiteY19" fmla="*/ 858416 h 1320756"/>
                <a:gd name="connsiteX20" fmla="*/ 1334029 w 1463630"/>
                <a:gd name="connsiteY20" fmla="*/ 727788 h 1320756"/>
                <a:gd name="connsiteX21" fmla="*/ 1077508 w 1463630"/>
                <a:gd name="connsiteY21" fmla="*/ 362206 h 1320756"/>
                <a:gd name="connsiteX22" fmla="*/ 999113 w 1463630"/>
                <a:gd name="connsiteY22" fmla="*/ 158902 h 1320756"/>
                <a:gd name="connsiteX23" fmla="*/ 979888 w 1463630"/>
                <a:gd name="connsiteY23" fmla="*/ 0 h 1320756"/>
                <a:gd name="connsiteX0" fmla="*/ 335654 w 1463630"/>
                <a:gd name="connsiteY0" fmla="*/ 102637 h 1320634"/>
                <a:gd name="connsiteX1" fmla="*/ 331200 w 1463630"/>
                <a:gd name="connsiteY1" fmla="*/ 190504 h 1320634"/>
                <a:gd name="connsiteX2" fmla="*/ 279670 w 1463630"/>
                <a:gd name="connsiteY2" fmla="*/ 391886 h 1320634"/>
                <a:gd name="connsiteX3" fmla="*/ 223687 w 1463630"/>
                <a:gd name="connsiteY3" fmla="*/ 541175 h 1320634"/>
                <a:gd name="connsiteX4" fmla="*/ 139148 w 1463630"/>
                <a:gd name="connsiteY4" fmla="*/ 732665 h 1320634"/>
                <a:gd name="connsiteX5" fmla="*/ 74397 w 1463630"/>
                <a:gd name="connsiteY5" fmla="*/ 871639 h 1320634"/>
                <a:gd name="connsiteX6" fmla="*/ 174 w 1463630"/>
                <a:gd name="connsiteY6" fmla="*/ 1046716 h 1320634"/>
                <a:gd name="connsiteX7" fmla="*/ 56157 w 1463630"/>
                <a:gd name="connsiteY7" fmla="*/ 1190005 h 1320634"/>
                <a:gd name="connsiteX8" fmla="*/ 130381 w 1463630"/>
                <a:gd name="connsiteY8" fmla="*/ 1240971 h 1320634"/>
                <a:gd name="connsiteX9" fmla="*/ 187827 w 1463630"/>
                <a:gd name="connsiteY9" fmla="*/ 1285083 h 1320634"/>
                <a:gd name="connsiteX10" fmla="*/ 322865 w 1463630"/>
                <a:gd name="connsiteY10" fmla="*/ 1319637 h 1320634"/>
                <a:gd name="connsiteX11" fmla="*/ 557527 w 1463630"/>
                <a:gd name="connsiteY11" fmla="*/ 1309902 h 1320634"/>
                <a:gd name="connsiteX12" fmla="*/ 792738 w 1463630"/>
                <a:gd name="connsiteY12" fmla="*/ 1295198 h 1320634"/>
                <a:gd name="connsiteX13" fmla="*/ 997787 w 1463630"/>
                <a:gd name="connsiteY13" fmla="*/ 1268529 h 1320634"/>
                <a:gd name="connsiteX14" fmla="*/ 1175453 w 1463630"/>
                <a:gd name="connsiteY14" fmla="*/ 1254306 h 1320634"/>
                <a:gd name="connsiteX15" fmla="*/ 1348939 w 1463630"/>
                <a:gd name="connsiteY15" fmla="*/ 1226342 h 1320634"/>
                <a:gd name="connsiteX16" fmla="*/ 1436666 w 1463630"/>
                <a:gd name="connsiteY16" fmla="*/ 1129004 h 1320634"/>
                <a:gd name="connsiteX17" fmla="*/ 1463630 w 1463630"/>
                <a:gd name="connsiteY17" fmla="*/ 1045339 h 1320634"/>
                <a:gd name="connsiteX18" fmla="*/ 1455327 w 1463630"/>
                <a:gd name="connsiteY18" fmla="*/ 951722 h 1320634"/>
                <a:gd name="connsiteX19" fmla="*/ 1418005 w 1463630"/>
                <a:gd name="connsiteY19" fmla="*/ 858416 h 1320634"/>
                <a:gd name="connsiteX20" fmla="*/ 1334029 w 1463630"/>
                <a:gd name="connsiteY20" fmla="*/ 727788 h 1320634"/>
                <a:gd name="connsiteX21" fmla="*/ 1077508 w 1463630"/>
                <a:gd name="connsiteY21" fmla="*/ 362206 h 1320634"/>
                <a:gd name="connsiteX22" fmla="*/ 999113 w 1463630"/>
                <a:gd name="connsiteY22" fmla="*/ 158902 h 1320634"/>
                <a:gd name="connsiteX23" fmla="*/ 979888 w 1463630"/>
                <a:gd name="connsiteY23" fmla="*/ 0 h 1320634"/>
                <a:gd name="connsiteX0" fmla="*/ 335638 w 1463614"/>
                <a:gd name="connsiteY0" fmla="*/ 102637 h 1320634"/>
                <a:gd name="connsiteX1" fmla="*/ 331184 w 1463614"/>
                <a:gd name="connsiteY1" fmla="*/ 190504 h 1320634"/>
                <a:gd name="connsiteX2" fmla="*/ 279654 w 1463614"/>
                <a:gd name="connsiteY2" fmla="*/ 391886 h 1320634"/>
                <a:gd name="connsiteX3" fmla="*/ 223671 w 1463614"/>
                <a:gd name="connsiteY3" fmla="*/ 541175 h 1320634"/>
                <a:gd name="connsiteX4" fmla="*/ 139132 w 1463614"/>
                <a:gd name="connsiteY4" fmla="*/ 732665 h 1320634"/>
                <a:gd name="connsiteX5" fmla="*/ 74381 w 1463614"/>
                <a:gd name="connsiteY5" fmla="*/ 871639 h 1320634"/>
                <a:gd name="connsiteX6" fmla="*/ 158 w 1463614"/>
                <a:gd name="connsiteY6" fmla="*/ 1046716 h 1320634"/>
                <a:gd name="connsiteX7" fmla="*/ 56141 w 1463614"/>
                <a:gd name="connsiteY7" fmla="*/ 1190005 h 1320634"/>
                <a:gd name="connsiteX8" fmla="*/ 103609 w 1463614"/>
                <a:gd name="connsiteY8" fmla="*/ 1256276 h 1320634"/>
                <a:gd name="connsiteX9" fmla="*/ 187811 w 1463614"/>
                <a:gd name="connsiteY9" fmla="*/ 1285083 h 1320634"/>
                <a:gd name="connsiteX10" fmla="*/ 322849 w 1463614"/>
                <a:gd name="connsiteY10" fmla="*/ 1319637 h 1320634"/>
                <a:gd name="connsiteX11" fmla="*/ 557511 w 1463614"/>
                <a:gd name="connsiteY11" fmla="*/ 1309902 h 1320634"/>
                <a:gd name="connsiteX12" fmla="*/ 792722 w 1463614"/>
                <a:gd name="connsiteY12" fmla="*/ 1295198 h 1320634"/>
                <a:gd name="connsiteX13" fmla="*/ 997771 w 1463614"/>
                <a:gd name="connsiteY13" fmla="*/ 1268529 h 1320634"/>
                <a:gd name="connsiteX14" fmla="*/ 1175437 w 1463614"/>
                <a:gd name="connsiteY14" fmla="*/ 1254306 h 1320634"/>
                <a:gd name="connsiteX15" fmla="*/ 1348923 w 1463614"/>
                <a:gd name="connsiteY15" fmla="*/ 1226342 h 1320634"/>
                <a:gd name="connsiteX16" fmla="*/ 1436650 w 1463614"/>
                <a:gd name="connsiteY16" fmla="*/ 1129004 h 1320634"/>
                <a:gd name="connsiteX17" fmla="*/ 1463614 w 1463614"/>
                <a:gd name="connsiteY17" fmla="*/ 1045339 h 1320634"/>
                <a:gd name="connsiteX18" fmla="*/ 1455311 w 1463614"/>
                <a:gd name="connsiteY18" fmla="*/ 951722 h 1320634"/>
                <a:gd name="connsiteX19" fmla="*/ 1417989 w 1463614"/>
                <a:gd name="connsiteY19" fmla="*/ 858416 h 1320634"/>
                <a:gd name="connsiteX20" fmla="*/ 1334013 w 1463614"/>
                <a:gd name="connsiteY20" fmla="*/ 727788 h 1320634"/>
                <a:gd name="connsiteX21" fmla="*/ 1077492 w 1463614"/>
                <a:gd name="connsiteY21" fmla="*/ 362206 h 1320634"/>
                <a:gd name="connsiteX22" fmla="*/ 999097 w 1463614"/>
                <a:gd name="connsiteY22" fmla="*/ 158902 h 1320634"/>
                <a:gd name="connsiteX23" fmla="*/ 979872 w 146361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23741 w 1463684"/>
                <a:gd name="connsiteY3" fmla="*/ 541175 h 1320634"/>
                <a:gd name="connsiteX4" fmla="*/ 139202 w 1463684"/>
                <a:gd name="connsiteY4" fmla="*/ 732665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997841 w 1463684"/>
                <a:gd name="connsiteY12" fmla="*/ 1268529 h 1320634"/>
                <a:gd name="connsiteX13" fmla="*/ 1175507 w 1463684"/>
                <a:gd name="connsiteY13" fmla="*/ 1254306 h 1320634"/>
                <a:gd name="connsiteX14" fmla="*/ 1348993 w 1463684"/>
                <a:gd name="connsiteY14" fmla="*/ 1226342 h 1320634"/>
                <a:gd name="connsiteX15" fmla="*/ 1436720 w 1463684"/>
                <a:gd name="connsiteY15" fmla="*/ 1129004 h 1320634"/>
                <a:gd name="connsiteX16" fmla="*/ 1463684 w 1463684"/>
                <a:gd name="connsiteY16" fmla="*/ 1045339 h 1320634"/>
                <a:gd name="connsiteX17" fmla="*/ 1455381 w 1463684"/>
                <a:gd name="connsiteY17" fmla="*/ 951722 h 1320634"/>
                <a:gd name="connsiteX18" fmla="*/ 1418059 w 1463684"/>
                <a:gd name="connsiteY18" fmla="*/ 858416 h 1320634"/>
                <a:gd name="connsiteX19" fmla="*/ 1334083 w 1463684"/>
                <a:gd name="connsiteY19" fmla="*/ 727788 h 1320634"/>
                <a:gd name="connsiteX20" fmla="*/ 1077562 w 1463684"/>
                <a:gd name="connsiteY20" fmla="*/ 362206 h 1320634"/>
                <a:gd name="connsiteX21" fmla="*/ 999167 w 1463684"/>
                <a:gd name="connsiteY21" fmla="*/ 158902 h 1320634"/>
                <a:gd name="connsiteX22" fmla="*/ 979942 w 1463684"/>
                <a:gd name="connsiteY22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23741 w 1463684"/>
                <a:gd name="connsiteY3" fmla="*/ 541175 h 1320634"/>
                <a:gd name="connsiteX4" fmla="*/ 139202 w 1463684"/>
                <a:gd name="connsiteY4" fmla="*/ 732665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23741 w 1463684"/>
                <a:gd name="connsiteY3" fmla="*/ 541175 h 1320634"/>
                <a:gd name="connsiteX4" fmla="*/ 173490 w 1463684"/>
                <a:gd name="connsiteY4" fmla="*/ 705663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43971 w 1463684"/>
                <a:gd name="connsiteY3" fmla="*/ 548316 h 1320634"/>
                <a:gd name="connsiteX4" fmla="*/ 173490 w 1463684"/>
                <a:gd name="connsiteY4" fmla="*/ 705663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99511 w 1463684"/>
                <a:gd name="connsiteY2" fmla="*/ 390724 h 1320634"/>
                <a:gd name="connsiteX3" fmla="*/ 243971 w 1463684"/>
                <a:gd name="connsiteY3" fmla="*/ 548316 h 1320634"/>
                <a:gd name="connsiteX4" fmla="*/ 173490 w 1463684"/>
                <a:gd name="connsiteY4" fmla="*/ 705663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63684" h="1320634">
                  <a:moveTo>
                    <a:pt x="335708" y="102637"/>
                  </a:moveTo>
                  <a:cubicBezTo>
                    <a:pt x="338223" y="115212"/>
                    <a:pt x="328144" y="178063"/>
                    <a:pt x="331254" y="190504"/>
                  </a:cubicBezTo>
                  <a:cubicBezTo>
                    <a:pt x="321923" y="238712"/>
                    <a:pt x="314058" y="331089"/>
                    <a:pt x="299511" y="390724"/>
                  </a:cubicBezTo>
                  <a:cubicBezTo>
                    <a:pt x="284964" y="450359"/>
                    <a:pt x="264974" y="495826"/>
                    <a:pt x="243971" y="548316"/>
                  </a:cubicBezTo>
                  <a:cubicBezTo>
                    <a:pt x="222968" y="600806"/>
                    <a:pt x="201743" y="651776"/>
                    <a:pt x="173490" y="705663"/>
                  </a:cubicBezTo>
                  <a:cubicBezTo>
                    <a:pt x="145237" y="759550"/>
                    <a:pt x="103328" y="814797"/>
                    <a:pt x="74451" y="871639"/>
                  </a:cubicBezTo>
                  <a:cubicBezTo>
                    <a:pt x="45574" y="928481"/>
                    <a:pt x="3268" y="993655"/>
                    <a:pt x="228" y="1046716"/>
                  </a:cubicBezTo>
                  <a:cubicBezTo>
                    <a:pt x="-2812" y="1099777"/>
                    <a:pt x="24936" y="1150277"/>
                    <a:pt x="56211" y="1190005"/>
                  </a:cubicBezTo>
                  <a:cubicBezTo>
                    <a:pt x="87486" y="1229733"/>
                    <a:pt x="143430" y="1263478"/>
                    <a:pt x="187881" y="1285083"/>
                  </a:cubicBezTo>
                  <a:cubicBezTo>
                    <a:pt x="232332" y="1306688"/>
                    <a:pt x="261302" y="1315501"/>
                    <a:pt x="322919" y="1319637"/>
                  </a:cubicBezTo>
                  <a:cubicBezTo>
                    <a:pt x="384536" y="1323773"/>
                    <a:pt x="479269" y="1313975"/>
                    <a:pt x="557581" y="1309902"/>
                  </a:cubicBezTo>
                  <a:cubicBezTo>
                    <a:pt x="635893" y="1305829"/>
                    <a:pt x="743526" y="1299203"/>
                    <a:pt x="792792" y="1295198"/>
                  </a:cubicBezTo>
                  <a:cubicBezTo>
                    <a:pt x="842058" y="1291193"/>
                    <a:pt x="819000" y="1290315"/>
                    <a:pt x="853175" y="1285870"/>
                  </a:cubicBezTo>
                  <a:cubicBezTo>
                    <a:pt x="887350" y="1281425"/>
                    <a:pt x="944119" y="1273790"/>
                    <a:pt x="997841" y="1268529"/>
                  </a:cubicBezTo>
                  <a:cubicBezTo>
                    <a:pt x="1051563" y="1263268"/>
                    <a:pt x="1116982" y="1261337"/>
                    <a:pt x="1175507" y="1254306"/>
                  </a:cubicBezTo>
                  <a:cubicBezTo>
                    <a:pt x="1234032" y="1247275"/>
                    <a:pt x="1305458" y="1247226"/>
                    <a:pt x="1348993" y="1226342"/>
                  </a:cubicBezTo>
                  <a:cubicBezTo>
                    <a:pt x="1392528" y="1205458"/>
                    <a:pt x="1417605" y="1159171"/>
                    <a:pt x="1436720" y="1129004"/>
                  </a:cubicBezTo>
                  <a:cubicBezTo>
                    <a:pt x="1455835" y="1098837"/>
                    <a:pt x="1436893" y="1152496"/>
                    <a:pt x="1463684" y="1045339"/>
                  </a:cubicBezTo>
                  <a:cubicBezTo>
                    <a:pt x="1460574" y="1008016"/>
                    <a:pt x="1462985" y="982876"/>
                    <a:pt x="1455381" y="951722"/>
                  </a:cubicBezTo>
                  <a:cubicBezTo>
                    <a:pt x="1447777" y="920568"/>
                    <a:pt x="1438275" y="895738"/>
                    <a:pt x="1418059" y="858416"/>
                  </a:cubicBezTo>
                  <a:cubicBezTo>
                    <a:pt x="1397843" y="821094"/>
                    <a:pt x="1390832" y="810490"/>
                    <a:pt x="1334083" y="727788"/>
                  </a:cubicBezTo>
                  <a:cubicBezTo>
                    <a:pt x="1277334" y="645086"/>
                    <a:pt x="1133381" y="457020"/>
                    <a:pt x="1077562" y="362206"/>
                  </a:cubicBezTo>
                  <a:cubicBezTo>
                    <a:pt x="1021743" y="267392"/>
                    <a:pt x="1015437" y="219270"/>
                    <a:pt x="999167" y="158902"/>
                  </a:cubicBezTo>
                  <a:cubicBezTo>
                    <a:pt x="982897" y="98534"/>
                    <a:pt x="984771" y="42035"/>
                    <a:pt x="979942" y="0"/>
                  </a:cubicBezTo>
                </a:path>
              </a:pathLst>
            </a:custGeom>
            <a:solidFill>
              <a:srgbClr val="F8FAEB"/>
            </a:solidFill>
            <a:ln w="28575">
              <a:solidFill>
                <a:srgbClr val="BDB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8" name="Rectangle: Rounded Corners 307">
              <a:extLst>
                <a:ext uri="{FF2B5EF4-FFF2-40B4-BE49-F238E27FC236}">
                  <a16:creationId xmlns:a16="http://schemas.microsoft.com/office/drawing/2014/main" id="{11B51601-DB78-418B-9BC4-4973DD8E539E}"/>
                </a:ext>
              </a:extLst>
            </p:cNvPr>
            <p:cNvSpPr/>
            <p:nvPr/>
          </p:nvSpPr>
          <p:spPr>
            <a:xfrm rot="19504783">
              <a:off x="4487200" y="4459887"/>
              <a:ext cx="45719" cy="19899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68A64C"/>
                </a:solidFill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64E9C7-776A-4EFF-B5B7-C24CAE2A87F8}"/>
                </a:ext>
              </a:extLst>
            </p:cNvPr>
            <p:cNvSpPr/>
            <p:nvPr/>
          </p:nvSpPr>
          <p:spPr>
            <a:xfrm rot="19511146">
              <a:off x="2375175" y="2997088"/>
              <a:ext cx="1781432" cy="1763588"/>
            </a:xfrm>
            <a:custGeom>
              <a:avLst/>
              <a:gdLst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590420 w 1448836"/>
                <a:gd name="connsiteY31" fmla="*/ 1362269 h 1492898"/>
                <a:gd name="connsiteX32" fmla="*/ 749040 w 1448836"/>
                <a:gd name="connsiteY32" fmla="*/ 1334278 h 1492898"/>
                <a:gd name="connsiteX33" fmla="*/ 991636 w 1448836"/>
                <a:gd name="connsiteY33" fmla="*/ 1343608 h 1492898"/>
                <a:gd name="connsiteX34" fmla="*/ 1019628 w 1448836"/>
                <a:gd name="connsiteY34" fmla="*/ 1352939 h 1492898"/>
                <a:gd name="connsiteX35" fmla="*/ 1075612 w 1448836"/>
                <a:gd name="connsiteY35" fmla="*/ 1390261 h 1492898"/>
                <a:gd name="connsiteX36" fmla="*/ 1094273 w 1448836"/>
                <a:gd name="connsiteY36" fmla="*/ 1408923 h 1492898"/>
                <a:gd name="connsiteX37" fmla="*/ 1150256 w 1448836"/>
                <a:gd name="connsiteY37" fmla="*/ 1427584 h 1492898"/>
                <a:gd name="connsiteX38" fmla="*/ 1392852 w 1448836"/>
                <a:gd name="connsiteY38" fmla="*/ 1380931 h 1492898"/>
                <a:gd name="connsiteX39" fmla="*/ 1411514 w 1448836"/>
                <a:gd name="connsiteY39" fmla="*/ 1362269 h 1492898"/>
                <a:gd name="connsiteX40" fmla="*/ 1420844 w 1448836"/>
                <a:gd name="connsiteY40" fmla="*/ 1324947 h 1492898"/>
                <a:gd name="connsiteX41" fmla="*/ 1448836 w 1448836"/>
                <a:gd name="connsiteY41" fmla="*/ 1259633 h 1492898"/>
                <a:gd name="connsiteX42" fmla="*/ 1439505 w 1448836"/>
                <a:gd name="connsiteY42" fmla="*/ 1147665 h 1492898"/>
                <a:gd name="connsiteX43" fmla="*/ 1420844 w 1448836"/>
                <a:gd name="connsiteY43" fmla="*/ 1119674 h 1492898"/>
                <a:gd name="connsiteX44" fmla="*/ 1402183 w 1448836"/>
                <a:gd name="connsiteY44" fmla="*/ 1054359 h 1492898"/>
                <a:gd name="connsiteX45" fmla="*/ 1355530 w 1448836"/>
                <a:gd name="connsiteY45" fmla="*/ 998376 h 1492898"/>
                <a:gd name="connsiteX46" fmla="*/ 1318207 w 1448836"/>
                <a:gd name="connsiteY46" fmla="*/ 923731 h 1492898"/>
                <a:gd name="connsiteX47" fmla="*/ 1290216 w 1448836"/>
                <a:gd name="connsiteY47" fmla="*/ 849086 h 1492898"/>
                <a:gd name="connsiteX48" fmla="*/ 1252893 w 1448836"/>
                <a:gd name="connsiteY48" fmla="*/ 709127 h 1492898"/>
                <a:gd name="connsiteX49" fmla="*/ 1234232 w 1448836"/>
                <a:gd name="connsiteY49" fmla="*/ 681135 h 1492898"/>
                <a:gd name="connsiteX50" fmla="*/ 1215571 w 1448836"/>
                <a:gd name="connsiteY50" fmla="*/ 615820 h 1492898"/>
                <a:gd name="connsiteX51" fmla="*/ 1196910 w 1448836"/>
                <a:gd name="connsiteY51" fmla="*/ 587829 h 1492898"/>
                <a:gd name="connsiteX52" fmla="*/ 1150256 w 1448836"/>
                <a:gd name="connsiteY52" fmla="*/ 541176 h 1492898"/>
                <a:gd name="connsiteX53" fmla="*/ 1103603 w 1448836"/>
                <a:gd name="connsiteY53" fmla="*/ 503853 h 1492898"/>
                <a:gd name="connsiteX54" fmla="*/ 1066281 w 1448836"/>
                <a:gd name="connsiteY54" fmla="*/ 447869 h 1492898"/>
                <a:gd name="connsiteX55" fmla="*/ 1056950 w 1448836"/>
                <a:gd name="connsiteY55" fmla="*/ 419878 h 1492898"/>
                <a:gd name="connsiteX56" fmla="*/ 1047620 w 1448836"/>
                <a:gd name="connsiteY56" fmla="*/ 373225 h 1492898"/>
                <a:gd name="connsiteX57" fmla="*/ 1028959 w 1448836"/>
                <a:gd name="connsiteY57" fmla="*/ 326572 h 1492898"/>
                <a:gd name="connsiteX58" fmla="*/ 1019628 w 1448836"/>
                <a:gd name="connsiteY58" fmla="*/ 242596 h 1492898"/>
                <a:gd name="connsiteX59" fmla="*/ 991636 w 1448836"/>
                <a:gd name="connsiteY59" fmla="*/ 195943 h 1492898"/>
                <a:gd name="connsiteX60" fmla="*/ 972975 w 1448836"/>
                <a:gd name="connsiteY60" fmla="*/ 130629 h 1492898"/>
                <a:gd name="connsiteX61" fmla="*/ 954314 w 1448836"/>
                <a:gd name="connsiteY61" fmla="*/ 102637 h 1492898"/>
                <a:gd name="connsiteX62" fmla="*/ 954314 w 1448836"/>
                <a:gd name="connsiteY6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749040 w 1448836"/>
                <a:gd name="connsiteY31" fmla="*/ 1334278 h 1492898"/>
                <a:gd name="connsiteX32" fmla="*/ 991636 w 1448836"/>
                <a:gd name="connsiteY32" fmla="*/ 1343608 h 1492898"/>
                <a:gd name="connsiteX33" fmla="*/ 1019628 w 1448836"/>
                <a:gd name="connsiteY33" fmla="*/ 1352939 h 1492898"/>
                <a:gd name="connsiteX34" fmla="*/ 1075612 w 1448836"/>
                <a:gd name="connsiteY34" fmla="*/ 1390261 h 1492898"/>
                <a:gd name="connsiteX35" fmla="*/ 1094273 w 1448836"/>
                <a:gd name="connsiteY35" fmla="*/ 1408923 h 1492898"/>
                <a:gd name="connsiteX36" fmla="*/ 1150256 w 1448836"/>
                <a:gd name="connsiteY36" fmla="*/ 1427584 h 1492898"/>
                <a:gd name="connsiteX37" fmla="*/ 1392852 w 1448836"/>
                <a:gd name="connsiteY37" fmla="*/ 1380931 h 1492898"/>
                <a:gd name="connsiteX38" fmla="*/ 1411514 w 1448836"/>
                <a:gd name="connsiteY38" fmla="*/ 1362269 h 1492898"/>
                <a:gd name="connsiteX39" fmla="*/ 1420844 w 1448836"/>
                <a:gd name="connsiteY39" fmla="*/ 1324947 h 1492898"/>
                <a:gd name="connsiteX40" fmla="*/ 1448836 w 1448836"/>
                <a:gd name="connsiteY40" fmla="*/ 1259633 h 1492898"/>
                <a:gd name="connsiteX41" fmla="*/ 1439505 w 1448836"/>
                <a:gd name="connsiteY41" fmla="*/ 1147665 h 1492898"/>
                <a:gd name="connsiteX42" fmla="*/ 1420844 w 1448836"/>
                <a:gd name="connsiteY42" fmla="*/ 1119674 h 1492898"/>
                <a:gd name="connsiteX43" fmla="*/ 1402183 w 1448836"/>
                <a:gd name="connsiteY43" fmla="*/ 1054359 h 1492898"/>
                <a:gd name="connsiteX44" fmla="*/ 1355530 w 1448836"/>
                <a:gd name="connsiteY44" fmla="*/ 998376 h 1492898"/>
                <a:gd name="connsiteX45" fmla="*/ 1318207 w 1448836"/>
                <a:gd name="connsiteY45" fmla="*/ 923731 h 1492898"/>
                <a:gd name="connsiteX46" fmla="*/ 1290216 w 1448836"/>
                <a:gd name="connsiteY46" fmla="*/ 849086 h 1492898"/>
                <a:gd name="connsiteX47" fmla="*/ 1252893 w 1448836"/>
                <a:gd name="connsiteY47" fmla="*/ 709127 h 1492898"/>
                <a:gd name="connsiteX48" fmla="*/ 1234232 w 1448836"/>
                <a:gd name="connsiteY48" fmla="*/ 681135 h 1492898"/>
                <a:gd name="connsiteX49" fmla="*/ 1215571 w 1448836"/>
                <a:gd name="connsiteY49" fmla="*/ 615820 h 1492898"/>
                <a:gd name="connsiteX50" fmla="*/ 1196910 w 1448836"/>
                <a:gd name="connsiteY50" fmla="*/ 587829 h 1492898"/>
                <a:gd name="connsiteX51" fmla="*/ 1150256 w 1448836"/>
                <a:gd name="connsiteY51" fmla="*/ 541176 h 1492898"/>
                <a:gd name="connsiteX52" fmla="*/ 1103603 w 1448836"/>
                <a:gd name="connsiteY52" fmla="*/ 503853 h 1492898"/>
                <a:gd name="connsiteX53" fmla="*/ 1066281 w 1448836"/>
                <a:gd name="connsiteY53" fmla="*/ 447869 h 1492898"/>
                <a:gd name="connsiteX54" fmla="*/ 1056950 w 1448836"/>
                <a:gd name="connsiteY54" fmla="*/ 419878 h 1492898"/>
                <a:gd name="connsiteX55" fmla="*/ 1047620 w 1448836"/>
                <a:gd name="connsiteY55" fmla="*/ 373225 h 1492898"/>
                <a:gd name="connsiteX56" fmla="*/ 1028959 w 1448836"/>
                <a:gd name="connsiteY56" fmla="*/ 326572 h 1492898"/>
                <a:gd name="connsiteX57" fmla="*/ 1019628 w 1448836"/>
                <a:gd name="connsiteY57" fmla="*/ 242596 h 1492898"/>
                <a:gd name="connsiteX58" fmla="*/ 991636 w 1448836"/>
                <a:gd name="connsiteY58" fmla="*/ 195943 h 1492898"/>
                <a:gd name="connsiteX59" fmla="*/ 972975 w 1448836"/>
                <a:gd name="connsiteY59" fmla="*/ 130629 h 1492898"/>
                <a:gd name="connsiteX60" fmla="*/ 954314 w 1448836"/>
                <a:gd name="connsiteY60" fmla="*/ 102637 h 1492898"/>
                <a:gd name="connsiteX61" fmla="*/ 954314 w 1448836"/>
                <a:gd name="connsiteY6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749040 w 1448836"/>
                <a:gd name="connsiteY30" fmla="*/ 1334278 h 1492898"/>
                <a:gd name="connsiteX31" fmla="*/ 991636 w 1448836"/>
                <a:gd name="connsiteY31" fmla="*/ 1343608 h 1492898"/>
                <a:gd name="connsiteX32" fmla="*/ 1019628 w 1448836"/>
                <a:gd name="connsiteY32" fmla="*/ 1352939 h 1492898"/>
                <a:gd name="connsiteX33" fmla="*/ 1075612 w 1448836"/>
                <a:gd name="connsiteY33" fmla="*/ 1390261 h 1492898"/>
                <a:gd name="connsiteX34" fmla="*/ 1094273 w 1448836"/>
                <a:gd name="connsiteY34" fmla="*/ 1408923 h 1492898"/>
                <a:gd name="connsiteX35" fmla="*/ 1150256 w 1448836"/>
                <a:gd name="connsiteY35" fmla="*/ 1427584 h 1492898"/>
                <a:gd name="connsiteX36" fmla="*/ 1392852 w 1448836"/>
                <a:gd name="connsiteY36" fmla="*/ 1380931 h 1492898"/>
                <a:gd name="connsiteX37" fmla="*/ 1411514 w 1448836"/>
                <a:gd name="connsiteY37" fmla="*/ 1362269 h 1492898"/>
                <a:gd name="connsiteX38" fmla="*/ 1420844 w 1448836"/>
                <a:gd name="connsiteY38" fmla="*/ 1324947 h 1492898"/>
                <a:gd name="connsiteX39" fmla="*/ 1448836 w 1448836"/>
                <a:gd name="connsiteY39" fmla="*/ 1259633 h 1492898"/>
                <a:gd name="connsiteX40" fmla="*/ 1439505 w 1448836"/>
                <a:gd name="connsiteY40" fmla="*/ 1147665 h 1492898"/>
                <a:gd name="connsiteX41" fmla="*/ 1420844 w 1448836"/>
                <a:gd name="connsiteY41" fmla="*/ 1119674 h 1492898"/>
                <a:gd name="connsiteX42" fmla="*/ 1402183 w 1448836"/>
                <a:gd name="connsiteY42" fmla="*/ 1054359 h 1492898"/>
                <a:gd name="connsiteX43" fmla="*/ 1355530 w 1448836"/>
                <a:gd name="connsiteY43" fmla="*/ 998376 h 1492898"/>
                <a:gd name="connsiteX44" fmla="*/ 1318207 w 1448836"/>
                <a:gd name="connsiteY44" fmla="*/ 923731 h 1492898"/>
                <a:gd name="connsiteX45" fmla="*/ 1290216 w 1448836"/>
                <a:gd name="connsiteY45" fmla="*/ 849086 h 1492898"/>
                <a:gd name="connsiteX46" fmla="*/ 1252893 w 1448836"/>
                <a:gd name="connsiteY46" fmla="*/ 709127 h 1492898"/>
                <a:gd name="connsiteX47" fmla="*/ 1234232 w 1448836"/>
                <a:gd name="connsiteY47" fmla="*/ 681135 h 1492898"/>
                <a:gd name="connsiteX48" fmla="*/ 1215571 w 1448836"/>
                <a:gd name="connsiteY48" fmla="*/ 615820 h 1492898"/>
                <a:gd name="connsiteX49" fmla="*/ 1196910 w 1448836"/>
                <a:gd name="connsiteY49" fmla="*/ 587829 h 1492898"/>
                <a:gd name="connsiteX50" fmla="*/ 1150256 w 1448836"/>
                <a:gd name="connsiteY50" fmla="*/ 541176 h 1492898"/>
                <a:gd name="connsiteX51" fmla="*/ 1103603 w 1448836"/>
                <a:gd name="connsiteY51" fmla="*/ 503853 h 1492898"/>
                <a:gd name="connsiteX52" fmla="*/ 1066281 w 1448836"/>
                <a:gd name="connsiteY52" fmla="*/ 447869 h 1492898"/>
                <a:gd name="connsiteX53" fmla="*/ 1056950 w 1448836"/>
                <a:gd name="connsiteY53" fmla="*/ 419878 h 1492898"/>
                <a:gd name="connsiteX54" fmla="*/ 1047620 w 1448836"/>
                <a:gd name="connsiteY54" fmla="*/ 373225 h 1492898"/>
                <a:gd name="connsiteX55" fmla="*/ 1028959 w 1448836"/>
                <a:gd name="connsiteY55" fmla="*/ 326572 h 1492898"/>
                <a:gd name="connsiteX56" fmla="*/ 1019628 w 1448836"/>
                <a:gd name="connsiteY56" fmla="*/ 242596 h 1492898"/>
                <a:gd name="connsiteX57" fmla="*/ 991636 w 1448836"/>
                <a:gd name="connsiteY57" fmla="*/ 195943 h 1492898"/>
                <a:gd name="connsiteX58" fmla="*/ 972975 w 1448836"/>
                <a:gd name="connsiteY58" fmla="*/ 130629 h 1492898"/>
                <a:gd name="connsiteX59" fmla="*/ 954314 w 1448836"/>
                <a:gd name="connsiteY59" fmla="*/ 102637 h 1492898"/>
                <a:gd name="connsiteX60" fmla="*/ 954314 w 1448836"/>
                <a:gd name="connsiteY6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19628 w 1448836"/>
                <a:gd name="connsiteY31" fmla="*/ 1352939 h 1492898"/>
                <a:gd name="connsiteX32" fmla="*/ 1075612 w 1448836"/>
                <a:gd name="connsiteY32" fmla="*/ 1390261 h 1492898"/>
                <a:gd name="connsiteX33" fmla="*/ 1094273 w 1448836"/>
                <a:gd name="connsiteY33" fmla="*/ 1408923 h 1492898"/>
                <a:gd name="connsiteX34" fmla="*/ 1150256 w 1448836"/>
                <a:gd name="connsiteY34" fmla="*/ 1427584 h 1492898"/>
                <a:gd name="connsiteX35" fmla="*/ 1392852 w 1448836"/>
                <a:gd name="connsiteY35" fmla="*/ 1380931 h 1492898"/>
                <a:gd name="connsiteX36" fmla="*/ 1411514 w 1448836"/>
                <a:gd name="connsiteY36" fmla="*/ 1362269 h 1492898"/>
                <a:gd name="connsiteX37" fmla="*/ 1420844 w 1448836"/>
                <a:gd name="connsiteY37" fmla="*/ 1324947 h 1492898"/>
                <a:gd name="connsiteX38" fmla="*/ 1448836 w 1448836"/>
                <a:gd name="connsiteY38" fmla="*/ 1259633 h 1492898"/>
                <a:gd name="connsiteX39" fmla="*/ 1439505 w 1448836"/>
                <a:gd name="connsiteY39" fmla="*/ 1147665 h 1492898"/>
                <a:gd name="connsiteX40" fmla="*/ 1420844 w 1448836"/>
                <a:gd name="connsiteY40" fmla="*/ 1119674 h 1492898"/>
                <a:gd name="connsiteX41" fmla="*/ 1402183 w 1448836"/>
                <a:gd name="connsiteY41" fmla="*/ 1054359 h 1492898"/>
                <a:gd name="connsiteX42" fmla="*/ 1355530 w 1448836"/>
                <a:gd name="connsiteY42" fmla="*/ 998376 h 1492898"/>
                <a:gd name="connsiteX43" fmla="*/ 1318207 w 1448836"/>
                <a:gd name="connsiteY43" fmla="*/ 923731 h 1492898"/>
                <a:gd name="connsiteX44" fmla="*/ 1290216 w 1448836"/>
                <a:gd name="connsiteY44" fmla="*/ 849086 h 1492898"/>
                <a:gd name="connsiteX45" fmla="*/ 1252893 w 1448836"/>
                <a:gd name="connsiteY45" fmla="*/ 709127 h 1492898"/>
                <a:gd name="connsiteX46" fmla="*/ 1234232 w 1448836"/>
                <a:gd name="connsiteY46" fmla="*/ 681135 h 1492898"/>
                <a:gd name="connsiteX47" fmla="*/ 1215571 w 1448836"/>
                <a:gd name="connsiteY47" fmla="*/ 615820 h 1492898"/>
                <a:gd name="connsiteX48" fmla="*/ 1196910 w 1448836"/>
                <a:gd name="connsiteY48" fmla="*/ 587829 h 1492898"/>
                <a:gd name="connsiteX49" fmla="*/ 1150256 w 1448836"/>
                <a:gd name="connsiteY49" fmla="*/ 541176 h 1492898"/>
                <a:gd name="connsiteX50" fmla="*/ 1103603 w 1448836"/>
                <a:gd name="connsiteY50" fmla="*/ 503853 h 1492898"/>
                <a:gd name="connsiteX51" fmla="*/ 1066281 w 1448836"/>
                <a:gd name="connsiteY51" fmla="*/ 447869 h 1492898"/>
                <a:gd name="connsiteX52" fmla="*/ 1056950 w 1448836"/>
                <a:gd name="connsiteY52" fmla="*/ 419878 h 1492898"/>
                <a:gd name="connsiteX53" fmla="*/ 1047620 w 1448836"/>
                <a:gd name="connsiteY53" fmla="*/ 373225 h 1492898"/>
                <a:gd name="connsiteX54" fmla="*/ 1028959 w 1448836"/>
                <a:gd name="connsiteY54" fmla="*/ 326572 h 1492898"/>
                <a:gd name="connsiteX55" fmla="*/ 1019628 w 1448836"/>
                <a:gd name="connsiteY55" fmla="*/ 242596 h 1492898"/>
                <a:gd name="connsiteX56" fmla="*/ 991636 w 1448836"/>
                <a:gd name="connsiteY56" fmla="*/ 195943 h 1492898"/>
                <a:gd name="connsiteX57" fmla="*/ 972975 w 1448836"/>
                <a:gd name="connsiteY57" fmla="*/ 130629 h 1492898"/>
                <a:gd name="connsiteX58" fmla="*/ 954314 w 1448836"/>
                <a:gd name="connsiteY58" fmla="*/ 102637 h 1492898"/>
                <a:gd name="connsiteX59" fmla="*/ 954314 w 1448836"/>
                <a:gd name="connsiteY5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75612 w 1448836"/>
                <a:gd name="connsiteY31" fmla="*/ 1390261 h 1492898"/>
                <a:gd name="connsiteX32" fmla="*/ 1094273 w 1448836"/>
                <a:gd name="connsiteY32" fmla="*/ 1408923 h 1492898"/>
                <a:gd name="connsiteX33" fmla="*/ 1150256 w 1448836"/>
                <a:gd name="connsiteY33" fmla="*/ 1427584 h 1492898"/>
                <a:gd name="connsiteX34" fmla="*/ 1392852 w 1448836"/>
                <a:gd name="connsiteY34" fmla="*/ 1380931 h 1492898"/>
                <a:gd name="connsiteX35" fmla="*/ 1411514 w 1448836"/>
                <a:gd name="connsiteY35" fmla="*/ 1362269 h 1492898"/>
                <a:gd name="connsiteX36" fmla="*/ 1420844 w 1448836"/>
                <a:gd name="connsiteY36" fmla="*/ 1324947 h 1492898"/>
                <a:gd name="connsiteX37" fmla="*/ 1448836 w 1448836"/>
                <a:gd name="connsiteY37" fmla="*/ 1259633 h 1492898"/>
                <a:gd name="connsiteX38" fmla="*/ 1439505 w 1448836"/>
                <a:gd name="connsiteY38" fmla="*/ 1147665 h 1492898"/>
                <a:gd name="connsiteX39" fmla="*/ 1420844 w 1448836"/>
                <a:gd name="connsiteY39" fmla="*/ 1119674 h 1492898"/>
                <a:gd name="connsiteX40" fmla="*/ 1402183 w 1448836"/>
                <a:gd name="connsiteY40" fmla="*/ 1054359 h 1492898"/>
                <a:gd name="connsiteX41" fmla="*/ 1355530 w 1448836"/>
                <a:gd name="connsiteY41" fmla="*/ 998376 h 1492898"/>
                <a:gd name="connsiteX42" fmla="*/ 1318207 w 1448836"/>
                <a:gd name="connsiteY42" fmla="*/ 923731 h 1492898"/>
                <a:gd name="connsiteX43" fmla="*/ 1290216 w 1448836"/>
                <a:gd name="connsiteY43" fmla="*/ 849086 h 1492898"/>
                <a:gd name="connsiteX44" fmla="*/ 1252893 w 1448836"/>
                <a:gd name="connsiteY44" fmla="*/ 709127 h 1492898"/>
                <a:gd name="connsiteX45" fmla="*/ 1234232 w 1448836"/>
                <a:gd name="connsiteY45" fmla="*/ 681135 h 1492898"/>
                <a:gd name="connsiteX46" fmla="*/ 1215571 w 1448836"/>
                <a:gd name="connsiteY46" fmla="*/ 615820 h 1492898"/>
                <a:gd name="connsiteX47" fmla="*/ 1196910 w 1448836"/>
                <a:gd name="connsiteY47" fmla="*/ 587829 h 1492898"/>
                <a:gd name="connsiteX48" fmla="*/ 1150256 w 1448836"/>
                <a:gd name="connsiteY48" fmla="*/ 541176 h 1492898"/>
                <a:gd name="connsiteX49" fmla="*/ 1103603 w 1448836"/>
                <a:gd name="connsiteY49" fmla="*/ 503853 h 1492898"/>
                <a:gd name="connsiteX50" fmla="*/ 1066281 w 1448836"/>
                <a:gd name="connsiteY50" fmla="*/ 447869 h 1492898"/>
                <a:gd name="connsiteX51" fmla="*/ 1056950 w 1448836"/>
                <a:gd name="connsiteY51" fmla="*/ 419878 h 1492898"/>
                <a:gd name="connsiteX52" fmla="*/ 1047620 w 1448836"/>
                <a:gd name="connsiteY52" fmla="*/ 373225 h 1492898"/>
                <a:gd name="connsiteX53" fmla="*/ 1028959 w 1448836"/>
                <a:gd name="connsiteY53" fmla="*/ 326572 h 1492898"/>
                <a:gd name="connsiteX54" fmla="*/ 1019628 w 1448836"/>
                <a:gd name="connsiteY54" fmla="*/ 242596 h 1492898"/>
                <a:gd name="connsiteX55" fmla="*/ 991636 w 1448836"/>
                <a:gd name="connsiteY55" fmla="*/ 195943 h 1492898"/>
                <a:gd name="connsiteX56" fmla="*/ 972975 w 1448836"/>
                <a:gd name="connsiteY56" fmla="*/ 130629 h 1492898"/>
                <a:gd name="connsiteX57" fmla="*/ 954314 w 1448836"/>
                <a:gd name="connsiteY57" fmla="*/ 102637 h 1492898"/>
                <a:gd name="connsiteX58" fmla="*/ 954314 w 1448836"/>
                <a:gd name="connsiteY58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150256 w 1448836"/>
                <a:gd name="connsiteY32" fmla="*/ 1427584 h 1492898"/>
                <a:gd name="connsiteX33" fmla="*/ 1392852 w 1448836"/>
                <a:gd name="connsiteY33" fmla="*/ 1380931 h 1492898"/>
                <a:gd name="connsiteX34" fmla="*/ 1411514 w 1448836"/>
                <a:gd name="connsiteY34" fmla="*/ 1362269 h 1492898"/>
                <a:gd name="connsiteX35" fmla="*/ 1420844 w 1448836"/>
                <a:gd name="connsiteY35" fmla="*/ 1324947 h 1492898"/>
                <a:gd name="connsiteX36" fmla="*/ 1448836 w 1448836"/>
                <a:gd name="connsiteY36" fmla="*/ 1259633 h 1492898"/>
                <a:gd name="connsiteX37" fmla="*/ 1439505 w 1448836"/>
                <a:gd name="connsiteY37" fmla="*/ 1147665 h 1492898"/>
                <a:gd name="connsiteX38" fmla="*/ 1420844 w 1448836"/>
                <a:gd name="connsiteY38" fmla="*/ 1119674 h 1492898"/>
                <a:gd name="connsiteX39" fmla="*/ 1402183 w 1448836"/>
                <a:gd name="connsiteY39" fmla="*/ 1054359 h 1492898"/>
                <a:gd name="connsiteX40" fmla="*/ 1355530 w 1448836"/>
                <a:gd name="connsiteY40" fmla="*/ 998376 h 1492898"/>
                <a:gd name="connsiteX41" fmla="*/ 1318207 w 1448836"/>
                <a:gd name="connsiteY41" fmla="*/ 923731 h 1492898"/>
                <a:gd name="connsiteX42" fmla="*/ 1290216 w 1448836"/>
                <a:gd name="connsiteY42" fmla="*/ 849086 h 1492898"/>
                <a:gd name="connsiteX43" fmla="*/ 1252893 w 1448836"/>
                <a:gd name="connsiteY43" fmla="*/ 709127 h 1492898"/>
                <a:gd name="connsiteX44" fmla="*/ 1234232 w 1448836"/>
                <a:gd name="connsiteY44" fmla="*/ 681135 h 1492898"/>
                <a:gd name="connsiteX45" fmla="*/ 1215571 w 1448836"/>
                <a:gd name="connsiteY45" fmla="*/ 615820 h 1492898"/>
                <a:gd name="connsiteX46" fmla="*/ 1196910 w 1448836"/>
                <a:gd name="connsiteY46" fmla="*/ 587829 h 1492898"/>
                <a:gd name="connsiteX47" fmla="*/ 1150256 w 1448836"/>
                <a:gd name="connsiteY47" fmla="*/ 541176 h 1492898"/>
                <a:gd name="connsiteX48" fmla="*/ 1103603 w 1448836"/>
                <a:gd name="connsiteY48" fmla="*/ 503853 h 1492898"/>
                <a:gd name="connsiteX49" fmla="*/ 1066281 w 1448836"/>
                <a:gd name="connsiteY49" fmla="*/ 447869 h 1492898"/>
                <a:gd name="connsiteX50" fmla="*/ 1056950 w 1448836"/>
                <a:gd name="connsiteY50" fmla="*/ 419878 h 1492898"/>
                <a:gd name="connsiteX51" fmla="*/ 1047620 w 1448836"/>
                <a:gd name="connsiteY51" fmla="*/ 373225 h 1492898"/>
                <a:gd name="connsiteX52" fmla="*/ 1028959 w 1448836"/>
                <a:gd name="connsiteY52" fmla="*/ 326572 h 1492898"/>
                <a:gd name="connsiteX53" fmla="*/ 1019628 w 1448836"/>
                <a:gd name="connsiteY53" fmla="*/ 242596 h 1492898"/>
                <a:gd name="connsiteX54" fmla="*/ 991636 w 1448836"/>
                <a:gd name="connsiteY54" fmla="*/ 195943 h 1492898"/>
                <a:gd name="connsiteX55" fmla="*/ 972975 w 1448836"/>
                <a:gd name="connsiteY55" fmla="*/ 130629 h 1492898"/>
                <a:gd name="connsiteX56" fmla="*/ 954314 w 1448836"/>
                <a:gd name="connsiteY56" fmla="*/ 102637 h 1492898"/>
                <a:gd name="connsiteX57" fmla="*/ 954314 w 1448836"/>
                <a:gd name="connsiteY57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411514 w 1448836"/>
                <a:gd name="connsiteY33" fmla="*/ 1362269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310424 w 1448836"/>
                <a:gd name="connsiteY33" fmla="*/ 1444978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92852 w 1466803"/>
                <a:gd name="connsiteY32" fmla="*/ 1380931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33117 w 1466803"/>
                <a:gd name="connsiteY32" fmla="*/ 1436070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103603 w 1448836"/>
                <a:gd name="connsiteY45" fmla="*/ 503853 h 1492898"/>
                <a:gd name="connsiteX46" fmla="*/ 1066281 w 1448836"/>
                <a:gd name="connsiteY46" fmla="*/ 447869 h 1492898"/>
                <a:gd name="connsiteX47" fmla="*/ 1056950 w 1448836"/>
                <a:gd name="connsiteY47" fmla="*/ 419878 h 1492898"/>
                <a:gd name="connsiteX48" fmla="*/ 1047620 w 1448836"/>
                <a:gd name="connsiteY48" fmla="*/ 373225 h 1492898"/>
                <a:gd name="connsiteX49" fmla="*/ 1028959 w 1448836"/>
                <a:gd name="connsiteY49" fmla="*/ 326572 h 1492898"/>
                <a:gd name="connsiteX50" fmla="*/ 1019628 w 1448836"/>
                <a:gd name="connsiteY50" fmla="*/ 242596 h 1492898"/>
                <a:gd name="connsiteX51" fmla="*/ 991636 w 1448836"/>
                <a:gd name="connsiteY51" fmla="*/ 195943 h 1492898"/>
                <a:gd name="connsiteX52" fmla="*/ 972975 w 1448836"/>
                <a:gd name="connsiteY52" fmla="*/ 130629 h 1492898"/>
                <a:gd name="connsiteX53" fmla="*/ 954314 w 1448836"/>
                <a:gd name="connsiteY53" fmla="*/ 102637 h 1492898"/>
                <a:gd name="connsiteX54" fmla="*/ 954314 w 1448836"/>
                <a:gd name="connsiteY54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066281 w 1448836"/>
                <a:gd name="connsiteY45" fmla="*/ 447869 h 1492898"/>
                <a:gd name="connsiteX46" fmla="*/ 1056950 w 1448836"/>
                <a:gd name="connsiteY46" fmla="*/ 419878 h 1492898"/>
                <a:gd name="connsiteX47" fmla="*/ 1047620 w 1448836"/>
                <a:gd name="connsiteY47" fmla="*/ 373225 h 1492898"/>
                <a:gd name="connsiteX48" fmla="*/ 1028959 w 1448836"/>
                <a:gd name="connsiteY48" fmla="*/ 326572 h 1492898"/>
                <a:gd name="connsiteX49" fmla="*/ 1019628 w 1448836"/>
                <a:gd name="connsiteY49" fmla="*/ 242596 h 1492898"/>
                <a:gd name="connsiteX50" fmla="*/ 991636 w 1448836"/>
                <a:gd name="connsiteY50" fmla="*/ 195943 h 1492898"/>
                <a:gd name="connsiteX51" fmla="*/ 972975 w 1448836"/>
                <a:gd name="connsiteY51" fmla="*/ 130629 h 1492898"/>
                <a:gd name="connsiteX52" fmla="*/ 954314 w 1448836"/>
                <a:gd name="connsiteY52" fmla="*/ 102637 h 1492898"/>
                <a:gd name="connsiteX53" fmla="*/ 954314 w 1448836"/>
                <a:gd name="connsiteY53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066281 w 1448836"/>
                <a:gd name="connsiteY44" fmla="*/ 447869 h 1492898"/>
                <a:gd name="connsiteX45" fmla="*/ 1056950 w 1448836"/>
                <a:gd name="connsiteY45" fmla="*/ 419878 h 1492898"/>
                <a:gd name="connsiteX46" fmla="*/ 1047620 w 1448836"/>
                <a:gd name="connsiteY46" fmla="*/ 373225 h 1492898"/>
                <a:gd name="connsiteX47" fmla="*/ 1028959 w 1448836"/>
                <a:gd name="connsiteY47" fmla="*/ 326572 h 1492898"/>
                <a:gd name="connsiteX48" fmla="*/ 1019628 w 1448836"/>
                <a:gd name="connsiteY48" fmla="*/ 242596 h 1492898"/>
                <a:gd name="connsiteX49" fmla="*/ 991636 w 1448836"/>
                <a:gd name="connsiteY49" fmla="*/ 195943 h 1492898"/>
                <a:gd name="connsiteX50" fmla="*/ 972975 w 1448836"/>
                <a:gd name="connsiteY50" fmla="*/ 130629 h 1492898"/>
                <a:gd name="connsiteX51" fmla="*/ 954314 w 1448836"/>
                <a:gd name="connsiteY51" fmla="*/ 102637 h 1492898"/>
                <a:gd name="connsiteX52" fmla="*/ 954314 w 1448836"/>
                <a:gd name="connsiteY5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066281 w 1448836"/>
                <a:gd name="connsiteY43" fmla="*/ 447869 h 1492898"/>
                <a:gd name="connsiteX44" fmla="*/ 1056950 w 1448836"/>
                <a:gd name="connsiteY44" fmla="*/ 419878 h 1492898"/>
                <a:gd name="connsiteX45" fmla="*/ 1047620 w 1448836"/>
                <a:gd name="connsiteY45" fmla="*/ 373225 h 1492898"/>
                <a:gd name="connsiteX46" fmla="*/ 1028959 w 1448836"/>
                <a:gd name="connsiteY46" fmla="*/ 326572 h 1492898"/>
                <a:gd name="connsiteX47" fmla="*/ 1019628 w 1448836"/>
                <a:gd name="connsiteY47" fmla="*/ 242596 h 1492898"/>
                <a:gd name="connsiteX48" fmla="*/ 991636 w 1448836"/>
                <a:gd name="connsiteY48" fmla="*/ 195943 h 1492898"/>
                <a:gd name="connsiteX49" fmla="*/ 972975 w 1448836"/>
                <a:gd name="connsiteY49" fmla="*/ 130629 h 1492898"/>
                <a:gd name="connsiteX50" fmla="*/ 954314 w 1448836"/>
                <a:gd name="connsiteY50" fmla="*/ 102637 h 1492898"/>
                <a:gd name="connsiteX51" fmla="*/ 954314 w 1448836"/>
                <a:gd name="connsiteY5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066281 w 1448836"/>
                <a:gd name="connsiteY42" fmla="*/ 447869 h 1492898"/>
                <a:gd name="connsiteX43" fmla="*/ 1056950 w 1448836"/>
                <a:gd name="connsiteY43" fmla="*/ 419878 h 1492898"/>
                <a:gd name="connsiteX44" fmla="*/ 1047620 w 1448836"/>
                <a:gd name="connsiteY44" fmla="*/ 373225 h 1492898"/>
                <a:gd name="connsiteX45" fmla="*/ 1028959 w 1448836"/>
                <a:gd name="connsiteY45" fmla="*/ 326572 h 1492898"/>
                <a:gd name="connsiteX46" fmla="*/ 1019628 w 1448836"/>
                <a:gd name="connsiteY46" fmla="*/ 242596 h 1492898"/>
                <a:gd name="connsiteX47" fmla="*/ 991636 w 1448836"/>
                <a:gd name="connsiteY47" fmla="*/ 195943 h 1492898"/>
                <a:gd name="connsiteX48" fmla="*/ 972975 w 1448836"/>
                <a:gd name="connsiteY48" fmla="*/ 130629 h 1492898"/>
                <a:gd name="connsiteX49" fmla="*/ 954314 w 1448836"/>
                <a:gd name="connsiteY49" fmla="*/ 102637 h 1492898"/>
                <a:gd name="connsiteX50" fmla="*/ 954314 w 1448836"/>
                <a:gd name="connsiteY5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183969 w 1448836"/>
                <a:gd name="connsiteY40" fmla="*/ 704532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02183 w 1448836"/>
                <a:gd name="connsiteY36" fmla="*/ 1054359 h 1492898"/>
                <a:gd name="connsiteX37" fmla="*/ 1355530 w 1448836"/>
                <a:gd name="connsiteY37" fmla="*/ 998376 h 1492898"/>
                <a:gd name="connsiteX38" fmla="*/ 1318207 w 1448836"/>
                <a:gd name="connsiteY38" fmla="*/ 923731 h 1492898"/>
                <a:gd name="connsiteX39" fmla="*/ 1183969 w 1448836"/>
                <a:gd name="connsiteY39" fmla="*/ 704532 h 1492898"/>
                <a:gd name="connsiteX40" fmla="*/ 1066281 w 1448836"/>
                <a:gd name="connsiteY40" fmla="*/ 447869 h 1492898"/>
                <a:gd name="connsiteX41" fmla="*/ 1056950 w 1448836"/>
                <a:gd name="connsiteY41" fmla="*/ 419878 h 1492898"/>
                <a:gd name="connsiteX42" fmla="*/ 1047620 w 1448836"/>
                <a:gd name="connsiteY42" fmla="*/ 373225 h 1492898"/>
                <a:gd name="connsiteX43" fmla="*/ 1028959 w 1448836"/>
                <a:gd name="connsiteY43" fmla="*/ 326572 h 1492898"/>
                <a:gd name="connsiteX44" fmla="*/ 1019628 w 1448836"/>
                <a:gd name="connsiteY44" fmla="*/ 242596 h 1492898"/>
                <a:gd name="connsiteX45" fmla="*/ 991636 w 1448836"/>
                <a:gd name="connsiteY45" fmla="*/ 195943 h 1492898"/>
                <a:gd name="connsiteX46" fmla="*/ 972975 w 1448836"/>
                <a:gd name="connsiteY46" fmla="*/ 130629 h 1492898"/>
                <a:gd name="connsiteX47" fmla="*/ 954314 w 1448836"/>
                <a:gd name="connsiteY47" fmla="*/ 102637 h 1492898"/>
                <a:gd name="connsiteX48" fmla="*/ 954314 w 1448836"/>
                <a:gd name="connsiteY48" fmla="*/ 0 h 1492898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105228 w 1448836"/>
                <a:gd name="connsiteY11" fmla="*/ 877078 h 1492983"/>
                <a:gd name="connsiteX12" fmla="*/ 86567 w 1448836"/>
                <a:gd name="connsiteY12" fmla="*/ 942392 h 1492983"/>
                <a:gd name="connsiteX13" fmla="*/ 67905 w 1448836"/>
                <a:gd name="connsiteY13" fmla="*/ 970384 h 1492983"/>
                <a:gd name="connsiteX14" fmla="*/ 58575 w 1448836"/>
                <a:gd name="connsiteY14" fmla="*/ 1017037 h 1492983"/>
                <a:gd name="connsiteX15" fmla="*/ 39914 w 1448836"/>
                <a:gd name="connsiteY15" fmla="*/ 1073020 h 1492983"/>
                <a:gd name="connsiteX16" fmla="*/ 30583 w 1448836"/>
                <a:gd name="connsiteY16" fmla="*/ 1119674 h 1492983"/>
                <a:gd name="connsiteX17" fmla="*/ 11922 w 1448836"/>
                <a:gd name="connsiteY17" fmla="*/ 1175657 h 1492983"/>
                <a:gd name="connsiteX18" fmla="*/ 11922 w 1448836"/>
                <a:gd name="connsiteY18" fmla="*/ 1352939 h 1492983"/>
                <a:gd name="connsiteX19" fmla="*/ 67905 w 1448836"/>
                <a:gd name="connsiteY19" fmla="*/ 1408923 h 1492983"/>
                <a:gd name="connsiteX20" fmla="*/ 114559 w 1448836"/>
                <a:gd name="connsiteY20" fmla="*/ 1436914 h 1492983"/>
                <a:gd name="connsiteX21" fmla="*/ 133220 w 1448836"/>
                <a:gd name="connsiteY21" fmla="*/ 1455576 h 1492983"/>
                <a:gd name="connsiteX22" fmla="*/ 208708 w 1448836"/>
                <a:gd name="connsiteY22" fmla="*/ 1478972 h 1492983"/>
                <a:gd name="connsiteX23" fmla="*/ 301171 w 1448836"/>
                <a:gd name="connsiteY23" fmla="*/ 1492898 h 1492983"/>
                <a:gd name="connsiteX24" fmla="*/ 375816 w 1448836"/>
                <a:gd name="connsiteY24" fmla="*/ 1483567 h 1492983"/>
                <a:gd name="connsiteX25" fmla="*/ 422469 w 1448836"/>
                <a:gd name="connsiteY25" fmla="*/ 1464906 h 1492983"/>
                <a:gd name="connsiteX26" fmla="*/ 450461 w 1448836"/>
                <a:gd name="connsiteY26" fmla="*/ 1455576 h 1492983"/>
                <a:gd name="connsiteX27" fmla="*/ 469122 w 1448836"/>
                <a:gd name="connsiteY27" fmla="*/ 1436914 h 1492983"/>
                <a:gd name="connsiteX28" fmla="*/ 506444 w 1448836"/>
                <a:gd name="connsiteY28" fmla="*/ 1408923 h 1492983"/>
                <a:gd name="connsiteX29" fmla="*/ 753635 w 1448836"/>
                <a:gd name="connsiteY29" fmla="*/ 1366443 h 1492983"/>
                <a:gd name="connsiteX30" fmla="*/ 992903 w 1448836"/>
                <a:gd name="connsiteY30" fmla="*/ 1390261 h 1492983"/>
                <a:gd name="connsiteX31" fmla="*/ 1158603 w 1448836"/>
                <a:gd name="connsiteY31" fmla="*/ 1431898 h 1492983"/>
                <a:gd name="connsiteX32" fmla="*/ 1333117 w 1448836"/>
                <a:gd name="connsiteY32" fmla="*/ 1436070 h 1492983"/>
                <a:gd name="connsiteX33" fmla="*/ 1420844 w 1448836"/>
                <a:gd name="connsiteY33" fmla="*/ 1324947 h 1492983"/>
                <a:gd name="connsiteX34" fmla="*/ 1448836 w 1448836"/>
                <a:gd name="connsiteY34" fmla="*/ 1259633 h 1492983"/>
                <a:gd name="connsiteX35" fmla="*/ 1439505 w 1448836"/>
                <a:gd name="connsiteY35" fmla="*/ 1147665 h 1492983"/>
                <a:gd name="connsiteX36" fmla="*/ 1402183 w 1448836"/>
                <a:gd name="connsiteY36" fmla="*/ 1054359 h 1492983"/>
                <a:gd name="connsiteX37" fmla="*/ 1355530 w 1448836"/>
                <a:gd name="connsiteY37" fmla="*/ 998376 h 1492983"/>
                <a:gd name="connsiteX38" fmla="*/ 1318207 w 1448836"/>
                <a:gd name="connsiteY38" fmla="*/ 923731 h 1492983"/>
                <a:gd name="connsiteX39" fmla="*/ 1183969 w 1448836"/>
                <a:gd name="connsiteY39" fmla="*/ 704532 h 1492983"/>
                <a:gd name="connsiteX40" fmla="*/ 1066281 w 1448836"/>
                <a:gd name="connsiteY40" fmla="*/ 447869 h 1492983"/>
                <a:gd name="connsiteX41" fmla="*/ 1056950 w 1448836"/>
                <a:gd name="connsiteY41" fmla="*/ 419878 h 1492983"/>
                <a:gd name="connsiteX42" fmla="*/ 1047620 w 1448836"/>
                <a:gd name="connsiteY42" fmla="*/ 373225 h 1492983"/>
                <a:gd name="connsiteX43" fmla="*/ 1028959 w 1448836"/>
                <a:gd name="connsiteY43" fmla="*/ 326572 h 1492983"/>
                <a:gd name="connsiteX44" fmla="*/ 1019628 w 1448836"/>
                <a:gd name="connsiteY44" fmla="*/ 242596 h 1492983"/>
                <a:gd name="connsiteX45" fmla="*/ 991636 w 1448836"/>
                <a:gd name="connsiteY45" fmla="*/ 195943 h 1492983"/>
                <a:gd name="connsiteX46" fmla="*/ 972975 w 1448836"/>
                <a:gd name="connsiteY46" fmla="*/ 130629 h 1492983"/>
                <a:gd name="connsiteX47" fmla="*/ 954314 w 1448836"/>
                <a:gd name="connsiteY47" fmla="*/ 102637 h 1492983"/>
                <a:gd name="connsiteX48" fmla="*/ 954314 w 1448836"/>
                <a:gd name="connsiteY48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86567 w 1448836"/>
                <a:gd name="connsiteY11" fmla="*/ 942392 h 1492983"/>
                <a:gd name="connsiteX12" fmla="*/ 67905 w 1448836"/>
                <a:gd name="connsiteY12" fmla="*/ 970384 h 1492983"/>
                <a:gd name="connsiteX13" fmla="*/ 58575 w 1448836"/>
                <a:gd name="connsiteY13" fmla="*/ 1017037 h 1492983"/>
                <a:gd name="connsiteX14" fmla="*/ 39914 w 1448836"/>
                <a:gd name="connsiteY14" fmla="*/ 1073020 h 1492983"/>
                <a:gd name="connsiteX15" fmla="*/ 30583 w 1448836"/>
                <a:gd name="connsiteY15" fmla="*/ 1119674 h 1492983"/>
                <a:gd name="connsiteX16" fmla="*/ 11922 w 1448836"/>
                <a:gd name="connsiteY16" fmla="*/ 1175657 h 1492983"/>
                <a:gd name="connsiteX17" fmla="*/ 11922 w 1448836"/>
                <a:gd name="connsiteY17" fmla="*/ 1352939 h 1492983"/>
                <a:gd name="connsiteX18" fmla="*/ 67905 w 1448836"/>
                <a:gd name="connsiteY18" fmla="*/ 1408923 h 1492983"/>
                <a:gd name="connsiteX19" fmla="*/ 114559 w 1448836"/>
                <a:gd name="connsiteY19" fmla="*/ 1436914 h 1492983"/>
                <a:gd name="connsiteX20" fmla="*/ 133220 w 1448836"/>
                <a:gd name="connsiteY20" fmla="*/ 1455576 h 1492983"/>
                <a:gd name="connsiteX21" fmla="*/ 208708 w 1448836"/>
                <a:gd name="connsiteY21" fmla="*/ 1478972 h 1492983"/>
                <a:gd name="connsiteX22" fmla="*/ 301171 w 1448836"/>
                <a:gd name="connsiteY22" fmla="*/ 1492898 h 1492983"/>
                <a:gd name="connsiteX23" fmla="*/ 375816 w 1448836"/>
                <a:gd name="connsiteY23" fmla="*/ 1483567 h 1492983"/>
                <a:gd name="connsiteX24" fmla="*/ 422469 w 1448836"/>
                <a:gd name="connsiteY24" fmla="*/ 1464906 h 1492983"/>
                <a:gd name="connsiteX25" fmla="*/ 450461 w 1448836"/>
                <a:gd name="connsiteY25" fmla="*/ 1455576 h 1492983"/>
                <a:gd name="connsiteX26" fmla="*/ 469122 w 1448836"/>
                <a:gd name="connsiteY26" fmla="*/ 1436914 h 1492983"/>
                <a:gd name="connsiteX27" fmla="*/ 506444 w 1448836"/>
                <a:gd name="connsiteY27" fmla="*/ 1408923 h 1492983"/>
                <a:gd name="connsiteX28" fmla="*/ 753635 w 1448836"/>
                <a:gd name="connsiteY28" fmla="*/ 1366443 h 1492983"/>
                <a:gd name="connsiteX29" fmla="*/ 992903 w 1448836"/>
                <a:gd name="connsiteY29" fmla="*/ 1390261 h 1492983"/>
                <a:gd name="connsiteX30" fmla="*/ 1158603 w 1448836"/>
                <a:gd name="connsiteY30" fmla="*/ 1431898 h 1492983"/>
                <a:gd name="connsiteX31" fmla="*/ 1333117 w 1448836"/>
                <a:gd name="connsiteY31" fmla="*/ 1436070 h 1492983"/>
                <a:gd name="connsiteX32" fmla="*/ 1420844 w 1448836"/>
                <a:gd name="connsiteY32" fmla="*/ 1324947 h 1492983"/>
                <a:gd name="connsiteX33" fmla="*/ 1448836 w 1448836"/>
                <a:gd name="connsiteY33" fmla="*/ 1259633 h 1492983"/>
                <a:gd name="connsiteX34" fmla="*/ 1439505 w 1448836"/>
                <a:gd name="connsiteY34" fmla="*/ 1147665 h 1492983"/>
                <a:gd name="connsiteX35" fmla="*/ 1402183 w 1448836"/>
                <a:gd name="connsiteY35" fmla="*/ 1054359 h 1492983"/>
                <a:gd name="connsiteX36" fmla="*/ 1355530 w 1448836"/>
                <a:gd name="connsiteY36" fmla="*/ 998376 h 1492983"/>
                <a:gd name="connsiteX37" fmla="*/ 1318207 w 1448836"/>
                <a:gd name="connsiteY37" fmla="*/ 923731 h 1492983"/>
                <a:gd name="connsiteX38" fmla="*/ 1183969 w 1448836"/>
                <a:gd name="connsiteY38" fmla="*/ 704532 h 1492983"/>
                <a:gd name="connsiteX39" fmla="*/ 1066281 w 1448836"/>
                <a:gd name="connsiteY39" fmla="*/ 447869 h 1492983"/>
                <a:gd name="connsiteX40" fmla="*/ 1056950 w 1448836"/>
                <a:gd name="connsiteY40" fmla="*/ 419878 h 1492983"/>
                <a:gd name="connsiteX41" fmla="*/ 1047620 w 1448836"/>
                <a:gd name="connsiteY41" fmla="*/ 373225 h 1492983"/>
                <a:gd name="connsiteX42" fmla="*/ 1028959 w 1448836"/>
                <a:gd name="connsiteY42" fmla="*/ 326572 h 1492983"/>
                <a:gd name="connsiteX43" fmla="*/ 1019628 w 1448836"/>
                <a:gd name="connsiteY43" fmla="*/ 242596 h 1492983"/>
                <a:gd name="connsiteX44" fmla="*/ 991636 w 1448836"/>
                <a:gd name="connsiteY44" fmla="*/ 195943 h 1492983"/>
                <a:gd name="connsiteX45" fmla="*/ 972975 w 1448836"/>
                <a:gd name="connsiteY45" fmla="*/ 130629 h 1492983"/>
                <a:gd name="connsiteX46" fmla="*/ 954314 w 1448836"/>
                <a:gd name="connsiteY46" fmla="*/ 102637 h 1492983"/>
                <a:gd name="connsiteX47" fmla="*/ 954314 w 1448836"/>
                <a:gd name="connsiteY47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86567 w 1448836"/>
                <a:gd name="connsiteY10" fmla="*/ 942392 h 1492983"/>
                <a:gd name="connsiteX11" fmla="*/ 67905 w 1448836"/>
                <a:gd name="connsiteY11" fmla="*/ 970384 h 1492983"/>
                <a:gd name="connsiteX12" fmla="*/ 58575 w 1448836"/>
                <a:gd name="connsiteY12" fmla="*/ 1017037 h 1492983"/>
                <a:gd name="connsiteX13" fmla="*/ 39914 w 1448836"/>
                <a:gd name="connsiteY13" fmla="*/ 1073020 h 1492983"/>
                <a:gd name="connsiteX14" fmla="*/ 30583 w 1448836"/>
                <a:gd name="connsiteY14" fmla="*/ 1119674 h 1492983"/>
                <a:gd name="connsiteX15" fmla="*/ 11922 w 1448836"/>
                <a:gd name="connsiteY15" fmla="*/ 1175657 h 1492983"/>
                <a:gd name="connsiteX16" fmla="*/ 11922 w 1448836"/>
                <a:gd name="connsiteY16" fmla="*/ 1352939 h 1492983"/>
                <a:gd name="connsiteX17" fmla="*/ 67905 w 1448836"/>
                <a:gd name="connsiteY17" fmla="*/ 1408923 h 1492983"/>
                <a:gd name="connsiteX18" fmla="*/ 114559 w 1448836"/>
                <a:gd name="connsiteY18" fmla="*/ 1436914 h 1492983"/>
                <a:gd name="connsiteX19" fmla="*/ 133220 w 1448836"/>
                <a:gd name="connsiteY19" fmla="*/ 1455576 h 1492983"/>
                <a:gd name="connsiteX20" fmla="*/ 208708 w 1448836"/>
                <a:gd name="connsiteY20" fmla="*/ 1478972 h 1492983"/>
                <a:gd name="connsiteX21" fmla="*/ 301171 w 1448836"/>
                <a:gd name="connsiteY21" fmla="*/ 1492898 h 1492983"/>
                <a:gd name="connsiteX22" fmla="*/ 375816 w 1448836"/>
                <a:gd name="connsiteY22" fmla="*/ 1483567 h 1492983"/>
                <a:gd name="connsiteX23" fmla="*/ 422469 w 1448836"/>
                <a:gd name="connsiteY23" fmla="*/ 1464906 h 1492983"/>
                <a:gd name="connsiteX24" fmla="*/ 450461 w 1448836"/>
                <a:gd name="connsiteY24" fmla="*/ 1455576 h 1492983"/>
                <a:gd name="connsiteX25" fmla="*/ 469122 w 1448836"/>
                <a:gd name="connsiteY25" fmla="*/ 1436914 h 1492983"/>
                <a:gd name="connsiteX26" fmla="*/ 506444 w 1448836"/>
                <a:gd name="connsiteY26" fmla="*/ 1408923 h 1492983"/>
                <a:gd name="connsiteX27" fmla="*/ 753635 w 1448836"/>
                <a:gd name="connsiteY27" fmla="*/ 1366443 h 1492983"/>
                <a:gd name="connsiteX28" fmla="*/ 992903 w 1448836"/>
                <a:gd name="connsiteY28" fmla="*/ 1390261 h 1492983"/>
                <a:gd name="connsiteX29" fmla="*/ 1158603 w 1448836"/>
                <a:gd name="connsiteY29" fmla="*/ 1431898 h 1492983"/>
                <a:gd name="connsiteX30" fmla="*/ 1333117 w 1448836"/>
                <a:gd name="connsiteY30" fmla="*/ 1436070 h 1492983"/>
                <a:gd name="connsiteX31" fmla="*/ 1420844 w 1448836"/>
                <a:gd name="connsiteY31" fmla="*/ 1324947 h 1492983"/>
                <a:gd name="connsiteX32" fmla="*/ 1448836 w 1448836"/>
                <a:gd name="connsiteY32" fmla="*/ 1259633 h 1492983"/>
                <a:gd name="connsiteX33" fmla="*/ 1439505 w 1448836"/>
                <a:gd name="connsiteY33" fmla="*/ 1147665 h 1492983"/>
                <a:gd name="connsiteX34" fmla="*/ 1402183 w 1448836"/>
                <a:gd name="connsiteY34" fmla="*/ 1054359 h 1492983"/>
                <a:gd name="connsiteX35" fmla="*/ 1355530 w 1448836"/>
                <a:gd name="connsiteY35" fmla="*/ 998376 h 1492983"/>
                <a:gd name="connsiteX36" fmla="*/ 1318207 w 1448836"/>
                <a:gd name="connsiteY36" fmla="*/ 923731 h 1492983"/>
                <a:gd name="connsiteX37" fmla="*/ 1183969 w 1448836"/>
                <a:gd name="connsiteY37" fmla="*/ 704532 h 1492983"/>
                <a:gd name="connsiteX38" fmla="*/ 1066281 w 1448836"/>
                <a:gd name="connsiteY38" fmla="*/ 447869 h 1492983"/>
                <a:gd name="connsiteX39" fmla="*/ 1056950 w 1448836"/>
                <a:gd name="connsiteY39" fmla="*/ 419878 h 1492983"/>
                <a:gd name="connsiteX40" fmla="*/ 1047620 w 1448836"/>
                <a:gd name="connsiteY40" fmla="*/ 373225 h 1492983"/>
                <a:gd name="connsiteX41" fmla="*/ 1028959 w 1448836"/>
                <a:gd name="connsiteY41" fmla="*/ 326572 h 1492983"/>
                <a:gd name="connsiteX42" fmla="*/ 1019628 w 1448836"/>
                <a:gd name="connsiteY42" fmla="*/ 242596 h 1492983"/>
                <a:gd name="connsiteX43" fmla="*/ 991636 w 1448836"/>
                <a:gd name="connsiteY43" fmla="*/ 195943 h 1492983"/>
                <a:gd name="connsiteX44" fmla="*/ 972975 w 1448836"/>
                <a:gd name="connsiteY44" fmla="*/ 130629 h 1492983"/>
                <a:gd name="connsiteX45" fmla="*/ 954314 w 1448836"/>
                <a:gd name="connsiteY45" fmla="*/ 102637 h 1492983"/>
                <a:gd name="connsiteX46" fmla="*/ 954314 w 1448836"/>
                <a:gd name="connsiteY46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86567 w 1448836"/>
                <a:gd name="connsiteY9" fmla="*/ 942392 h 1492983"/>
                <a:gd name="connsiteX10" fmla="*/ 67905 w 1448836"/>
                <a:gd name="connsiteY10" fmla="*/ 970384 h 1492983"/>
                <a:gd name="connsiteX11" fmla="*/ 58575 w 1448836"/>
                <a:gd name="connsiteY11" fmla="*/ 1017037 h 1492983"/>
                <a:gd name="connsiteX12" fmla="*/ 39914 w 1448836"/>
                <a:gd name="connsiteY12" fmla="*/ 1073020 h 1492983"/>
                <a:gd name="connsiteX13" fmla="*/ 30583 w 1448836"/>
                <a:gd name="connsiteY13" fmla="*/ 1119674 h 1492983"/>
                <a:gd name="connsiteX14" fmla="*/ 11922 w 1448836"/>
                <a:gd name="connsiteY14" fmla="*/ 1175657 h 1492983"/>
                <a:gd name="connsiteX15" fmla="*/ 11922 w 1448836"/>
                <a:gd name="connsiteY15" fmla="*/ 1352939 h 1492983"/>
                <a:gd name="connsiteX16" fmla="*/ 67905 w 1448836"/>
                <a:gd name="connsiteY16" fmla="*/ 1408923 h 1492983"/>
                <a:gd name="connsiteX17" fmla="*/ 114559 w 1448836"/>
                <a:gd name="connsiteY17" fmla="*/ 1436914 h 1492983"/>
                <a:gd name="connsiteX18" fmla="*/ 133220 w 1448836"/>
                <a:gd name="connsiteY18" fmla="*/ 1455576 h 1492983"/>
                <a:gd name="connsiteX19" fmla="*/ 208708 w 1448836"/>
                <a:gd name="connsiteY19" fmla="*/ 1478972 h 1492983"/>
                <a:gd name="connsiteX20" fmla="*/ 301171 w 1448836"/>
                <a:gd name="connsiteY20" fmla="*/ 1492898 h 1492983"/>
                <a:gd name="connsiteX21" fmla="*/ 375816 w 1448836"/>
                <a:gd name="connsiteY21" fmla="*/ 1483567 h 1492983"/>
                <a:gd name="connsiteX22" fmla="*/ 422469 w 1448836"/>
                <a:gd name="connsiteY22" fmla="*/ 1464906 h 1492983"/>
                <a:gd name="connsiteX23" fmla="*/ 450461 w 1448836"/>
                <a:gd name="connsiteY23" fmla="*/ 1455576 h 1492983"/>
                <a:gd name="connsiteX24" fmla="*/ 469122 w 1448836"/>
                <a:gd name="connsiteY24" fmla="*/ 1436914 h 1492983"/>
                <a:gd name="connsiteX25" fmla="*/ 506444 w 1448836"/>
                <a:gd name="connsiteY25" fmla="*/ 1408923 h 1492983"/>
                <a:gd name="connsiteX26" fmla="*/ 753635 w 1448836"/>
                <a:gd name="connsiteY26" fmla="*/ 1366443 h 1492983"/>
                <a:gd name="connsiteX27" fmla="*/ 992903 w 1448836"/>
                <a:gd name="connsiteY27" fmla="*/ 1390261 h 1492983"/>
                <a:gd name="connsiteX28" fmla="*/ 1158603 w 1448836"/>
                <a:gd name="connsiteY28" fmla="*/ 1431898 h 1492983"/>
                <a:gd name="connsiteX29" fmla="*/ 1333117 w 1448836"/>
                <a:gd name="connsiteY29" fmla="*/ 1436070 h 1492983"/>
                <a:gd name="connsiteX30" fmla="*/ 1420844 w 1448836"/>
                <a:gd name="connsiteY30" fmla="*/ 1324947 h 1492983"/>
                <a:gd name="connsiteX31" fmla="*/ 1448836 w 1448836"/>
                <a:gd name="connsiteY31" fmla="*/ 1259633 h 1492983"/>
                <a:gd name="connsiteX32" fmla="*/ 1439505 w 1448836"/>
                <a:gd name="connsiteY32" fmla="*/ 1147665 h 1492983"/>
                <a:gd name="connsiteX33" fmla="*/ 1402183 w 1448836"/>
                <a:gd name="connsiteY33" fmla="*/ 1054359 h 1492983"/>
                <a:gd name="connsiteX34" fmla="*/ 1355530 w 1448836"/>
                <a:gd name="connsiteY34" fmla="*/ 998376 h 1492983"/>
                <a:gd name="connsiteX35" fmla="*/ 1318207 w 1448836"/>
                <a:gd name="connsiteY35" fmla="*/ 923731 h 1492983"/>
                <a:gd name="connsiteX36" fmla="*/ 1183969 w 1448836"/>
                <a:gd name="connsiteY36" fmla="*/ 704532 h 1492983"/>
                <a:gd name="connsiteX37" fmla="*/ 1066281 w 1448836"/>
                <a:gd name="connsiteY37" fmla="*/ 447869 h 1492983"/>
                <a:gd name="connsiteX38" fmla="*/ 1056950 w 1448836"/>
                <a:gd name="connsiteY38" fmla="*/ 419878 h 1492983"/>
                <a:gd name="connsiteX39" fmla="*/ 1047620 w 1448836"/>
                <a:gd name="connsiteY39" fmla="*/ 373225 h 1492983"/>
                <a:gd name="connsiteX40" fmla="*/ 1028959 w 1448836"/>
                <a:gd name="connsiteY40" fmla="*/ 326572 h 1492983"/>
                <a:gd name="connsiteX41" fmla="*/ 1019628 w 1448836"/>
                <a:gd name="connsiteY41" fmla="*/ 242596 h 1492983"/>
                <a:gd name="connsiteX42" fmla="*/ 991636 w 1448836"/>
                <a:gd name="connsiteY42" fmla="*/ 195943 h 1492983"/>
                <a:gd name="connsiteX43" fmla="*/ 972975 w 1448836"/>
                <a:gd name="connsiteY43" fmla="*/ 130629 h 1492983"/>
                <a:gd name="connsiteX44" fmla="*/ 954314 w 1448836"/>
                <a:gd name="connsiteY44" fmla="*/ 102637 h 1492983"/>
                <a:gd name="connsiteX45" fmla="*/ 954314 w 1448836"/>
                <a:gd name="connsiteY45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66281 w 1448836"/>
                <a:gd name="connsiteY36" fmla="*/ 44786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47620 w 1448836"/>
                <a:gd name="connsiteY37" fmla="*/ 37322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19628 w 1448836"/>
                <a:gd name="connsiteY38" fmla="*/ 242596 h 1492983"/>
                <a:gd name="connsiteX39" fmla="*/ 991636 w 1448836"/>
                <a:gd name="connsiteY39" fmla="*/ 195943 h 1492983"/>
                <a:gd name="connsiteX40" fmla="*/ 972975 w 1448836"/>
                <a:gd name="connsiteY40" fmla="*/ 130629 h 1492983"/>
                <a:gd name="connsiteX41" fmla="*/ 954314 w 1448836"/>
                <a:gd name="connsiteY41" fmla="*/ 102637 h 1492983"/>
                <a:gd name="connsiteX42" fmla="*/ 954314 w 1448836"/>
                <a:gd name="connsiteY42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9163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54314 w 1448836"/>
                <a:gd name="connsiteY39" fmla="*/ 102637 h 1492983"/>
                <a:gd name="connsiteX40" fmla="*/ 954314 w 1448836"/>
                <a:gd name="connsiteY40" fmla="*/ 0 h 1492983"/>
                <a:gd name="connsiteX0" fmla="*/ 310501 w 1448836"/>
                <a:gd name="connsiteY0" fmla="*/ 242596 h 1492983"/>
                <a:gd name="connsiteX1" fmla="*/ 319832 w 1448836"/>
                <a:gd name="connsiteY1" fmla="*/ 298580 h 1492983"/>
                <a:gd name="connsiteX2" fmla="*/ 329163 w 1448836"/>
                <a:gd name="connsiteY2" fmla="*/ 335902 h 1492983"/>
                <a:gd name="connsiteX3" fmla="*/ 263848 w 1448836"/>
                <a:gd name="connsiteY3" fmla="*/ 587829 h 1492983"/>
                <a:gd name="connsiteX4" fmla="*/ 245187 w 1448836"/>
                <a:gd name="connsiteY4" fmla="*/ 615820 h 1492983"/>
                <a:gd name="connsiteX5" fmla="*/ 235856 w 1448836"/>
                <a:gd name="connsiteY5" fmla="*/ 699796 h 1492983"/>
                <a:gd name="connsiteX6" fmla="*/ 207865 w 1448836"/>
                <a:gd name="connsiteY6" fmla="*/ 737118 h 1492983"/>
                <a:gd name="connsiteX7" fmla="*/ 86567 w 1448836"/>
                <a:gd name="connsiteY7" fmla="*/ 942392 h 1492983"/>
                <a:gd name="connsiteX8" fmla="*/ 67905 w 1448836"/>
                <a:gd name="connsiteY8" fmla="*/ 970384 h 1492983"/>
                <a:gd name="connsiteX9" fmla="*/ 58575 w 1448836"/>
                <a:gd name="connsiteY9" fmla="*/ 1017037 h 1492983"/>
                <a:gd name="connsiteX10" fmla="*/ 39914 w 1448836"/>
                <a:gd name="connsiteY10" fmla="*/ 1073020 h 1492983"/>
                <a:gd name="connsiteX11" fmla="*/ 30583 w 1448836"/>
                <a:gd name="connsiteY11" fmla="*/ 1119674 h 1492983"/>
                <a:gd name="connsiteX12" fmla="*/ 11922 w 1448836"/>
                <a:gd name="connsiteY12" fmla="*/ 1175657 h 1492983"/>
                <a:gd name="connsiteX13" fmla="*/ 11922 w 1448836"/>
                <a:gd name="connsiteY13" fmla="*/ 1352939 h 1492983"/>
                <a:gd name="connsiteX14" fmla="*/ 67905 w 1448836"/>
                <a:gd name="connsiteY14" fmla="*/ 1408923 h 1492983"/>
                <a:gd name="connsiteX15" fmla="*/ 114559 w 1448836"/>
                <a:gd name="connsiteY15" fmla="*/ 1436914 h 1492983"/>
                <a:gd name="connsiteX16" fmla="*/ 133220 w 1448836"/>
                <a:gd name="connsiteY16" fmla="*/ 1455576 h 1492983"/>
                <a:gd name="connsiteX17" fmla="*/ 208708 w 1448836"/>
                <a:gd name="connsiteY17" fmla="*/ 1478972 h 1492983"/>
                <a:gd name="connsiteX18" fmla="*/ 301171 w 1448836"/>
                <a:gd name="connsiteY18" fmla="*/ 1492898 h 1492983"/>
                <a:gd name="connsiteX19" fmla="*/ 375816 w 1448836"/>
                <a:gd name="connsiteY19" fmla="*/ 1483567 h 1492983"/>
                <a:gd name="connsiteX20" fmla="*/ 422469 w 1448836"/>
                <a:gd name="connsiteY20" fmla="*/ 1464906 h 1492983"/>
                <a:gd name="connsiteX21" fmla="*/ 450461 w 1448836"/>
                <a:gd name="connsiteY21" fmla="*/ 1455576 h 1492983"/>
                <a:gd name="connsiteX22" fmla="*/ 469122 w 1448836"/>
                <a:gd name="connsiteY22" fmla="*/ 1436914 h 1492983"/>
                <a:gd name="connsiteX23" fmla="*/ 506444 w 1448836"/>
                <a:gd name="connsiteY23" fmla="*/ 1408923 h 1492983"/>
                <a:gd name="connsiteX24" fmla="*/ 753635 w 1448836"/>
                <a:gd name="connsiteY24" fmla="*/ 1366443 h 1492983"/>
                <a:gd name="connsiteX25" fmla="*/ 992903 w 1448836"/>
                <a:gd name="connsiteY25" fmla="*/ 1390261 h 1492983"/>
                <a:gd name="connsiteX26" fmla="*/ 1158603 w 1448836"/>
                <a:gd name="connsiteY26" fmla="*/ 1431898 h 1492983"/>
                <a:gd name="connsiteX27" fmla="*/ 1333117 w 1448836"/>
                <a:gd name="connsiteY27" fmla="*/ 1436070 h 1492983"/>
                <a:gd name="connsiteX28" fmla="*/ 1420844 w 1448836"/>
                <a:gd name="connsiteY28" fmla="*/ 1324947 h 1492983"/>
                <a:gd name="connsiteX29" fmla="*/ 1448836 w 1448836"/>
                <a:gd name="connsiteY29" fmla="*/ 1259633 h 1492983"/>
                <a:gd name="connsiteX30" fmla="*/ 1439505 w 1448836"/>
                <a:gd name="connsiteY30" fmla="*/ 1147665 h 1492983"/>
                <a:gd name="connsiteX31" fmla="*/ 1402183 w 1448836"/>
                <a:gd name="connsiteY31" fmla="*/ 1054359 h 1492983"/>
                <a:gd name="connsiteX32" fmla="*/ 1355530 w 1448836"/>
                <a:gd name="connsiteY32" fmla="*/ 998376 h 1492983"/>
                <a:gd name="connsiteX33" fmla="*/ 1318207 w 1448836"/>
                <a:gd name="connsiteY33" fmla="*/ 923731 h 1492983"/>
                <a:gd name="connsiteX34" fmla="*/ 1183969 w 1448836"/>
                <a:gd name="connsiteY34" fmla="*/ 704532 h 1492983"/>
                <a:gd name="connsiteX35" fmla="*/ 1020332 w 1448836"/>
                <a:gd name="connsiteY35" fmla="*/ 493819 h 1492983"/>
                <a:gd name="connsiteX36" fmla="*/ 983291 w 1448836"/>
                <a:gd name="connsiteY36" fmla="*/ 354845 h 1492983"/>
                <a:gd name="connsiteX37" fmla="*/ 964066 w 1448836"/>
                <a:gd name="connsiteY37" fmla="*/ 195943 h 1492983"/>
                <a:gd name="connsiteX38" fmla="*/ 954314 w 1448836"/>
                <a:gd name="connsiteY38" fmla="*/ 102637 h 1492983"/>
                <a:gd name="connsiteX39" fmla="*/ 954314 w 1448836"/>
                <a:gd name="connsiteY39" fmla="*/ 0 h 1492983"/>
                <a:gd name="connsiteX0" fmla="*/ 319832 w 1448836"/>
                <a:gd name="connsiteY0" fmla="*/ 298580 h 1492983"/>
                <a:gd name="connsiteX1" fmla="*/ 329163 w 1448836"/>
                <a:gd name="connsiteY1" fmla="*/ 335902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19832 w 1448836"/>
                <a:gd name="connsiteY0" fmla="*/ 298580 h 1492983"/>
                <a:gd name="connsiteX1" fmla="*/ 315378 w 1448836"/>
                <a:gd name="connsiteY1" fmla="*/ 386447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57734 w 1451040"/>
                <a:gd name="connsiteY31" fmla="*/ 998376 h 1492983"/>
                <a:gd name="connsiteX32" fmla="*/ 1320411 w 1451040"/>
                <a:gd name="connsiteY32" fmla="*/ 923731 h 1492983"/>
                <a:gd name="connsiteX33" fmla="*/ 1186173 w 1451040"/>
                <a:gd name="connsiteY33" fmla="*/ 704532 h 1492983"/>
                <a:gd name="connsiteX34" fmla="*/ 1022536 w 1451040"/>
                <a:gd name="connsiteY34" fmla="*/ 493819 h 1492983"/>
                <a:gd name="connsiteX35" fmla="*/ 985495 w 1451040"/>
                <a:gd name="connsiteY35" fmla="*/ 354845 h 1492983"/>
                <a:gd name="connsiteX36" fmla="*/ 966270 w 1451040"/>
                <a:gd name="connsiteY36" fmla="*/ 195943 h 1492983"/>
                <a:gd name="connsiteX37" fmla="*/ 956518 w 1451040"/>
                <a:gd name="connsiteY37" fmla="*/ 102637 h 1492983"/>
                <a:gd name="connsiteX38" fmla="*/ 956518 w 1451040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20411 w 1451040"/>
                <a:gd name="connsiteY31" fmla="*/ 923731 h 1492983"/>
                <a:gd name="connsiteX32" fmla="*/ 1186173 w 1451040"/>
                <a:gd name="connsiteY32" fmla="*/ 704532 h 1492983"/>
                <a:gd name="connsiteX33" fmla="*/ 1022536 w 1451040"/>
                <a:gd name="connsiteY33" fmla="*/ 493819 h 1492983"/>
                <a:gd name="connsiteX34" fmla="*/ 985495 w 1451040"/>
                <a:gd name="connsiteY34" fmla="*/ 354845 h 1492983"/>
                <a:gd name="connsiteX35" fmla="*/ 966270 w 1451040"/>
                <a:gd name="connsiteY35" fmla="*/ 195943 h 1492983"/>
                <a:gd name="connsiteX36" fmla="*/ 956518 w 1451040"/>
                <a:gd name="connsiteY36" fmla="*/ 102637 h 1492983"/>
                <a:gd name="connsiteX37" fmla="*/ 956518 w 1451040"/>
                <a:gd name="connsiteY37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38060 w 1451040"/>
                <a:gd name="connsiteY3" fmla="*/ 699796 h 1492983"/>
                <a:gd name="connsiteX4" fmla="*/ 210069 w 1451040"/>
                <a:gd name="connsiteY4" fmla="*/ 737118 h 1492983"/>
                <a:gd name="connsiteX5" fmla="*/ 88771 w 1451040"/>
                <a:gd name="connsiteY5" fmla="*/ 942392 h 1492983"/>
                <a:gd name="connsiteX6" fmla="*/ 70109 w 1451040"/>
                <a:gd name="connsiteY6" fmla="*/ 970384 h 1492983"/>
                <a:gd name="connsiteX7" fmla="*/ 60779 w 1451040"/>
                <a:gd name="connsiteY7" fmla="*/ 1017037 h 1492983"/>
                <a:gd name="connsiteX8" fmla="*/ 42118 w 1451040"/>
                <a:gd name="connsiteY8" fmla="*/ 1073020 h 1492983"/>
                <a:gd name="connsiteX9" fmla="*/ 32787 w 1451040"/>
                <a:gd name="connsiteY9" fmla="*/ 1119674 h 1492983"/>
                <a:gd name="connsiteX10" fmla="*/ 14126 w 1451040"/>
                <a:gd name="connsiteY10" fmla="*/ 1175657 h 1492983"/>
                <a:gd name="connsiteX11" fmla="*/ 9531 w 1451040"/>
                <a:gd name="connsiteY11" fmla="*/ 1316179 h 1492983"/>
                <a:gd name="connsiteX12" fmla="*/ 70109 w 1451040"/>
                <a:gd name="connsiteY12" fmla="*/ 1408923 h 1492983"/>
                <a:gd name="connsiteX13" fmla="*/ 116763 w 1451040"/>
                <a:gd name="connsiteY13" fmla="*/ 1436914 h 1492983"/>
                <a:gd name="connsiteX14" fmla="*/ 135424 w 1451040"/>
                <a:gd name="connsiteY14" fmla="*/ 1455576 h 1492983"/>
                <a:gd name="connsiteX15" fmla="*/ 210912 w 1451040"/>
                <a:gd name="connsiteY15" fmla="*/ 1478972 h 1492983"/>
                <a:gd name="connsiteX16" fmla="*/ 303375 w 1451040"/>
                <a:gd name="connsiteY16" fmla="*/ 1492898 h 1492983"/>
                <a:gd name="connsiteX17" fmla="*/ 378020 w 1451040"/>
                <a:gd name="connsiteY17" fmla="*/ 1483567 h 1492983"/>
                <a:gd name="connsiteX18" fmla="*/ 424673 w 1451040"/>
                <a:gd name="connsiteY18" fmla="*/ 1464906 h 1492983"/>
                <a:gd name="connsiteX19" fmla="*/ 452665 w 1451040"/>
                <a:gd name="connsiteY19" fmla="*/ 1455576 h 1492983"/>
                <a:gd name="connsiteX20" fmla="*/ 471326 w 1451040"/>
                <a:gd name="connsiteY20" fmla="*/ 1436914 h 1492983"/>
                <a:gd name="connsiteX21" fmla="*/ 508648 w 1451040"/>
                <a:gd name="connsiteY21" fmla="*/ 1408923 h 1492983"/>
                <a:gd name="connsiteX22" fmla="*/ 755839 w 1451040"/>
                <a:gd name="connsiteY22" fmla="*/ 1366443 h 1492983"/>
                <a:gd name="connsiteX23" fmla="*/ 995107 w 1451040"/>
                <a:gd name="connsiteY23" fmla="*/ 1390261 h 1492983"/>
                <a:gd name="connsiteX24" fmla="*/ 1160807 w 1451040"/>
                <a:gd name="connsiteY24" fmla="*/ 1431898 h 1492983"/>
                <a:gd name="connsiteX25" fmla="*/ 1335321 w 1451040"/>
                <a:gd name="connsiteY25" fmla="*/ 1436070 h 1492983"/>
                <a:gd name="connsiteX26" fmla="*/ 1423048 w 1451040"/>
                <a:gd name="connsiteY26" fmla="*/ 1324947 h 1492983"/>
                <a:gd name="connsiteX27" fmla="*/ 1451040 w 1451040"/>
                <a:gd name="connsiteY27" fmla="*/ 1259633 h 1492983"/>
                <a:gd name="connsiteX28" fmla="*/ 1441709 w 1451040"/>
                <a:gd name="connsiteY28" fmla="*/ 1147665 h 1492983"/>
                <a:gd name="connsiteX29" fmla="*/ 1404387 w 1451040"/>
                <a:gd name="connsiteY29" fmla="*/ 1054359 h 1492983"/>
                <a:gd name="connsiteX30" fmla="*/ 1320411 w 1451040"/>
                <a:gd name="connsiteY30" fmla="*/ 923731 h 1492983"/>
                <a:gd name="connsiteX31" fmla="*/ 1186173 w 1451040"/>
                <a:gd name="connsiteY31" fmla="*/ 704532 h 1492983"/>
                <a:gd name="connsiteX32" fmla="*/ 1022536 w 1451040"/>
                <a:gd name="connsiteY32" fmla="*/ 493819 h 1492983"/>
                <a:gd name="connsiteX33" fmla="*/ 985495 w 1451040"/>
                <a:gd name="connsiteY33" fmla="*/ 354845 h 1492983"/>
                <a:gd name="connsiteX34" fmla="*/ 966270 w 1451040"/>
                <a:gd name="connsiteY34" fmla="*/ 195943 h 1492983"/>
                <a:gd name="connsiteX35" fmla="*/ 956518 w 1451040"/>
                <a:gd name="connsiteY35" fmla="*/ 102637 h 1492983"/>
                <a:gd name="connsiteX36" fmla="*/ 956518 w 1451040"/>
                <a:gd name="connsiteY36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22536 w 1451040"/>
                <a:gd name="connsiteY31" fmla="*/ 49381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63890 w 1451040"/>
                <a:gd name="connsiteY31" fmla="*/ 55814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063890 w 1451040"/>
                <a:gd name="connsiteY30" fmla="*/ 558149 h 1492983"/>
                <a:gd name="connsiteX31" fmla="*/ 985495 w 1451040"/>
                <a:gd name="connsiteY31" fmla="*/ 354845 h 1492983"/>
                <a:gd name="connsiteX32" fmla="*/ 966270 w 1451040"/>
                <a:gd name="connsiteY32" fmla="*/ 195943 h 1492983"/>
                <a:gd name="connsiteX33" fmla="*/ 956518 w 1451040"/>
                <a:gd name="connsiteY33" fmla="*/ 102637 h 1492983"/>
                <a:gd name="connsiteX34" fmla="*/ 956518 w 1451040"/>
                <a:gd name="connsiteY34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471326 w 1451040"/>
                <a:gd name="connsiteY18" fmla="*/ 1436914 h 1492983"/>
                <a:gd name="connsiteX19" fmla="*/ 508648 w 1451040"/>
                <a:gd name="connsiteY19" fmla="*/ 1408923 h 1492983"/>
                <a:gd name="connsiteX20" fmla="*/ 755839 w 1451040"/>
                <a:gd name="connsiteY20" fmla="*/ 1366443 h 1492983"/>
                <a:gd name="connsiteX21" fmla="*/ 995107 w 1451040"/>
                <a:gd name="connsiteY21" fmla="*/ 1390261 h 1492983"/>
                <a:gd name="connsiteX22" fmla="*/ 1160807 w 1451040"/>
                <a:gd name="connsiteY22" fmla="*/ 1431898 h 1492983"/>
                <a:gd name="connsiteX23" fmla="*/ 1335321 w 1451040"/>
                <a:gd name="connsiteY23" fmla="*/ 1436070 h 1492983"/>
                <a:gd name="connsiteX24" fmla="*/ 1423048 w 1451040"/>
                <a:gd name="connsiteY24" fmla="*/ 1324947 h 1492983"/>
                <a:gd name="connsiteX25" fmla="*/ 1451040 w 1451040"/>
                <a:gd name="connsiteY25" fmla="*/ 1259633 h 1492983"/>
                <a:gd name="connsiteX26" fmla="*/ 1441709 w 1451040"/>
                <a:gd name="connsiteY26" fmla="*/ 1147665 h 1492983"/>
                <a:gd name="connsiteX27" fmla="*/ 1404387 w 1451040"/>
                <a:gd name="connsiteY27" fmla="*/ 1054359 h 1492983"/>
                <a:gd name="connsiteX28" fmla="*/ 1320411 w 1451040"/>
                <a:gd name="connsiteY28" fmla="*/ 923731 h 1492983"/>
                <a:gd name="connsiteX29" fmla="*/ 1063890 w 1451040"/>
                <a:gd name="connsiteY29" fmla="*/ 558149 h 1492983"/>
                <a:gd name="connsiteX30" fmla="*/ 985495 w 1451040"/>
                <a:gd name="connsiteY30" fmla="*/ 354845 h 1492983"/>
                <a:gd name="connsiteX31" fmla="*/ 966270 w 1451040"/>
                <a:gd name="connsiteY31" fmla="*/ 195943 h 1492983"/>
                <a:gd name="connsiteX32" fmla="*/ 956518 w 1451040"/>
                <a:gd name="connsiteY32" fmla="*/ 102637 h 1492983"/>
                <a:gd name="connsiteX33" fmla="*/ 956518 w 1451040"/>
                <a:gd name="connsiteY33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508648 w 1451040"/>
                <a:gd name="connsiteY18" fmla="*/ 1408923 h 1492983"/>
                <a:gd name="connsiteX19" fmla="*/ 755839 w 1451040"/>
                <a:gd name="connsiteY19" fmla="*/ 1366443 h 1492983"/>
                <a:gd name="connsiteX20" fmla="*/ 995107 w 1451040"/>
                <a:gd name="connsiteY20" fmla="*/ 1390261 h 1492983"/>
                <a:gd name="connsiteX21" fmla="*/ 1160807 w 1451040"/>
                <a:gd name="connsiteY21" fmla="*/ 1431898 h 1492983"/>
                <a:gd name="connsiteX22" fmla="*/ 1335321 w 1451040"/>
                <a:gd name="connsiteY22" fmla="*/ 1436070 h 1492983"/>
                <a:gd name="connsiteX23" fmla="*/ 1423048 w 1451040"/>
                <a:gd name="connsiteY23" fmla="*/ 1324947 h 1492983"/>
                <a:gd name="connsiteX24" fmla="*/ 1451040 w 1451040"/>
                <a:gd name="connsiteY24" fmla="*/ 1259633 h 1492983"/>
                <a:gd name="connsiteX25" fmla="*/ 1441709 w 1451040"/>
                <a:gd name="connsiteY25" fmla="*/ 1147665 h 1492983"/>
                <a:gd name="connsiteX26" fmla="*/ 1404387 w 1451040"/>
                <a:gd name="connsiteY26" fmla="*/ 1054359 h 1492983"/>
                <a:gd name="connsiteX27" fmla="*/ 1320411 w 1451040"/>
                <a:gd name="connsiteY27" fmla="*/ 923731 h 1492983"/>
                <a:gd name="connsiteX28" fmla="*/ 1063890 w 1451040"/>
                <a:gd name="connsiteY28" fmla="*/ 558149 h 1492983"/>
                <a:gd name="connsiteX29" fmla="*/ 985495 w 1451040"/>
                <a:gd name="connsiteY29" fmla="*/ 354845 h 1492983"/>
                <a:gd name="connsiteX30" fmla="*/ 966270 w 1451040"/>
                <a:gd name="connsiteY30" fmla="*/ 195943 h 1492983"/>
                <a:gd name="connsiteX31" fmla="*/ 956518 w 1451040"/>
                <a:gd name="connsiteY31" fmla="*/ 102637 h 1492983"/>
                <a:gd name="connsiteX32" fmla="*/ 956518 w 1451040"/>
                <a:gd name="connsiteY32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08648 w 1451040"/>
                <a:gd name="connsiteY17" fmla="*/ 1408923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31623 w 1451040"/>
                <a:gd name="connsiteY17" fmla="*/ 1413518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32787 w 1451040"/>
                <a:gd name="connsiteY6" fmla="*/ 1119674 h 1492983"/>
                <a:gd name="connsiteX7" fmla="*/ 14126 w 1451040"/>
                <a:gd name="connsiteY7" fmla="*/ 1175657 h 1492983"/>
                <a:gd name="connsiteX8" fmla="*/ 9531 w 1451040"/>
                <a:gd name="connsiteY8" fmla="*/ 1316179 h 1492983"/>
                <a:gd name="connsiteX9" fmla="*/ 70109 w 1451040"/>
                <a:gd name="connsiteY9" fmla="*/ 1408923 h 1492983"/>
                <a:gd name="connsiteX10" fmla="*/ 116763 w 1451040"/>
                <a:gd name="connsiteY10" fmla="*/ 1436914 h 1492983"/>
                <a:gd name="connsiteX11" fmla="*/ 135424 w 1451040"/>
                <a:gd name="connsiteY11" fmla="*/ 1455576 h 1492983"/>
                <a:gd name="connsiteX12" fmla="*/ 210912 w 1451040"/>
                <a:gd name="connsiteY12" fmla="*/ 1478972 h 1492983"/>
                <a:gd name="connsiteX13" fmla="*/ 303375 w 1451040"/>
                <a:gd name="connsiteY13" fmla="*/ 1492898 h 1492983"/>
                <a:gd name="connsiteX14" fmla="*/ 378020 w 1451040"/>
                <a:gd name="connsiteY14" fmla="*/ 1483567 h 1492983"/>
                <a:gd name="connsiteX15" fmla="*/ 424673 w 1451040"/>
                <a:gd name="connsiteY15" fmla="*/ 1464906 h 1492983"/>
                <a:gd name="connsiteX16" fmla="*/ 531623 w 1451040"/>
                <a:gd name="connsiteY16" fmla="*/ 1413518 h 1492983"/>
                <a:gd name="connsiteX17" fmla="*/ 755839 w 1451040"/>
                <a:gd name="connsiteY17" fmla="*/ 1366443 h 1492983"/>
                <a:gd name="connsiteX18" fmla="*/ 995107 w 1451040"/>
                <a:gd name="connsiteY18" fmla="*/ 1390261 h 1492983"/>
                <a:gd name="connsiteX19" fmla="*/ 1160807 w 1451040"/>
                <a:gd name="connsiteY19" fmla="*/ 1431898 h 1492983"/>
                <a:gd name="connsiteX20" fmla="*/ 1335321 w 1451040"/>
                <a:gd name="connsiteY20" fmla="*/ 1436070 h 1492983"/>
                <a:gd name="connsiteX21" fmla="*/ 1423048 w 1451040"/>
                <a:gd name="connsiteY21" fmla="*/ 1324947 h 1492983"/>
                <a:gd name="connsiteX22" fmla="*/ 1451040 w 1451040"/>
                <a:gd name="connsiteY22" fmla="*/ 1259633 h 1492983"/>
                <a:gd name="connsiteX23" fmla="*/ 1441709 w 1451040"/>
                <a:gd name="connsiteY23" fmla="*/ 1147665 h 1492983"/>
                <a:gd name="connsiteX24" fmla="*/ 1404387 w 1451040"/>
                <a:gd name="connsiteY24" fmla="*/ 1054359 h 1492983"/>
                <a:gd name="connsiteX25" fmla="*/ 1320411 w 1451040"/>
                <a:gd name="connsiteY25" fmla="*/ 923731 h 1492983"/>
                <a:gd name="connsiteX26" fmla="*/ 1063890 w 1451040"/>
                <a:gd name="connsiteY26" fmla="*/ 558149 h 1492983"/>
                <a:gd name="connsiteX27" fmla="*/ 985495 w 1451040"/>
                <a:gd name="connsiteY27" fmla="*/ 354845 h 1492983"/>
                <a:gd name="connsiteX28" fmla="*/ 966270 w 1451040"/>
                <a:gd name="connsiteY28" fmla="*/ 195943 h 1492983"/>
                <a:gd name="connsiteX29" fmla="*/ 956518 w 1451040"/>
                <a:gd name="connsiteY29" fmla="*/ 102637 h 1492983"/>
                <a:gd name="connsiteX30" fmla="*/ 956518 w 1451040"/>
                <a:gd name="connsiteY30" fmla="*/ 0 h 1492983"/>
                <a:gd name="connsiteX0" fmla="*/ 323076 w 1452080"/>
                <a:gd name="connsiteY0" fmla="*/ 298580 h 1492983"/>
                <a:gd name="connsiteX1" fmla="*/ 318622 w 1452080"/>
                <a:gd name="connsiteY1" fmla="*/ 386447 h 1492983"/>
                <a:gd name="connsiteX2" fmla="*/ 267092 w 1452080"/>
                <a:gd name="connsiteY2" fmla="*/ 587829 h 1492983"/>
                <a:gd name="connsiteX3" fmla="*/ 211109 w 1452080"/>
                <a:gd name="connsiteY3" fmla="*/ 737118 h 1492983"/>
                <a:gd name="connsiteX4" fmla="*/ 89811 w 1452080"/>
                <a:gd name="connsiteY4" fmla="*/ 942392 h 1492983"/>
                <a:gd name="connsiteX5" fmla="*/ 61819 w 1452080"/>
                <a:gd name="connsiteY5" fmla="*/ 1017037 h 1492983"/>
                <a:gd name="connsiteX6" fmla="*/ 15166 w 1452080"/>
                <a:gd name="connsiteY6" fmla="*/ 1175657 h 1492983"/>
                <a:gd name="connsiteX7" fmla="*/ 10571 w 1452080"/>
                <a:gd name="connsiteY7" fmla="*/ 1316179 h 1492983"/>
                <a:gd name="connsiteX8" fmla="*/ 71149 w 1452080"/>
                <a:gd name="connsiteY8" fmla="*/ 1408923 h 1492983"/>
                <a:gd name="connsiteX9" fmla="*/ 117803 w 1452080"/>
                <a:gd name="connsiteY9" fmla="*/ 1436914 h 1492983"/>
                <a:gd name="connsiteX10" fmla="*/ 136464 w 1452080"/>
                <a:gd name="connsiteY10" fmla="*/ 1455576 h 1492983"/>
                <a:gd name="connsiteX11" fmla="*/ 211952 w 1452080"/>
                <a:gd name="connsiteY11" fmla="*/ 1478972 h 1492983"/>
                <a:gd name="connsiteX12" fmla="*/ 304415 w 1452080"/>
                <a:gd name="connsiteY12" fmla="*/ 1492898 h 1492983"/>
                <a:gd name="connsiteX13" fmla="*/ 379060 w 1452080"/>
                <a:gd name="connsiteY13" fmla="*/ 1483567 h 1492983"/>
                <a:gd name="connsiteX14" fmla="*/ 425713 w 1452080"/>
                <a:gd name="connsiteY14" fmla="*/ 1464906 h 1492983"/>
                <a:gd name="connsiteX15" fmla="*/ 532663 w 1452080"/>
                <a:gd name="connsiteY15" fmla="*/ 1413518 h 1492983"/>
                <a:gd name="connsiteX16" fmla="*/ 756879 w 1452080"/>
                <a:gd name="connsiteY16" fmla="*/ 1366443 h 1492983"/>
                <a:gd name="connsiteX17" fmla="*/ 996147 w 1452080"/>
                <a:gd name="connsiteY17" fmla="*/ 1390261 h 1492983"/>
                <a:gd name="connsiteX18" fmla="*/ 1161847 w 1452080"/>
                <a:gd name="connsiteY18" fmla="*/ 1431898 h 1492983"/>
                <a:gd name="connsiteX19" fmla="*/ 1336361 w 1452080"/>
                <a:gd name="connsiteY19" fmla="*/ 1436070 h 1492983"/>
                <a:gd name="connsiteX20" fmla="*/ 1424088 w 1452080"/>
                <a:gd name="connsiteY20" fmla="*/ 1324947 h 1492983"/>
                <a:gd name="connsiteX21" fmla="*/ 1452080 w 1452080"/>
                <a:gd name="connsiteY21" fmla="*/ 1259633 h 1492983"/>
                <a:gd name="connsiteX22" fmla="*/ 1442749 w 1452080"/>
                <a:gd name="connsiteY22" fmla="*/ 1147665 h 1492983"/>
                <a:gd name="connsiteX23" fmla="*/ 1405427 w 1452080"/>
                <a:gd name="connsiteY23" fmla="*/ 1054359 h 1492983"/>
                <a:gd name="connsiteX24" fmla="*/ 1321451 w 1452080"/>
                <a:gd name="connsiteY24" fmla="*/ 923731 h 1492983"/>
                <a:gd name="connsiteX25" fmla="*/ 1064930 w 1452080"/>
                <a:gd name="connsiteY25" fmla="*/ 558149 h 1492983"/>
                <a:gd name="connsiteX26" fmla="*/ 986535 w 1452080"/>
                <a:gd name="connsiteY26" fmla="*/ 354845 h 1492983"/>
                <a:gd name="connsiteX27" fmla="*/ 967310 w 1452080"/>
                <a:gd name="connsiteY27" fmla="*/ 195943 h 1492983"/>
                <a:gd name="connsiteX28" fmla="*/ 957558 w 1452080"/>
                <a:gd name="connsiteY28" fmla="*/ 102637 h 1492983"/>
                <a:gd name="connsiteX29" fmla="*/ 957558 w 1452080"/>
                <a:gd name="connsiteY29" fmla="*/ 0 h 1492983"/>
                <a:gd name="connsiteX0" fmla="*/ 314179 w 1443183"/>
                <a:gd name="connsiteY0" fmla="*/ 298580 h 1492983"/>
                <a:gd name="connsiteX1" fmla="*/ 309725 w 1443183"/>
                <a:gd name="connsiteY1" fmla="*/ 386447 h 1492983"/>
                <a:gd name="connsiteX2" fmla="*/ 258195 w 1443183"/>
                <a:gd name="connsiteY2" fmla="*/ 587829 h 1492983"/>
                <a:gd name="connsiteX3" fmla="*/ 202212 w 1443183"/>
                <a:gd name="connsiteY3" fmla="*/ 737118 h 1492983"/>
                <a:gd name="connsiteX4" fmla="*/ 80914 w 1443183"/>
                <a:gd name="connsiteY4" fmla="*/ 942392 h 1492983"/>
                <a:gd name="connsiteX5" fmla="*/ 52922 w 1443183"/>
                <a:gd name="connsiteY5" fmla="*/ 1017037 h 1492983"/>
                <a:gd name="connsiteX6" fmla="*/ 20054 w 1443183"/>
                <a:gd name="connsiteY6" fmla="*/ 1161872 h 1492983"/>
                <a:gd name="connsiteX7" fmla="*/ 1674 w 1443183"/>
                <a:gd name="connsiteY7" fmla="*/ 1316179 h 1492983"/>
                <a:gd name="connsiteX8" fmla="*/ 62252 w 1443183"/>
                <a:gd name="connsiteY8" fmla="*/ 1408923 h 1492983"/>
                <a:gd name="connsiteX9" fmla="*/ 108906 w 1443183"/>
                <a:gd name="connsiteY9" fmla="*/ 1436914 h 1492983"/>
                <a:gd name="connsiteX10" fmla="*/ 127567 w 1443183"/>
                <a:gd name="connsiteY10" fmla="*/ 1455576 h 1492983"/>
                <a:gd name="connsiteX11" fmla="*/ 203055 w 1443183"/>
                <a:gd name="connsiteY11" fmla="*/ 1478972 h 1492983"/>
                <a:gd name="connsiteX12" fmla="*/ 295518 w 1443183"/>
                <a:gd name="connsiteY12" fmla="*/ 1492898 h 1492983"/>
                <a:gd name="connsiteX13" fmla="*/ 370163 w 1443183"/>
                <a:gd name="connsiteY13" fmla="*/ 1483567 h 1492983"/>
                <a:gd name="connsiteX14" fmla="*/ 416816 w 1443183"/>
                <a:gd name="connsiteY14" fmla="*/ 1464906 h 1492983"/>
                <a:gd name="connsiteX15" fmla="*/ 523766 w 1443183"/>
                <a:gd name="connsiteY15" fmla="*/ 1413518 h 1492983"/>
                <a:gd name="connsiteX16" fmla="*/ 747982 w 1443183"/>
                <a:gd name="connsiteY16" fmla="*/ 1366443 h 1492983"/>
                <a:gd name="connsiteX17" fmla="*/ 987250 w 1443183"/>
                <a:gd name="connsiteY17" fmla="*/ 1390261 h 1492983"/>
                <a:gd name="connsiteX18" fmla="*/ 1152950 w 1443183"/>
                <a:gd name="connsiteY18" fmla="*/ 1431898 h 1492983"/>
                <a:gd name="connsiteX19" fmla="*/ 1327464 w 1443183"/>
                <a:gd name="connsiteY19" fmla="*/ 1436070 h 1492983"/>
                <a:gd name="connsiteX20" fmla="*/ 1415191 w 1443183"/>
                <a:gd name="connsiteY20" fmla="*/ 1324947 h 1492983"/>
                <a:gd name="connsiteX21" fmla="*/ 1443183 w 1443183"/>
                <a:gd name="connsiteY21" fmla="*/ 1259633 h 1492983"/>
                <a:gd name="connsiteX22" fmla="*/ 1433852 w 1443183"/>
                <a:gd name="connsiteY22" fmla="*/ 1147665 h 1492983"/>
                <a:gd name="connsiteX23" fmla="*/ 1396530 w 1443183"/>
                <a:gd name="connsiteY23" fmla="*/ 1054359 h 1492983"/>
                <a:gd name="connsiteX24" fmla="*/ 1312554 w 1443183"/>
                <a:gd name="connsiteY24" fmla="*/ 923731 h 1492983"/>
                <a:gd name="connsiteX25" fmla="*/ 1056033 w 1443183"/>
                <a:gd name="connsiteY25" fmla="*/ 558149 h 1492983"/>
                <a:gd name="connsiteX26" fmla="*/ 977638 w 1443183"/>
                <a:gd name="connsiteY26" fmla="*/ 354845 h 1492983"/>
                <a:gd name="connsiteX27" fmla="*/ 958413 w 1443183"/>
                <a:gd name="connsiteY27" fmla="*/ 195943 h 1492983"/>
                <a:gd name="connsiteX28" fmla="*/ 948661 w 1443183"/>
                <a:gd name="connsiteY28" fmla="*/ 102637 h 1492983"/>
                <a:gd name="connsiteX29" fmla="*/ 948661 w 1443183"/>
                <a:gd name="connsiteY29" fmla="*/ 0 h 1492983"/>
                <a:gd name="connsiteX0" fmla="*/ 312550 w 1441554"/>
                <a:gd name="connsiteY0" fmla="*/ 298580 h 1492983"/>
                <a:gd name="connsiteX1" fmla="*/ 308096 w 1441554"/>
                <a:gd name="connsiteY1" fmla="*/ 386447 h 1492983"/>
                <a:gd name="connsiteX2" fmla="*/ 256566 w 1441554"/>
                <a:gd name="connsiteY2" fmla="*/ 587829 h 1492983"/>
                <a:gd name="connsiteX3" fmla="*/ 200583 w 1441554"/>
                <a:gd name="connsiteY3" fmla="*/ 737118 h 1492983"/>
                <a:gd name="connsiteX4" fmla="*/ 79285 w 1441554"/>
                <a:gd name="connsiteY4" fmla="*/ 942392 h 1492983"/>
                <a:gd name="connsiteX5" fmla="*/ 51293 w 1441554"/>
                <a:gd name="connsiteY5" fmla="*/ 1017037 h 1492983"/>
                <a:gd name="connsiteX6" fmla="*/ 45 w 1441554"/>
                <a:gd name="connsiteY6" fmla="*/ 1316179 h 1492983"/>
                <a:gd name="connsiteX7" fmla="*/ 60623 w 1441554"/>
                <a:gd name="connsiteY7" fmla="*/ 1408923 h 1492983"/>
                <a:gd name="connsiteX8" fmla="*/ 107277 w 1441554"/>
                <a:gd name="connsiteY8" fmla="*/ 1436914 h 1492983"/>
                <a:gd name="connsiteX9" fmla="*/ 125938 w 1441554"/>
                <a:gd name="connsiteY9" fmla="*/ 1455576 h 1492983"/>
                <a:gd name="connsiteX10" fmla="*/ 201426 w 1441554"/>
                <a:gd name="connsiteY10" fmla="*/ 1478972 h 1492983"/>
                <a:gd name="connsiteX11" fmla="*/ 293889 w 1441554"/>
                <a:gd name="connsiteY11" fmla="*/ 1492898 h 1492983"/>
                <a:gd name="connsiteX12" fmla="*/ 368534 w 1441554"/>
                <a:gd name="connsiteY12" fmla="*/ 1483567 h 1492983"/>
                <a:gd name="connsiteX13" fmla="*/ 415187 w 1441554"/>
                <a:gd name="connsiteY13" fmla="*/ 1464906 h 1492983"/>
                <a:gd name="connsiteX14" fmla="*/ 522137 w 1441554"/>
                <a:gd name="connsiteY14" fmla="*/ 1413518 h 1492983"/>
                <a:gd name="connsiteX15" fmla="*/ 746353 w 1441554"/>
                <a:gd name="connsiteY15" fmla="*/ 1366443 h 1492983"/>
                <a:gd name="connsiteX16" fmla="*/ 985621 w 1441554"/>
                <a:gd name="connsiteY16" fmla="*/ 1390261 h 1492983"/>
                <a:gd name="connsiteX17" fmla="*/ 1151321 w 1441554"/>
                <a:gd name="connsiteY17" fmla="*/ 1431898 h 1492983"/>
                <a:gd name="connsiteX18" fmla="*/ 1325835 w 1441554"/>
                <a:gd name="connsiteY18" fmla="*/ 1436070 h 1492983"/>
                <a:gd name="connsiteX19" fmla="*/ 1413562 w 1441554"/>
                <a:gd name="connsiteY19" fmla="*/ 1324947 h 1492983"/>
                <a:gd name="connsiteX20" fmla="*/ 1441554 w 1441554"/>
                <a:gd name="connsiteY20" fmla="*/ 1259633 h 1492983"/>
                <a:gd name="connsiteX21" fmla="*/ 1432223 w 1441554"/>
                <a:gd name="connsiteY21" fmla="*/ 1147665 h 1492983"/>
                <a:gd name="connsiteX22" fmla="*/ 1394901 w 1441554"/>
                <a:gd name="connsiteY22" fmla="*/ 1054359 h 1492983"/>
                <a:gd name="connsiteX23" fmla="*/ 1310925 w 1441554"/>
                <a:gd name="connsiteY23" fmla="*/ 923731 h 1492983"/>
                <a:gd name="connsiteX24" fmla="*/ 1054404 w 1441554"/>
                <a:gd name="connsiteY24" fmla="*/ 558149 h 1492983"/>
                <a:gd name="connsiteX25" fmla="*/ 976009 w 1441554"/>
                <a:gd name="connsiteY25" fmla="*/ 354845 h 1492983"/>
                <a:gd name="connsiteX26" fmla="*/ 956784 w 1441554"/>
                <a:gd name="connsiteY26" fmla="*/ 195943 h 1492983"/>
                <a:gd name="connsiteX27" fmla="*/ 947032 w 1441554"/>
                <a:gd name="connsiteY27" fmla="*/ 102637 h 1492983"/>
                <a:gd name="connsiteX28" fmla="*/ 947032 w 1441554"/>
                <a:gd name="connsiteY28" fmla="*/ 0 h 1492983"/>
                <a:gd name="connsiteX0" fmla="*/ 335510 w 1464514"/>
                <a:gd name="connsiteY0" fmla="*/ 298580 h 1492983"/>
                <a:gd name="connsiteX1" fmla="*/ 331056 w 1464514"/>
                <a:gd name="connsiteY1" fmla="*/ 386447 h 1492983"/>
                <a:gd name="connsiteX2" fmla="*/ 279526 w 1464514"/>
                <a:gd name="connsiteY2" fmla="*/ 587829 h 1492983"/>
                <a:gd name="connsiteX3" fmla="*/ 223543 w 1464514"/>
                <a:gd name="connsiteY3" fmla="*/ 737118 h 1492983"/>
                <a:gd name="connsiteX4" fmla="*/ 102245 w 1464514"/>
                <a:gd name="connsiteY4" fmla="*/ 942392 h 1492983"/>
                <a:gd name="connsiteX5" fmla="*/ 74253 w 1464514"/>
                <a:gd name="connsiteY5" fmla="*/ 1017037 h 1492983"/>
                <a:gd name="connsiteX6" fmla="*/ 30 w 1464514"/>
                <a:gd name="connsiteY6" fmla="*/ 1242659 h 1492983"/>
                <a:gd name="connsiteX7" fmla="*/ 83583 w 1464514"/>
                <a:gd name="connsiteY7" fmla="*/ 1408923 h 1492983"/>
                <a:gd name="connsiteX8" fmla="*/ 130237 w 1464514"/>
                <a:gd name="connsiteY8" fmla="*/ 1436914 h 1492983"/>
                <a:gd name="connsiteX9" fmla="*/ 148898 w 1464514"/>
                <a:gd name="connsiteY9" fmla="*/ 1455576 h 1492983"/>
                <a:gd name="connsiteX10" fmla="*/ 224386 w 1464514"/>
                <a:gd name="connsiteY10" fmla="*/ 1478972 h 1492983"/>
                <a:gd name="connsiteX11" fmla="*/ 316849 w 1464514"/>
                <a:gd name="connsiteY11" fmla="*/ 1492898 h 1492983"/>
                <a:gd name="connsiteX12" fmla="*/ 391494 w 1464514"/>
                <a:gd name="connsiteY12" fmla="*/ 1483567 h 1492983"/>
                <a:gd name="connsiteX13" fmla="*/ 438147 w 1464514"/>
                <a:gd name="connsiteY13" fmla="*/ 1464906 h 1492983"/>
                <a:gd name="connsiteX14" fmla="*/ 545097 w 1464514"/>
                <a:gd name="connsiteY14" fmla="*/ 1413518 h 1492983"/>
                <a:gd name="connsiteX15" fmla="*/ 769313 w 1464514"/>
                <a:gd name="connsiteY15" fmla="*/ 1366443 h 1492983"/>
                <a:gd name="connsiteX16" fmla="*/ 1008581 w 1464514"/>
                <a:gd name="connsiteY16" fmla="*/ 1390261 h 1492983"/>
                <a:gd name="connsiteX17" fmla="*/ 1174281 w 1464514"/>
                <a:gd name="connsiteY17" fmla="*/ 1431898 h 1492983"/>
                <a:gd name="connsiteX18" fmla="*/ 1348795 w 1464514"/>
                <a:gd name="connsiteY18" fmla="*/ 1436070 h 1492983"/>
                <a:gd name="connsiteX19" fmla="*/ 1436522 w 1464514"/>
                <a:gd name="connsiteY19" fmla="*/ 1324947 h 1492983"/>
                <a:gd name="connsiteX20" fmla="*/ 1464514 w 1464514"/>
                <a:gd name="connsiteY20" fmla="*/ 1259633 h 1492983"/>
                <a:gd name="connsiteX21" fmla="*/ 1455183 w 1464514"/>
                <a:gd name="connsiteY21" fmla="*/ 1147665 h 1492983"/>
                <a:gd name="connsiteX22" fmla="*/ 1417861 w 1464514"/>
                <a:gd name="connsiteY22" fmla="*/ 1054359 h 1492983"/>
                <a:gd name="connsiteX23" fmla="*/ 1333885 w 1464514"/>
                <a:gd name="connsiteY23" fmla="*/ 923731 h 1492983"/>
                <a:gd name="connsiteX24" fmla="*/ 1077364 w 1464514"/>
                <a:gd name="connsiteY24" fmla="*/ 558149 h 1492983"/>
                <a:gd name="connsiteX25" fmla="*/ 998969 w 1464514"/>
                <a:gd name="connsiteY25" fmla="*/ 354845 h 1492983"/>
                <a:gd name="connsiteX26" fmla="*/ 979744 w 1464514"/>
                <a:gd name="connsiteY26" fmla="*/ 195943 h 1492983"/>
                <a:gd name="connsiteX27" fmla="*/ 969992 w 1464514"/>
                <a:gd name="connsiteY27" fmla="*/ 102637 h 1492983"/>
                <a:gd name="connsiteX28" fmla="*/ 969992 w 1464514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02389 w 1464658"/>
                <a:gd name="connsiteY4" fmla="*/ 942392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413236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17037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67582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195943 h 1390377"/>
                <a:gd name="connsiteX1" fmla="*/ 331200 w 1464658"/>
                <a:gd name="connsiteY1" fmla="*/ 283810 h 1390377"/>
                <a:gd name="connsiteX2" fmla="*/ 279670 w 1464658"/>
                <a:gd name="connsiteY2" fmla="*/ 485192 h 1390377"/>
                <a:gd name="connsiteX3" fmla="*/ 223687 w 1464658"/>
                <a:gd name="connsiteY3" fmla="*/ 634481 h 1390377"/>
                <a:gd name="connsiteX4" fmla="*/ 139148 w 1464658"/>
                <a:gd name="connsiteY4" fmla="*/ 825971 h 1390377"/>
                <a:gd name="connsiteX5" fmla="*/ 74397 w 1464658"/>
                <a:gd name="connsiteY5" fmla="*/ 964945 h 1390377"/>
                <a:gd name="connsiteX6" fmla="*/ 174 w 1464658"/>
                <a:gd name="connsiteY6" fmla="*/ 1140022 h 1390377"/>
                <a:gd name="connsiteX7" fmla="*/ 56157 w 1464658"/>
                <a:gd name="connsiteY7" fmla="*/ 1283311 h 1390377"/>
                <a:gd name="connsiteX8" fmla="*/ 130381 w 1464658"/>
                <a:gd name="connsiteY8" fmla="*/ 1334277 h 1390377"/>
                <a:gd name="connsiteX9" fmla="*/ 149042 w 1464658"/>
                <a:gd name="connsiteY9" fmla="*/ 1352939 h 1390377"/>
                <a:gd name="connsiteX10" fmla="*/ 224530 w 1464658"/>
                <a:gd name="connsiteY10" fmla="*/ 1376335 h 1390377"/>
                <a:gd name="connsiteX11" fmla="*/ 316993 w 1464658"/>
                <a:gd name="connsiteY11" fmla="*/ 1390261 h 1390377"/>
                <a:gd name="connsiteX12" fmla="*/ 391638 w 1464658"/>
                <a:gd name="connsiteY12" fmla="*/ 1380930 h 1390377"/>
                <a:gd name="connsiteX13" fmla="*/ 563621 w 1464658"/>
                <a:gd name="connsiteY13" fmla="*/ 1347641 h 1390377"/>
                <a:gd name="connsiteX14" fmla="*/ 801622 w 1464658"/>
                <a:gd name="connsiteY14" fmla="*/ 1300566 h 1390377"/>
                <a:gd name="connsiteX15" fmla="*/ 1008725 w 1464658"/>
                <a:gd name="connsiteY15" fmla="*/ 1310599 h 1390377"/>
                <a:gd name="connsiteX16" fmla="*/ 1174425 w 1464658"/>
                <a:gd name="connsiteY16" fmla="*/ 1329261 h 1390377"/>
                <a:gd name="connsiteX17" fmla="*/ 1348939 w 1464658"/>
                <a:gd name="connsiteY17" fmla="*/ 1333433 h 1390377"/>
                <a:gd name="connsiteX18" fmla="*/ 1436666 w 1464658"/>
                <a:gd name="connsiteY18" fmla="*/ 1222310 h 1390377"/>
                <a:gd name="connsiteX19" fmla="*/ 1464658 w 1464658"/>
                <a:gd name="connsiteY19" fmla="*/ 1156996 h 1390377"/>
                <a:gd name="connsiteX20" fmla="*/ 1455327 w 1464658"/>
                <a:gd name="connsiteY20" fmla="*/ 1045028 h 1390377"/>
                <a:gd name="connsiteX21" fmla="*/ 1418005 w 1464658"/>
                <a:gd name="connsiteY21" fmla="*/ 951722 h 1390377"/>
                <a:gd name="connsiteX22" fmla="*/ 1334029 w 1464658"/>
                <a:gd name="connsiteY22" fmla="*/ 821094 h 1390377"/>
                <a:gd name="connsiteX23" fmla="*/ 1077508 w 1464658"/>
                <a:gd name="connsiteY23" fmla="*/ 455512 h 1390377"/>
                <a:gd name="connsiteX24" fmla="*/ 999113 w 1464658"/>
                <a:gd name="connsiteY24" fmla="*/ 252208 h 1390377"/>
                <a:gd name="connsiteX25" fmla="*/ 979888 w 1464658"/>
                <a:gd name="connsiteY25" fmla="*/ 93306 h 1390377"/>
                <a:gd name="connsiteX26" fmla="*/ 970136 w 1464658"/>
                <a:gd name="connsiteY26" fmla="*/ 0 h 1390377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40127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26342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302891"/>
                <a:gd name="connsiteX1" fmla="*/ 331200 w 1464658"/>
                <a:gd name="connsiteY1" fmla="*/ 190504 h 1302891"/>
                <a:gd name="connsiteX2" fmla="*/ 279670 w 1464658"/>
                <a:gd name="connsiteY2" fmla="*/ 391886 h 1302891"/>
                <a:gd name="connsiteX3" fmla="*/ 223687 w 1464658"/>
                <a:gd name="connsiteY3" fmla="*/ 541175 h 1302891"/>
                <a:gd name="connsiteX4" fmla="*/ 139148 w 1464658"/>
                <a:gd name="connsiteY4" fmla="*/ 732665 h 1302891"/>
                <a:gd name="connsiteX5" fmla="*/ 74397 w 1464658"/>
                <a:gd name="connsiteY5" fmla="*/ 871639 h 1302891"/>
                <a:gd name="connsiteX6" fmla="*/ 174 w 1464658"/>
                <a:gd name="connsiteY6" fmla="*/ 1046716 h 1302891"/>
                <a:gd name="connsiteX7" fmla="*/ 56157 w 1464658"/>
                <a:gd name="connsiteY7" fmla="*/ 1190005 h 1302891"/>
                <a:gd name="connsiteX8" fmla="*/ 130381 w 1464658"/>
                <a:gd name="connsiteY8" fmla="*/ 1240971 h 1302891"/>
                <a:gd name="connsiteX9" fmla="*/ 224530 w 1464658"/>
                <a:gd name="connsiteY9" fmla="*/ 1283029 h 1302891"/>
                <a:gd name="connsiteX10" fmla="*/ 316993 w 1464658"/>
                <a:gd name="connsiteY10" fmla="*/ 1296955 h 1302891"/>
                <a:gd name="connsiteX11" fmla="*/ 387043 w 1464658"/>
                <a:gd name="connsiteY11" fmla="*/ 1186534 h 1302891"/>
                <a:gd name="connsiteX12" fmla="*/ 563621 w 1464658"/>
                <a:gd name="connsiteY12" fmla="*/ 1254335 h 1302891"/>
                <a:gd name="connsiteX13" fmla="*/ 801622 w 1464658"/>
                <a:gd name="connsiteY13" fmla="*/ 1207260 h 1302891"/>
                <a:gd name="connsiteX14" fmla="*/ 1008725 w 1464658"/>
                <a:gd name="connsiteY14" fmla="*/ 1217293 h 1302891"/>
                <a:gd name="connsiteX15" fmla="*/ 1174425 w 1464658"/>
                <a:gd name="connsiteY15" fmla="*/ 1235955 h 1302891"/>
                <a:gd name="connsiteX16" fmla="*/ 1348939 w 1464658"/>
                <a:gd name="connsiteY16" fmla="*/ 1226342 h 1302891"/>
                <a:gd name="connsiteX17" fmla="*/ 1436666 w 1464658"/>
                <a:gd name="connsiteY17" fmla="*/ 1129004 h 1302891"/>
                <a:gd name="connsiteX18" fmla="*/ 1464658 w 1464658"/>
                <a:gd name="connsiteY18" fmla="*/ 1063690 h 1302891"/>
                <a:gd name="connsiteX19" fmla="*/ 1455327 w 1464658"/>
                <a:gd name="connsiteY19" fmla="*/ 951722 h 1302891"/>
                <a:gd name="connsiteX20" fmla="*/ 1418005 w 1464658"/>
                <a:gd name="connsiteY20" fmla="*/ 858416 h 1302891"/>
                <a:gd name="connsiteX21" fmla="*/ 1334029 w 1464658"/>
                <a:gd name="connsiteY21" fmla="*/ 727788 h 1302891"/>
                <a:gd name="connsiteX22" fmla="*/ 1077508 w 1464658"/>
                <a:gd name="connsiteY22" fmla="*/ 362206 h 1302891"/>
                <a:gd name="connsiteX23" fmla="*/ 999113 w 1464658"/>
                <a:gd name="connsiteY23" fmla="*/ 158902 h 1302891"/>
                <a:gd name="connsiteX24" fmla="*/ 979888 w 1464658"/>
                <a:gd name="connsiteY24" fmla="*/ 0 h 1302891"/>
                <a:gd name="connsiteX0" fmla="*/ 335654 w 1464658"/>
                <a:gd name="connsiteY0" fmla="*/ 102637 h 1302891"/>
                <a:gd name="connsiteX1" fmla="*/ 331200 w 1464658"/>
                <a:gd name="connsiteY1" fmla="*/ 190504 h 1302891"/>
                <a:gd name="connsiteX2" fmla="*/ 279670 w 1464658"/>
                <a:gd name="connsiteY2" fmla="*/ 391886 h 1302891"/>
                <a:gd name="connsiteX3" fmla="*/ 223687 w 1464658"/>
                <a:gd name="connsiteY3" fmla="*/ 541175 h 1302891"/>
                <a:gd name="connsiteX4" fmla="*/ 139148 w 1464658"/>
                <a:gd name="connsiteY4" fmla="*/ 732665 h 1302891"/>
                <a:gd name="connsiteX5" fmla="*/ 74397 w 1464658"/>
                <a:gd name="connsiteY5" fmla="*/ 871639 h 1302891"/>
                <a:gd name="connsiteX6" fmla="*/ 174 w 1464658"/>
                <a:gd name="connsiteY6" fmla="*/ 1046716 h 1302891"/>
                <a:gd name="connsiteX7" fmla="*/ 56157 w 1464658"/>
                <a:gd name="connsiteY7" fmla="*/ 1190005 h 1302891"/>
                <a:gd name="connsiteX8" fmla="*/ 130381 w 1464658"/>
                <a:gd name="connsiteY8" fmla="*/ 1240971 h 1302891"/>
                <a:gd name="connsiteX9" fmla="*/ 224530 w 1464658"/>
                <a:gd name="connsiteY9" fmla="*/ 1283029 h 1302891"/>
                <a:gd name="connsiteX10" fmla="*/ 316993 w 1464658"/>
                <a:gd name="connsiteY10" fmla="*/ 1296955 h 1302891"/>
                <a:gd name="connsiteX11" fmla="*/ 387043 w 1464658"/>
                <a:gd name="connsiteY11" fmla="*/ 1186534 h 1302891"/>
                <a:gd name="connsiteX12" fmla="*/ 522266 w 1464658"/>
                <a:gd name="connsiteY12" fmla="*/ 1258930 h 1302891"/>
                <a:gd name="connsiteX13" fmla="*/ 801622 w 1464658"/>
                <a:gd name="connsiteY13" fmla="*/ 1207260 h 1302891"/>
                <a:gd name="connsiteX14" fmla="*/ 1008725 w 1464658"/>
                <a:gd name="connsiteY14" fmla="*/ 1217293 h 1302891"/>
                <a:gd name="connsiteX15" fmla="*/ 1174425 w 1464658"/>
                <a:gd name="connsiteY15" fmla="*/ 1235955 h 1302891"/>
                <a:gd name="connsiteX16" fmla="*/ 1348939 w 1464658"/>
                <a:gd name="connsiteY16" fmla="*/ 1226342 h 1302891"/>
                <a:gd name="connsiteX17" fmla="*/ 1436666 w 1464658"/>
                <a:gd name="connsiteY17" fmla="*/ 1129004 h 1302891"/>
                <a:gd name="connsiteX18" fmla="*/ 1464658 w 1464658"/>
                <a:gd name="connsiteY18" fmla="*/ 1063690 h 1302891"/>
                <a:gd name="connsiteX19" fmla="*/ 1455327 w 1464658"/>
                <a:gd name="connsiteY19" fmla="*/ 951722 h 1302891"/>
                <a:gd name="connsiteX20" fmla="*/ 1418005 w 1464658"/>
                <a:gd name="connsiteY20" fmla="*/ 858416 h 1302891"/>
                <a:gd name="connsiteX21" fmla="*/ 1334029 w 1464658"/>
                <a:gd name="connsiteY21" fmla="*/ 727788 h 1302891"/>
                <a:gd name="connsiteX22" fmla="*/ 1077508 w 1464658"/>
                <a:gd name="connsiteY22" fmla="*/ 362206 h 1302891"/>
                <a:gd name="connsiteX23" fmla="*/ 999113 w 1464658"/>
                <a:gd name="connsiteY23" fmla="*/ 158902 h 1302891"/>
                <a:gd name="connsiteX24" fmla="*/ 979888 w 1464658"/>
                <a:gd name="connsiteY24" fmla="*/ 0 h 1302891"/>
                <a:gd name="connsiteX0" fmla="*/ 335654 w 1464658"/>
                <a:gd name="connsiteY0" fmla="*/ 102637 h 1292805"/>
                <a:gd name="connsiteX1" fmla="*/ 331200 w 1464658"/>
                <a:gd name="connsiteY1" fmla="*/ 190504 h 1292805"/>
                <a:gd name="connsiteX2" fmla="*/ 279670 w 1464658"/>
                <a:gd name="connsiteY2" fmla="*/ 391886 h 1292805"/>
                <a:gd name="connsiteX3" fmla="*/ 223687 w 1464658"/>
                <a:gd name="connsiteY3" fmla="*/ 541175 h 1292805"/>
                <a:gd name="connsiteX4" fmla="*/ 139148 w 1464658"/>
                <a:gd name="connsiteY4" fmla="*/ 732665 h 1292805"/>
                <a:gd name="connsiteX5" fmla="*/ 74397 w 1464658"/>
                <a:gd name="connsiteY5" fmla="*/ 871639 h 1292805"/>
                <a:gd name="connsiteX6" fmla="*/ 174 w 1464658"/>
                <a:gd name="connsiteY6" fmla="*/ 1046716 h 1292805"/>
                <a:gd name="connsiteX7" fmla="*/ 56157 w 1464658"/>
                <a:gd name="connsiteY7" fmla="*/ 1190005 h 1292805"/>
                <a:gd name="connsiteX8" fmla="*/ 130381 w 1464658"/>
                <a:gd name="connsiteY8" fmla="*/ 1240971 h 1292805"/>
                <a:gd name="connsiteX9" fmla="*/ 224530 w 1464658"/>
                <a:gd name="connsiteY9" fmla="*/ 1283029 h 1292805"/>
                <a:gd name="connsiteX10" fmla="*/ 303208 w 1464658"/>
                <a:gd name="connsiteY10" fmla="*/ 1283170 h 1292805"/>
                <a:gd name="connsiteX11" fmla="*/ 387043 w 1464658"/>
                <a:gd name="connsiteY11" fmla="*/ 1186534 h 1292805"/>
                <a:gd name="connsiteX12" fmla="*/ 522266 w 1464658"/>
                <a:gd name="connsiteY12" fmla="*/ 1258930 h 1292805"/>
                <a:gd name="connsiteX13" fmla="*/ 801622 w 1464658"/>
                <a:gd name="connsiteY13" fmla="*/ 1207260 h 1292805"/>
                <a:gd name="connsiteX14" fmla="*/ 1008725 w 1464658"/>
                <a:gd name="connsiteY14" fmla="*/ 1217293 h 1292805"/>
                <a:gd name="connsiteX15" fmla="*/ 1174425 w 1464658"/>
                <a:gd name="connsiteY15" fmla="*/ 1235955 h 1292805"/>
                <a:gd name="connsiteX16" fmla="*/ 1348939 w 1464658"/>
                <a:gd name="connsiteY16" fmla="*/ 1226342 h 1292805"/>
                <a:gd name="connsiteX17" fmla="*/ 1436666 w 1464658"/>
                <a:gd name="connsiteY17" fmla="*/ 1129004 h 1292805"/>
                <a:gd name="connsiteX18" fmla="*/ 1464658 w 1464658"/>
                <a:gd name="connsiteY18" fmla="*/ 1063690 h 1292805"/>
                <a:gd name="connsiteX19" fmla="*/ 1455327 w 1464658"/>
                <a:gd name="connsiteY19" fmla="*/ 951722 h 1292805"/>
                <a:gd name="connsiteX20" fmla="*/ 1418005 w 1464658"/>
                <a:gd name="connsiteY20" fmla="*/ 858416 h 1292805"/>
                <a:gd name="connsiteX21" fmla="*/ 1334029 w 1464658"/>
                <a:gd name="connsiteY21" fmla="*/ 727788 h 1292805"/>
                <a:gd name="connsiteX22" fmla="*/ 1077508 w 1464658"/>
                <a:gd name="connsiteY22" fmla="*/ 362206 h 1292805"/>
                <a:gd name="connsiteX23" fmla="*/ 999113 w 1464658"/>
                <a:gd name="connsiteY23" fmla="*/ 158902 h 1292805"/>
                <a:gd name="connsiteX24" fmla="*/ 979888 w 1464658"/>
                <a:gd name="connsiteY24" fmla="*/ 0 h 1292805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289423 w 1464658"/>
                <a:gd name="connsiteY10" fmla="*/ 1264790 h 1286377"/>
                <a:gd name="connsiteX11" fmla="*/ 387043 w 1464658"/>
                <a:gd name="connsiteY11" fmla="*/ 1186534 h 1286377"/>
                <a:gd name="connsiteX12" fmla="*/ 522266 w 1464658"/>
                <a:gd name="connsiteY12" fmla="*/ 1258930 h 1286377"/>
                <a:gd name="connsiteX13" fmla="*/ 801622 w 1464658"/>
                <a:gd name="connsiteY13" fmla="*/ 1207260 h 1286377"/>
                <a:gd name="connsiteX14" fmla="*/ 1008725 w 1464658"/>
                <a:gd name="connsiteY14" fmla="*/ 1217293 h 1286377"/>
                <a:gd name="connsiteX15" fmla="*/ 1174425 w 1464658"/>
                <a:gd name="connsiteY15" fmla="*/ 1235955 h 1286377"/>
                <a:gd name="connsiteX16" fmla="*/ 1348939 w 1464658"/>
                <a:gd name="connsiteY16" fmla="*/ 1226342 h 1286377"/>
                <a:gd name="connsiteX17" fmla="*/ 1436666 w 1464658"/>
                <a:gd name="connsiteY17" fmla="*/ 1129004 h 1286377"/>
                <a:gd name="connsiteX18" fmla="*/ 1464658 w 1464658"/>
                <a:gd name="connsiteY18" fmla="*/ 1063690 h 1286377"/>
                <a:gd name="connsiteX19" fmla="*/ 1455327 w 1464658"/>
                <a:gd name="connsiteY19" fmla="*/ 951722 h 1286377"/>
                <a:gd name="connsiteX20" fmla="*/ 1418005 w 1464658"/>
                <a:gd name="connsiteY20" fmla="*/ 858416 h 1286377"/>
                <a:gd name="connsiteX21" fmla="*/ 1334029 w 1464658"/>
                <a:gd name="connsiteY21" fmla="*/ 727788 h 1286377"/>
                <a:gd name="connsiteX22" fmla="*/ 1077508 w 1464658"/>
                <a:gd name="connsiteY22" fmla="*/ 362206 h 1286377"/>
                <a:gd name="connsiteX23" fmla="*/ 999113 w 1464658"/>
                <a:gd name="connsiteY23" fmla="*/ 158902 h 1286377"/>
                <a:gd name="connsiteX24" fmla="*/ 979888 w 1464658"/>
                <a:gd name="connsiteY24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289423 w 1464658"/>
                <a:gd name="connsiteY10" fmla="*/ 1264790 h 1286377"/>
                <a:gd name="connsiteX11" fmla="*/ 387043 w 1464658"/>
                <a:gd name="connsiteY11" fmla="*/ 1186534 h 1286377"/>
                <a:gd name="connsiteX12" fmla="*/ 427787 w 1464658"/>
                <a:gd name="connsiteY12" fmla="*/ 1218371 h 1286377"/>
                <a:gd name="connsiteX13" fmla="*/ 522266 w 1464658"/>
                <a:gd name="connsiteY13" fmla="*/ 1258930 h 1286377"/>
                <a:gd name="connsiteX14" fmla="*/ 801622 w 1464658"/>
                <a:gd name="connsiteY14" fmla="*/ 1207260 h 1286377"/>
                <a:gd name="connsiteX15" fmla="*/ 1008725 w 1464658"/>
                <a:gd name="connsiteY15" fmla="*/ 1217293 h 1286377"/>
                <a:gd name="connsiteX16" fmla="*/ 1174425 w 1464658"/>
                <a:gd name="connsiteY16" fmla="*/ 1235955 h 1286377"/>
                <a:gd name="connsiteX17" fmla="*/ 1348939 w 1464658"/>
                <a:gd name="connsiteY17" fmla="*/ 1226342 h 1286377"/>
                <a:gd name="connsiteX18" fmla="*/ 1436666 w 1464658"/>
                <a:gd name="connsiteY18" fmla="*/ 1129004 h 1286377"/>
                <a:gd name="connsiteX19" fmla="*/ 1464658 w 1464658"/>
                <a:gd name="connsiteY19" fmla="*/ 1063690 h 1286377"/>
                <a:gd name="connsiteX20" fmla="*/ 1455327 w 1464658"/>
                <a:gd name="connsiteY20" fmla="*/ 951722 h 1286377"/>
                <a:gd name="connsiteX21" fmla="*/ 1418005 w 1464658"/>
                <a:gd name="connsiteY21" fmla="*/ 858416 h 1286377"/>
                <a:gd name="connsiteX22" fmla="*/ 1334029 w 1464658"/>
                <a:gd name="connsiteY22" fmla="*/ 727788 h 1286377"/>
                <a:gd name="connsiteX23" fmla="*/ 1077508 w 1464658"/>
                <a:gd name="connsiteY23" fmla="*/ 362206 h 1286377"/>
                <a:gd name="connsiteX24" fmla="*/ 999113 w 1464658"/>
                <a:gd name="connsiteY24" fmla="*/ 158902 h 1286377"/>
                <a:gd name="connsiteX25" fmla="*/ 979888 w 1464658"/>
                <a:gd name="connsiteY25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289423 w 1464658"/>
                <a:gd name="connsiteY10" fmla="*/ 1264790 h 1286377"/>
                <a:gd name="connsiteX11" fmla="*/ 387043 w 1464658"/>
                <a:gd name="connsiteY11" fmla="*/ 1186534 h 1286377"/>
                <a:gd name="connsiteX12" fmla="*/ 441572 w 1464658"/>
                <a:gd name="connsiteY12" fmla="*/ 1209181 h 1286377"/>
                <a:gd name="connsiteX13" fmla="*/ 522266 w 1464658"/>
                <a:gd name="connsiteY13" fmla="*/ 1258930 h 1286377"/>
                <a:gd name="connsiteX14" fmla="*/ 801622 w 1464658"/>
                <a:gd name="connsiteY14" fmla="*/ 1207260 h 1286377"/>
                <a:gd name="connsiteX15" fmla="*/ 1008725 w 1464658"/>
                <a:gd name="connsiteY15" fmla="*/ 1217293 h 1286377"/>
                <a:gd name="connsiteX16" fmla="*/ 1174425 w 1464658"/>
                <a:gd name="connsiteY16" fmla="*/ 1235955 h 1286377"/>
                <a:gd name="connsiteX17" fmla="*/ 1348939 w 1464658"/>
                <a:gd name="connsiteY17" fmla="*/ 1226342 h 1286377"/>
                <a:gd name="connsiteX18" fmla="*/ 1436666 w 1464658"/>
                <a:gd name="connsiteY18" fmla="*/ 1129004 h 1286377"/>
                <a:gd name="connsiteX19" fmla="*/ 1464658 w 1464658"/>
                <a:gd name="connsiteY19" fmla="*/ 1063690 h 1286377"/>
                <a:gd name="connsiteX20" fmla="*/ 1455327 w 1464658"/>
                <a:gd name="connsiteY20" fmla="*/ 951722 h 1286377"/>
                <a:gd name="connsiteX21" fmla="*/ 1418005 w 1464658"/>
                <a:gd name="connsiteY21" fmla="*/ 858416 h 1286377"/>
                <a:gd name="connsiteX22" fmla="*/ 1334029 w 1464658"/>
                <a:gd name="connsiteY22" fmla="*/ 727788 h 1286377"/>
                <a:gd name="connsiteX23" fmla="*/ 1077508 w 1464658"/>
                <a:gd name="connsiteY23" fmla="*/ 362206 h 1286377"/>
                <a:gd name="connsiteX24" fmla="*/ 999113 w 1464658"/>
                <a:gd name="connsiteY24" fmla="*/ 158902 h 1286377"/>
                <a:gd name="connsiteX25" fmla="*/ 979888 w 1464658"/>
                <a:gd name="connsiteY25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310771 w 1464658"/>
                <a:gd name="connsiteY10" fmla="*/ 1264790 h 1286377"/>
                <a:gd name="connsiteX11" fmla="*/ 387043 w 1464658"/>
                <a:gd name="connsiteY11" fmla="*/ 1186534 h 1286377"/>
                <a:gd name="connsiteX12" fmla="*/ 441572 w 1464658"/>
                <a:gd name="connsiteY12" fmla="*/ 1209181 h 1286377"/>
                <a:gd name="connsiteX13" fmla="*/ 522266 w 1464658"/>
                <a:gd name="connsiteY13" fmla="*/ 1258930 h 1286377"/>
                <a:gd name="connsiteX14" fmla="*/ 801622 w 1464658"/>
                <a:gd name="connsiteY14" fmla="*/ 1207260 h 1286377"/>
                <a:gd name="connsiteX15" fmla="*/ 1008725 w 1464658"/>
                <a:gd name="connsiteY15" fmla="*/ 1217293 h 1286377"/>
                <a:gd name="connsiteX16" fmla="*/ 1174425 w 1464658"/>
                <a:gd name="connsiteY16" fmla="*/ 1235955 h 1286377"/>
                <a:gd name="connsiteX17" fmla="*/ 1348939 w 1464658"/>
                <a:gd name="connsiteY17" fmla="*/ 1226342 h 1286377"/>
                <a:gd name="connsiteX18" fmla="*/ 1436666 w 1464658"/>
                <a:gd name="connsiteY18" fmla="*/ 1129004 h 1286377"/>
                <a:gd name="connsiteX19" fmla="*/ 1464658 w 1464658"/>
                <a:gd name="connsiteY19" fmla="*/ 1063690 h 1286377"/>
                <a:gd name="connsiteX20" fmla="*/ 1455327 w 1464658"/>
                <a:gd name="connsiteY20" fmla="*/ 951722 h 1286377"/>
                <a:gd name="connsiteX21" fmla="*/ 1418005 w 1464658"/>
                <a:gd name="connsiteY21" fmla="*/ 858416 h 1286377"/>
                <a:gd name="connsiteX22" fmla="*/ 1334029 w 1464658"/>
                <a:gd name="connsiteY22" fmla="*/ 727788 h 1286377"/>
                <a:gd name="connsiteX23" fmla="*/ 1077508 w 1464658"/>
                <a:gd name="connsiteY23" fmla="*/ 362206 h 1286377"/>
                <a:gd name="connsiteX24" fmla="*/ 999113 w 1464658"/>
                <a:gd name="connsiteY24" fmla="*/ 158902 h 1286377"/>
                <a:gd name="connsiteX25" fmla="*/ 979888 w 1464658"/>
                <a:gd name="connsiteY25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310771 w 1464658"/>
                <a:gd name="connsiteY10" fmla="*/ 1264790 h 1286377"/>
                <a:gd name="connsiteX11" fmla="*/ 387043 w 1464658"/>
                <a:gd name="connsiteY11" fmla="*/ 1186534 h 1286377"/>
                <a:gd name="connsiteX12" fmla="*/ 339195 w 1464658"/>
                <a:gd name="connsiteY12" fmla="*/ 1229492 h 1286377"/>
                <a:gd name="connsiteX13" fmla="*/ 441572 w 1464658"/>
                <a:gd name="connsiteY13" fmla="*/ 1209181 h 1286377"/>
                <a:gd name="connsiteX14" fmla="*/ 522266 w 1464658"/>
                <a:gd name="connsiteY14" fmla="*/ 1258930 h 1286377"/>
                <a:gd name="connsiteX15" fmla="*/ 801622 w 1464658"/>
                <a:gd name="connsiteY15" fmla="*/ 1207260 h 1286377"/>
                <a:gd name="connsiteX16" fmla="*/ 1008725 w 1464658"/>
                <a:gd name="connsiteY16" fmla="*/ 1217293 h 1286377"/>
                <a:gd name="connsiteX17" fmla="*/ 1174425 w 1464658"/>
                <a:gd name="connsiteY17" fmla="*/ 1235955 h 1286377"/>
                <a:gd name="connsiteX18" fmla="*/ 1348939 w 1464658"/>
                <a:gd name="connsiteY18" fmla="*/ 1226342 h 1286377"/>
                <a:gd name="connsiteX19" fmla="*/ 1436666 w 1464658"/>
                <a:gd name="connsiteY19" fmla="*/ 1129004 h 1286377"/>
                <a:gd name="connsiteX20" fmla="*/ 1464658 w 1464658"/>
                <a:gd name="connsiteY20" fmla="*/ 1063690 h 1286377"/>
                <a:gd name="connsiteX21" fmla="*/ 1455327 w 1464658"/>
                <a:gd name="connsiteY21" fmla="*/ 951722 h 1286377"/>
                <a:gd name="connsiteX22" fmla="*/ 1418005 w 1464658"/>
                <a:gd name="connsiteY22" fmla="*/ 858416 h 1286377"/>
                <a:gd name="connsiteX23" fmla="*/ 1334029 w 1464658"/>
                <a:gd name="connsiteY23" fmla="*/ 727788 h 1286377"/>
                <a:gd name="connsiteX24" fmla="*/ 1077508 w 1464658"/>
                <a:gd name="connsiteY24" fmla="*/ 362206 h 1286377"/>
                <a:gd name="connsiteX25" fmla="*/ 999113 w 1464658"/>
                <a:gd name="connsiteY25" fmla="*/ 158902 h 1286377"/>
                <a:gd name="connsiteX26" fmla="*/ 979888 w 1464658"/>
                <a:gd name="connsiteY26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310771 w 1464658"/>
                <a:gd name="connsiteY10" fmla="*/ 1264790 h 1286377"/>
                <a:gd name="connsiteX11" fmla="*/ 387043 w 1464658"/>
                <a:gd name="connsiteY11" fmla="*/ 1186534 h 1286377"/>
                <a:gd name="connsiteX12" fmla="*/ 477956 w 1464658"/>
                <a:gd name="connsiteY12" fmla="*/ 1176122 h 1286377"/>
                <a:gd name="connsiteX13" fmla="*/ 441572 w 1464658"/>
                <a:gd name="connsiteY13" fmla="*/ 1209181 h 1286377"/>
                <a:gd name="connsiteX14" fmla="*/ 522266 w 1464658"/>
                <a:gd name="connsiteY14" fmla="*/ 1258930 h 1286377"/>
                <a:gd name="connsiteX15" fmla="*/ 801622 w 1464658"/>
                <a:gd name="connsiteY15" fmla="*/ 1207260 h 1286377"/>
                <a:gd name="connsiteX16" fmla="*/ 1008725 w 1464658"/>
                <a:gd name="connsiteY16" fmla="*/ 1217293 h 1286377"/>
                <a:gd name="connsiteX17" fmla="*/ 1174425 w 1464658"/>
                <a:gd name="connsiteY17" fmla="*/ 1235955 h 1286377"/>
                <a:gd name="connsiteX18" fmla="*/ 1348939 w 1464658"/>
                <a:gd name="connsiteY18" fmla="*/ 1226342 h 1286377"/>
                <a:gd name="connsiteX19" fmla="*/ 1436666 w 1464658"/>
                <a:gd name="connsiteY19" fmla="*/ 1129004 h 1286377"/>
                <a:gd name="connsiteX20" fmla="*/ 1464658 w 1464658"/>
                <a:gd name="connsiteY20" fmla="*/ 1063690 h 1286377"/>
                <a:gd name="connsiteX21" fmla="*/ 1455327 w 1464658"/>
                <a:gd name="connsiteY21" fmla="*/ 951722 h 1286377"/>
                <a:gd name="connsiteX22" fmla="*/ 1418005 w 1464658"/>
                <a:gd name="connsiteY22" fmla="*/ 858416 h 1286377"/>
                <a:gd name="connsiteX23" fmla="*/ 1334029 w 1464658"/>
                <a:gd name="connsiteY23" fmla="*/ 727788 h 1286377"/>
                <a:gd name="connsiteX24" fmla="*/ 1077508 w 1464658"/>
                <a:gd name="connsiteY24" fmla="*/ 362206 h 1286377"/>
                <a:gd name="connsiteX25" fmla="*/ 999113 w 1464658"/>
                <a:gd name="connsiteY25" fmla="*/ 158902 h 1286377"/>
                <a:gd name="connsiteX26" fmla="*/ 979888 w 1464658"/>
                <a:gd name="connsiteY26" fmla="*/ 0 h 1286377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77956 w 1464658"/>
                <a:gd name="connsiteY12" fmla="*/ 1176122 h 1285689"/>
                <a:gd name="connsiteX13" fmla="*/ 441572 w 1464658"/>
                <a:gd name="connsiteY13" fmla="*/ 1209181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83238 h 1285689"/>
                <a:gd name="connsiteX13" fmla="*/ 441572 w 1464658"/>
                <a:gd name="connsiteY13" fmla="*/ 1209181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83238 h 1285689"/>
                <a:gd name="connsiteX13" fmla="*/ 459362 w 1464658"/>
                <a:gd name="connsiteY13" fmla="*/ 1216297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59362 w 1464658"/>
                <a:gd name="connsiteY13" fmla="*/ 1216297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48688 w 1464658"/>
                <a:gd name="connsiteY13" fmla="*/ 120206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48688 w 1464658"/>
                <a:gd name="connsiteY13" fmla="*/ 120206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1008725 w 1464658"/>
                <a:gd name="connsiteY17" fmla="*/ 1217293 h 1285689"/>
                <a:gd name="connsiteX18" fmla="*/ 1174425 w 1464658"/>
                <a:gd name="connsiteY18" fmla="*/ 1235955 h 1285689"/>
                <a:gd name="connsiteX19" fmla="*/ 1348939 w 1464658"/>
                <a:gd name="connsiteY19" fmla="*/ 1226342 h 1285689"/>
                <a:gd name="connsiteX20" fmla="*/ 1436666 w 1464658"/>
                <a:gd name="connsiteY20" fmla="*/ 1129004 h 1285689"/>
                <a:gd name="connsiteX21" fmla="*/ 1464658 w 1464658"/>
                <a:gd name="connsiteY21" fmla="*/ 1063690 h 1285689"/>
                <a:gd name="connsiteX22" fmla="*/ 1455327 w 1464658"/>
                <a:gd name="connsiteY22" fmla="*/ 951722 h 1285689"/>
                <a:gd name="connsiteX23" fmla="*/ 1418005 w 1464658"/>
                <a:gd name="connsiteY23" fmla="*/ 858416 h 1285689"/>
                <a:gd name="connsiteX24" fmla="*/ 1334029 w 1464658"/>
                <a:gd name="connsiteY24" fmla="*/ 727788 h 1285689"/>
                <a:gd name="connsiteX25" fmla="*/ 1077508 w 1464658"/>
                <a:gd name="connsiteY25" fmla="*/ 362206 h 1285689"/>
                <a:gd name="connsiteX26" fmla="*/ 999113 w 1464658"/>
                <a:gd name="connsiteY26" fmla="*/ 158902 h 1285689"/>
                <a:gd name="connsiteX27" fmla="*/ 979888 w 1464658"/>
                <a:gd name="connsiteY27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1008725 w 1464658"/>
                <a:gd name="connsiteY17" fmla="*/ 1217293 h 1285689"/>
                <a:gd name="connsiteX18" fmla="*/ 1174425 w 1464658"/>
                <a:gd name="connsiteY18" fmla="*/ 1235955 h 1285689"/>
                <a:gd name="connsiteX19" fmla="*/ 1348939 w 1464658"/>
                <a:gd name="connsiteY19" fmla="*/ 1226342 h 1285689"/>
                <a:gd name="connsiteX20" fmla="*/ 1433329 w 1464658"/>
                <a:gd name="connsiteY20" fmla="*/ 1152365 h 1285689"/>
                <a:gd name="connsiteX21" fmla="*/ 1464658 w 1464658"/>
                <a:gd name="connsiteY21" fmla="*/ 1063690 h 1285689"/>
                <a:gd name="connsiteX22" fmla="*/ 1455327 w 1464658"/>
                <a:gd name="connsiteY22" fmla="*/ 951722 h 1285689"/>
                <a:gd name="connsiteX23" fmla="*/ 1418005 w 1464658"/>
                <a:gd name="connsiteY23" fmla="*/ 858416 h 1285689"/>
                <a:gd name="connsiteX24" fmla="*/ 1334029 w 1464658"/>
                <a:gd name="connsiteY24" fmla="*/ 727788 h 1285689"/>
                <a:gd name="connsiteX25" fmla="*/ 1077508 w 1464658"/>
                <a:gd name="connsiteY25" fmla="*/ 362206 h 1285689"/>
                <a:gd name="connsiteX26" fmla="*/ 999113 w 1464658"/>
                <a:gd name="connsiteY26" fmla="*/ 158902 h 1285689"/>
                <a:gd name="connsiteX27" fmla="*/ 979888 w 1464658"/>
                <a:gd name="connsiteY27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174425 w 1464658"/>
                <a:gd name="connsiteY18" fmla="*/ 1235955 h 1285689"/>
                <a:gd name="connsiteX19" fmla="*/ 1348939 w 1464658"/>
                <a:gd name="connsiteY19" fmla="*/ 1226342 h 1285689"/>
                <a:gd name="connsiteX20" fmla="*/ 1433329 w 1464658"/>
                <a:gd name="connsiteY20" fmla="*/ 1152365 h 1285689"/>
                <a:gd name="connsiteX21" fmla="*/ 1464658 w 1464658"/>
                <a:gd name="connsiteY21" fmla="*/ 1063690 h 1285689"/>
                <a:gd name="connsiteX22" fmla="*/ 1455327 w 1464658"/>
                <a:gd name="connsiteY22" fmla="*/ 951722 h 1285689"/>
                <a:gd name="connsiteX23" fmla="*/ 1418005 w 1464658"/>
                <a:gd name="connsiteY23" fmla="*/ 858416 h 1285689"/>
                <a:gd name="connsiteX24" fmla="*/ 1334029 w 1464658"/>
                <a:gd name="connsiteY24" fmla="*/ 727788 h 1285689"/>
                <a:gd name="connsiteX25" fmla="*/ 1077508 w 1464658"/>
                <a:gd name="connsiteY25" fmla="*/ 362206 h 1285689"/>
                <a:gd name="connsiteX26" fmla="*/ 999113 w 1464658"/>
                <a:gd name="connsiteY26" fmla="*/ 158902 h 1285689"/>
                <a:gd name="connsiteX27" fmla="*/ 979888 w 1464658"/>
                <a:gd name="connsiteY27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81405 w 1464658"/>
                <a:gd name="connsiteY18" fmla="*/ 1194350 h 1285689"/>
                <a:gd name="connsiteX19" fmla="*/ 1174425 w 1464658"/>
                <a:gd name="connsiteY19" fmla="*/ 1235955 h 1285689"/>
                <a:gd name="connsiteX20" fmla="*/ 1348939 w 1464658"/>
                <a:gd name="connsiteY20" fmla="*/ 1226342 h 1285689"/>
                <a:gd name="connsiteX21" fmla="*/ 1433329 w 1464658"/>
                <a:gd name="connsiteY21" fmla="*/ 1152365 h 1285689"/>
                <a:gd name="connsiteX22" fmla="*/ 1464658 w 1464658"/>
                <a:gd name="connsiteY22" fmla="*/ 1063690 h 1285689"/>
                <a:gd name="connsiteX23" fmla="*/ 1455327 w 1464658"/>
                <a:gd name="connsiteY23" fmla="*/ 951722 h 1285689"/>
                <a:gd name="connsiteX24" fmla="*/ 1418005 w 1464658"/>
                <a:gd name="connsiteY24" fmla="*/ 858416 h 1285689"/>
                <a:gd name="connsiteX25" fmla="*/ 1334029 w 1464658"/>
                <a:gd name="connsiteY25" fmla="*/ 727788 h 1285689"/>
                <a:gd name="connsiteX26" fmla="*/ 1077508 w 1464658"/>
                <a:gd name="connsiteY26" fmla="*/ 362206 h 1285689"/>
                <a:gd name="connsiteX27" fmla="*/ 999113 w 1464658"/>
                <a:gd name="connsiteY27" fmla="*/ 158902 h 1285689"/>
                <a:gd name="connsiteX28" fmla="*/ 979888 w 1464658"/>
                <a:gd name="connsiteY28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47286 w 1464658"/>
                <a:gd name="connsiteY18" fmla="*/ 1190938 h 1285689"/>
                <a:gd name="connsiteX19" fmla="*/ 1174425 w 1464658"/>
                <a:gd name="connsiteY19" fmla="*/ 1235955 h 1285689"/>
                <a:gd name="connsiteX20" fmla="*/ 1348939 w 1464658"/>
                <a:gd name="connsiteY20" fmla="*/ 1226342 h 1285689"/>
                <a:gd name="connsiteX21" fmla="*/ 1433329 w 1464658"/>
                <a:gd name="connsiteY21" fmla="*/ 1152365 h 1285689"/>
                <a:gd name="connsiteX22" fmla="*/ 1464658 w 1464658"/>
                <a:gd name="connsiteY22" fmla="*/ 1063690 h 1285689"/>
                <a:gd name="connsiteX23" fmla="*/ 1455327 w 1464658"/>
                <a:gd name="connsiteY23" fmla="*/ 951722 h 1285689"/>
                <a:gd name="connsiteX24" fmla="*/ 1418005 w 1464658"/>
                <a:gd name="connsiteY24" fmla="*/ 858416 h 1285689"/>
                <a:gd name="connsiteX25" fmla="*/ 1334029 w 1464658"/>
                <a:gd name="connsiteY25" fmla="*/ 727788 h 1285689"/>
                <a:gd name="connsiteX26" fmla="*/ 1077508 w 1464658"/>
                <a:gd name="connsiteY26" fmla="*/ 362206 h 1285689"/>
                <a:gd name="connsiteX27" fmla="*/ 999113 w 1464658"/>
                <a:gd name="connsiteY27" fmla="*/ 158902 h 1285689"/>
                <a:gd name="connsiteX28" fmla="*/ 979888 w 1464658"/>
                <a:gd name="connsiteY28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47286 w 1464658"/>
                <a:gd name="connsiteY18" fmla="*/ 1190938 h 1285689"/>
                <a:gd name="connsiteX19" fmla="*/ 1115524 w 1464658"/>
                <a:gd name="connsiteY19" fmla="*/ 1221646 h 1285689"/>
                <a:gd name="connsiteX20" fmla="*/ 1174425 w 1464658"/>
                <a:gd name="connsiteY20" fmla="*/ 1235955 h 1285689"/>
                <a:gd name="connsiteX21" fmla="*/ 1348939 w 1464658"/>
                <a:gd name="connsiteY21" fmla="*/ 1226342 h 1285689"/>
                <a:gd name="connsiteX22" fmla="*/ 1433329 w 1464658"/>
                <a:gd name="connsiteY22" fmla="*/ 1152365 h 1285689"/>
                <a:gd name="connsiteX23" fmla="*/ 1464658 w 1464658"/>
                <a:gd name="connsiteY23" fmla="*/ 1063690 h 1285689"/>
                <a:gd name="connsiteX24" fmla="*/ 1455327 w 1464658"/>
                <a:gd name="connsiteY24" fmla="*/ 951722 h 1285689"/>
                <a:gd name="connsiteX25" fmla="*/ 1418005 w 1464658"/>
                <a:gd name="connsiteY25" fmla="*/ 858416 h 1285689"/>
                <a:gd name="connsiteX26" fmla="*/ 1334029 w 1464658"/>
                <a:gd name="connsiteY26" fmla="*/ 727788 h 1285689"/>
                <a:gd name="connsiteX27" fmla="*/ 1077508 w 1464658"/>
                <a:gd name="connsiteY27" fmla="*/ 362206 h 1285689"/>
                <a:gd name="connsiteX28" fmla="*/ 999113 w 1464658"/>
                <a:gd name="connsiteY28" fmla="*/ 158902 h 1285689"/>
                <a:gd name="connsiteX29" fmla="*/ 979888 w 1464658"/>
                <a:gd name="connsiteY29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47286 w 1464658"/>
                <a:gd name="connsiteY18" fmla="*/ 1190938 h 1285689"/>
                <a:gd name="connsiteX19" fmla="*/ 1088228 w 1464658"/>
                <a:gd name="connsiteY19" fmla="*/ 1238705 h 1285689"/>
                <a:gd name="connsiteX20" fmla="*/ 1174425 w 1464658"/>
                <a:gd name="connsiteY20" fmla="*/ 1235955 h 1285689"/>
                <a:gd name="connsiteX21" fmla="*/ 1348939 w 1464658"/>
                <a:gd name="connsiteY21" fmla="*/ 1226342 h 1285689"/>
                <a:gd name="connsiteX22" fmla="*/ 1433329 w 1464658"/>
                <a:gd name="connsiteY22" fmla="*/ 1152365 h 1285689"/>
                <a:gd name="connsiteX23" fmla="*/ 1464658 w 1464658"/>
                <a:gd name="connsiteY23" fmla="*/ 1063690 h 1285689"/>
                <a:gd name="connsiteX24" fmla="*/ 1455327 w 1464658"/>
                <a:gd name="connsiteY24" fmla="*/ 951722 h 1285689"/>
                <a:gd name="connsiteX25" fmla="*/ 1418005 w 1464658"/>
                <a:gd name="connsiteY25" fmla="*/ 858416 h 1285689"/>
                <a:gd name="connsiteX26" fmla="*/ 1334029 w 1464658"/>
                <a:gd name="connsiteY26" fmla="*/ 727788 h 1285689"/>
                <a:gd name="connsiteX27" fmla="*/ 1077508 w 1464658"/>
                <a:gd name="connsiteY27" fmla="*/ 362206 h 1285689"/>
                <a:gd name="connsiteX28" fmla="*/ 999113 w 1464658"/>
                <a:gd name="connsiteY28" fmla="*/ 158902 h 1285689"/>
                <a:gd name="connsiteX29" fmla="*/ 979888 w 1464658"/>
                <a:gd name="connsiteY29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880100 w 1464658"/>
                <a:gd name="connsiteY17" fmla="*/ 1187526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14220 w 1464658"/>
                <a:gd name="connsiteY17" fmla="*/ 1180702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73272 w 1464658"/>
                <a:gd name="connsiteY16" fmla="*/ 1214084 h 1285689"/>
                <a:gd name="connsiteX17" fmla="*/ 914220 w 1464658"/>
                <a:gd name="connsiteY17" fmla="*/ 1180702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914220 w 1464658"/>
                <a:gd name="connsiteY17" fmla="*/ 1180702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76689 w 1464658"/>
                <a:gd name="connsiteY17" fmla="*/ 1197762 h 1285689"/>
                <a:gd name="connsiteX18" fmla="*/ 914220 w 1464658"/>
                <a:gd name="connsiteY18" fmla="*/ 1180702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80100 w 1464658"/>
                <a:gd name="connsiteY17" fmla="*/ 1231882 h 1285689"/>
                <a:gd name="connsiteX18" fmla="*/ 914220 w 1464658"/>
                <a:gd name="connsiteY18" fmla="*/ 1180702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80100 w 1464658"/>
                <a:gd name="connsiteY17" fmla="*/ 1231882 h 1285689"/>
                <a:gd name="connsiteX18" fmla="*/ 927868 w 1464658"/>
                <a:gd name="connsiteY18" fmla="*/ 1201174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93748 w 1464658"/>
                <a:gd name="connsiteY17" fmla="*/ 1228471 h 1285689"/>
                <a:gd name="connsiteX18" fmla="*/ 927868 w 1464658"/>
                <a:gd name="connsiteY18" fmla="*/ 1201174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93748 w 1464658"/>
                <a:gd name="connsiteY17" fmla="*/ 1228471 h 1285689"/>
                <a:gd name="connsiteX18" fmla="*/ 927868 w 1464658"/>
                <a:gd name="connsiteY18" fmla="*/ 1201174 h 1285689"/>
                <a:gd name="connsiteX19" fmla="*/ 981430 w 1464658"/>
                <a:gd name="connsiteY19" fmla="*/ 1176349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93748 w 1464658"/>
                <a:gd name="connsiteY17" fmla="*/ 1228471 h 1285689"/>
                <a:gd name="connsiteX18" fmla="*/ 927868 w 1464658"/>
                <a:gd name="connsiteY18" fmla="*/ 1201174 h 1285689"/>
                <a:gd name="connsiteX19" fmla="*/ 981430 w 1464658"/>
                <a:gd name="connsiteY19" fmla="*/ 1176349 h 1285689"/>
                <a:gd name="connsiteX20" fmla="*/ 1040462 w 1464658"/>
                <a:gd name="connsiteY20" fmla="*/ 1204586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907396 w 1464658"/>
                <a:gd name="connsiteY17" fmla="*/ 1231883 h 1285689"/>
                <a:gd name="connsiteX18" fmla="*/ 927868 w 1464658"/>
                <a:gd name="connsiteY18" fmla="*/ 1201174 h 1285689"/>
                <a:gd name="connsiteX19" fmla="*/ 981430 w 1464658"/>
                <a:gd name="connsiteY19" fmla="*/ 1176349 h 1285689"/>
                <a:gd name="connsiteX20" fmla="*/ 1040462 w 1464658"/>
                <a:gd name="connsiteY20" fmla="*/ 1204586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907396 w 1464658"/>
                <a:gd name="connsiteY17" fmla="*/ 1231883 h 1285689"/>
                <a:gd name="connsiteX18" fmla="*/ 938104 w 1464658"/>
                <a:gd name="connsiteY18" fmla="*/ 1197762 h 1285689"/>
                <a:gd name="connsiteX19" fmla="*/ 981430 w 1464658"/>
                <a:gd name="connsiteY19" fmla="*/ 1176349 h 1285689"/>
                <a:gd name="connsiteX20" fmla="*/ 1040462 w 1464658"/>
                <a:gd name="connsiteY20" fmla="*/ 1204586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68"/>
                <a:gd name="connsiteX1" fmla="*/ 331200 w 1464658"/>
                <a:gd name="connsiteY1" fmla="*/ 190504 h 1285668"/>
                <a:gd name="connsiteX2" fmla="*/ 279670 w 1464658"/>
                <a:gd name="connsiteY2" fmla="*/ 391886 h 1285668"/>
                <a:gd name="connsiteX3" fmla="*/ 223687 w 1464658"/>
                <a:gd name="connsiteY3" fmla="*/ 541175 h 1285668"/>
                <a:gd name="connsiteX4" fmla="*/ 139148 w 1464658"/>
                <a:gd name="connsiteY4" fmla="*/ 732665 h 1285668"/>
                <a:gd name="connsiteX5" fmla="*/ 74397 w 1464658"/>
                <a:gd name="connsiteY5" fmla="*/ 871639 h 1285668"/>
                <a:gd name="connsiteX6" fmla="*/ 174 w 1464658"/>
                <a:gd name="connsiteY6" fmla="*/ 1046716 h 1285668"/>
                <a:gd name="connsiteX7" fmla="*/ 56157 w 1464658"/>
                <a:gd name="connsiteY7" fmla="*/ 1190005 h 1285668"/>
                <a:gd name="connsiteX8" fmla="*/ 130381 w 1464658"/>
                <a:gd name="connsiteY8" fmla="*/ 1240971 h 1285668"/>
                <a:gd name="connsiteX9" fmla="*/ 224530 w 1464658"/>
                <a:gd name="connsiteY9" fmla="*/ 1283029 h 1285668"/>
                <a:gd name="connsiteX10" fmla="*/ 299478 w 1464658"/>
                <a:gd name="connsiteY10" fmla="*/ 1264584 h 1285668"/>
                <a:gd name="connsiteX11" fmla="*/ 330115 w 1464658"/>
                <a:gd name="connsiteY11" fmla="*/ 1222114 h 1285668"/>
                <a:gd name="connsiteX12" fmla="*/ 388456 w 1464658"/>
                <a:gd name="connsiteY12" fmla="*/ 1174440 h 1285668"/>
                <a:gd name="connsiteX13" fmla="*/ 459168 w 1464658"/>
                <a:gd name="connsiteY13" fmla="*/ 1194205 h 1285668"/>
                <a:gd name="connsiteX14" fmla="*/ 463123 w 1464658"/>
                <a:gd name="connsiteY14" fmla="*/ 1198147 h 1285668"/>
                <a:gd name="connsiteX15" fmla="*/ 522266 w 1464658"/>
                <a:gd name="connsiteY15" fmla="*/ 1258930 h 1285668"/>
                <a:gd name="connsiteX16" fmla="*/ 787973 w 1464658"/>
                <a:gd name="connsiteY16" fmla="*/ 1234556 h 1285668"/>
                <a:gd name="connsiteX17" fmla="*/ 907396 w 1464658"/>
                <a:gd name="connsiteY17" fmla="*/ 1231883 h 1285668"/>
                <a:gd name="connsiteX18" fmla="*/ 938104 w 1464658"/>
                <a:gd name="connsiteY18" fmla="*/ 1197762 h 1285668"/>
                <a:gd name="connsiteX19" fmla="*/ 981430 w 1464658"/>
                <a:gd name="connsiteY19" fmla="*/ 1176349 h 1285668"/>
                <a:gd name="connsiteX20" fmla="*/ 1040462 w 1464658"/>
                <a:gd name="connsiteY20" fmla="*/ 1204586 h 1285668"/>
                <a:gd name="connsiteX21" fmla="*/ 1088228 w 1464658"/>
                <a:gd name="connsiteY21" fmla="*/ 1238705 h 1285668"/>
                <a:gd name="connsiteX22" fmla="*/ 1174425 w 1464658"/>
                <a:gd name="connsiteY22" fmla="*/ 1235955 h 1285668"/>
                <a:gd name="connsiteX23" fmla="*/ 1348939 w 1464658"/>
                <a:gd name="connsiteY23" fmla="*/ 1226342 h 1285668"/>
                <a:gd name="connsiteX24" fmla="*/ 1433329 w 1464658"/>
                <a:gd name="connsiteY24" fmla="*/ 1152365 h 1285668"/>
                <a:gd name="connsiteX25" fmla="*/ 1464658 w 1464658"/>
                <a:gd name="connsiteY25" fmla="*/ 1063690 h 1285668"/>
                <a:gd name="connsiteX26" fmla="*/ 1455327 w 1464658"/>
                <a:gd name="connsiteY26" fmla="*/ 951722 h 1285668"/>
                <a:gd name="connsiteX27" fmla="*/ 1418005 w 1464658"/>
                <a:gd name="connsiteY27" fmla="*/ 858416 h 1285668"/>
                <a:gd name="connsiteX28" fmla="*/ 1334029 w 1464658"/>
                <a:gd name="connsiteY28" fmla="*/ 727788 h 1285668"/>
                <a:gd name="connsiteX29" fmla="*/ 1077508 w 1464658"/>
                <a:gd name="connsiteY29" fmla="*/ 362206 h 1285668"/>
                <a:gd name="connsiteX30" fmla="*/ 999113 w 1464658"/>
                <a:gd name="connsiteY30" fmla="*/ 158902 h 1285668"/>
                <a:gd name="connsiteX31" fmla="*/ 979888 w 1464658"/>
                <a:gd name="connsiteY31" fmla="*/ 0 h 1285668"/>
                <a:gd name="connsiteX0" fmla="*/ 335653 w 1464657"/>
                <a:gd name="connsiteY0" fmla="*/ 102637 h 1285668"/>
                <a:gd name="connsiteX1" fmla="*/ 331199 w 1464657"/>
                <a:gd name="connsiteY1" fmla="*/ 190504 h 1285668"/>
                <a:gd name="connsiteX2" fmla="*/ 279669 w 1464657"/>
                <a:gd name="connsiteY2" fmla="*/ 391886 h 1285668"/>
                <a:gd name="connsiteX3" fmla="*/ 223686 w 1464657"/>
                <a:gd name="connsiteY3" fmla="*/ 541175 h 1285668"/>
                <a:gd name="connsiteX4" fmla="*/ 139147 w 1464657"/>
                <a:gd name="connsiteY4" fmla="*/ 732665 h 1285668"/>
                <a:gd name="connsiteX5" fmla="*/ 74396 w 1464657"/>
                <a:gd name="connsiteY5" fmla="*/ 871639 h 1285668"/>
                <a:gd name="connsiteX6" fmla="*/ 173 w 1464657"/>
                <a:gd name="connsiteY6" fmla="*/ 1046716 h 1285668"/>
                <a:gd name="connsiteX7" fmla="*/ 56156 w 1464657"/>
                <a:gd name="connsiteY7" fmla="*/ 1190005 h 1285668"/>
                <a:gd name="connsiteX8" fmla="*/ 127586 w 1464657"/>
                <a:gd name="connsiteY8" fmla="*/ 1249814 h 1285668"/>
                <a:gd name="connsiteX9" fmla="*/ 224529 w 1464657"/>
                <a:gd name="connsiteY9" fmla="*/ 1283029 h 1285668"/>
                <a:gd name="connsiteX10" fmla="*/ 299477 w 1464657"/>
                <a:gd name="connsiteY10" fmla="*/ 1264584 h 1285668"/>
                <a:gd name="connsiteX11" fmla="*/ 330114 w 1464657"/>
                <a:gd name="connsiteY11" fmla="*/ 1222114 h 1285668"/>
                <a:gd name="connsiteX12" fmla="*/ 388455 w 1464657"/>
                <a:gd name="connsiteY12" fmla="*/ 1174440 h 1285668"/>
                <a:gd name="connsiteX13" fmla="*/ 459167 w 1464657"/>
                <a:gd name="connsiteY13" fmla="*/ 1194205 h 1285668"/>
                <a:gd name="connsiteX14" fmla="*/ 463122 w 1464657"/>
                <a:gd name="connsiteY14" fmla="*/ 1198147 h 1285668"/>
                <a:gd name="connsiteX15" fmla="*/ 522265 w 1464657"/>
                <a:gd name="connsiteY15" fmla="*/ 1258930 h 1285668"/>
                <a:gd name="connsiteX16" fmla="*/ 787972 w 1464657"/>
                <a:gd name="connsiteY16" fmla="*/ 1234556 h 1285668"/>
                <a:gd name="connsiteX17" fmla="*/ 907395 w 1464657"/>
                <a:gd name="connsiteY17" fmla="*/ 1231883 h 1285668"/>
                <a:gd name="connsiteX18" fmla="*/ 938103 w 1464657"/>
                <a:gd name="connsiteY18" fmla="*/ 1197762 h 1285668"/>
                <a:gd name="connsiteX19" fmla="*/ 981429 w 1464657"/>
                <a:gd name="connsiteY19" fmla="*/ 1176349 h 1285668"/>
                <a:gd name="connsiteX20" fmla="*/ 1040461 w 1464657"/>
                <a:gd name="connsiteY20" fmla="*/ 1204586 h 1285668"/>
                <a:gd name="connsiteX21" fmla="*/ 1088227 w 1464657"/>
                <a:gd name="connsiteY21" fmla="*/ 1238705 h 1285668"/>
                <a:gd name="connsiteX22" fmla="*/ 1174424 w 1464657"/>
                <a:gd name="connsiteY22" fmla="*/ 1235955 h 1285668"/>
                <a:gd name="connsiteX23" fmla="*/ 1348938 w 1464657"/>
                <a:gd name="connsiteY23" fmla="*/ 1226342 h 1285668"/>
                <a:gd name="connsiteX24" fmla="*/ 1433328 w 1464657"/>
                <a:gd name="connsiteY24" fmla="*/ 1152365 h 1285668"/>
                <a:gd name="connsiteX25" fmla="*/ 1464657 w 1464657"/>
                <a:gd name="connsiteY25" fmla="*/ 1063690 h 1285668"/>
                <a:gd name="connsiteX26" fmla="*/ 1455326 w 1464657"/>
                <a:gd name="connsiteY26" fmla="*/ 951722 h 1285668"/>
                <a:gd name="connsiteX27" fmla="*/ 1418004 w 1464657"/>
                <a:gd name="connsiteY27" fmla="*/ 858416 h 1285668"/>
                <a:gd name="connsiteX28" fmla="*/ 1334028 w 1464657"/>
                <a:gd name="connsiteY28" fmla="*/ 727788 h 1285668"/>
                <a:gd name="connsiteX29" fmla="*/ 1077507 w 1464657"/>
                <a:gd name="connsiteY29" fmla="*/ 362206 h 1285668"/>
                <a:gd name="connsiteX30" fmla="*/ 999112 w 1464657"/>
                <a:gd name="connsiteY30" fmla="*/ 158902 h 1285668"/>
                <a:gd name="connsiteX31" fmla="*/ 979887 w 1464657"/>
                <a:gd name="connsiteY31" fmla="*/ 0 h 1285668"/>
                <a:gd name="connsiteX0" fmla="*/ 335653 w 1464657"/>
                <a:gd name="connsiteY0" fmla="*/ 102637 h 1285668"/>
                <a:gd name="connsiteX1" fmla="*/ 331199 w 1464657"/>
                <a:gd name="connsiteY1" fmla="*/ 190504 h 1285668"/>
                <a:gd name="connsiteX2" fmla="*/ 279669 w 1464657"/>
                <a:gd name="connsiteY2" fmla="*/ 391886 h 1285668"/>
                <a:gd name="connsiteX3" fmla="*/ 223686 w 1464657"/>
                <a:gd name="connsiteY3" fmla="*/ 541175 h 1285668"/>
                <a:gd name="connsiteX4" fmla="*/ 139147 w 1464657"/>
                <a:gd name="connsiteY4" fmla="*/ 732665 h 1285668"/>
                <a:gd name="connsiteX5" fmla="*/ 74396 w 1464657"/>
                <a:gd name="connsiteY5" fmla="*/ 871639 h 1285668"/>
                <a:gd name="connsiteX6" fmla="*/ 173 w 1464657"/>
                <a:gd name="connsiteY6" fmla="*/ 1046716 h 1285668"/>
                <a:gd name="connsiteX7" fmla="*/ 56156 w 1464657"/>
                <a:gd name="connsiteY7" fmla="*/ 1190005 h 1285668"/>
                <a:gd name="connsiteX8" fmla="*/ 127586 w 1464657"/>
                <a:gd name="connsiteY8" fmla="*/ 1249814 h 1285668"/>
                <a:gd name="connsiteX9" fmla="*/ 224529 w 1464657"/>
                <a:gd name="connsiteY9" fmla="*/ 1283029 h 1285668"/>
                <a:gd name="connsiteX10" fmla="*/ 299477 w 1464657"/>
                <a:gd name="connsiteY10" fmla="*/ 1264584 h 1285668"/>
                <a:gd name="connsiteX11" fmla="*/ 330114 w 1464657"/>
                <a:gd name="connsiteY11" fmla="*/ 1222114 h 1285668"/>
                <a:gd name="connsiteX12" fmla="*/ 388455 w 1464657"/>
                <a:gd name="connsiteY12" fmla="*/ 1174440 h 1285668"/>
                <a:gd name="connsiteX13" fmla="*/ 459167 w 1464657"/>
                <a:gd name="connsiteY13" fmla="*/ 1194205 h 1285668"/>
                <a:gd name="connsiteX14" fmla="*/ 463122 w 1464657"/>
                <a:gd name="connsiteY14" fmla="*/ 1198147 h 1285668"/>
                <a:gd name="connsiteX15" fmla="*/ 522265 w 1464657"/>
                <a:gd name="connsiteY15" fmla="*/ 1258930 h 1285668"/>
                <a:gd name="connsiteX16" fmla="*/ 782606 w 1464657"/>
                <a:gd name="connsiteY16" fmla="*/ 1241736 h 1285668"/>
                <a:gd name="connsiteX17" fmla="*/ 907395 w 1464657"/>
                <a:gd name="connsiteY17" fmla="*/ 1231883 h 1285668"/>
                <a:gd name="connsiteX18" fmla="*/ 938103 w 1464657"/>
                <a:gd name="connsiteY18" fmla="*/ 1197762 h 1285668"/>
                <a:gd name="connsiteX19" fmla="*/ 981429 w 1464657"/>
                <a:gd name="connsiteY19" fmla="*/ 1176349 h 1285668"/>
                <a:gd name="connsiteX20" fmla="*/ 1040461 w 1464657"/>
                <a:gd name="connsiteY20" fmla="*/ 1204586 h 1285668"/>
                <a:gd name="connsiteX21" fmla="*/ 1088227 w 1464657"/>
                <a:gd name="connsiteY21" fmla="*/ 1238705 h 1285668"/>
                <a:gd name="connsiteX22" fmla="*/ 1174424 w 1464657"/>
                <a:gd name="connsiteY22" fmla="*/ 1235955 h 1285668"/>
                <a:gd name="connsiteX23" fmla="*/ 1348938 w 1464657"/>
                <a:gd name="connsiteY23" fmla="*/ 1226342 h 1285668"/>
                <a:gd name="connsiteX24" fmla="*/ 1433328 w 1464657"/>
                <a:gd name="connsiteY24" fmla="*/ 1152365 h 1285668"/>
                <a:gd name="connsiteX25" fmla="*/ 1464657 w 1464657"/>
                <a:gd name="connsiteY25" fmla="*/ 1063690 h 1285668"/>
                <a:gd name="connsiteX26" fmla="*/ 1455326 w 1464657"/>
                <a:gd name="connsiteY26" fmla="*/ 951722 h 1285668"/>
                <a:gd name="connsiteX27" fmla="*/ 1418004 w 1464657"/>
                <a:gd name="connsiteY27" fmla="*/ 858416 h 1285668"/>
                <a:gd name="connsiteX28" fmla="*/ 1334028 w 1464657"/>
                <a:gd name="connsiteY28" fmla="*/ 727788 h 1285668"/>
                <a:gd name="connsiteX29" fmla="*/ 1077507 w 1464657"/>
                <a:gd name="connsiteY29" fmla="*/ 362206 h 1285668"/>
                <a:gd name="connsiteX30" fmla="*/ 999112 w 1464657"/>
                <a:gd name="connsiteY30" fmla="*/ 158902 h 1285668"/>
                <a:gd name="connsiteX31" fmla="*/ 979887 w 1464657"/>
                <a:gd name="connsiteY31" fmla="*/ 0 h 1285668"/>
                <a:gd name="connsiteX0" fmla="*/ 322451 w 1464657"/>
                <a:gd name="connsiteY0" fmla="*/ 0 h 1349279"/>
                <a:gd name="connsiteX1" fmla="*/ 331199 w 1464657"/>
                <a:gd name="connsiteY1" fmla="*/ 254115 h 1349279"/>
                <a:gd name="connsiteX2" fmla="*/ 279669 w 1464657"/>
                <a:gd name="connsiteY2" fmla="*/ 455497 h 1349279"/>
                <a:gd name="connsiteX3" fmla="*/ 223686 w 1464657"/>
                <a:gd name="connsiteY3" fmla="*/ 604786 h 1349279"/>
                <a:gd name="connsiteX4" fmla="*/ 139147 w 1464657"/>
                <a:gd name="connsiteY4" fmla="*/ 796276 h 1349279"/>
                <a:gd name="connsiteX5" fmla="*/ 74396 w 1464657"/>
                <a:gd name="connsiteY5" fmla="*/ 935250 h 1349279"/>
                <a:gd name="connsiteX6" fmla="*/ 173 w 1464657"/>
                <a:gd name="connsiteY6" fmla="*/ 1110327 h 1349279"/>
                <a:gd name="connsiteX7" fmla="*/ 56156 w 1464657"/>
                <a:gd name="connsiteY7" fmla="*/ 1253616 h 1349279"/>
                <a:gd name="connsiteX8" fmla="*/ 127586 w 1464657"/>
                <a:gd name="connsiteY8" fmla="*/ 1313425 h 1349279"/>
                <a:gd name="connsiteX9" fmla="*/ 224529 w 1464657"/>
                <a:gd name="connsiteY9" fmla="*/ 1346640 h 1349279"/>
                <a:gd name="connsiteX10" fmla="*/ 299477 w 1464657"/>
                <a:gd name="connsiteY10" fmla="*/ 1328195 h 1349279"/>
                <a:gd name="connsiteX11" fmla="*/ 330114 w 1464657"/>
                <a:gd name="connsiteY11" fmla="*/ 1285725 h 1349279"/>
                <a:gd name="connsiteX12" fmla="*/ 388455 w 1464657"/>
                <a:gd name="connsiteY12" fmla="*/ 1238051 h 1349279"/>
                <a:gd name="connsiteX13" fmla="*/ 459167 w 1464657"/>
                <a:gd name="connsiteY13" fmla="*/ 1257816 h 1349279"/>
                <a:gd name="connsiteX14" fmla="*/ 463122 w 1464657"/>
                <a:gd name="connsiteY14" fmla="*/ 1261758 h 1349279"/>
                <a:gd name="connsiteX15" fmla="*/ 522265 w 1464657"/>
                <a:gd name="connsiteY15" fmla="*/ 1322541 h 1349279"/>
                <a:gd name="connsiteX16" fmla="*/ 782606 w 1464657"/>
                <a:gd name="connsiteY16" fmla="*/ 1305347 h 1349279"/>
                <a:gd name="connsiteX17" fmla="*/ 907395 w 1464657"/>
                <a:gd name="connsiteY17" fmla="*/ 1295494 h 1349279"/>
                <a:gd name="connsiteX18" fmla="*/ 938103 w 1464657"/>
                <a:gd name="connsiteY18" fmla="*/ 1261373 h 1349279"/>
                <a:gd name="connsiteX19" fmla="*/ 981429 w 1464657"/>
                <a:gd name="connsiteY19" fmla="*/ 1239960 h 1349279"/>
                <a:gd name="connsiteX20" fmla="*/ 1040461 w 1464657"/>
                <a:gd name="connsiteY20" fmla="*/ 1268197 h 1349279"/>
                <a:gd name="connsiteX21" fmla="*/ 1088227 w 1464657"/>
                <a:gd name="connsiteY21" fmla="*/ 1302316 h 1349279"/>
                <a:gd name="connsiteX22" fmla="*/ 1174424 w 1464657"/>
                <a:gd name="connsiteY22" fmla="*/ 1299566 h 1349279"/>
                <a:gd name="connsiteX23" fmla="*/ 1348938 w 1464657"/>
                <a:gd name="connsiteY23" fmla="*/ 1289953 h 1349279"/>
                <a:gd name="connsiteX24" fmla="*/ 1433328 w 1464657"/>
                <a:gd name="connsiteY24" fmla="*/ 1215976 h 1349279"/>
                <a:gd name="connsiteX25" fmla="*/ 1464657 w 1464657"/>
                <a:gd name="connsiteY25" fmla="*/ 1127301 h 1349279"/>
                <a:gd name="connsiteX26" fmla="*/ 1455326 w 1464657"/>
                <a:gd name="connsiteY26" fmla="*/ 1015333 h 1349279"/>
                <a:gd name="connsiteX27" fmla="*/ 1418004 w 1464657"/>
                <a:gd name="connsiteY27" fmla="*/ 922027 h 1349279"/>
                <a:gd name="connsiteX28" fmla="*/ 1334028 w 1464657"/>
                <a:gd name="connsiteY28" fmla="*/ 791399 h 1349279"/>
                <a:gd name="connsiteX29" fmla="*/ 1077507 w 1464657"/>
                <a:gd name="connsiteY29" fmla="*/ 425817 h 1349279"/>
                <a:gd name="connsiteX30" fmla="*/ 999112 w 1464657"/>
                <a:gd name="connsiteY30" fmla="*/ 222513 h 1349279"/>
                <a:gd name="connsiteX31" fmla="*/ 979887 w 1464657"/>
                <a:gd name="connsiteY31" fmla="*/ 63611 h 1349279"/>
                <a:gd name="connsiteX0" fmla="*/ 322451 w 1464657"/>
                <a:gd name="connsiteY0" fmla="*/ 0 h 1349279"/>
                <a:gd name="connsiteX1" fmla="*/ 331199 w 1464657"/>
                <a:gd name="connsiteY1" fmla="*/ 254115 h 1349279"/>
                <a:gd name="connsiteX2" fmla="*/ 279669 w 1464657"/>
                <a:gd name="connsiteY2" fmla="*/ 455497 h 1349279"/>
                <a:gd name="connsiteX3" fmla="*/ 223686 w 1464657"/>
                <a:gd name="connsiteY3" fmla="*/ 604786 h 1349279"/>
                <a:gd name="connsiteX4" fmla="*/ 139147 w 1464657"/>
                <a:gd name="connsiteY4" fmla="*/ 796276 h 1349279"/>
                <a:gd name="connsiteX5" fmla="*/ 74396 w 1464657"/>
                <a:gd name="connsiteY5" fmla="*/ 935250 h 1349279"/>
                <a:gd name="connsiteX6" fmla="*/ 173 w 1464657"/>
                <a:gd name="connsiteY6" fmla="*/ 1110327 h 1349279"/>
                <a:gd name="connsiteX7" fmla="*/ 56156 w 1464657"/>
                <a:gd name="connsiteY7" fmla="*/ 1253616 h 1349279"/>
                <a:gd name="connsiteX8" fmla="*/ 127586 w 1464657"/>
                <a:gd name="connsiteY8" fmla="*/ 1313425 h 1349279"/>
                <a:gd name="connsiteX9" fmla="*/ 224529 w 1464657"/>
                <a:gd name="connsiteY9" fmla="*/ 1346640 h 1349279"/>
                <a:gd name="connsiteX10" fmla="*/ 299477 w 1464657"/>
                <a:gd name="connsiteY10" fmla="*/ 1328195 h 1349279"/>
                <a:gd name="connsiteX11" fmla="*/ 330114 w 1464657"/>
                <a:gd name="connsiteY11" fmla="*/ 1285725 h 1349279"/>
                <a:gd name="connsiteX12" fmla="*/ 388455 w 1464657"/>
                <a:gd name="connsiteY12" fmla="*/ 1238051 h 1349279"/>
                <a:gd name="connsiteX13" fmla="*/ 459167 w 1464657"/>
                <a:gd name="connsiteY13" fmla="*/ 1257816 h 1349279"/>
                <a:gd name="connsiteX14" fmla="*/ 463122 w 1464657"/>
                <a:gd name="connsiteY14" fmla="*/ 1261758 h 1349279"/>
                <a:gd name="connsiteX15" fmla="*/ 522265 w 1464657"/>
                <a:gd name="connsiteY15" fmla="*/ 1322541 h 1349279"/>
                <a:gd name="connsiteX16" fmla="*/ 782606 w 1464657"/>
                <a:gd name="connsiteY16" fmla="*/ 1305347 h 1349279"/>
                <a:gd name="connsiteX17" fmla="*/ 907395 w 1464657"/>
                <a:gd name="connsiteY17" fmla="*/ 1295494 h 1349279"/>
                <a:gd name="connsiteX18" fmla="*/ 938103 w 1464657"/>
                <a:gd name="connsiteY18" fmla="*/ 1261373 h 1349279"/>
                <a:gd name="connsiteX19" fmla="*/ 981429 w 1464657"/>
                <a:gd name="connsiteY19" fmla="*/ 1239960 h 1349279"/>
                <a:gd name="connsiteX20" fmla="*/ 1040461 w 1464657"/>
                <a:gd name="connsiteY20" fmla="*/ 1268197 h 1349279"/>
                <a:gd name="connsiteX21" fmla="*/ 1088227 w 1464657"/>
                <a:gd name="connsiteY21" fmla="*/ 1302316 h 1349279"/>
                <a:gd name="connsiteX22" fmla="*/ 1174424 w 1464657"/>
                <a:gd name="connsiteY22" fmla="*/ 1299566 h 1349279"/>
                <a:gd name="connsiteX23" fmla="*/ 1348938 w 1464657"/>
                <a:gd name="connsiteY23" fmla="*/ 1289953 h 1349279"/>
                <a:gd name="connsiteX24" fmla="*/ 1433328 w 1464657"/>
                <a:gd name="connsiteY24" fmla="*/ 1215976 h 1349279"/>
                <a:gd name="connsiteX25" fmla="*/ 1464657 w 1464657"/>
                <a:gd name="connsiteY25" fmla="*/ 1127301 h 1349279"/>
                <a:gd name="connsiteX26" fmla="*/ 1455326 w 1464657"/>
                <a:gd name="connsiteY26" fmla="*/ 1015333 h 1349279"/>
                <a:gd name="connsiteX27" fmla="*/ 1418004 w 1464657"/>
                <a:gd name="connsiteY27" fmla="*/ 922027 h 1349279"/>
                <a:gd name="connsiteX28" fmla="*/ 1334028 w 1464657"/>
                <a:gd name="connsiteY28" fmla="*/ 791399 h 1349279"/>
                <a:gd name="connsiteX29" fmla="*/ 1077507 w 1464657"/>
                <a:gd name="connsiteY29" fmla="*/ 425817 h 1349279"/>
                <a:gd name="connsiteX30" fmla="*/ 999112 w 1464657"/>
                <a:gd name="connsiteY30" fmla="*/ 222513 h 1349279"/>
                <a:gd name="connsiteX31" fmla="*/ 964257 w 1464657"/>
                <a:gd name="connsiteY31" fmla="*/ 13969 h 134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64657" h="1349279">
                  <a:moveTo>
                    <a:pt x="322451" y="0"/>
                  </a:moveTo>
                  <a:cubicBezTo>
                    <a:pt x="324966" y="12575"/>
                    <a:pt x="328089" y="241674"/>
                    <a:pt x="331199" y="254115"/>
                  </a:cubicBezTo>
                  <a:cubicBezTo>
                    <a:pt x="321868" y="302323"/>
                    <a:pt x="297588" y="397052"/>
                    <a:pt x="279669" y="455497"/>
                  </a:cubicBezTo>
                  <a:cubicBezTo>
                    <a:pt x="261750" y="513942"/>
                    <a:pt x="247106" y="547989"/>
                    <a:pt x="223686" y="604786"/>
                  </a:cubicBezTo>
                  <a:cubicBezTo>
                    <a:pt x="200266" y="661583"/>
                    <a:pt x="164029" y="741199"/>
                    <a:pt x="139147" y="796276"/>
                  </a:cubicBezTo>
                  <a:cubicBezTo>
                    <a:pt x="114265" y="851353"/>
                    <a:pt x="97558" y="882908"/>
                    <a:pt x="74396" y="935250"/>
                  </a:cubicBezTo>
                  <a:cubicBezTo>
                    <a:pt x="51234" y="987592"/>
                    <a:pt x="3213" y="1057266"/>
                    <a:pt x="173" y="1110327"/>
                  </a:cubicBezTo>
                  <a:cubicBezTo>
                    <a:pt x="-2867" y="1163388"/>
                    <a:pt x="34921" y="1219766"/>
                    <a:pt x="56156" y="1253616"/>
                  </a:cubicBezTo>
                  <a:cubicBezTo>
                    <a:pt x="77391" y="1287466"/>
                    <a:pt x="91251" y="1301314"/>
                    <a:pt x="127586" y="1313425"/>
                  </a:cubicBezTo>
                  <a:cubicBezTo>
                    <a:pt x="155648" y="1328929"/>
                    <a:pt x="193427" y="1337309"/>
                    <a:pt x="224529" y="1346640"/>
                  </a:cubicBezTo>
                  <a:cubicBezTo>
                    <a:pt x="255631" y="1355971"/>
                    <a:pt x="281879" y="1338348"/>
                    <a:pt x="299477" y="1328195"/>
                  </a:cubicBezTo>
                  <a:cubicBezTo>
                    <a:pt x="317075" y="1318042"/>
                    <a:pt x="315284" y="1300749"/>
                    <a:pt x="330114" y="1285725"/>
                  </a:cubicBezTo>
                  <a:cubicBezTo>
                    <a:pt x="344944" y="1270701"/>
                    <a:pt x="359086" y="1237463"/>
                    <a:pt x="388455" y="1238051"/>
                  </a:cubicBezTo>
                  <a:cubicBezTo>
                    <a:pt x="417824" y="1238639"/>
                    <a:pt x="446723" y="1253865"/>
                    <a:pt x="459167" y="1257816"/>
                  </a:cubicBezTo>
                  <a:cubicBezTo>
                    <a:pt x="471611" y="1261767"/>
                    <a:pt x="452606" y="1250971"/>
                    <a:pt x="463122" y="1261758"/>
                  </a:cubicBezTo>
                  <a:cubicBezTo>
                    <a:pt x="473638" y="1272545"/>
                    <a:pt x="469018" y="1315276"/>
                    <a:pt x="522265" y="1322541"/>
                  </a:cubicBezTo>
                  <a:cubicBezTo>
                    <a:pt x="575512" y="1329806"/>
                    <a:pt x="718418" y="1309855"/>
                    <a:pt x="782606" y="1305347"/>
                  </a:cubicBezTo>
                  <a:cubicBezTo>
                    <a:pt x="846794" y="1300839"/>
                    <a:pt x="886354" y="1304470"/>
                    <a:pt x="907395" y="1295494"/>
                  </a:cubicBezTo>
                  <a:cubicBezTo>
                    <a:pt x="928436" y="1286518"/>
                    <a:pt x="920646" y="1268354"/>
                    <a:pt x="938103" y="1261373"/>
                  </a:cubicBezTo>
                  <a:cubicBezTo>
                    <a:pt x="955560" y="1254392"/>
                    <a:pt x="964369" y="1238823"/>
                    <a:pt x="981429" y="1239960"/>
                  </a:cubicBezTo>
                  <a:cubicBezTo>
                    <a:pt x="998489" y="1241097"/>
                    <a:pt x="1018112" y="1257236"/>
                    <a:pt x="1040461" y="1268197"/>
                  </a:cubicBezTo>
                  <a:cubicBezTo>
                    <a:pt x="1062810" y="1279158"/>
                    <a:pt x="1067037" y="1294813"/>
                    <a:pt x="1088227" y="1302316"/>
                  </a:cubicBezTo>
                  <a:cubicBezTo>
                    <a:pt x="1109417" y="1309819"/>
                    <a:pt x="1130972" y="1301626"/>
                    <a:pt x="1174424" y="1299566"/>
                  </a:cubicBezTo>
                  <a:cubicBezTo>
                    <a:pt x="1217876" y="1297506"/>
                    <a:pt x="1305787" y="1303885"/>
                    <a:pt x="1348938" y="1289953"/>
                  </a:cubicBezTo>
                  <a:cubicBezTo>
                    <a:pt x="1392089" y="1276021"/>
                    <a:pt x="1414042" y="1243085"/>
                    <a:pt x="1433328" y="1215976"/>
                  </a:cubicBezTo>
                  <a:cubicBezTo>
                    <a:pt x="1452615" y="1188867"/>
                    <a:pt x="1437866" y="1234458"/>
                    <a:pt x="1464657" y="1127301"/>
                  </a:cubicBezTo>
                  <a:cubicBezTo>
                    <a:pt x="1461547" y="1089978"/>
                    <a:pt x="1463101" y="1049545"/>
                    <a:pt x="1455326" y="1015333"/>
                  </a:cubicBezTo>
                  <a:cubicBezTo>
                    <a:pt x="1447551" y="981121"/>
                    <a:pt x="1438220" y="959349"/>
                    <a:pt x="1418004" y="922027"/>
                  </a:cubicBezTo>
                  <a:cubicBezTo>
                    <a:pt x="1397788" y="884705"/>
                    <a:pt x="1390777" y="874101"/>
                    <a:pt x="1334028" y="791399"/>
                  </a:cubicBezTo>
                  <a:cubicBezTo>
                    <a:pt x="1277279" y="708697"/>
                    <a:pt x="1133326" y="520631"/>
                    <a:pt x="1077507" y="425817"/>
                  </a:cubicBezTo>
                  <a:cubicBezTo>
                    <a:pt x="1021688" y="331003"/>
                    <a:pt x="1017987" y="291154"/>
                    <a:pt x="999112" y="222513"/>
                  </a:cubicBezTo>
                  <a:cubicBezTo>
                    <a:pt x="980237" y="153872"/>
                    <a:pt x="969086" y="56004"/>
                    <a:pt x="964257" y="13969"/>
                  </a:cubicBezTo>
                </a:path>
              </a:pathLst>
            </a:custGeom>
            <a:solidFill>
              <a:srgbClr val="F8FAEB"/>
            </a:solidFill>
            <a:ln w="28575">
              <a:solidFill>
                <a:srgbClr val="BDB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F9AF474-D0CC-47B8-9E09-F9883D02BC14}"/>
                </a:ext>
              </a:extLst>
            </p:cNvPr>
            <p:cNvSpPr/>
            <p:nvPr/>
          </p:nvSpPr>
          <p:spPr>
            <a:xfrm rot="19511146">
              <a:off x="2203200" y="4441458"/>
              <a:ext cx="151754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FF2D8A8-0B42-45FF-890F-ECA8F5A91FAD}"/>
                </a:ext>
              </a:extLst>
            </p:cNvPr>
            <p:cNvGrpSpPr/>
            <p:nvPr/>
          </p:nvGrpSpPr>
          <p:grpSpPr>
            <a:xfrm>
              <a:off x="3054043" y="3894469"/>
              <a:ext cx="194400" cy="194400"/>
              <a:chOff x="3054043" y="3894469"/>
              <a:chExt cx="194400" cy="194400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1AF00517-C826-402B-8087-CA5722EC694E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8D26E026-E1E6-47FA-A8CA-D12AC2C52022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56371739-EE27-465E-A6F3-455552CD16CF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39CD84FD-475E-48D9-9BA1-C5F3A684C64C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261EE894-A8EB-466E-8114-AE176813AFA8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E6B9C9FD-61BE-4FCE-A1F8-FF0B7213AD43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98B97EB-CA6C-4663-BD6F-07018525DBA0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1690AAB3-B767-462A-885D-DCB90CF8E029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38D5E2A7-A6CB-4C40-8F1D-FEE5EEF10ED8}"/>
                </a:ext>
              </a:extLst>
            </p:cNvPr>
            <p:cNvGrpSpPr/>
            <p:nvPr/>
          </p:nvGrpSpPr>
          <p:grpSpPr>
            <a:xfrm>
              <a:off x="3941592" y="3957496"/>
              <a:ext cx="194400" cy="194400"/>
              <a:chOff x="3054043" y="3894469"/>
              <a:chExt cx="194400" cy="194400"/>
            </a:xfrm>
          </p:grpSpPr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C04145BC-0F38-491F-BABF-0620173CF198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E2363383-9AC3-47D6-8B4D-3465C6C4E6CD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8F0B7779-3E47-4782-BA04-FC0E38560B2A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A0A4AC40-2D84-44D3-ACAB-E519A58C2556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DC88773F-A275-49A1-93F4-214D5DA41716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22320D28-25F0-45F6-9334-431437874DDA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FC890022-5FB0-48DE-B411-DBDA93196C64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6851A3E8-B38A-4C99-AD66-BE4E9C996098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F6B5B9A2-91C9-4DFA-ADCA-502703357075}"/>
                </a:ext>
              </a:extLst>
            </p:cNvPr>
            <p:cNvGrpSpPr/>
            <p:nvPr/>
          </p:nvGrpSpPr>
          <p:grpSpPr>
            <a:xfrm>
              <a:off x="3130978" y="4428236"/>
              <a:ext cx="194400" cy="194400"/>
              <a:chOff x="3054043" y="3894469"/>
              <a:chExt cx="194400" cy="194400"/>
            </a:xfrm>
          </p:grpSpPr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84681A19-713E-4D20-84C9-F18378F174EF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6076A722-D508-4936-94C6-B30B48A6AF5F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03" name="Oval 202">
                  <a:extLst>
                    <a:ext uri="{FF2B5EF4-FFF2-40B4-BE49-F238E27FC236}">
                      <a16:creationId xmlns:a16="http://schemas.microsoft.com/office/drawing/2014/main" id="{857205D6-367B-442C-B511-89893C5DB4DF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D7D624B1-551B-40B2-BD21-5758A1F0B6E3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FFEFBB12-0F11-49A3-8B66-D799E6CCAA90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75168FBD-A533-42E6-84C8-E6D7DC19D013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5A78418F-6457-49F9-B2E2-21CAD394725E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92EED791-80CB-440C-83F8-C2CF3631FC23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05420863-753E-4895-87B2-D9C07770FF15}"/>
                </a:ext>
              </a:extLst>
            </p:cNvPr>
            <p:cNvGrpSpPr/>
            <p:nvPr/>
          </p:nvGrpSpPr>
          <p:grpSpPr>
            <a:xfrm>
              <a:off x="2855866" y="4212027"/>
              <a:ext cx="194400" cy="194400"/>
              <a:chOff x="3054043" y="3894469"/>
              <a:chExt cx="194400" cy="194400"/>
            </a:xfrm>
          </p:grpSpPr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602D4839-290A-4EF1-B1E6-43252B216535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211" name="Oval 210">
                  <a:extLst>
                    <a:ext uri="{FF2B5EF4-FFF2-40B4-BE49-F238E27FC236}">
                      <a16:creationId xmlns:a16="http://schemas.microsoft.com/office/drawing/2014/main" id="{03D38D81-77A1-4712-BC15-C0EBB336C7AF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C36530B0-48B5-49F8-8F73-141DC28B54C2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89B9B84A-2CE2-46E6-A093-444DE0E41B88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FABC672A-6ECB-43D9-90E0-E05AC1FE0CE9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404FD373-095C-4123-A610-05F6931FE2DC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B59AEE9F-CF9E-4BB5-BFD5-992D27608C0D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B08C3E7C-723B-4FAC-AE6E-66CD81FA4B7A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0EB593E5-BDBF-42FD-938B-561163AA03F1}"/>
                </a:ext>
              </a:extLst>
            </p:cNvPr>
            <p:cNvGrpSpPr/>
            <p:nvPr/>
          </p:nvGrpSpPr>
          <p:grpSpPr>
            <a:xfrm>
              <a:off x="3406914" y="4076614"/>
              <a:ext cx="194400" cy="194400"/>
              <a:chOff x="3054043" y="3894469"/>
              <a:chExt cx="194400" cy="194400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769106F8-1A11-4E7C-9FCE-53DD41DF8658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85A57C30-02F0-4B8F-AF7A-E9AC53162D37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F44A9983-5016-4C7F-8DD0-A9C4B4001468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7DE2F444-E7C4-4A6A-AB6C-B08FE16E2D69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D02160CB-7F67-4528-A7D7-2564C2E3E6AC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6B84707A-7C6D-43B5-8A44-9848FDE2387D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75DF62F6-985C-41EF-B9B1-02882DBAC4E8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427837A0-3742-4470-8796-C9D323DED04C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B8EC088-ECC9-4D20-900E-4342CBB62A85}"/>
                </a:ext>
              </a:extLst>
            </p:cNvPr>
            <p:cNvGrpSpPr/>
            <p:nvPr/>
          </p:nvGrpSpPr>
          <p:grpSpPr>
            <a:xfrm>
              <a:off x="3518116" y="4335038"/>
              <a:ext cx="194400" cy="194400"/>
              <a:chOff x="3054043" y="3894469"/>
              <a:chExt cx="194400" cy="194400"/>
            </a:xfrm>
          </p:grpSpPr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318F0AF7-7F5A-4BA6-953A-30A577F6247B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5FC34566-F59D-4817-A2AC-D2F7FF4DA40F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FC6BBF31-9039-4790-B61D-0C5D3A9C90C9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1A10063F-73EE-4FCB-BE1E-D3C17FFDF276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F91C8595-1074-4F26-AE0B-A00CC66ABD62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C7A7FC30-AA01-44DE-997E-7957AF87D57E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2EE9D368-D106-4193-AC4C-715029A0655D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78949C08-9B0D-457B-B8E9-3438505D78E1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40611E01-908F-4FBA-A72F-B37528C640AF}"/>
                </a:ext>
              </a:extLst>
            </p:cNvPr>
            <p:cNvGrpSpPr/>
            <p:nvPr/>
          </p:nvGrpSpPr>
          <p:grpSpPr>
            <a:xfrm>
              <a:off x="3556212" y="3798962"/>
              <a:ext cx="194400" cy="194400"/>
              <a:chOff x="3054043" y="3894469"/>
              <a:chExt cx="194400" cy="194400"/>
            </a:xfrm>
          </p:grpSpPr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7318C652-2305-446F-B230-CED66B8093DE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AE0B1E58-0D2D-450F-AFC6-65CA8716D228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AF0DA3C6-FA68-4E91-A24B-4BD416AEFA63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ACF8659D-92FA-4D9E-8D88-9780A562A4BC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24445E45-1410-4A0D-9D31-A23EEA43C3AB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5283CE41-52FC-42EB-AA6C-BE49C0011928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942A6EC4-6B14-4104-88EB-D8C57E0998A5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69BAB7E6-4994-41B0-8A6D-27CAAD1F94B5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4E1ECBA2-6A39-4889-BDFD-4E0F7982E648}"/>
                </a:ext>
              </a:extLst>
            </p:cNvPr>
            <p:cNvGrpSpPr/>
            <p:nvPr/>
          </p:nvGrpSpPr>
          <p:grpSpPr>
            <a:xfrm>
              <a:off x="3365641" y="3539910"/>
              <a:ext cx="194400" cy="194400"/>
              <a:chOff x="3054043" y="3894469"/>
              <a:chExt cx="194400" cy="194400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C4F2B29E-B7B8-4074-9379-C9DE71DD1132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247" name="Oval 246">
                  <a:extLst>
                    <a:ext uri="{FF2B5EF4-FFF2-40B4-BE49-F238E27FC236}">
                      <a16:creationId xmlns:a16="http://schemas.microsoft.com/office/drawing/2014/main" id="{F4176F7B-AE3A-4CF0-A3FF-D093F19F56C4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5CA4C3BF-B1FE-402C-AFC6-356EE7D73466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3AE59EA8-81B0-4157-AA3C-DDCCC28118FD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4381E6BB-19DE-4EDC-98D0-67C474D81A89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A1044ACE-6E8F-484C-905B-46DA54C445FD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35956B87-91B5-497F-A2F3-3094F821342A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B2D81730-909A-4CF5-9D57-A90C56B292FB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54E50CBB-10EA-4DF0-B3A8-74A10CADCA17}"/>
                </a:ext>
              </a:extLst>
            </p:cNvPr>
            <p:cNvGrpSpPr/>
            <p:nvPr/>
          </p:nvGrpSpPr>
          <p:grpSpPr>
            <a:xfrm>
              <a:off x="3355702" y="4730439"/>
              <a:ext cx="159029" cy="172167"/>
              <a:chOff x="3089192" y="3932246"/>
              <a:chExt cx="159029" cy="172167"/>
            </a:xfrm>
          </p:grpSpPr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90E02AB6-C334-4FD9-8FC9-8FA6C0290EB5}"/>
                  </a:ext>
                </a:extLst>
              </p:cNvPr>
              <p:cNvSpPr/>
              <p:nvPr/>
            </p:nvSpPr>
            <p:spPr>
              <a:xfrm rot="19511146" flipH="1" flipV="1">
                <a:off x="3142731" y="4007819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32943D86-20D5-4970-B9C8-B1ADD27688CA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AF21F874-A929-4BD2-94DC-7D594B4131AE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08E60D01-F8EE-4C35-BF4D-2DB67A3BD190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E06B8CB5-4517-4916-9BD3-57396A956F13}"/>
                  </a:ext>
                </a:extLst>
              </p:cNvPr>
              <p:cNvSpPr/>
              <p:nvPr/>
            </p:nvSpPr>
            <p:spPr>
              <a:xfrm rot="19511146" flipH="1" flipV="1">
                <a:off x="321942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29DF19F1-81AB-4B26-9E84-27AE543CDDC5}"/>
                  </a:ext>
                </a:extLst>
              </p:cNvPr>
              <p:cNvSpPr/>
              <p:nvPr/>
            </p:nvSpPr>
            <p:spPr>
              <a:xfrm rot="19511146" flipH="1" flipV="1">
                <a:off x="3120962" y="4075613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D715C89A-BD37-401B-A302-72931FADF742}"/>
                </a:ext>
              </a:extLst>
            </p:cNvPr>
            <p:cNvGrpSpPr/>
            <p:nvPr/>
          </p:nvGrpSpPr>
          <p:grpSpPr>
            <a:xfrm>
              <a:off x="3944491" y="4330769"/>
              <a:ext cx="137455" cy="150748"/>
              <a:chOff x="3080286" y="3932246"/>
              <a:chExt cx="137455" cy="150748"/>
            </a:xfrm>
          </p:grpSpPr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4B9C26C7-C909-440C-A2F1-1A1BA5AA22A3}"/>
                  </a:ext>
                </a:extLst>
              </p:cNvPr>
              <p:cNvSpPr/>
              <p:nvPr/>
            </p:nvSpPr>
            <p:spPr>
              <a:xfrm rot="19511146" flipH="1" flipV="1">
                <a:off x="3120256" y="400782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7864B6C8-8AC2-4411-AB17-9C4A185A47A5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087557CA-0AA0-471F-AC07-DCA8BB2812EA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F571D720-DCDB-43C4-A181-12D176B30A23}"/>
                  </a:ext>
                </a:extLst>
              </p:cNvPr>
              <p:cNvSpPr/>
              <p:nvPr/>
            </p:nvSpPr>
            <p:spPr>
              <a:xfrm rot="19511146" flipH="1" flipV="1">
                <a:off x="3080286" y="4036893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2B419BCF-6674-481E-940C-2EB522297222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C5A5BA76-F3D9-4C8A-9BE9-252F8ED97491}"/>
                  </a:ext>
                </a:extLst>
              </p:cNvPr>
              <p:cNvSpPr/>
              <p:nvPr/>
            </p:nvSpPr>
            <p:spPr>
              <a:xfrm rot="19511146" flipH="1" flipV="1">
                <a:off x="3176577" y="4054194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10FBB62E-0729-4B60-9D90-52D03E0153FE}"/>
                </a:ext>
              </a:extLst>
            </p:cNvPr>
            <p:cNvSpPr/>
            <p:nvPr/>
          </p:nvSpPr>
          <p:spPr>
            <a:xfrm rot="19511146" flipH="1" flipV="1">
              <a:off x="4064065" y="4519340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515D08CC-23B4-4111-AD01-2B7C17F4C709}"/>
                </a:ext>
              </a:extLst>
            </p:cNvPr>
            <p:cNvSpPr/>
            <p:nvPr/>
          </p:nvSpPr>
          <p:spPr>
            <a:xfrm rot="19511146" flipH="1" flipV="1">
              <a:off x="4200618" y="4338917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DB76053D-2993-4F10-A074-09C1C078882A}"/>
                </a:ext>
              </a:extLst>
            </p:cNvPr>
            <p:cNvSpPr/>
            <p:nvPr/>
          </p:nvSpPr>
          <p:spPr>
            <a:xfrm rot="19511146" flipH="1" flipV="1">
              <a:off x="3888120" y="4739847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340ADBB4-66DE-4794-B464-1E6C885D642A}"/>
                </a:ext>
              </a:extLst>
            </p:cNvPr>
            <p:cNvSpPr/>
            <p:nvPr/>
          </p:nvSpPr>
          <p:spPr>
            <a:xfrm rot="19511146" flipH="1" flipV="1">
              <a:off x="3759336" y="4603738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FE1B762D-BAB1-4F7B-A58C-8BF634276700}"/>
                </a:ext>
              </a:extLst>
            </p:cNvPr>
            <p:cNvSpPr/>
            <p:nvPr/>
          </p:nvSpPr>
          <p:spPr>
            <a:xfrm rot="19511146" flipH="1" flipV="1">
              <a:off x="4215769" y="4598413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5FB14A02-AEA8-40B4-A8EE-6E4E53668D70}"/>
                </a:ext>
              </a:extLst>
            </p:cNvPr>
            <p:cNvSpPr/>
            <p:nvPr/>
          </p:nvSpPr>
          <p:spPr>
            <a:xfrm rot="19511146" flipH="1" flipV="1">
              <a:off x="3704611" y="4787050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774E65A1-A8FC-4FD7-83DF-517D21709867}"/>
                </a:ext>
              </a:extLst>
            </p:cNvPr>
            <p:cNvGrpSpPr/>
            <p:nvPr/>
          </p:nvGrpSpPr>
          <p:grpSpPr>
            <a:xfrm>
              <a:off x="3229092" y="4873874"/>
              <a:ext cx="568261" cy="213439"/>
              <a:chOff x="2845352" y="3876651"/>
              <a:chExt cx="568261" cy="213439"/>
            </a:xfrm>
          </p:grpSpPr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C9DF19BD-4225-427C-AC4F-698E38931498}"/>
                  </a:ext>
                </a:extLst>
              </p:cNvPr>
              <p:cNvSpPr/>
              <p:nvPr/>
            </p:nvSpPr>
            <p:spPr>
              <a:xfrm rot="19511146" flipH="1" flipV="1">
                <a:off x="3032825" y="406129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34F9B8BD-185C-46FA-B26E-6AE720D09452}"/>
                  </a:ext>
                </a:extLst>
              </p:cNvPr>
              <p:cNvSpPr/>
              <p:nvPr/>
            </p:nvSpPr>
            <p:spPr>
              <a:xfrm rot="19511146" flipH="1" flipV="1">
                <a:off x="3220662" y="387665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12DBEAD2-AAC6-4BD0-B5EA-6FDA5188B364}"/>
                  </a:ext>
                </a:extLst>
              </p:cNvPr>
              <p:cNvSpPr/>
              <p:nvPr/>
            </p:nvSpPr>
            <p:spPr>
              <a:xfrm rot="19511146" flipH="1" flipV="1">
                <a:off x="3127383" y="4001914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01D14D8B-7236-4A88-92AF-49EB6D9B3FB1}"/>
                  </a:ext>
                </a:extLst>
              </p:cNvPr>
              <p:cNvSpPr/>
              <p:nvPr/>
            </p:nvSpPr>
            <p:spPr>
              <a:xfrm rot="19511146" flipH="1" flipV="1">
                <a:off x="284535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DFDC88EE-FC45-411D-B0FE-6CCE5AA77CA0}"/>
                  </a:ext>
                </a:extLst>
              </p:cNvPr>
              <p:cNvSpPr/>
              <p:nvPr/>
            </p:nvSpPr>
            <p:spPr>
              <a:xfrm rot="19511146" flipH="1" flipV="1">
                <a:off x="3384813" y="393290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5339964D-5C6E-4F57-94C5-9941FD25F87C}"/>
                  </a:ext>
                </a:extLst>
              </p:cNvPr>
              <p:cNvSpPr/>
              <p:nvPr/>
            </p:nvSpPr>
            <p:spPr>
              <a:xfrm rot="19511146" flipH="1" flipV="1">
                <a:off x="3165133" y="405448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6EC15AFD-4B7A-4241-819C-85FD0F5C4AA1}"/>
                </a:ext>
              </a:extLst>
            </p:cNvPr>
            <p:cNvGrpSpPr/>
            <p:nvPr/>
          </p:nvGrpSpPr>
          <p:grpSpPr>
            <a:xfrm>
              <a:off x="4338341" y="4078299"/>
              <a:ext cx="189511" cy="381777"/>
              <a:chOff x="3089192" y="3683715"/>
              <a:chExt cx="189511" cy="381777"/>
            </a:xfrm>
          </p:grpSpPr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02240EC8-8C08-4E9B-A07D-746E07C87F03}"/>
                  </a:ext>
                </a:extLst>
              </p:cNvPr>
              <p:cNvSpPr/>
              <p:nvPr/>
            </p:nvSpPr>
            <p:spPr>
              <a:xfrm rot="19511146" flipH="1" flipV="1">
                <a:off x="3191563" y="36837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270B6A7D-8D19-4F1F-931D-C1878276518F}"/>
                  </a:ext>
                </a:extLst>
              </p:cNvPr>
              <p:cNvSpPr/>
              <p:nvPr/>
            </p:nvSpPr>
            <p:spPr>
              <a:xfrm rot="19511146" flipH="1" flipV="1">
                <a:off x="3222362" y="3780467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71A5CE74-3299-4CD5-BD31-48ED60FBE1A1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2CCF4500-08DA-4EAC-ABE7-7903948B2822}"/>
                  </a:ext>
                </a:extLst>
              </p:cNvPr>
              <p:cNvSpPr/>
              <p:nvPr/>
            </p:nvSpPr>
            <p:spPr>
              <a:xfrm rot="19511146" flipH="1" flipV="1">
                <a:off x="3249903" y="403669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3A3F7B04-1014-442C-BEC4-F790363CE609}"/>
                  </a:ext>
                </a:extLst>
              </p:cNvPr>
              <p:cNvSpPr/>
              <p:nvPr/>
            </p:nvSpPr>
            <p:spPr>
              <a:xfrm rot="19511146" flipH="1" flipV="1">
                <a:off x="3135408" y="3822728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64EA58D8-9475-4639-809C-9D8886747B76}"/>
                </a:ext>
              </a:extLst>
            </p:cNvPr>
            <p:cNvGrpSpPr/>
            <p:nvPr/>
          </p:nvGrpSpPr>
          <p:grpSpPr>
            <a:xfrm rot="5400000">
              <a:off x="5185398" y="5136708"/>
              <a:ext cx="144000" cy="223260"/>
              <a:chOff x="8071903" y="4040405"/>
              <a:chExt cx="1343878" cy="1735780"/>
            </a:xfrm>
          </p:grpSpPr>
          <p:sp>
            <p:nvSpPr>
              <p:cNvPr id="310" name="Rectangle: Rounded Corners 309">
                <a:extLst>
                  <a:ext uri="{FF2B5EF4-FFF2-40B4-BE49-F238E27FC236}">
                    <a16:creationId xmlns:a16="http://schemas.microsoft.com/office/drawing/2014/main" id="{C97DDEB9-B068-433D-8F4C-63947F6ACD71}"/>
                  </a:ext>
                </a:extLst>
              </p:cNvPr>
              <p:cNvSpPr/>
              <p:nvPr/>
            </p:nvSpPr>
            <p:spPr>
              <a:xfrm>
                <a:off x="8511712" y="4041820"/>
                <a:ext cx="428701" cy="1729096"/>
              </a:xfrm>
              <a:prstGeom prst="roundRect">
                <a:avLst/>
              </a:prstGeom>
              <a:gradFill flip="none" rotWithShape="1">
                <a:gsLst>
                  <a:gs pos="92000">
                    <a:schemeClr val="bg2"/>
                  </a:gs>
                  <a:gs pos="0">
                    <a:srgbClr val="AEA9D3"/>
                  </a:gs>
                </a:gsLst>
                <a:lin ang="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1" name="Flowchart: Delay 155">
                <a:extLst>
                  <a:ext uri="{FF2B5EF4-FFF2-40B4-BE49-F238E27FC236}">
                    <a16:creationId xmlns:a16="http://schemas.microsoft.com/office/drawing/2014/main" id="{6DC0E5EE-4DB4-44F0-A7C0-B80BE7F3D8E4}"/>
                  </a:ext>
                </a:extLst>
              </p:cNvPr>
              <p:cNvSpPr/>
              <p:nvPr/>
            </p:nvSpPr>
            <p:spPr>
              <a:xfrm rot="10800000">
                <a:off x="8071903" y="4041820"/>
                <a:ext cx="655492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52000">
                    <a:srgbClr val="9F99CB"/>
                  </a:gs>
                  <a:gs pos="30000">
                    <a:srgbClr val="AEA9D3"/>
                  </a:gs>
                  <a:gs pos="0">
                    <a:srgbClr val="AEA9D3"/>
                  </a:gs>
                  <a:gs pos="75000">
                    <a:srgbClr val="8D86C1"/>
                  </a:gs>
                  <a:gs pos="95000">
                    <a:srgbClr val="AEA9D3"/>
                  </a:gs>
                </a:gsLst>
                <a:lin ang="1890000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2" name="Flowchart: Delay 155">
                <a:extLst>
                  <a:ext uri="{FF2B5EF4-FFF2-40B4-BE49-F238E27FC236}">
                    <a16:creationId xmlns:a16="http://schemas.microsoft.com/office/drawing/2014/main" id="{BFD5FA78-868D-4085-BCE2-352FC78F1135}"/>
                  </a:ext>
                </a:extLst>
              </p:cNvPr>
              <p:cNvSpPr/>
              <p:nvPr/>
            </p:nvSpPr>
            <p:spPr>
              <a:xfrm rot="10800000" flipH="1">
                <a:off x="8760581" y="4040405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52000">
                    <a:srgbClr val="9F99CB"/>
                  </a:gs>
                  <a:gs pos="30000">
                    <a:srgbClr val="AEA9D3"/>
                  </a:gs>
                  <a:gs pos="0">
                    <a:srgbClr val="AEA9D3"/>
                  </a:gs>
                  <a:gs pos="75000">
                    <a:srgbClr val="8D86C1"/>
                  </a:gs>
                  <a:gs pos="95000">
                    <a:srgbClr val="AEA9D3"/>
                  </a:gs>
                </a:gsLst>
                <a:lin ang="1890000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2E56E2D0-8A37-47CB-98A0-990544B9DFBD}"/>
                </a:ext>
              </a:extLst>
            </p:cNvPr>
            <p:cNvGrpSpPr/>
            <p:nvPr/>
          </p:nvGrpSpPr>
          <p:grpSpPr>
            <a:xfrm rot="12831311">
              <a:off x="4106381" y="5880038"/>
              <a:ext cx="144000" cy="223260"/>
              <a:chOff x="8071903" y="4040405"/>
              <a:chExt cx="1343878" cy="1735780"/>
            </a:xfrm>
          </p:grpSpPr>
          <p:sp>
            <p:nvSpPr>
              <p:cNvPr id="314" name="Rectangle: Rounded Corners 313">
                <a:extLst>
                  <a:ext uri="{FF2B5EF4-FFF2-40B4-BE49-F238E27FC236}">
                    <a16:creationId xmlns:a16="http://schemas.microsoft.com/office/drawing/2014/main" id="{8E0C1509-BE94-4B01-AB02-8E5E7E0580AC}"/>
                  </a:ext>
                </a:extLst>
              </p:cNvPr>
              <p:cNvSpPr/>
              <p:nvPr/>
            </p:nvSpPr>
            <p:spPr>
              <a:xfrm>
                <a:off x="8511712" y="4041820"/>
                <a:ext cx="428701" cy="1729096"/>
              </a:xfrm>
              <a:prstGeom prst="roundRect">
                <a:avLst/>
              </a:prstGeom>
              <a:gradFill flip="none" rotWithShape="1">
                <a:gsLst>
                  <a:gs pos="92000">
                    <a:schemeClr val="bg2"/>
                  </a:gs>
                  <a:gs pos="0">
                    <a:srgbClr val="AEA9D3"/>
                  </a:gs>
                </a:gsLst>
                <a:lin ang="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5" name="Flowchart: Delay 155">
                <a:extLst>
                  <a:ext uri="{FF2B5EF4-FFF2-40B4-BE49-F238E27FC236}">
                    <a16:creationId xmlns:a16="http://schemas.microsoft.com/office/drawing/2014/main" id="{B966C50B-FFA4-4075-8E9E-C6468802DD95}"/>
                  </a:ext>
                </a:extLst>
              </p:cNvPr>
              <p:cNvSpPr/>
              <p:nvPr/>
            </p:nvSpPr>
            <p:spPr>
              <a:xfrm rot="10800000">
                <a:off x="8071903" y="4041820"/>
                <a:ext cx="655492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52000">
                    <a:srgbClr val="9F99CB"/>
                  </a:gs>
                  <a:gs pos="30000">
                    <a:srgbClr val="AEA9D3"/>
                  </a:gs>
                  <a:gs pos="0">
                    <a:srgbClr val="AEA9D3"/>
                  </a:gs>
                  <a:gs pos="75000">
                    <a:srgbClr val="8D86C1"/>
                  </a:gs>
                  <a:gs pos="95000">
                    <a:srgbClr val="AEA9D3"/>
                  </a:gs>
                </a:gsLst>
                <a:lin ang="1890000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6" name="Flowchart: Delay 155">
                <a:extLst>
                  <a:ext uri="{FF2B5EF4-FFF2-40B4-BE49-F238E27FC236}">
                    <a16:creationId xmlns:a16="http://schemas.microsoft.com/office/drawing/2014/main" id="{81893701-73B0-4D75-9091-8666157B3273}"/>
                  </a:ext>
                </a:extLst>
              </p:cNvPr>
              <p:cNvSpPr/>
              <p:nvPr/>
            </p:nvSpPr>
            <p:spPr>
              <a:xfrm rot="10800000" flipH="1">
                <a:off x="8760581" y="4040405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52000">
                    <a:srgbClr val="9F99CB"/>
                  </a:gs>
                  <a:gs pos="30000">
                    <a:srgbClr val="AEA9D3"/>
                  </a:gs>
                  <a:gs pos="0">
                    <a:srgbClr val="AEA9D3"/>
                  </a:gs>
                  <a:gs pos="75000">
                    <a:srgbClr val="8D86C1"/>
                  </a:gs>
                  <a:gs pos="95000">
                    <a:srgbClr val="AEA9D3"/>
                  </a:gs>
                </a:gsLst>
                <a:lin ang="1890000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CC76E22-C8E6-40F1-9CE9-A61F1FDD0013}"/>
                </a:ext>
              </a:extLst>
            </p:cNvPr>
            <p:cNvGrpSpPr/>
            <p:nvPr/>
          </p:nvGrpSpPr>
          <p:grpSpPr>
            <a:xfrm rot="4853372">
              <a:off x="5150172" y="4841288"/>
              <a:ext cx="144000" cy="232792"/>
              <a:chOff x="8024252" y="3303691"/>
              <a:chExt cx="1318841" cy="1739174"/>
            </a:xfrm>
          </p:grpSpPr>
          <p:sp>
            <p:nvSpPr>
              <p:cNvPr id="320" name="Rectangle: Rounded Corners 319">
                <a:extLst>
                  <a:ext uri="{FF2B5EF4-FFF2-40B4-BE49-F238E27FC236}">
                    <a16:creationId xmlns:a16="http://schemas.microsoft.com/office/drawing/2014/main" id="{3DE5F9DD-6E4D-4216-9291-78B32E1C36BC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gradFill flip="none" rotWithShape="1">
                <a:gsLst>
                  <a:gs pos="92000">
                    <a:schemeClr val="bg2"/>
                  </a:gs>
                  <a:gs pos="0">
                    <a:srgbClr val="FFCCFF"/>
                  </a:gs>
                </a:gsLst>
                <a:lin ang="0" scaled="1"/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1" name="Flowchart: Delay 155">
                <a:extLst>
                  <a:ext uri="{FF2B5EF4-FFF2-40B4-BE49-F238E27FC236}">
                    <a16:creationId xmlns:a16="http://schemas.microsoft.com/office/drawing/2014/main" id="{618970BC-026A-4B06-8D00-785016C489FF}"/>
                  </a:ext>
                </a:extLst>
              </p:cNvPr>
              <p:cNvSpPr/>
              <p:nvPr/>
            </p:nvSpPr>
            <p:spPr>
              <a:xfrm rot="10800000">
                <a:off x="8024252" y="3308500"/>
                <a:ext cx="655492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2" name="Flowchart: Delay 155">
                <a:extLst>
                  <a:ext uri="{FF2B5EF4-FFF2-40B4-BE49-F238E27FC236}">
                    <a16:creationId xmlns:a16="http://schemas.microsoft.com/office/drawing/2014/main" id="{92880AAA-D40F-49D7-8520-3B6C4344752C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301A7512-77AA-4679-A0C4-DD3C40609548}"/>
                </a:ext>
              </a:extLst>
            </p:cNvPr>
            <p:cNvGrpSpPr/>
            <p:nvPr/>
          </p:nvGrpSpPr>
          <p:grpSpPr>
            <a:xfrm rot="2431002">
              <a:off x="4331096" y="6008491"/>
              <a:ext cx="144000" cy="232792"/>
              <a:chOff x="8024252" y="3303691"/>
              <a:chExt cx="1318841" cy="1739174"/>
            </a:xfrm>
          </p:grpSpPr>
          <p:sp>
            <p:nvSpPr>
              <p:cNvPr id="328" name="Rectangle: Rounded Corners 327">
                <a:extLst>
                  <a:ext uri="{FF2B5EF4-FFF2-40B4-BE49-F238E27FC236}">
                    <a16:creationId xmlns:a16="http://schemas.microsoft.com/office/drawing/2014/main" id="{F252E8F0-95ED-4FC2-B435-2D162EE41BFB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gradFill flip="none" rotWithShape="1">
                <a:gsLst>
                  <a:gs pos="92000">
                    <a:schemeClr val="bg2"/>
                  </a:gs>
                  <a:gs pos="0">
                    <a:srgbClr val="FFCCFF"/>
                  </a:gs>
                </a:gsLst>
                <a:lin ang="0" scaled="1"/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9" name="Flowchart: Delay 155">
                <a:extLst>
                  <a:ext uri="{FF2B5EF4-FFF2-40B4-BE49-F238E27FC236}">
                    <a16:creationId xmlns:a16="http://schemas.microsoft.com/office/drawing/2014/main" id="{814972A3-ECEE-423B-AFCA-7B7AD3F5F2B2}"/>
                  </a:ext>
                </a:extLst>
              </p:cNvPr>
              <p:cNvSpPr/>
              <p:nvPr/>
            </p:nvSpPr>
            <p:spPr>
              <a:xfrm rot="10800000">
                <a:off x="8024252" y="3308500"/>
                <a:ext cx="655492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0" name="Flowchart: Delay 155">
                <a:extLst>
                  <a:ext uri="{FF2B5EF4-FFF2-40B4-BE49-F238E27FC236}">
                    <a16:creationId xmlns:a16="http://schemas.microsoft.com/office/drawing/2014/main" id="{A29875C3-8C9F-4849-9EC9-2EF297D33CD1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C1EED0E3-5662-42A1-A3E9-E85E8C8F389F}"/>
                </a:ext>
              </a:extLst>
            </p:cNvPr>
            <p:cNvGrpSpPr/>
            <p:nvPr/>
          </p:nvGrpSpPr>
          <p:grpSpPr>
            <a:xfrm rot="4050940">
              <a:off x="5377550" y="5752007"/>
              <a:ext cx="144000" cy="232792"/>
              <a:chOff x="8024252" y="3303691"/>
              <a:chExt cx="1318841" cy="1739174"/>
            </a:xfrm>
          </p:grpSpPr>
          <p:sp>
            <p:nvSpPr>
              <p:cNvPr id="332" name="Rectangle: Rounded Corners 331">
                <a:extLst>
                  <a:ext uri="{FF2B5EF4-FFF2-40B4-BE49-F238E27FC236}">
                    <a16:creationId xmlns:a16="http://schemas.microsoft.com/office/drawing/2014/main" id="{6E393FC8-4410-41DF-B314-6D5648BB2D6D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gradFill flip="none" rotWithShape="1">
                <a:gsLst>
                  <a:gs pos="92000">
                    <a:schemeClr val="bg2"/>
                  </a:gs>
                  <a:gs pos="0">
                    <a:srgbClr val="FFCCFF"/>
                  </a:gs>
                </a:gsLst>
                <a:lin ang="0" scaled="1"/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3" name="Flowchart: Delay 155">
                <a:extLst>
                  <a:ext uri="{FF2B5EF4-FFF2-40B4-BE49-F238E27FC236}">
                    <a16:creationId xmlns:a16="http://schemas.microsoft.com/office/drawing/2014/main" id="{B90F3F76-21B3-4100-B30E-5F51BD3F2044}"/>
                  </a:ext>
                </a:extLst>
              </p:cNvPr>
              <p:cNvSpPr/>
              <p:nvPr/>
            </p:nvSpPr>
            <p:spPr>
              <a:xfrm rot="10800000">
                <a:off x="8024252" y="3308500"/>
                <a:ext cx="655492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4" name="Flowchart: Delay 155">
                <a:extLst>
                  <a:ext uri="{FF2B5EF4-FFF2-40B4-BE49-F238E27FC236}">
                    <a16:creationId xmlns:a16="http://schemas.microsoft.com/office/drawing/2014/main" id="{601815EE-F2E2-4239-8630-F31CC2F3C7F0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17B48229-5F50-4F16-8470-31368C6AB474}"/>
                </a:ext>
              </a:extLst>
            </p:cNvPr>
            <p:cNvGrpSpPr/>
            <p:nvPr/>
          </p:nvGrpSpPr>
          <p:grpSpPr>
            <a:xfrm rot="19184269">
              <a:off x="3460767" y="5154072"/>
              <a:ext cx="153438" cy="232792"/>
              <a:chOff x="7937806" y="3303691"/>
              <a:chExt cx="1405287" cy="1739174"/>
            </a:xfrm>
            <a:solidFill>
              <a:srgbClr val="68A64C"/>
            </a:solidFill>
          </p:grpSpPr>
          <p:sp>
            <p:nvSpPr>
              <p:cNvPr id="336" name="Rectangle: Rounded Corners 335">
                <a:extLst>
                  <a:ext uri="{FF2B5EF4-FFF2-40B4-BE49-F238E27FC236}">
                    <a16:creationId xmlns:a16="http://schemas.microsoft.com/office/drawing/2014/main" id="{A19C684C-A7B9-451D-98C1-E7D34467EE5A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7" name="Flowchart: Delay 155">
                <a:extLst>
                  <a:ext uri="{FF2B5EF4-FFF2-40B4-BE49-F238E27FC236}">
                    <a16:creationId xmlns:a16="http://schemas.microsoft.com/office/drawing/2014/main" id="{A659B77C-2DCF-468C-94C1-BF1627D5060B}"/>
                  </a:ext>
                </a:extLst>
              </p:cNvPr>
              <p:cNvSpPr/>
              <p:nvPr/>
            </p:nvSpPr>
            <p:spPr>
              <a:xfrm rot="10640196">
                <a:off x="7937806" y="3304925"/>
                <a:ext cx="655495" cy="1734363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8" name="Flowchart: Delay 155">
                <a:extLst>
                  <a:ext uri="{FF2B5EF4-FFF2-40B4-BE49-F238E27FC236}">
                    <a16:creationId xmlns:a16="http://schemas.microsoft.com/office/drawing/2014/main" id="{610AAB05-16B1-4664-AA41-7D07AE7264B3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963F5838-F688-42CA-A288-F0FAE75237BF}"/>
                </a:ext>
              </a:extLst>
            </p:cNvPr>
            <p:cNvGrpSpPr/>
            <p:nvPr/>
          </p:nvGrpSpPr>
          <p:grpSpPr>
            <a:xfrm rot="19184269">
              <a:off x="4393305" y="4468067"/>
              <a:ext cx="153438" cy="232792"/>
              <a:chOff x="7937805" y="3303691"/>
              <a:chExt cx="1405288" cy="1739174"/>
            </a:xfrm>
            <a:solidFill>
              <a:srgbClr val="68A64C"/>
            </a:solidFill>
          </p:grpSpPr>
          <p:sp>
            <p:nvSpPr>
              <p:cNvPr id="340" name="Rectangle: Rounded Corners 339">
                <a:extLst>
                  <a:ext uri="{FF2B5EF4-FFF2-40B4-BE49-F238E27FC236}">
                    <a16:creationId xmlns:a16="http://schemas.microsoft.com/office/drawing/2014/main" id="{432E1DE8-2816-40CB-B110-4C06FF9D6396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1" name="Flowchart: Delay 155">
                <a:extLst>
                  <a:ext uri="{FF2B5EF4-FFF2-40B4-BE49-F238E27FC236}">
                    <a16:creationId xmlns:a16="http://schemas.microsoft.com/office/drawing/2014/main" id="{6BDE28B5-4F3D-4F07-AB59-FAE8459C2B44}"/>
                  </a:ext>
                </a:extLst>
              </p:cNvPr>
              <p:cNvSpPr/>
              <p:nvPr/>
            </p:nvSpPr>
            <p:spPr>
              <a:xfrm rot="10800000">
                <a:off x="7937805" y="3304928"/>
                <a:ext cx="655494" cy="1734366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2" name="Flowchart: Delay 155">
                <a:extLst>
                  <a:ext uri="{FF2B5EF4-FFF2-40B4-BE49-F238E27FC236}">
                    <a16:creationId xmlns:a16="http://schemas.microsoft.com/office/drawing/2014/main" id="{1D24914D-25A7-45FC-B69A-267D66C28A7D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031" name="Picture 7" descr="108f_MHC1_blue">
              <a:extLst>
                <a:ext uri="{FF2B5EF4-FFF2-40B4-BE49-F238E27FC236}">
                  <a16:creationId xmlns:a16="http://schemas.microsoft.com/office/drawing/2014/main" id="{4652DFAF-E6FD-49B9-A0FA-83F7AD124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22772">
              <a:off x="3854835" y="4722087"/>
              <a:ext cx="245780" cy="245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3" name="Picture 7" descr="108f_MHC1_blue">
              <a:extLst>
                <a:ext uri="{FF2B5EF4-FFF2-40B4-BE49-F238E27FC236}">
                  <a16:creationId xmlns:a16="http://schemas.microsoft.com/office/drawing/2014/main" id="{EB59635C-80FB-4544-AA32-B0EDBB42CC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22772">
              <a:off x="3602024" y="4927989"/>
              <a:ext cx="245780" cy="245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" name="Picture 7" descr="108f_MHC1_blue">
              <a:extLst>
                <a:ext uri="{FF2B5EF4-FFF2-40B4-BE49-F238E27FC236}">
                  <a16:creationId xmlns:a16="http://schemas.microsoft.com/office/drawing/2014/main" id="{79628BE4-57AB-4D06-8AFC-54164CFAE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22772">
              <a:off x="4045602" y="4576280"/>
              <a:ext cx="245780" cy="245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8" name="TextBox 357">
            <a:extLst>
              <a:ext uri="{FF2B5EF4-FFF2-40B4-BE49-F238E27FC236}">
                <a16:creationId xmlns:a16="http://schemas.microsoft.com/office/drawing/2014/main" id="{68415760-D0BE-44B8-BE94-D2C1425E1B1D}"/>
              </a:ext>
            </a:extLst>
          </p:cNvPr>
          <p:cNvSpPr txBox="1"/>
          <p:nvPr/>
        </p:nvSpPr>
        <p:spPr>
          <a:xfrm>
            <a:off x="9134106" y="1736187"/>
            <a:ext cx="2207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+mj-lt"/>
              </a:rPr>
              <a:t>Synaptic vesicle</a:t>
            </a:r>
          </a:p>
        </p:txBody>
      </p: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50D18FCA-80E3-4167-A108-30F6C5940D3F}"/>
              </a:ext>
            </a:extLst>
          </p:cNvPr>
          <p:cNvCxnSpPr>
            <a:cxnSpLocks/>
          </p:cNvCxnSpPr>
          <p:nvPr/>
        </p:nvCxnSpPr>
        <p:spPr>
          <a:xfrm flipV="1">
            <a:off x="8967024" y="2193130"/>
            <a:ext cx="835194" cy="352574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>
            <a:extLst>
              <a:ext uri="{FF2B5EF4-FFF2-40B4-BE49-F238E27FC236}">
                <a16:creationId xmlns:a16="http://schemas.microsoft.com/office/drawing/2014/main" id="{B0DA445B-3D37-41AC-83A1-DDD5DC7CE228}"/>
              </a:ext>
            </a:extLst>
          </p:cNvPr>
          <p:cNvCxnSpPr>
            <a:cxnSpLocks/>
          </p:cNvCxnSpPr>
          <p:nvPr/>
        </p:nvCxnSpPr>
        <p:spPr>
          <a:xfrm flipV="1">
            <a:off x="8463357" y="4975962"/>
            <a:ext cx="432958" cy="784497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21C214E6-A972-4065-81C5-57041FFE78A5}"/>
              </a:ext>
            </a:extLst>
          </p:cNvPr>
          <p:cNvCxnSpPr>
            <a:cxnSpLocks/>
          </p:cNvCxnSpPr>
          <p:nvPr/>
        </p:nvCxnSpPr>
        <p:spPr>
          <a:xfrm>
            <a:off x="8446081" y="5793763"/>
            <a:ext cx="1251301" cy="10277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>
            <a:extLst>
              <a:ext uri="{FF2B5EF4-FFF2-40B4-BE49-F238E27FC236}">
                <a16:creationId xmlns:a16="http://schemas.microsoft.com/office/drawing/2014/main" id="{92090D0C-B0FF-449E-8B25-9B344FD8479D}"/>
              </a:ext>
            </a:extLst>
          </p:cNvPr>
          <p:cNvCxnSpPr>
            <a:cxnSpLocks/>
          </p:cNvCxnSpPr>
          <p:nvPr/>
        </p:nvCxnSpPr>
        <p:spPr>
          <a:xfrm>
            <a:off x="8463357" y="5812638"/>
            <a:ext cx="1510684" cy="388778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0" name="TextBox 369">
            <a:extLst>
              <a:ext uri="{FF2B5EF4-FFF2-40B4-BE49-F238E27FC236}">
                <a16:creationId xmlns:a16="http://schemas.microsoft.com/office/drawing/2014/main" id="{2CE593AC-6DA7-4308-B6B8-E60A5E5FB4BB}"/>
              </a:ext>
            </a:extLst>
          </p:cNvPr>
          <p:cNvSpPr txBox="1"/>
          <p:nvPr/>
        </p:nvSpPr>
        <p:spPr>
          <a:xfrm>
            <a:off x="7003116" y="5576915"/>
            <a:ext cx="2207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 (Headings)"/>
              </a:rPr>
              <a:t>Ion channels</a:t>
            </a:r>
          </a:p>
        </p:txBody>
      </p:sp>
      <p:sp>
        <p:nvSpPr>
          <p:cNvPr id="1043" name="Freeform: Shape 1042">
            <a:extLst>
              <a:ext uri="{FF2B5EF4-FFF2-40B4-BE49-F238E27FC236}">
                <a16:creationId xmlns:a16="http://schemas.microsoft.com/office/drawing/2014/main" id="{024AE74B-D17A-4A26-890B-10D121DA5E8C}"/>
              </a:ext>
            </a:extLst>
          </p:cNvPr>
          <p:cNvSpPr/>
          <p:nvPr/>
        </p:nvSpPr>
        <p:spPr>
          <a:xfrm>
            <a:off x="3599178" y="2906602"/>
            <a:ext cx="3887738" cy="2488336"/>
          </a:xfrm>
          <a:custGeom>
            <a:avLst/>
            <a:gdLst>
              <a:gd name="connsiteX0" fmla="*/ 9989 w 2944361"/>
              <a:gd name="connsiteY0" fmla="*/ 0 h 2324424"/>
              <a:gd name="connsiteX1" fmla="*/ 20437 w 2944361"/>
              <a:gd name="connsiteY1" fmla="*/ 64000 h 2324424"/>
              <a:gd name="connsiteX2" fmla="*/ 124918 w 2944361"/>
              <a:gd name="connsiteY2" fmla="*/ 448003 h 2324424"/>
              <a:gd name="connsiteX3" fmla="*/ 198054 w 2944361"/>
              <a:gd name="connsiteY3" fmla="*/ 614404 h 2324424"/>
              <a:gd name="connsiteX4" fmla="*/ 333879 w 2944361"/>
              <a:gd name="connsiteY4" fmla="*/ 793605 h 2324424"/>
              <a:gd name="connsiteX5" fmla="*/ 490600 w 2944361"/>
              <a:gd name="connsiteY5" fmla="*/ 985607 h 2324424"/>
              <a:gd name="connsiteX6" fmla="*/ 595081 w 2944361"/>
              <a:gd name="connsiteY6" fmla="*/ 1088007 h 2324424"/>
              <a:gd name="connsiteX7" fmla="*/ 762250 w 2944361"/>
              <a:gd name="connsiteY7" fmla="*/ 1241608 h 2324424"/>
              <a:gd name="connsiteX8" fmla="*/ 845835 w 2944361"/>
              <a:gd name="connsiteY8" fmla="*/ 1331209 h 2324424"/>
              <a:gd name="connsiteX9" fmla="*/ 929419 w 2944361"/>
              <a:gd name="connsiteY9" fmla="*/ 1395209 h 2324424"/>
              <a:gd name="connsiteX10" fmla="*/ 1002556 w 2944361"/>
              <a:gd name="connsiteY10" fmla="*/ 1459210 h 2324424"/>
              <a:gd name="connsiteX11" fmla="*/ 1054796 w 2944361"/>
              <a:gd name="connsiteY11" fmla="*/ 1497610 h 2324424"/>
              <a:gd name="connsiteX12" fmla="*/ 1096588 w 2944361"/>
              <a:gd name="connsiteY12" fmla="*/ 1548811 h 2324424"/>
              <a:gd name="connsiteX13" fmla="*/ 1211517 w 2944361"/>
              <a:gd name="connsiteY13" fmla="*/ 1638411 h 2324424"/>
              <a:gd name="connsiteX14" fmla="*/ 1253309 w 2944361"/>
              <a:gd name="connsiteY14" fmla="*/ 1664011 h 2324424"/>
              <a:gd name="connsiteX15" fmla="*/ 1430927 w 2944361"/>
              <a:gd name="connsiteY15" fmla="*/ 1779212 h 2324424"/>
              <a:gd name="connsiteX16" fmla="*/ 1939902 w 2944361"/>
              <a:gd name="connsiteY16" fmla="*/ 2015923 h 2324424"/>
              <a:gd name="connsiteX17" fmla="*/ 2381701 w 2944361"/>
              <a:gd name="connsiteY17" fmla="*/ 2163215 h 2324424"/>
              <a:gd name="connsiteX18" fmla="*/ 2944361 w 2944361"/>
              <a:gd name="connsiteY18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056430 w 2945995"/>
              <a:gd name="connsiteY11" fmla="*/ 1497610 h 2324424"/>
              <a:gd name="connsiteX12" fmla="*/ 1098222 w 2945995"/>
              <a:gd name="connsiteY12" fmla="*/ 1548811 h 2324424"/>
              <a:gd name="connsiteX13" fmla="*/ 1213151 w 2945995"/>
              <a:gd name="connsiteY13" fmla="*/ 1638411 h 2324424"/>
              <a:gd name="connsiteX14" fmla="*/ 1432561 w 2945995"/>
              <a:gd name="connsiteY14" fmla="*/ 1779212 h 2324424"/>
              <a:gd name="connsiteX15" fmla="*/ 1941536 w 2945995"/>
              <a:gd name="connsiteY15" fmla="*/ 2015923 h 2324424"/>
              <a:gd name="connsiteX16" fmla="*/ 2383335 w 2945995"/>
              <a:gd name="connsiteY16" fmla="*/ 2163215 h 2324424"/>
              <a:gd name="connsiteX17" fmla="*/ 2945995 w 2945995"/>
              <a:gd name="connsiteY17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056430 w 2945995"/>
              <a:gd name="connsiteY11" fmla="*/ 1497610 h 2324424"/>
              <a:gd name="connsiteX12" fmla="*/ 1213151 w 2945995"/>
              <a:gd name="connsiteY12" fmla="*/ 1638411 h 2324424"/>
              <a:gd name="connsiteX13" fmla="*/ 1432561 w 2945995"/>
              <a:gd name="connsiteY13" fmla="*/ 1779212 h 2324424"/>
              <a:gd name="connsiteX14" fmla="*/ 1941536 w 2945995"/>
              <a:gd name="connsiteY14" fmla="*/ 2015923 h 2324424"/>
              <a:gd name="connsiteX15" fmla="*/ 2383335 w 2945995"/>
              <a:gd name="connsiteY15" fmla="*/ 2163215 h 2324424"/>
              <a:gd name="connsiteX16" fmla="*/ 2945995 w 2945995"/>
              <a:gd name="connsiteY16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213151 w 2945995"/>
              <a:gd name="connsiteY11" fmla="*/ 1638411 h 2324424"/>
              <a:gd name="connsiteX12" fmla="*/ 1432561 w 2945995"/>
              <a:gd name="connsiteY12" fmla="*/ 1779212 h 2324424"/>
              <a:gd name="connsiteX13" fmla="*/ 1941536 w 2945995"/>
              <a:gd name="connsiteY13" fmla="*/ 2015923 h 2324424"/>
              <a:gd name="connsiteX14" fmla="*/ 2383335 w 2945995"/>
              <a:gd name="connsiteY14" fmla="*/ 2163215 h 2324424"/>
              <a:gd name="connsiteX15" fmla="*/ 2945995 w 2945995"/>
              <a:gd name="connsiteY15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432561 w 2945995"/>
              <a:gd name="connsiteY11" fmla="*/ 1779212 h 2324424"/>
              <a:gd name="connsiteX12" fmla="*/ 1941536 w 2945995"/>
              <a:gd name="connsiteY12" fmla="*/ 2015923 h 2324424"/>
              <a:gd name="connsiteX13" fmla="*/ 2383335 w 2945995"/>
              <a:gd name="connsiteY13" fmla="*/ 2163215 h 2324424"/>
              <a:gd name="connsiteX14" fmla="*/ 2945995 w 2945995"/>
              <a:gd name="connsiteY14" fmla="*/ 2324424 h 2324424"/>
              <a:gd name="connsiteX0" fmla="*/ 0 w 2934372"/>
              <a:gd name="connsiteY0" fmla="*/ 0 h 2324424"/>
              <a:gd name="connsiteX1" fmla="*/ 114929 w 2934372"/>
              <a:gd name="connsiteY1" fmla="*/ 448003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19430 w 2934372"/>
              <a:gd name="connsiteY8" fmla="*/ 1395209 h 2324424"/>
              <a:gd name="connsiteX9" fmla="*/ 992567 w 2934372"/>
              <a:gd name="connsiteY9" fmla="*/ 1459210 h 2324424"/>
              <a:gd name="connsiteX10" fmla="*/ 1420938 w 2934372"/>
              <a:gd name="connsiteY10" fmla="*/ 1779212 h 2324424"/>
              <a:gd name="connsiteX11" fmla="*/ 1929913 w 2934372"/>
              <a:gd name="connsiteY11" fmla="*/ 2015923 h 2324424"/>
              <a:gd name="connsiteX12" fmla="*/ 2371712 w 2934372"/>
              <a:gd name="connsiteY12" fmla="*/ 2163215 h 2324424"/>
              <a:gd name="connsiteX13" fmla="*/ 2934372 w 2934372"/>
              <a:gd name="connsiteY13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19430 w 2934372"/>
              <a:gd name="connsiteY8" fmla="*/ 1395209 h 2324424"/>
              <a:gd name="connsiteX9" fmla="*/ 992567 w 2934372"/>
              <a:gd name="connsiteY9" fmla="*/ 1459210 h 2324424"/>
              <a:gd name="connsiteX10" fmla="*/ 1420938 w 2934372"/>
              <a:gd name="connsiteY10" fmla="*/ 1779212 h 2324424"/>
              <a:gd name="connsiteX11" fmla="*/ 1929913 w 2934372"/>
              <a:gd name="connsiteY11" fmla="*/ 2015923 h 2324424"/>
              <a:gd name="connsiteX12" fmla="*/ 2371712 w 2934372"/>
              <a:gd name="connsiteY12" fmla="*/ 2163215 h 2324424"/>
              <a:gd name="connsiteX13" fmla="*/ 2934372 w 2934372"/>
              <a:gd name="connsiteY13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92567 w 2934372"/>
              <a:gd name="connsiteY8" fmla="*/ 1459210 h 2324424"/>
              <a:gd name="connsiteX9" fmla="*/ 1420938 w 2934372"/>
              <a:gd name="connsiteY9" fmla="*/ 1779212 h 2324424"/>
              <a:gd name="connsiteX10" fmla="*/ 1929913 w 2934372"/>
              <a:gd name="connsiteY10" fmla="*/ 2015923 h 2324424"/>
              <a:gd name="connsiteX11" fmla="*/ 2371712 w 2934372"/>
              <a:gd name="connsiteY11" fmla="*/ 2163215 h 2324424"/>
              <a:gd name="connsiteX12" fmla="*/ 2934372 w 2934372"/>
              <a:gd name="connsiteY12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92567 w 2934372"/>
              <a:gd name="connsiteY8" fmla="*/ 1459210 h 2324424"/>
              <a:gd name="connsiteX9" fmla="*/ 1420938 w 2934372"/>
              <a:gd name="connsiteY9" fmla="*/ 1779212 h 2324424"/>
              <a:gd name="connsiteX10" fmla="*/ 1929913 w 2934372"/>
              <a:gd name="connsiteY10" fmla="*/ 2015923 h 2324424"/>
              <a:gd name="connsiteX11" fmla="*/ 2934372 w 2934372"/>
              <a:gd name="connsiteY11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92567 w 2934372"/>
              <a:gd name="connsiteY8" fmla="*/ 1459210 h 2324424"/>
              <a:gd name="connsiteX9" fmla="*/ 1420938 w 2934372"/>
              <a:gd name="connsiteY9" fmla="*/ 1779212 h 2324424"/>
              <a:gd name="connsiteX10" fmla="*/ 2052825 w 2934372"/>
              <a:gd name="connsiteY10" fmla="*/ 2106515 h 2324424"/>
              <a:gd name="connsiteX11" fmla="*/ 2934372 w 2934372"/>
              <a:gd name="connsiteY11" fmla="*/ 2324424 h 2324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4372" h="2324424" extrusionOk="0">
                <a:moveTo>
                  <a:pt x="0" y="0"/>
                </a:moveTo>
                <a:cubicBezTo>
                  <a:pt x="23944" y="93334"/>
                  <a:pt x="38890" y="242067"/>
                  <a:pt x="70234" y="344468"/>
                </a:cubicBezTo>
                <a:cubicBezTo>
                  <a:pt x="91241" y="444597"/>
                  <a:pt x="150449" y="572220"/>
                  <a:pt x="188065" y="614404"/>
                </a:cubicBezTo>
                <a:cubicBezTo>
                  <a:pt x="207666" y="652402"/>
                  <a:pt x="317412" y="766569"/>
                  <a:pt x="323890" y="793605"/>
                </a:cubicBezTo>
                <a:cubicBezTo>
                  <a:pt x="394653" y="858082"/>
                  <a:pt x="447468" y="915156"/>
                  <a:pt x="480611" y="985607"/>
                </a:cubicBezTo>
                <a:cubicBezTo>
                  <a:pt x="500976" y="1011122"/>
                  <a:pt x="556847" y="1065411"/>
                  <a:pt x="585092" y="1088007"/>
                </a:cubicBezTo>
                <a:cubicBezTo>
                  <a:pt x="629984" y="1127023"/>
                  <a:pt x="708236" y="1204178"/>
                  <a:pt x="752261" y="1241608"/>
                </a:cubicBezTo>
                <a:cubicBezTo>
                  <a:pt x="784396" y="1283355"/>
                  <a:pt x="811718" y="1300720"/>
                  <a:pt x="835846" y="1331209"/>
                </a:cubicBezTo>
                <a:cubicBezTo>
                  <a:pt x="875897" y="1367476"/>
                  <a:pt x="895052" y="1384543"/>
                  <a:pt x="992567" y="1459210"/>
                </a:cubicBezTo>
                <a:cubicBezTo>
                  <a:pt x="1076152" y="1523211"/>
                  <a:pt x="1264714" y="1686427"/>
                  <a:pt x="1420938" y="1779212"/>
                </a:cubicBezTo>
                <a:cubicBezTo>
                  <a:pt x="1544006" y="1864656"/>
                  <a:pt x="1833246" y="2079860"/>
                  <a:pt x="2052825" y="2106515"/>
                </a:cubicBezTo>
                <a:cubicBezTo>
                  <a:pt x="2305064" y="2197384"/>
                  <a:pt x="2725110" y="2260153"/>
                  <a:pt x="2934372" y="2324424"/>
                </a:cubicBezTo>
              </a:path>
            </a:pathLst>
          </a:custGeom>
          <a:noFill/>
          <a:ln w="22225" cmpd="sng">
            <a:gradFill>
              <a:gsLst>
                <a:gs pos="62000">
                  <a:schemeClr val="tx1">
                    <a:lumMod val="50000"/>
                    <a:lumOff val="50000"/>
                  </a:schemeClr>
                </a:gs>
                <a:gs pos="83000">
                  <a:schemeClr val="tx1">
                    <a:lumMod val="75000"/>
                    <a:lumOff val="2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prstDash val="lgDash"/>
            <a:bevel/>
            <a:tailEnd type="arrow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623 w 2945995"/>
                      <a:gd name="connsiteY0" fmla="*/ 0 h 2324424"/>
                      <a:gd name="connsiteX1" fmla="*/ 22071 w 2945995"/>
                      <a:gd name="connsiteY1" fmla="*/ 64000 h 2324424"/>
                      <a:gd name="connsiteX2" fmla="*/ 126552 w 2945995"/>
                      <a:gd name="connsiteY2" fmla="*/ 448003 h 2324424"/>
                      <a:gd name="connsiteX3" fmla="*/ 199688 w 2945995"/>
                      <a:gd name="connsiteY3" fmla="*/ 614404 h 2324424"/>
                      <a:gd name="connsiteX4" fmla="*/ 335513 w 2945995"/>
                      <a:gd name="connsiteY4" fmla="*/ 793605 h 2324424"/>
                      <a:gd name="connsiteX5" fmla="*/ 492234 w 2945995"/>
                      <a:gd name="connsiteY5" fmla="*/ 985607 h 2324424"/>
                      <a:gd name="connsiteX6" fmla="*/ 596715 w 2945995"/>
                      <a:gd name="connsiteY6" fmla="*/ 1088007 h 2324424"/>
                      <a:gd name="connsiteX7" fmla="*/ 763884 w 2945995"/>
                      <a:gd name="connsiteY7" fmla="*/ 1241608 h 2324424"/>
                      <a:gd name="connsiteX8" fmla="*/ 847469 w 2945995"/>
                      <a:gd name="connsiteY8" fmla="*/ 1331209 h 2324424"/>
                      <a:gd name="connsiteX9" fmla="*/ 931053 w 2945995"/>
                      <a:gd name="connsiteY9" fmla="*/ 1395209 h 2324424"/>
                      <a:gd name="connsiteX10" fmla="*/ 1004190 w 2945995"/>
                      <a:gd name="connsiteY10" fmla="*/ 1459210 h 2324424"/>
                      <a:gd name="connsiteX11" fmla="*/ 1056430 w 2945995"/>
                      <a:gd name="connsiteY11" fmla="*/ 1497610 h 2324424"/>
                      <a:gd name="connsiteX12" fmla="*/ 1098222 w 2945995"/>
                      <a:gd name="connsiteY12" fmla="*/ 1548811 h 2324424"/>
                      <a:gd name="connsiteX13" fmla="*/ 1213151 w 2945995"/>
                      <a:gd name="connsiteY13" fmla="*/ 1638411 h 2324424"/>
                      <a:gd name="connsiteX14" fmla="*/ 1432561 w 2945995"/>
                      <a:gd name="connsiteY14" fmla="*/ 1779212 h 2324424"/>
                      <a:gd name="connsiteX15" fmla="*/ 1941536 w 2945995"/>
                      <a:gd name="connsiteY15" fmla="*/ 2015923 h 2324424"/>
                      <a:gd name="connsiteX16" fmla="*/ 2383335 w 2945995"/>
                      <a:gd name="connsiteY16" fmla="*/ 2163215 h 2324424"/>
                      <a:gd name="connsiteX17" fmla="*/ 2945995 w 2945995"/>
                      <a:gd name="connsiteY17" fmla="*/ 2324424 h 2324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945995" h="2324424" extrusionOk="0">
                        <a:moveTo>
                          <a:pt x="11623" y="0"/>
                        </a:moveTo>
                        <a:cubicBezTo>
                          <a:pt x="1045" y="12661"/>
                          <a:pt x="-18673" y="-2566"/>
                          <a:pt x="22071" y="64000"/>
                        </a:cubicBezTo>
                        <a:cubicBezTo>
                          <a:pt x="105067" y="152107"/>
                          <a:pt x="49637" y="372928"/>
                          <a:pt x="126552" y="448003"/>
                        </a:cubicBezTo>
                        <a:cubicBezTo>
                          <a:pt x="146235" y="549425"/>
                          <a:pt x="161677" y="574404"/>
                          <a:pt x="199688" y="614404"/>
                        </a:cubicBezTo>
                        <a:cubicBezTo>
                          <a:pt x="216843" y="651064"/>
                          <a:pt x="330383" y="767213"/>
                          <a:pt x="335513" y="793605"/>
                        </a:cubicBezTo>
                        <a:cubicBezTo>
                          <a:pt x="420347" y="859751"/>
                          <a:pt x="464565" y="903890"/>
                          <a:pt x="492234" y="985607"/>
                        </a:cubicBezTo>
                        <a:cubicBezTo>
                          <a:pt x="511315" y="1010925"/>
                          <a:pt x="564984" y="1068693"/>
                          <a:pt x="596715" y="1088007"/>
                        </a:cubicBezTo>
                        <a:cubicBezTo>
                          <a:pt x="640667" y="1118063"/>
                          <a:pt x="716126" y="1209365"/>
                          <a:pt x="763884" y="1241608"/>
                        </a:cubicBezTo>
                        <a:cubicBezTo>
                          <a:pt x="799004" y="1285026"/>
                          <a:pt x="828747" y="1302020"/>
                          <a:pt x="847469" y="1331209"/>
                        </a:cubicBezTo>
                        <a:cubicBezTo>
                          <a:pt x="871156" y="1357241"/>
                          <a:pt x="908510" y="1370658"/>
                          <a:pt x="931053" y="1395209"/>
                        </a:cubicBezTo>
                        <a:cubicBezTo>
                          <a:pt x="958193" y="1419669"/>
                          <a:pt x="975039" y="1437871"/>
                          <a:pt x="1004190" y="1459210"/>
                        </a:cubicBezTo>
                        <a:cubicBezTo>
                          <a:pt x="1016256" y="1474389"/>
                          <a:pt x="1043530" y="1479599"/>
                          <a:pt x="1056430" y="1497610"/>
                        </a:cubicBezTo>
                        <a:cubicBezTo>
                          <a:pt x="1073269" y="1508444"/>
                          <a:pt x="1082847" y="1524260"/>
                          <a:pt x="1098222" y="1548811"/>
                        </a:cubicBezTo>
                        <a:cubicBezTo>
                          <a:pt x="1105300" y="1594083"/>
                          <a:pt x="1158388" y="1607158"/>
                          <a:pt x="1213151" y="1638411"/>
                        </a:cubicBezTo>
                        <a:cubicBezTo>
                          <a:pt x="1267099" y="1676685"/>
                          <a:pt x="1307046" y="1707898"/>
                          <a:pt x="1432561" y="1779212"/>
                        </a:cubicBezTo>
                        <a:cubicBezTo>
                          <a:pt x="1556471" y="1853269"/>
                          <a:pt x="1718207" y="1991457"/>
                          <a:pt x="1941536" y="2015923"/>
                        </a:cubicBezTo>
                        <a:cubicBezTo>
                          <a:pt x="2095198" y="2124267"/>
                          <a:pt x="2173228" y="2102490"/>
                          <a:pt x="2383335" y="2163215"/>
                        </a:cubicBezTo>
                        <a:cubicBezTo>
                          <a:pt x="2586459" y="2303236"/>
                          <a:pt x="2824756" y="2282906"/>
                          <a:pt x="2945995" y="2324424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CDAC6104-E781-4E4E-AA98-2E0441EF310E}"/>
              </a:ext>
            </a:extLst>
          </p:cNvPr>
          <p:cNvSpPr txBox="1"/>
          <p:nvPr/>
        </p:nvSpPr>
        <p:spPr>
          <a:xfrm rot="21233115">
            <a:off x="9880142" y="2097971"/>
            <a:ext cx="2207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+mj-lt"/>
              </a:rPr>
              <a:t>Neurotransmitters</a:t>
            </a:r>
          </a:p>
        </p:txBody>
      </p:sp>
      <p:cxnSp>
        <p:nvCxnSpPr>
          <p:cNvPr id="382" name="Straight Connector 381">
            <a:extLst>
              <a:ext uri="{FF2B5EF4-FFF2-40B4-BE49-F238E27FC236}">
                <a16:creationId xmlns:a16="http://schemas.microsoft.com/office/drawing/2014/main" id="{7764BCBE-62E0-4BEB-B74F-0FA1B40D31F7}"/>
              </a:ext>
            </a:extLst>
          </p:cNvPr>
          <p:cNvCxnSpPr>
            <a:cxnSpLocks/>
          </p:cNvCxnSpPr>
          <p:nvPr/>
        </p:nvCxnSpPr>
        <p:spPr>
          <a:xfrm flipV="1">
            <a:off x="9758520" y="2539846"/>
            <a:ext cx="832388" cy="622603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>
            <a:extLst>
              <a:ext uri="{FF2B5EF4-FFF2-40B4-BE49-F238E27FC236}">
                <a16:creationId xmlns:a16="http://schemas.microsoft.com/office/drawing/2014/main" id="{C85E6532-74D0-4C33-A257-1D4F2FB1D23C}"/>
              </a:ext>
            </a:extLst>
          </p:cNvPr>
          <p:cNvCxnSpPr>
            <a:cxnSpLocks/>
          </p:cNvCxnSpPr>
          <p:nvPr/>
        </p:nvCxnSpPr>
        <p:spPr>
          <a:xfrm flipH="1">
            <a:off x="8141982" y="4490730"/>
            <a:ext cx="1142371" cy="166068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7" name="TextBox 386">
            <a:extLst>
              <a:ext uri="{FF2B5EF4-FFF2-40B4-BE49-F238E27FC236}">
                <a16:creationId xmlns:a16="http://schemas.microsoft.com/office/drawing/2014/main" id="{9D084CE7-42E8-4148-9E47-638AEF622D44}"/>
              </a:ext>
            </a:extLst>
          </p:cNvPr>
          <p:cNvSpPr txBox="1"/>
          <p:nvPr/>
        </p:nvSpPr>
        <p:spPr>
          <a:xfrm rot="20900849">
            <a:off x="6284843" y="4248550"/>
            <a:ext cx="2207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+mj-lt"/>
              </a:rPr>
              <a:t>Receptor for neurotransmitter</a:t>
            </a:r>
          </a:p>
        </p:txBody>
      </p:sp>
    </p:spTree>
    <p:extLst>
      <p:ext uri="{BB962C8B-B14F-4D97-AF65-F5344CB8AC3E}">
        <p14:creationId xmlns:p14="http://schemas.microsoft.com/office/powerpoint/2010/main" val="1774369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729263-3CFF-44FB-80EF-771EF13DB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299" y="2331829"/>
            <a:ext cx="2365781" cy="3605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87A041-31D2-4D3C-8EF1-D3FA605A3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215" y="1157653"/>
            <a:ext cx="4712678" cy="4712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60B279-78D2-44BA-A7F2-9C4B5BAA8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264423"/>
            <a:ext cx="3605908" cy="360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CCD801-15D2-46AD-9D5A-EEC943477900}"/>
              </a:ext>
            </a:extLst>
          </p:cNvPr>
          <p:cNvSpPr txBox="1"/>
          <p:nvPr/>
        </p:nvSpPr>
        <p:spPr>
          <a:xfrm>
            <a:off x="613447" y="456345"/>
            <a:ext cx="11189677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800" dirty="0">
                <a:solidFill>
                  <a:srgbClr val="C00000"/>
                </a:solidFill>
                <a:latin typeface="+mj-lt"/>
                <a:cs typeface="Calibri Light"/>
              </a:rPr>
              <a:t>Termination of the neurotransmission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AFDA01-DD30-4D77-B3D1-2C5ED3F0C9C3}"/>
              </a:ext>
            </a:extLst>
          </p:cNvPr>
          <p:cNvGrpSpPr/>
          <p:nvPr/>
        </p:nvGrpSpPr>
        <p:grpSpPr>
          <a:xfrm>
            <a:off x="544565" y="1893162"/>
            <a:ext cx="3937392" cy="3719424"/>
            <a:chOff x="489063" y="1722531"/>
            <a:chExt cx="4614456" cy="4201041"/>
          </a:xfrm>
        </p:grpSpPr>
        <p:pic>
          <p:nvPicPr>
            <p:cNvPr id="173" name="Picture 2" descr="Image result for glial cells free">
              <a:extLst>
                <a:ext uri="{FF2B5EF4-FFF2-40B4-BE49-F238E27FC236}">
                  <a16:creationId xmlns:a16="http://schemas.microsoft.com/office/drawing/2014/main" id="{277BEFDB-BFC2-451A-9C4B-D3954869D8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12" t="73554" r="46867" b="2092"/>
            <a:stretch/>
          </p:blipFill>
          <p:spPr bwMode="auto">
            <a:xfrm>
              <a:off x="3050834" y="2089293"/>
              <a:ext cx="1994648" cy="2087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Image result for glial cells free">
              <a:extLst>
                <a:ext uri="{FF2B5EF4-FFF2-40B4-BE49-F238E27FC236}">
                  <a16:creationId xmlns:a16="http://schemas.microsoft.com/office/drawing/2014/main" id="{FEF1222B-24F9-4164-A18A-8E7FE9C1C9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12" t="73554" r="46867" b="2092"/>
            <a:stretch/>
          </p:blipFill>
          <p:spPr bwMode="auto">
            <a:xfrm>
              <a:off x="501561" y="3877134"/>
              <a:ext cx="1836717" cy="1922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30C25B5-8DC4-41CD-87F1-48C6D7E314CA}"/>
                </a:ext>
              </a:extLst>
            </p:cNvPr>
            <p:cNvSpPr/>
            <p:nvPr/>
          </p:nvSpPr>
          <p:spPr>
            <a:xfrm rot="8903381">
              <a:off x="2256561" y="4174985"/>
              <a:ext cx="2612400" cy="1748587"/>
            </a:xfrm>
            <a:custGeom>
              <a:avLst/>
              <a:gdLst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590420 w 1448836"/>
                <a:gd name="connsiteY31" fmla="*/ 1362269 h 1492898"/>
                <a:gd name="connsiteX32" fmla="*/ 749040 w 1448836"/>
                <a:gd name="connsiteY32" fmla="*/ 1334278 h 1492898"/>
                <a:gd name="connsiteX33" fmla="*/ 991636 w 1448836"/>
                <a:gd name="connsiteY33" fmla="*/ 1343608 h 1492898"/>
                <a:gd name="connsiteX34" fmla="*/ 1019628 w 1448836"/>
                <a:gd name="connsiteY34" fmla="*/ 1352939 h 1492898"/>
                <a:gd name="connsiteX35" fmla="*/ 1075612 w 1448836"/>
                <a:gd name="connsiteY35" fmla="*/ 1390261 h 1492898"/>
                <a:gd name="connsiteX36" fmla="*/ 1094273 w 1448836"/>
                <a:gd name="connsiteY36" fmla="*/ 1408923 h 1492898"/>
                <a:gd name="connsiteX37" fmla="*/ 1150256 w 1448836"/>
                <a:gd name="connsiteY37" fmla="*/ 1427584 h 1492898"/>
                <a:gd name="connsiteX38" fmla="*/ 1392852 w 1448836"/>
                <a:gd name="connsiteY38" fmla="*/ 1380931 h 1492898"/>
                <a:gd name="connsiteX39" fmla="*/ 1411514 w 1448836"/>
                <a:gd name="connsiteY39" fmla="*/ 1362269 h 1492898"/>
                <a:gd name="connsiteX40" fmla="*/ 1420844 w 1448836"/>
                <a:gd name="connsiteY40" fmla="*/ 1324947 h 1492898"/>
                <a:gd name="connsiteX41" fmla="*/ 1448836 w 1448836"/>
                <a:gd name="connsiteY41" fmla="*/ 1259633 h 1492898"/>
                <a:gd name="connsiteX42" fmla="*/ 1439505 w 1448836"/>
                <a:gd name="connsiteY42" fmla="*/ 1147665 h 1492898"/>
                <a:gd name="connsiteX43" fmla="*/ 1420844 w 1448836"/>
                <a:gd name="connsiteY43" fmla="*/ 1119674 h 1492898"/>
                <a:gd name="connsiteX44" fmla="*/ 1402183 w 1448836"/>
                <a:gd name="connsiteY44" fmla="*/ 1054359 h 1492898"/>
                <a:gd name="connsiteX45" fmla="*/ 1355530 w 1448836"/>
                <a:gd name="connsiteY45" fmla="*/ 998376 h 1492898"/>
                <a:gd name="connsiteX46" fmla="*/ 1318207 w 1448836"/>
                <a:gd name="connsiteY46" fmla="*/ 923731 h 1492898"/>
                <a:gd name="connsiteX47" fmla="*/ 1290216 w 1448836"/>
                <a:gd name="connsiteY47" fmla="*/ 849086 h 1492898"/>
                <a:gd name="connsiteX48" fmla="*/ 1252893 w 1448836"/>
                <a:gd name="connsiteY48" fmla="*/ 709127 h 1492898"/>
                <a:gd name="connsiteX49" fmla="*/ 1234232 w 1448836"/>
                <a:gd name="connsiteY49" fmla="*/ 681135 h 1492898"/>
                <a:gd name="connsiteX50" fmla="*/ 1215571 w 1448836"/>
                <a:gd name="connsiteY50" fmla="*/ 615820 h 1492898"/>
                <a:gd name="connsiteX51" fmla="*/ 1196910 w 1448836"/>
                <a:gd name="connsiteY51" fmla="*/ 587829 h 1492898"/>
                <a:gd name="connsiteX52" fmla="*/ 1150256 w 1448836"/>
                <a:gd name="connsiteY52" fmla="*/ 541176 h 1492898"/>
                <a:gd name="connsiteX53" fmla="*/ 1103603 w 1448836"/>
                <a:gd name="connsiteY53" fmla="*/ 503853 h 1492898"/>
                <a:gd name="connsiteX54" fmla="*/ 1066281 w 1448836"/>
                <a:gd name="connsiteY54" fmla="*/ 447869 h 1492898"/>
                <a:gd name="connsiteX55" fmla="*/ 1056950 w 1448836"/>
                <a:gd name="connsiteY55" fmla="*/ 419878 h 1492898"/>
                <a:gd name="connsiteX56" fmla="*/ 1047620 w 1448836"/>
                <a:gd name="connsiteY56" fmla="*/ 373225 h 1492898"/>
                <a:gd name="connsiteX57" fmla="*/ 1028959 w 1448836"/>
                <a:gd name="connsiteY57" fmla="*/ 326572 h 1492898"/>
                <a:gd name="connsiteX58" fmla="*/ 1019628 w 1448836"/>
                <a:gd name="connsiteY58" fmla="*/ 242596 h 1492898"/>
                <a:gd name="connsiteX59" fmla="*/ 991636 w 1448836"/>
                <a:gd name="connsiteY59" fmla="*/ 195943 h 1492898"/>
                <a:gd name="connsiteX60" fmla="*/ 972975 w 1448836"/>
                <a:gd name="connsiteY60" fmla="*/ 130629 h 1492898"/>
                <a:gd name="connsiteX61" fmla="*/ 954314 w 1448836"/>
                <a:gd name="connsiteY61" fmla="*/ 102637 h 1492898"/>
                <a:gd name="connsiteX62" fmla="*/ 954314 w 1448836"/>
                <a:gd name="connsiteY6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749040 w 1448836"/>
                <a:gd name="connsiteY31" fmla="*/ 1334278 h 1492898"/>
                <a:gd name="connsiteX32" fmla="*/ 991636 w 1448836"/>
                <a:gd name="connsiteY32" fmla="*/ 1343608 h 1492898"/>
                <a:gd name="connsiteX33" fmla="*/ 1019628 w 1448836"/>
                <a:gd name="connsiteY33" fmla="*/ 1352939 h 1492898"/>
                <a:gd name="connsiteX34" fmla="*/ 1075612 w 1448836"/>
                <a:gd name="connsiteY34" fmla="*/ 1390261 h 1492898"/>
                <a:gd name="connsiteX35" fmla="*/ 1094273 w 1448836"/>
                <a:gd name="connsiteY35" fmla="*/ 1408923 h 1492898"/>
                <a:gd name="connsiteX36" fmla="*/ 1150256 w 1448836"/>
                <a:gd name="connsiteY36" fmla="*/ 1427584 h 1492898"/>
                <a:gd name="connsiteX37" fmla="*/ 1392852 w 1448836"/>
                <a:gd name="connsiteY37" fmla="*/ 1380931 h 1492898"/>
                <a:gd name="connsiteX38" fmla="*/ 1411514 w 1448836"/>
                <a:gd name="connsiteY38" fmla="*/ 1362269 h 1492898"/>
                <a:gd name="connsiteX39" fmla="*/ 1420844 w 1448836"/>
                <a:gd name="connsiteY39" fmla="*/ 1324947 h 1492898"/>
                <a:gd name="connsiteX40" fmla="*/ 1448836 w 1448836"/>
                <a:gd name="connsiteY40" fmla="*/ 1259633 h 1492898"/>
                <a:gd name="connsiteX41" fmla="*/ 1439505 w 1448836"/>
                <a:gd name="connsiteY41" fmla="*/ 1147665 h 1492898"/>
                <a:gd name="connsiteX42" fmla="*/ 1420844 w 1448836"/>
                <a:gd name="connsiteY42" fmla="*/ 1119674 h 1492898"/>
                <a:gd name="connsiteX43" fmla="*/ 1402183 w 1448836"/>
                <a:gd name="connsiteY43" fmla="*/ 1054359 h 1492898"/>
                <a:gd name="connsiteX44" fmla="*/ 1355530 w 1448836"/>
                <a:gd name="connsiteY44" fmla="*/ 998376 h 1492898"/>
                <a:gd name="connsiteX45" fmla="*/ 1318207 w 1448836"/>
                <a:gd name="connsiteY45" fmla="*/ 923731 h 1492898"/>
                <a:gd name="connsiteX46" fmla="*/ 1290216 w 1448836"/>
                <a:gd name="connsiteY46" fmla="*/ 849086 h 1492898"/>
                <a:gd name="connsiteX47" fmla="*/ 1252893 w 1448836"/>
                <a:gd name="connsiteY47" fmla="*/ 709127 h 1492898"/>
                <a:gd name="connsiteX48" fmla="*/ 1234232 w 1448836"/>
                <a:gd name="connsiteY48" fmla="*/ 681135 h 1492898"/>
                <a:gd name="connsiteX49" fmla="*/ 1215571 w 1448836"/>
                <a:gd name="connsiteY49" fmla="*/ 615820 h 1492898"/>
                <a:gd name="connsiteX50" fmla="*/ 1196910 w 1448836"/>
                <a:gd name="connsiteY50" fmla="*/ 587829 h 1492898"/>
                <a:gd name="connsiteX51" fmla="*/ 1150256 w 1448836"/>
                <a:gd name="connsiteY51" fmla="*/ 541176 h 1492898"/>
                <a:gd name="connsiteX52" fmla="*/ 1103603 w 1448836"/>
                <a:gd name="connsiteY52" fmla="*/ 503853 h 1492898"/>
                <a:gd name="connsiteX53" fmla="*/ 1066281 w 1448836"/>
                <a:gd name="connsiteY53" fmla="*/ 447869 h 1492898"/>
                <a:gd name="connsiteX54" fmla="*/ 1056950 w 1448836"/>
                <a:gd name="connsiteY54" fmla="*/ 419878 h 1492898"/>
                <a:gd name="connsiteX55" fmla="*/ 1047620 w 1448836"/>
                <a:gd name="connsiteY55" fmla="*/ 373225 h 1492898"/>
                <a:gd name="connsiteX56" fmla="*/ 1028959 w 1448836"/>
                <a:gd name="connsiteY56" fmla="*/ 326572 h 1492898"/>
                <a:gd name="connsiteX57" fmla="*/ 1019628 w 1448836"/>
                <a:gd name="connsiteY57" fmla="*/ 242596 h 1492898"/>
                <a:gd name="connsiteX58" fmla="*/ 991636 w 1448836"/>
                <a:gd name="connsiteY58" fmla="*/ 195943 h 1492898"/>
                <a:gd name="connsiteX59" fmla="*/ 972975 w 1448836"/>
                <a:gd name="connsiteY59" fmla="*/ 130629 h 1492898"/>
                <a:gd name="connsiteX60" fmla="*/ 954314 w 1448836"/>
                <a:gd name="connsiteY60" fmla="*/ 102637 h 1492898"/>
                <a:gd name="connsiteX61" fmla="*/ 954314 w 1448836"/>
                <a:gd name="connsiteY6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749040 w 1448836"/>
                <a:gd name="connsiteY30" fmla="*/ 1334278 h 1492898"/>
                <a:gd name="connsiteX31" fmla="*/ 991636 w 1448836"/>
                <a:gd name="connsiteY31" fmla="*/ 1343608 h 1492898"/>
                <a:gd name="connsiteX32" fmla="*/ 1019628 w 1448836"/>
                <a:gd name="connsiteY32" fmla="*/ 1352939 h 1492898"/>
                <a:gd name="connsiteX33" fmla="*/ 1075612 w 1448836"/>
                <a:gd name="connsiteY33" fmla="*/ 1390261 h 1492898"/>
                <a:gd name="connsiteX34" fmla="*/ 1094273 w 1448836"/>
                <a:gd name="connsiteY34" fmla="*/ 1408923 h 1492898"/>
                <a:gd name="connsiteX35" fmla="*/ 1150256 w 1448836"/>
                <a:gd name="connsiteY35" fmla="*/ 1427584 h 1492898"/>
                <a:gd name="connsiteX36" fmla="*/ 1392852 w 1448836"/>
                <a:gd name="connsiteY36" fmla="*/ 1380931 h 1492898"/>
                <a:gd name="connsiteX37" fmla="*/ 1411514 w 1448836"/>
                <a:gd name="connsiteY37" fmla="*/ 1362269 h 1492898"/>
                <a:gd name="connsiteX38" fmla="*/ 1420844 w 1448836"/>
                <a:gd name="connsiteY38" fmla="*/ 1324947 h 1492898"/>
                <a:gd name="connsiteX39" fmla="*/ 1448836 w 1448836"/>
                <a:gd name="connsiteY39" fmla="*/ 1259633 h 1492898"/>
                <a:gd name="connsiteX40" fmla="*/ 1439505 w 1448836"/>
                <a:gd name="connsiteY40" fmla="*/ 1147665 h 1492898"/>
                <a:gd name="connsiteX41" fmla="*/ 1420844 w 1448836"/>
                <a:gd name="connsiteY41" fmla="*/ 1119674 h 1492898"/>
                <a:gd name="connsiteX42" fmla="*/ 1402183 w 1448836"/>
                <a:gd name="connsiteY42" fmla="*/ 1054359 h 1492898"/>
                <a:gd name="connsiteX43" fmla="*/ 1355530 w 1448836"/>
                <a:gd name="connsiteY43" fmla="*/ 998376 h 1492898"/>
                <a:gd name="connsiteX44" fmla="*/ 1318207 w 1448836"/>
                <a:gd name="connsiteY44" fmla="*/ 923731 h 1492898"/>
                <a:gd name="connsiteX45" fmla="*/ 1290216 w 1448836"/>
                <a:gd name="connsiteY45" fmla="*/ 849086 h 1492898"/>
                <a:gd name="connsiteX46" fmla="*/ 1252893 w 1448836"/>
                <a:gd name="connsiteY46" fmla="*/ 709127 h 1492898"/>
                <a:gd name="connsiteX47" fmla="*/ 1234232 w 1448836"/>
                <a:gd name="connsiteY47" fmla="*/ 681135 h 1492898"/>
                <a:gd name="connsiteX48" fmla="*/ 1215571 w 1448836"/>
                <a:gd name="connsiteY48" fmla="*/ 615820 h 1492898"/>
                <a:gd name="connsiteX49" fmla="*/ 1196910 w 1448836"/>
                <a:gd name="connsiteY49" fmla="*/ 587829 h 1492898"/>
                <a:gd name="connsiteX50" fmla="*/ 1150256 w 1448836"/>
                <a:gd name="connsiteY50" fmla="*/ 541176 h 1492898"/>
                <a:gd name="connsiteX51" fmla="*/ 1103603 w 1448836"/>
                <a:gd name="connsiteY51" fmla="*/ 503853 h 1492898"/>
                <a:gd name="connsiteX52" fmla="*/ 1066281 w 1448836"/>
                <a:gd name="connsiteY52" fmla="*/ 447869 h 1492898"/>
                <a:gd name="connsiteX53" fmla="*/ 1056950 w 1448836"/>
                <a:gd name="connsiteY53" fmla="*/ 419878 h 1492898"/>
                <a:gd name="connsiteX54" fmla="*/ 1047620 w 1448836"/>
                <a:gd name="connsiteY54" fmla="*/ 373225 h 1492898"/>
                <a:gd name="connsiteX55" fmla="*/ 1028959 w 1448836"/>
                <a:gd name="connsiteY55" fmla="*/ 326572 h 1492898"/>
                <a:gd name="connsiteX56" fmla="*/ 1019628 w 1448836"/>
                <a:gd name="connsiteY56" fmla="*/ 242596 h 1492898"/>
                <a:gd name="connsiteX57" fmla="*/ 991636 w 1448836"/>
                <a:gd name="connsiteY57" fmla="*/ 195943 h 1492898"/>
                <a:gd name="connsiteX58" fmla="*/ 972975 w 1448836"/>
                <a:gd name="connsiteY58" fmla="*/ 130629 h 1492898"/>
                <a:gd name="connsiteX59" fmla="*/ 954314 w 1448836"/>
                <a:gd name="connsiteY59" fmla="*/ 102637 h 1492898"/>
                <a:gd name="connsiteX60" fmla="*/ 954314 w 1448836"/>
                <a:gd name="connsiteY6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19628 w 1448836"/>
                <a:gd name="connsiteY31" fmla="*/ 1352939 h 1492898"/>
                <a:gd name="connsiteX32" fmla="*/ 1075612 w 1448836"/>
                <a:gd name="connsiteY32" fmla="*/ 1390261 h 1492898"/>
                <a:gd name="connsiteX33" fmla="*/ 1094273 w 1448836"/>
                <a:gd name="connsiteY33" fmla="*/ 1408923 h 1492898"/>
                <a:gd name="connsiteX34" fmla="*/ 1150256 w 1448836"/>
                <a:gd name="connsiteY34" fmla="*/ 1427584 h 1492898"/>
                <a:gd name="connsiteX35" fmla="*/ 1392852 w 1448836"/>
                <a:gd name="connsiteY35" fmla="*/ 1380931 h 1492898"/>
                <a:gd name="connsiteX36" fmla="*/ 1411514 w 1448836"/>
                <a:gd name="connsiteY36" fmla="*/ 1362269 h 1492898"/>
                <a:gd name="connsiteX37" fmla="*/ 1420844 w 1448836"/>
                <a:gd name="connsiteY37" fmla="*/ 1324947 h 1492898"/>
                <a:gd name="connsiteX38" fmla="*/ 1448836 w 1448836"/>
                <a:gd name="connsiteY38" fmla="*/ 1259633 h 1492898"/>
                <a:gd name="connsiteX39" fmla="*/ 1439505 w 1448836"/>
                <a:gd name="connsiteY39" fmla="*/ 1147665 h 1492898"/>
                <a:gd name="connsiteX40" fmla="*/ 1420844 w 1448836"/>
                <a:gd name="connsiteY40" fmla="*/ 1119674 h 1492898"/>
                <a:gd name="connsiteX41" fmla="*/ 1402183 w 1448836"/>
                <a:gd name="connsiteY41" fmla="*/ 1054359 h 1492898"/>
                <a:gd name="connsiteX42" fmla="*/ 1355530 w 1448836"/>
                <a:gd name="connsiteY42" fmla="*/ 998376 h 1492898"/>
                <a:gd name="connsiteX43" fmla="*/ 1318207 w 1448836"/>
                <a:gd name="connsiteY43" fmla="*/ 923731 h 1492898"/>
                <a:gd name="connsiteX44" fmla="*/ 1290216 w 1448836"/>
                <a:gd name="connsiteY44" fmla="*/ 849086 h 1492898"/>
                <a:gd name="connsiteX45" fmla="*/ 1252893 w 1448836"/>
                <a:gd name="connsiteY45" fmla="*/ 709127 h 1492898"/>
                <a:gd name="connsiteX46" fmla="*/ 1234232 w 1448836"/>
                <a:gd name="connsiteY46" fmla="*/ 681135 h 1492898"/>
                <a:gd name="connsiteX47" fmla="*/ 1215571 w 1448836"/>
                <a:gd name="connsiteY47" fmla="*/ 615820 h 1492898"/>
                <a:gd name="connsiteX48" fmla="*/ 1196910 w 1448836"/>
                <a:gd name="connsiteY48" fmla="*/ 587829 h 1492898"/>
                <a:gd name="connsiteX49" fmla="*/ 1150256 w 1448836"/>
                <a:gd name="connsiteY49" fmla="*/ 541176 h 1492898"/>
                <a:gd name="connsiteX50" fmla="*/ 1103603 w 1448836"/>
                <a:gd name="connsiteY50" fmla="*/ 503853 h 1492898"/>
                <a:gd name="connsiteX51" fmla="*/ 1066281 w 1448836"/>
                <a:gd name="connsiteY51" fmla="*/ 447869 h 1492898"/>
                <a:gd name="connsiteX52" fmla="*/ 1056950 w 1448836"/>
                <a:gd name="connsiteY52" fmla="*/ 419878 h 1492898"/>
                <a:gd name="connsiteX53" fmla="*/ 1047620 w 1448836"/>
                <a:gd name="connsiteY53" fmla="*/ 373225 h 1492898"/>
                <a:gd name="connsiteX54" fmla="*/ 1028959 w 1448836"/>
                <a:gd name="connsiteY54" fmla="*/ 326572 h 1492898"/>
                <a:gd name="connsiteX55" fmla="*/ 1019628 w 1448836"/>
                <a:gd name="connsiteY55" fmla="*/ 242596 h 1492898"/>
                <a:gd name="connsiteX56" fmla="*/ 991636 w 1448836"/>
                <a:gd name="connsiteY56" fmla="*/ 195943 h 1492898"/>
                <a:gd name="connsiteX57" fmla="*/ 972975 w 1448836"/>
                <a:gd name="connsiteY57" fmla="*/ 130629 h 1492898"/>
                <a:gd name="connsiteX58" fmla="*/ 954314 w 1448836"/>
                <a:gd name="connsiteY58" fmla="*/ 102637 h 1492898"/>
                <a:gd name="connsiteX59" fmla="*/ 954314 w 1448836"/>
                <a:gd name="connsiteY5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75612 w 1448836"/>
                <a:gd name="connsiteY31" fmla="*/ 1390261 h 1492898"/>
                <a:gd name="connsiteX32" fmla="*/ 1094273 w 1448836"/>
                <a:gd name="connsiteY32" fmla="*/ 1408923 h 1492898"/>
                <a:gd name="connsiteX33" fmla="*/ 1150256 w 1448836"/>
                <a:gd name="connsiteY33" fmla="*/ 1427584 h 1492898"/>
                <a:gd name="connsiteX34" fmla="*/ 1392852 w 1448836"/>
                <a:gd name="connsiteY34" fmla="*/ 1380931 h 1492898"/>
                <a:gd name="connsiteX35" fmla="*/ 1411514 w 1448836"/>
                <a:gd name="connsiteY35" fmla="*/ 1362269 h 1492898"/>
                <a:gd name="connsiteX36" fmla="*/ 1420844 w 1448836"/>
                <a:gd name="connsiteY36" fmla="*/ 1324947 h 1492898"/>
                <a:gd name="connsiteX37" fmla="*/ 1448836 w 1448836"/>
                <a:gd name="connsiteY37" fmla="*/ 1259633 h 1492898"/>
                <a:gd name="connsiteX38" fmla="*/ 1439505 w 1448836"/>
                <a:gd name="connsiteY38" fmla="*/ 1147665 h 1492898"/>
                <a:gd name="connsiteX39" fmla="*/ 1420844 w 1448836"/>
                <a:gd name="connsiteY39" fmla="*/ 1119674 h 1492898"/>
                <a:gd name="connsiteX40" fmla="*/ 1402183 w 1448836"/>
                <a:gd name="connsiteY40" fmla="*/ 1054359 h 1492898"/>
                <a:gd name="connsiteX41" fmla="*/ 1355530 w 1448836"/>
                <a:gd name="connsiteY41" fmla="*/ 998376 h 1492898"/>
                <a:gd name="connsiteX42" fmla="*/ 1318207 w 1448836"/>
                <a:gd name="connsiteY42" fmla="*/ 923731 h 1492898"/>
                <a:gd name="connsiteX43" fmla="*/ 1290216 w 1448836"/>
                <a:gd name="connsiteY43" fmla="*/ 849086 h 1492898"/>
                <a:gd name="connsiteX44" fmla="*/ 1252893 w 1448836"/>
                <a:gd name="connsiteY44" fmla="*/ 709127 h 1492898"/>
                <a:gd name="connsiteX45" fmla="*/ 1234232 w 1448836"/>
                <a:gd name="connsiteY45" fmla="*/ 681135 h 1492898"/>
                <a:gd name="connsiteX46" fmla="*/ 1215571 w 1448836"/>
                <a:gd name="connsiteY46" fmla="*/ 615820 h 1492898"/>
                <a:gd name="connsiteX47" fmla="*/ 1196910 w 1448836"/>
                <a:gd name="connsiteY47" fmla="*/ 587829 h 1492898"/>
                <a:gd name="connsiteX48" fmla="*/ 1150256 w 1448836"/>
                <a:gd name="connsiteY48" fmla="*/ 541176 h 1492898"/>
                <a:gd name="connsiteX49" fmla="*/ 1103603 w 1448836"/>
                <a:gd name="connsiteY49" fmla="*/ 503853 h 1492898"/>
                <a:gd name="connsiteX50" fmla="*/ 1066281 w 1448836"/>
                <a:gd name="connsiteY50" fmla="*/ 447869 h 1492898"/>
                <a:gd name="connsiteX51" fmla="*/ 1056950 w 1448836"/>
                <a:gd name="connsiteY51" fmla="*/ 419878 h 1492898"/>
                <a:gd name="connsiteX52" fmla="*/ 1047620 w 1448836"/>
                <a:gd name="connsiteY52" fmla="*/ 373225 h 1492898"/>
                <a:gd name="connsiteX53" fmla="*/ 1028959 w 1448836"/>
                <a:gd name="connsiteY53" fmla="*/ 326572 h 1492898"/>
                <a:gd name="connsiteX54" fmla="*/ 1019628 w 1448836"/>
                <a:gd name="connsiteY54" fmla="*/ 242596 h 1492898"/>
                <a:gd name="connsiteX55" fmla="*/ 991636 w 1448836"/>
                <a:gd name="connsiteY55" fmla="*/ 195943 h 1492898"/>
                <a:gd name="connsiteX56" fmla="*/ 972975 w 1448836"/>
                <a:gd name="connsiteY56" fmla="*/ 130629 h 1492898"/>
                <a:gd name="connsiteX57" fmla="*/ 954314 w 1448836"/>
                <a:gd name="connsiteY57" fmla="*/ 102637 h 1492898"/>
                <a:gd name="connsiteX58" fmla="*/ 954314 w 1448836"/>
                <a:gd name="connsiteY58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150256 w 1448836"/>
                <a:gd name="connsiteY32" fmla="*/ 1427584 h 1492898"/>
                <a:gd name="connsiteX33" fmla="*/ 1392852 w 1448836"/>
                <a:gd name="connsiteY33" fmla="*/ 1380931 h 1492898"/>
                <a:gd name="connsiteX34" fmla="*/ 1411514 w 1448836"/>
                <a:gd name="connsiteY34" fmla="*/ 1362269 h 1492898"/>
                <a:gd name="connsiteX35" fmla="*/ 1420844 w 1448836"/>
                <a:gd name="connsiteY35" fmla="*/ 1324947 h 1492898"/>
                <a:gd name="connsiteX36" fmla="*/ 1448836 w 1448836"/>
                <a:gd name="connsiteY36" fmla="*/ 1259633 h 1492898"/>
                <a:gd name="connsiteX37" fmla="*/ 1439505 w 1448836"/>
                <a:gd name="connsiteY37" fmla="*/ 1147665 h 1492898"/>
                <a:gd name="connsiteX38" fmla="*/ 1420844 w 1448836"/>
                <a:gd name="connsiteY38" fmla="*/ 1119674 h 1492898"/>
                <a:gd name="connsiteX39" fmla="*/ 1402183 w 1448836"/>
                <a:gd name="connsiteY39" fmla="*/ 1054359 h 1492898"/>
                <a:gd name="connsiteX40" fmla="*/ 1355530 w 1448836"/>
                <a:gd name="connsiteY40" fmla="*/ 998376 h 1492898"/>
                <a:gd name="connsiteX41" fmla="*/ 1318207 w 1448836"/>
                <a:gd name="connsiteY41" fmla="*/ 923731 h 1492898"/>
                <a:gd name="connsiteX42" fmla="*/ 1290216 w 1448836"/>
                <a:gd name="connsiteY42" fmla="*/ 849086 h 1492898"/>
                <a:gd name="connsiteX43" fmla="*/ 1252893 w 1448836"/>
                <a:gd name="connsiteY43" fmla="*/ 709127 h 1492898"/>
                <a:gd name="connsiteX44" fmla="*/ 1234232 w 1448836"/>
                <a:gd name="connsiteY44" fmla="*/ 681135 h 1492898"/>
                <a:gd name="connsiteX45" fmla="*/ 1215571 w 1448836"/>
                <a:gd name="connsiteY45" fmla="*/ 615820 h 1492898"/>
                <a:gd name="connsiteX46" fmla="*/ 1196910 w 1448836"/>
                <a:gd name="connsiteY46" fmla="*/ 587829 h 1492898"/>
                <a:gd name="connsiteX47" fmla="*/ 1150256 w 1448836"/>
                <a:gd name="connsiteY47" fmla="*/ 541176 h 1492898"/>
                <a:gd name="connsiteX48" fmla="*/ 1103603 w 1448836"/>
                <a:gd name="connsiteY48" fmla="*/ 503853 h 1492898"/>
                <a:gd name="connsiteX49" fmla="*/ 1066281 w 1448836"/>
                <a:gd name="connsiteY49" fmla="*/ 447869 h 1492898"/>
                <a:gd name="connsiteX50" fmla="*/ 1056950 w 1448836"/>
                <a:gd name="connsiteY50" fmla="*/ 419878 h 1492898"/>
                <a:gd name="connsiteX51" fmla="*/ 1047620 w 1448836"/>
                <a:gd name="connsiteY51" fmla="*/ 373225 h 1492898"/>
                <a:gd name="connsiteX52" fmla="*/ 1028959 w 1448836"/>
                <a:gd name="connsiteY52" fmla="*/ 326572 h 1492898"/>
                <a:gd name="connsiteX53" fmla="*/ 1019628 w 1448836"/>
                <a:gd name="connsiteY53" fmla="*/ 242596 h 1492898"/>
                <a:gd name="connsiteX54" fmla="*/ 991636 w 1448836"/>
                <a:gd name="connsiteY54" fmla="*/ 195943 h 1492898"/>
                <a:gd name="connsiteX55" fmla="*/ 972975 w 1448836"/>
                <a:gd name="connsiteY55" fmla="*/ 130629 h 1492898"/>
                <a:gd name="connsiteX56" fmla="*/ 954314 w 1448836"/>
                <a:gd name="connsiteY56" fmla="*/ 102637 h 1492898"/>
                <a:gd name="connsiteX57" fmla="*/ 954314 w 1448836"/>
                <a:gd name="connsiteY57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411514 w 1448836"/>
                <a:gd name="connsiteY33" fmla="*/ 1362269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310424 w 1448836"/>
                <a:gd name="connsiteY33" fmla="*/ 1444978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92852 w 1466803"/>
                <a:gd name="connsiteY32" fmla="*/ 1380931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33117 w 1466803"/>
                <a:gd name="connsiteY32" fmla="*/ 1436070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103603 w 1448836"/>
                <a:gd name="connsiteY45" fmla="*/ 503853 h 1492898"/>
                <a:gd name="connsiteX46" fmla="*/ 1066281 w 1448836"/>
                <a:gd name="connsiteY46" fmla="*/ 447869 h 1492898"/>
                <a:gd name="connsiteX47" fmla="*/ 1056950 w 1448836"/>
                <a:gd name="connsiteY47" fmla="*/ 419878 h 1492898"/>
                <a:gd name="connsiteX48" fmla="*/ 1047620 w 1448836"/>
                <a:gd name="connsiteY48" fmla="*/ 373225 h 1492898"/>
                <a:gd name="connsiteX49" fmla="*/ 1028959 w 1448836"/>
                <a:gd name="connsiteY49" fmla="*/ 326572 h 1492898"/>
                <a:gd name="connsiteX50" fmla="*/ 1019628 w 1448836"/>
                <a:gd name="connsiteY50" fmla="*/ 242596 h 1492898"/>
                <a:gd name="connsiteX51" fmla="*/ 991636 w 1448836"/>
                <a:gd name="connsiteY51" fmla="*/ 195943 h 1492898"/>
                <a:gd name="connsiteX52" fmla="*/ 972975 w 1448836"/>
                <a:gd name="connsiteY52" fmla="*/ 130629 h 1492898"/>
                <a:gd name="connsiteX53" fmla="*/ 954314 w 1448836"/>
                <a:gd name="connsiteY53" fmla="*/ 102637 h 1492898"/>
                <a:gd name="connsiteX54" fmla="*/ 954314 w 1448836"/>
                <a:gd name="connsiteY54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066281 w 1448836"/>
                <a:gd name="connsiteY45" fmla="*/ 447869 h 1492898"/>
                <a:gd name="connsiteX46" fmla="*/ 1056950 w 1448836"/>
                <a:gd name="connsiteY46" fmla="*/ 419878 h 1492898"/>
                <a:gd name="connsiteX47" fmla="*/ 1047620 w 1448836"/>
                <a:gd name="connsiteY47" fmla="*/ 373225 h 1492898"/>
                <a:gd name="connsiteX48" fmla="*/ 1028959 w 1448836"/>
                <a:gd name="connsiteY48" fmla="*/ 326572 h 1492898"/>
                <a:gd name="connsiteX49" fmla="*/ 1019628 w 1448836"/>
                <a:gd name="connsiteY49" fmla="*/ 242596 h 1492898"/>
                <a:gd name="connsiteX50" fmla="*/ 991636 w 1448836"/>
                <a:gd name="connsiteY50" fmla="*/ 195943 h 1492898"/>
                <a:gd name="connsiteX51" fmla="*/ 972975 w 1448836"/>
                <a:gd name="connsiteY51" fmla="*/ 130629 h 1492898"/>
                <a:gd name="connsiteX52" fmla="*/ 954314 w 1448836"/>
                <a:gd name="connsiteY52" fmla="*/ 102637 h 1492898"/>
                <a:gd name="connsiteX53" fmla="*/ 954314 w 1448836"/>
                <a:gd name="connsiteY53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066281 w 1448836"/>
                <a:gd name="connsiteY44" fmla="*/ 447869 h 1492898"/>
                <a:gd name="connsiteX45" fmla="*/ 1056950 w 1448836"/>
                <a:gd name="connsiteY45" fmla="*/ 419878 h 1492898"/>
                <a:gd name="connsiteX46" fmla="*/ 1047620 w 1448836"/>
                <a:gd name="connsiteY46" fmla="*/ 373225 h 1492898"/>
                <a:gd name="connsiteX47" fmla="*/ 1028959 w 1448836"/>
                <a:gd name="connsiteY47" fmla="*/ 326572 h 1492898"/>
                <a:gd name="connsiteX48" fmla="*/ 1019628 w 1448836"/>
                <a:gd name="connsiteY48" fmla="*/ 242596 h 1492898"/>
                <a:gd name="connsiteX49" fmla="*/ 991636 w 1448836"/>
                <a:gd name="connsiteY49" fmla="*/ 195943 h 1492898"/>
                <a:gd name="connsiteX50" fmla="*/ 972975 w 1448836"/>
                <a:gd name="connsiteY50" fmla="*/ 130629 h 1492898"/>
                <a:gd name="connsiteX51" fmla="*/ 954314 w 1448836"/>
                <a:gd name="connsiteY51" fmla="*/ 102637 h 1492898"/>
                <a:gd name="connsiteX52" fmla="*/ 954314 w 1448836"/>
                <a:gd name="connsiteY5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066281 w 1448836"/>
                <a:gd name="connsiteY43" fmla="*/ 447869 h 1492898"/>
                <a:gd name="connsiteX44" fmla="*/ 1056950 w 1448836"/>
                <a:gd name="connsiteY44" fmla="*/ 419878 h 1492898"/>
                <a:gd name="connsiteX45" fmla="*/ 1047620 w 1448836"/>
                <a:gd name="connsiteY45" fmla="*/ 373225 h 1492898"/>
                <a:gd name="connsiteX46" fmla="*/ 1028959 w 1448836"/>
                <a:gd name="connsiteY46" fmla="*/ 326572 h 1492898"/>
                <a:gd name="connsiteX47" fmla="*/ 1019628 w 1448836"/>
                <a:gd name="connsiteY47" fmla="*/ 242596 h 1492898"/>
                <a:gd name="connsiteX48" fmla="*/ 991636 w 1448836"/>
                <a:gd name="connsiteY48" fmla="*/ 195943 h 1492898"/>
                <a:gd name="connsiteX49" fmla="*/ 972975 w 1448836"/>
                <a:gd name="connsiteY49" fmla="*/ 130629 h 1492898"/>
                <a:gd name="connsiteX50" fmla="*/ 954314 w 1448836"/>
                <a:gd name="connsiteY50" fmla="*/ 102637 h 1492898"/>
                <a:gd name="connsiteX51" fmla="*/ 954314 w 1448836"/>
                <a:gd name="connsiteY5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066281 w 1448836"/>
                <a:gd name="connsiteY42" fmla="*/ 447869 h 1492898"/>
                <a:gd name="connsiteX43" fmla="*/ 1056950 w 1448836"/>
                <a:gd name="connsiteY43" fmla="*/ 419878 h 1492898"/>
                <a:gd name="connsiteX44" fmla="*/ 1047620 w 1448836"/>
                <a:gd name="connsiteY44" fmla="*/ 373225 h 1492898"/>
                <a:gd name="connsiteX45" fmla="*/ 1028959 w 1448836"/>
                <a:gd name="connsiteY45" fmla="*/ 326572 h 1492898"/>
                <a:gd name="connsiteX46" fmla="*/ 1019628 w 1448836"/>
                <a:gd name="connsiteY46" fmla="*/ 242596 h 1492898"/>
                <a:gd name="connsiteX47" fmla="*/ 991636 w 1448836"/>
                <a:gd name="connsiteY47" fmla="*/ 195943 h 1492898"/>
                <a:gd name="connsiteX48" fmla="*/ 972975 w 1448836"/>
                <a:gd name="connsiteY48" fmla="*/ 130629 h 1492898"/>
                <a:gd name="connsiteX49" fmla="*/ 954314 w 1448836"/>
                <a:gd name="connsiteY49" fmla="*/ 102637 h 1492898"/>
                <a:gd name="connsiteX50" fmla="*/ 954314 w 1448836"/>
                <a:gd name="connsiteY5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183969 w 1448836"/>
                <a:gd name="connsiteY40" fmla="*/ 704532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02183 w 1448836"/>
                <a:gd name="connsiteY36" fmla="*/ 1054359 h 1492898"/>
                <a:gd name="connsiteX37" fmla="*/ 1355530 w 1448836"/>
                <a:gd name="connsiteY37" fmla="*/ 998376 h 1492898"/>
                <a:gd name="connsiteX38" fmla="*/ 1318207 w 1448836"/>
                <a:gd name="connsiteY38" fmla="*/ 923731 h 1492898"/>
                <a:gd name="connsiteX39" fmla="*/ 1183969 w 1448836"/>
                <a:gd name="connsiteY39" fmla="*/ 704532 h 1492898"/>
                <a:gd name="connsiteX40" fmla="*/ 1066281 w 1448836"/>
                <a:gd name="connsiteY40" fmla="*/ 447869 h 1492898"/>
                <a:gd name="connsiteX41" fmla="*/ 1056950 w 1448836"/>
                <a:gd name="connsiteY41" fmla="*/ 419878 h 1492898"/>
                <a:gd name="connsiteX42" fmla="*/ 1047620 w 1448836"/>
                <a:gd name="connsiteY42" fmla="*/ 373225 h 1492898"/>
                <a:gd name="connsiteX43" fmla="*/ 1028959 w 1448836"/>
                <a:gd name="connsiteY43" fmla="*/ 326572 h 1492898"/>
                <a:gd name="connsiteX44" fmla="*/ 1019628 w 1448836"/>
                <a:gd name="connsiteY44" fmla="*/ 242596 h 1492898"/>
                <a:gd name="connsiteX45" fmla="*/ 991636 w 1448836"/>
                <a:gd name="connsiteY45" fmla="*/ 195943 h 1492898"/>
                <a:gd name="connsiteX46" fmla="*/ 972975 w 1448836"/>
                <a:gd name="connsiteY46" fmla="*/ 130629 h 1492898"/>
                <a:gd name="connsiteX47" fmla="*/ 954314 w 1448836"/>
                <a:gd name="connsiteY47" fmla="*/ 102637 h 1492898"/>
                <a:gd name="connsiteX48" fmla="*/ 954314 w 1448836"/>
                <a:gd name="connsiteY48" fmla="*/ 0 h 1492898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105228 w 1448836"/>
                <a:gd name="connsiteY11" fmla="*/ 877078 h 1492983"/>
                <a:gd name="connsiteX12" fmla="*/ 86567 w 1448836"/>
                <a:gd name="connsiteY12" fmla="*/ 942392 h 1492983"/>
                <a:gd name="connsiteX13" fmla="*/ 67905 w 1448836"/>
                <a:gd name="connsiteY13" fmla="*/ 970384 h 1492983"/>
                <a:gd name="connsiteX14" fmla="*/ 58575 w 1448836"/>
                <a:gd name="connsiteY14" fmla="*/ 1017037 h 1492983"/>
                <a:gd name="connsiteX15" fmla="*/ 39914 w 1448836"/>
                <a:gd name="connsiteY15" fmla="*/ 1073020 h 1492983"/>
                <a:gd name="connsiteX16" fmla="*/ 30583 w 1448836"/>
                <a:gd name="connsiteY16" fmla="*/ 1119674 h 1492983"/>
                <a:gd name="connsiteX17" fmla="*/ 11922 w 1448836"/>
                <a:gd name="connsiteY17" fmla="*/ 1175657 h 1492983"/>
                <a:gd name="connsiteX18" fmla="*/ 11922 w 1448836"/>
                <a:gd name="connsiteY18" fmla="*/ 1352939 h 1492983"/>
                <a:gd name="connsiteX19" fmla="*/ 67905 w 1448836"/>
                <a:gd name="connsiteY19" fmla="*/ 1408923 h 1492983"/>
                <a:gd name="connsiteX20" fmla="*/ 114559 w 1448836"/>
                <a:gd name="connsiteY20" fmla="*/ 1436914 h 1492983"/>
                <a:gd name="connsiteX21" fmla="*/ 133220 w 1448836"/>
                <a:gd name="connsiteY21" fmla="*/ 1455576 h 1492983"/>
                <a:gd name="connsiteX22" fmla="*/ 208708 w 1448836"/>
                <a:gd name="connsiteY22" fmla="*/ 1478972 h 1492983"/>
                <a:gd name="connsiteX23" fmla="*/ 301171 w 1448836"/>
                <a:gd name="connsiteY23" fmla="*/ 1492898 h 1492983"/>
                <a:gd name="connsiteX24" fmla="*/ 375816 w 1448836"/>
                <a:gd name="connsiteY24" fmla="*/ 1483567 h 1492983"/>
                <a:gd name="connsiteX25" fmla="*/ 422469 w 1448836"/>
                <a:gd name="connsiteY25" fmla="*/ 1464906 h 1492983"/>
                <a:gd name="connsiteX26" fmla="*/ 450461 w 1448836"/>
                <a:gd name="connsiteY26" fmla="*/ 1455576 h 1492983"/>
                <a:gd name="connsiteX27" fmla="*/ 469122 w 1448836"/>
                <a:gd name="connsiteY27" fmla="*/ 1436914 h 1492983"/>
                <a:gd name="connsiteX28" fmla="*/ 506444 w 1448836"/>
                <a:gd name="connsiteY28" fmla="*/ 1408923 h 1492983"/>
                <a:gd name="connsiteX29" fmla="*/ 753635 w 1448836"/>
                <a:gd name="connsiteY29" fmla="*/ 1366443 h 1492983"/>
                <a:gd name="connsiteX30" fmla="*/ 992903 w 1448836"/>
                <a:gd name="connsiteY30" fmla="*/ 1390261 h 1492983"/>
                <a:gd name="connsiteX31" fmla="*/ 1158603 w 1448836"/>
                <a:gd name="connsiteY31" fmla="*/ 1431898 h 1492983"/>
                <a:gd name="connsiteX32" fmla="*/ 1333117 w 1448836"/>
                <a:gd name="connsiteY32" fmla="*/ 1436070 h 1492983"/>
                <a:gd name="connsiteX33" fmla="*/ 1420844 w 1448836"/>
                <a:gd name="connsiteY33" fmla="*/ 1324947 h 1492983"/>
                <a:gd name="connsiteX34" fmla="*/ 1448836 w 1448836"/>
                <a:gd name="connsiteY34" fmla="*/ 1259633 h 1492983"/>
                <a:gd name="connsiteX35" fmla="*/ 1439505 w 1448836"/>
                <a:gd name="connsiteY35" fmla="*/ 1147665 h 1492983"/>
                <a:gd name="connsiteX36" fmla="*/ 1402183 w 1448836"/>
                <a:gd name="connsiteY36" fmla="*/ 1054359 h 1492983"/>
                <a:gd name="connsiteX37" fmla="*/ 1355530 w 1448836"/>
                <a:gd name="connsiteY37" fmla="*/ 998376 h 1492983"/>
                <a:gd name="connsiteX38" fmla="*/ 1318207 w 1448836"/>
                <a:gd name="connsiteY38" fmla="*/ 923731 h 1492983"/>
                <a:gd name="connsiteX39" fmla="*/ 1183969 w 1448836"/>
                <a:gd name="connsiteY39" fmla="*/ 704532 h 1492983"/>
                <a:gd name="connsiteX40" fmla="*/ 1066281 w 1448836"/>
                <a:gd name="connsiteY40" fmla="*/ 447869 h 1492983"/>
                <a:gd name="connsiteX41" fmla="*/ 1056950 w 1448836"/>
                <a:gd name="connsiteY41" fmla="*/ 419878 h 1492983"/>
                <a:gd name="connsiteX42" fmla="*/ 1047620 w 1448836"/>
                <a:gd name="connsiteY42" fmla="*/ 373225 h 1492983"/>
                <a:gd name="connsiteX43" fmla="*/ 1028959 w 1448836"/>
                <a:gd name="connsiteY43" fmla="*/ 326572 h 1492983"/>
                <a:gd name="connsiteX44" fmla="*/ 1019628 w 1448836"/>
                <a:gd name="connsiteY44" fmla="*/ 242596 h 1492983"/>
                <a:gd name="connsiteX45" fmla="*/ 991636 w 1448836"/>
                <a:gd name="connsiteY45" fmla="*/ 195943 h 1492983"/>
                <a:gd name="connsiteX46" fmla="*/ 972975 w 1448836"/>
                <a:gd name="connsiteY46" fmla="*/ 130629 h 1492983"/>
                <a:gd name="connsiteX47" fmla="*/ 954314 w 1448836"/>
                <a:gd name="connsiteY47" fmla="*/ 102637 h 1492983"/>
                <a:gd name="connsiteX48" fmla="*/ 954314 w 1448836"/>
                <a:gd name="connsiteY48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86567 w 1448836"/>
                <a:gd name="connsiteY11" fmla="*/ 942392 h 1492983"/>
                <a:gd name="connsiteX12" fmla="*/ 67905 w 1448836"/>
                <a:gd name="connsiteY12" fmla="*/ 970384 h 1492983"/>
                <a:gd name="connsiteX13" fmla="*/ 58575 w 1448836"/>
                <a:gd name="connsiteY13" fmla="*/ 1017037 h 1492983"/>
                <a:gd name="connsiteX14" fmla="*/ 39914 w 1448836"/>
                <a:gd name="connsiteY14" fmla="*/ 1073020 h 1492983"/>
                <a:gd name="connsiteX15" fmla="*/ 30583 w 1448836"/>
                <a:gd name="connsiteY15" fmla="*/ 1119674 h 1492983"/>
                <a:gd name="connsiteX16" fmla="*/ 11922 w 1448836"/>
                <a:gd name="connsiteY16" fmla="*/ 1175657 h 1492983"/>
                <a:gd name="connsiteX17" fmla="*/ 11922 w 1448836"/>
                <a:gd name="connsiteY17" fmla="*/ 1352939 h 1492983"/>
                <a:gd name="connsiteX18" fmla="*/ 67905 w 1448836"/>
                <a:gd name="connsiteY18" fmla="*/ 1408923 h 1492983"/>
                <a:gd name="connsiteX19" fmla="*/ 114559 w 1448836"/>
                <a:gd name="connsiteY19" fmla="*/ 1436914 h 1492983"/>
                <a:gd name="connsiteX20" fmla="*/ 133220 w 1448836"/>
                <a:gd name="connsiteY20" fmla="*/ 1455576 h 1492983"/>
                <a:gd name="connsiteX21" fmla="*/ 208708 w 1448836"/>
                <a:gd name="connsiteY21" fmla="*/ 1478972 h 1492983"/>
                <a:gd name="connsiteX22" fmla="*/ 301171 w 1448836"/>
                <a:gd name="connsiteY22" fmla="*/ 1492898 h 1492983"/>
                <a:gd name="connsiteX23" fmla="*/ 375816 w 1448836"/>
                <a:gd name="connsiteY23" fmla="*/ 1483567 h 1492983"/>
                <a:gd name="connsiteX24" fmla="*/ 422469 w 1448836"/>
                <a:gd name="connsiteY24" fmla="*/ 1464906 h 1492983"/>
                <a:gd name="connsiteX25" fmla="*/ 450461 w 1448836"/>
                <a:gd name="connsiteY25" fmla="*/ 1455576 h 1492983"/>
                <a:gd name="connsiteX26" fmla="*/ 469122 w 1448836"/>
                <a:gd name="connsiteY26" fmla="*/ 1436914 h 1492983"/>
                <a:gd name="connsiteX27" fmla="*/ 506444 w 1448836"/>
                <a:gd name="connsiteY27" fmla="*/ 1408923 h 1492983"/>
                <a:gd name="connsiteX28" fmla="*/ 753635 w 1448836"/>
                <a:gd name="connsiteY28" fmla="*/ 1366443 h 1492983"/>
                <a:gd name="connsiteX29" fmla="*/ 992903 w 1448836"/>
                <a:gd name="connsiteY29" fmla="*/ 1390261 h 1492983"/>
                <a:gd name="connsiteX30" fmla="*/ 1158603 w 1448836"/>
                <a:gd name="connsiteY30" fmla="*/ 1431898 h 1492983"/>
                <a:gd name="connsiteX31" fmla="*/ 1333117 w 1448836"/>
                <a:gd name="connsiteY31" fmla="*/ 1436070 h 1492983"/>
                <a:gd name="connsiteX32" fmla="*/ 1420844 w 1448836"/>
                <a:gd name="connsiteY32" fmla="*/ 1324947 h 1492983"/>
                <a:gd name="connsiteX33" fmla="*/ 1448836 w 1448836"/>
                <a:gd name="connsiteY33" fmla="*/ 1259633 h 1492983"/>
                <a:gd name="connsiteX34" fmla="*/ 1439505 w 1448836"/>
                <a:gd name="connsiteY34" fmla="*/ 1147665 h 1492983"/>
                <a:gd name="connsiteX35" fmla="*/ 1402183 w 1448836"/>
                <a:gd name="connsiteY35" fmla="*/ 1054359 h 1492983"/>
                <a:gd name="connsiteX36" fmla="*/ 1355530 w 1448836"/>
                <a:gd name="connsiteY36" fmla="*/ 998376 h 1492983"/>
                <a:gd name="connsiteX37" fmla="*/ 1318207 w 1448836"/>
                <a:gd name="connsiteY37" fmla="*/ 923731 h 1492983"/>
                <a:gd name="connsiteX38" fmla="*/ 1183969 w 1448836"/>
                <a:gd name="connsiteY38" fmla="*/ 704532 h 1492983"/>
                <a:gd name="connsiteX39" fmla="*/ 1066281 w 1448836"/>
                <a:gd name="connsiteY39" fmla="*/ 447869 h 1492983"/>
                <a:gd name="connsiteX40" fmla="*/ 1056950 w 1448836"/>
                <a:gd name="connsiteY40" fmla="*/ 419878 h 1492983"/>
                <a:gd name="connsiteX41" fmla="*/ 1047620 w 1448836"/>
                <a:gd name="connsiteY41" fmla="*/ 373225 h 1492983"/>
                <a:gd name="connsiteX42" fmla="*/ 1028959 w 1448836"/>
                <a:gd name="connsiteY42" fmla="*/ 326572 h 1492983"/>
                <a:gd name="connsiteX43" fmla="*/ 1019628 w 1448836"/>
                <a:gd name="connsiteY43" fmla="*/ 242596 h 1492983"/>
                <a:gd name="connsiteX44" fmla="*/ 991636 w 1448836"/>
                <a:gd name="connsiteY44" fmla="*/ 195943 h 1492983"/>
                <a:gd name="connsiteX45" fmla="*/ 972975 w 1448836"/>
                <a:gd name="connsiteY45" fmla="*/ 130629 h 1492983"/>
                <a:gd name="connsiteX46" fmla="*/ 954314 w 1448836"/>
                <a:gd name="connsiteY46" fmla="*/ 102637 h 1492983"/>
                <a:gd name="connsiteX47" fmla="*/ 954314 w 1448836"/>
                <a:gd name="connsiteY47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86567 w 1448836"/>
                <a:gd name="connsiteY10" fmla="*/ 942392 h 1492983"/>
                <a:gd name="connsiteX11" fmla="*/ 67905 w 1448836"/>
                <a:gd name="connsiteY11" fmla="*/ 970384 h 1492983"/>
                <a:gd name="connsiteX12" fmla="*/ 58575 w 1448836"/>
                <a:gd name="connsiteY12" fmla="*/ 1017037 h 1492983"/>
                <a:gd name="connsiteX13" fmla="*/ 39914 w 1448836"/>
                <a:gd name="connsiteY13" fmla="*/ 1073020 h 1492983"/>
                <a:gd name="connsiteX14" fmla="*/ 30583 w 1448836"/>
                <a:gd name="connsiteY14" fmla="*/ 1119674 h 1492983"/>
                <a:gd name="connsiteX15" fmla="*/ 11922 w 1448836"/>
                <a:gd name="connsiteY15" fmla="*/ 1175657 h 1492983"/>
                <a:gd name="connsiteX16" fmla="*/ 11922 w 1448836"/>
                <a:gd name="connsiteY16" fmla="*/ 1352939 h 1492983"/>
                <a:gd name="connsiteX17" fmla="*/ 67905 w 1448836"/>
                <a:gd name="connsiteY17" fmla="*/ 1408923 h 1492983"/>
                <a:gd name="connsiteX18" fmla="*/ 114559 w 1448836"/>
                <a:gd name="connsiteY18" fmla="*/ 1436914 h 1492983"/>
                <a:gd name="connsiteX19" fmla="*/ 133220 w 1448836"/>
                <a:gd name="connsiteY19" fmla="*/ 1455576 h 1492983"/>
                <a:gd name="connsiteX20" fmla="*/ 208708 w 1448836"/>
                <a:gd name="connsiteY20" fmla="*/ 1478972 h 1492983"/>
                <a:gd name="connsiteX21" fmla="*/ 301171 w 1448836"/>
                <a:gd name="connsiteY21" fmla="*/ 1492898 h 1492983"/>
                <a:gd name="connsiteX22" fmla="*/ 375816 w 1448836"/>
                <a:gd name="connsiteY22" fmla="*/ 1483567 h 1492983"/>
                <a:gd name="connsiteX23" fmla="*/ 422469 w 1448836"/>
                <a:gd name="connsiteY23" fmla="*/ 1464906 h 1492983"/>
                <a:gd name="connsiteX24" fmla="*/ 450461 w 1448836"/>
                <a:gd name="connsiteY24" fmla="*/ 1455576 h 1492983"/>
                <a:gd name="connsiteX25" fmla="*/ 469122 w 1448836"/>
                <a:gd name="connsiteY25" fmla="*/ 1436914 h 1492983"/>
                <a:gd name="connsiteX26" fmla="*/ 506444 w 1448836"/>
                <a:gd name="connsiteY26" fmla="*/ 1408923 h 1492983"/>
                <a:gd name="connsiteX27" fmla="*/ 753635 w 1448836"/>
                <a:gd name="connsiteY27" fmla="*/ 1366443 h 1492983"/>
                <a:gd name="connsiteX28" fmla="*/ 992903 w 1448836"/>
                <a:gd name="connsiteY28" fmla="*/ 1390261 h 1492983"/>
                <a:gd name="connsiteX29" fmla="*/ 1158603 w 1448836"/>
                <a:gd name="connsiteY29" fmla="*/ 1431898 h 1492983"/>
                <a:gd name="connsiteX30" fmla="*/ 1333117 w 1448836"/>
                <a:gd name="connsiteY30" fmla="*/ 1436070 h 1492983"/>
                <a:gd name="connsiteX31" fmla="*/ 1420844 w 1448836"/>
                <a:gd name="connsiteY31" fmla="*/ 1324947 h 1492983"/>
                <a:gd name="connsiteX32" fmla="*/ 1448836 w 1448836"/>
                <a:gd name="connsiteY32" fmla="*/ 1259633 h 1492983"/>
                <a:gd name="connsiteX33" fmla="*/ 1439505 w 1448836"/>
                <a:gd name="connsiteY33" fmla="*/ 1147665 h 1492983"/>
                <a:gd name="connsiteX34" fmla="*/ 1402183 w 1448836"/>
                <a:gd name="connsiteY34" fmla="*/ 1054359 h 1492983"/>
                <a:gd name="connsiteX35" fmla="*/ 1355530 w 1448836"/>
                <a:gd name="connsiteY35" fmla="*/ 998376 h 1492983"/>
                <a:gd name="connsiteX36" fmla="*/ 1318207 w 1448836"/>
                <a:gd name="connsiteY36" fmla="*/ 923731 h 1492983"/>
                <a:gd name="connsiteX37" fmla="*/ 1183969 w 1448836"/>
                <a:gd name="connsiteY37" fmla="*/ 704532 h 1492983"/>
                <a:gd name="connsiteX38" fmla="*/ 1066281 w 1448836"/>
                <a:gd name="connsiteY38" fmla="*/ 447869 h 1492983"/>
                <a:gd name="connsiteX39" fmla="*/ 1056950 w 1448836"/>
                <a:gd name="connsiteY39" fmla="*/ 419878 h 1492983"/>
                <a:gd name="connsiteX40" fmla="*/ 1047620 w 1448836"/>
                <a:gd name="connsiteY40" fmla="*/ 373225 h 1492983"/>
                <a:gd name="connsiteX41" fmla="*/ 1028959 w 1448836"/>
                <a:gd name="connsiteY41" fmla="*/ 326572 h 1492983"/>
                <a:gd name="connsiteX42" fmla="*/ 1019628 w 1448836"/>
                <a:gd name="connsiteY42" fmla="*/ 242596 h 1492983"/>
                <a:gd name="connsiteX43" fmla="*/ 991636 w 1448836"/>
                <a:gd name="connsiteY43" fmla="*/ 195943 h 1492983"/>
                <a:gd name="connsiteX44" fmla="*/ 972975 w 1448836"/>
                <a:gd name="connsiteY44" fmla="*/ 130629 h 1492983"/>
                <a:gd name="connsiteX45" fmla="*/ 954314 w 1448836"/>
                <a:gd name="connsiteY45" fmla="*/ 102637 h 1492983"/>
                <a:gd name="connsiteX46" fmla="*/ 954314 w 1448836"/>
                <a:gd name="connsiteY46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86567 w 1448836"/>
                <a:gd name="connsiteY9" fmla="*/ 942392 h 1492983"/>
                <a:gd name="connsiteX10" fmla="*/ 67905 w 1448836"/>
                <a:gd name="connsiteY10" fmla="*/ 970384 h 1492983"/>
                <a:gd name="connsiteX11" fmla="*/ 58575 w 1448836"/>
                <a:gd name="connsiteY11" fmla="*/ 1017037 h 1492983"/>
                <a:gd name="connsiteX12" fmla="*/ 39914 w 1448836"/>
                <a:gd name="connsiteY12" fmla="*/ 1073020 h 1492983"/>
                <a:gd name="connsiteX13" fmla="*/ 30583 w 1448836"/>
                <a:gd name="connsiteY13" fmla="*/ 1119674 h 1492983"/>
                <a:gd name="connsiteX14" fmla="*/ 11922 w 1448836"/>
                <a:gd name="connsiteY14" fmla="*/ 1175657 h 1492983"/>
                <a:gd name="connsiteX15" fmla="*/ 11922 w 1448836"/>
                <a:gd name="connsiteY15" fmla="*/ 1352939 h 1492983"/>
                <a:gd name="connsiteX16" fmla="*/ 67905 w 1448836"/>
                <a:gd name="connsiteY16" fmla="*/ 1408923 h 1492983"/>
                <a:gd name="connsiteX17" fmla="*/ 114559 w 1448836"/>
                <a:gd name="connsiteY17" fmla="*/ 1436914 h 1492983"/>
                <a:gd name="connsiteX18" fmla="*/ 133220 w 1448836"/>
                <a:gd name="connsiteY18" fmla="*/ 1455576 h 1492983"/>
                <a:gd name="connsiteX19" fmla="*/ 208708 w 1448836"/>
                <a:gd name="connsiteY19" fmla="*/ 1478972 h 1492983"/>
                <a:gd name="connsiteX20" fmla="*/ 301171 w 1448836"/>
                <a:gd name="connsiteY20" fmla="*/ 1492898 h 1492983"/>
                <a:gd name="connsiteX21" fmla="*/ 375816 w 1448836"/>
                <a:gd name="connsiteY21" fmla="*/ 1483567 h 1492983"/>
                <a:gd name="connsiteX22" fmla="*/ 422469 w 1448836"/>
                <a:gd name="connsiteY22" fmla="*/ 1464906 h 1492983"/>
                <a:gd name="connsiteX23" fmla="*/ 450461 w 1448836"/>
                <a:gd name="connsiteY23" fmla="*/ 1455576 h 1492983"/>
                <a:gd name="connsiteX24" fmla="*/ 469122 w 1448836"/>
                <a:gd name="connsiteY24" fmla="*/ 1436914 h 1492983"/>
                <a:gd name="connsiteX25" fmla="*/ 506444 w 1448836"/>
                <a:gd name="connsiteY25" fmla="*/ 1408923 h 1492983"/>
                <a:gd name="connsiteX26" fmla="*/ 753635 w 1448836"/>
                <a:gd name="connsiteY26" fmla="*/ 1366443 h 1492983"/>
                <a:gd name="connsiteX27" fmla="*/ 992903 w 1448836"/>
                <a:gd name="connsiteY27" fmla="*/ 1390261 h 1492983"/>
                <a:gd name="connsiteX28" fmla="*/ 1158603 w 1448836"/>
                <a:gd name="connsiteY28" fmla="*/ 1431898 h 1492983"/>
                <a:gd name="connsiteX29" fmla="*/ 1333117 w 1448836"/>
                <a:gd name="connsiteY29" fmla="*/ 1436070 h 1492983"/>
                <a:gd name="connsiteX30" fmla="*/ 1420844 w 1448836"/>
                <a:gd name="connsiteY30" fmla="*/ 1324947 h 1492983"/>
                <a:gd name="connsiteX31" fmla="*/ 1448836 w 1448836"/>
                <a:gd name="connsiteY31" fmla="*/ 1259633 h 1492983"/>
                <a:gd name="connsiteX32" fmla="*/ 1439505 w 1448836"/>
                <a:gd name="connsiteY32" fmla="*/ 1147665 h 1492983"/>
                <a:gd name="connsiteX33" fmla="*/ 1402183 w 1448836"/>
                <a:gd name="connsiteY33" fmla="*/ 1054359 h 1492983"/>
                <a:gd name="connsiteX34" fmla="*/ 1355530 w 1448836"/>
                <a:gd name="connsiteY34" fmla="*/ 998376 h 1492983"/>
                <a:gd name="connsiteX35" fmla="*/ 1318207 w 1448836"/>
                <a:gd name="connsiteY35" fmla="*/ 923731 h 1492983"/>
                <a:gd name="connsiteX36" fmla="*/ 1183969 w 1448836"/>
                <a:gd name="connsiteY36" fmla="*/ 704532 h 1492983"/>
                <a:gd name="connsiteX37" fmla="*/ 1066281 w 1448836"/>
                <a:gd name="connsiteY37" fmla="*/ 447869 h 1492983"/>
                <a:gd name="connsiteX38" fmla="*/ 1056950 w 1448836"/>
                <a:gd name="connsiteY38" fmla="*/ 419878 h 1492983"/>
                <a:gd name="connsiteX39" fmla="*/ 1047620 w 1448836"/>
                <a:gd name="connsiteY39" fmla="*/ 373225 h 1492983"/>
                <a:gd name="connsiteX40" fmla="*/ 1028959 w 1448836"/>
                <a:gd name="connsiteY40" fmla="*/ 326572 h 1492983"/>
                <a:gd name="connsiteX41" fmla="*/ 1019628 w 1448836"/>
                <a:gd name="connsiteY41" fmla="*/ 242596 h 1492983"/>
                <a:gd name="connsiteX42" fmla="*/ 991636 w 1448836"/>
                <a:gd name="connsiteY42" fmla="*/ 195943 h 1492983"/>
                <a:gd name="connsiteX43" fmla="*/ 972975 w 1448836"/>
                <a:gd name="connsiteY43" fmla="*/ 130629 h 1492983"/>
                <a:gd name="connsiteX44" fmla="*/ 954314 w 1448836"/>
                <a:gd name="connsiteY44" fmla="*/ 102637 h 1492983"/>
                <a:gd name="connsiteX45" fmla="*/ 954314 w 1448836"/>
                <a:gd name="connsiteY45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66281 w 1448836"/>
                <a:gd name="connsiteY36" fmla="*/ 44786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47620 w 1448836"/>
                <a:gd name="connsiteY37" fmla="*/ 37322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19628 w 1448836"/>
                <a:gd name="connsiteY38" fmla="*/ 242596 h 1492983"/>
                <a:gd name="connsiteX39" fmla="*/ 991636 w 1448836"/>
                <a:gd name="connsiteY39" fmla="*/ 195943 h 1492983"/>
                <a:gd name="connsiteX40" fmla="*/ 972975 w 1448836"/>
                <a:gd name="connsiteY40" fmla="*/ 130629 h 1492983"/>
                <a:gd name="connsiteX41" fmla="*/ 954314 w 1448836"/>
                <a:gd name="connsiteY41" fmla="*/ 102637 h 1492983"/>
                <a:gd name="connsiteX42" fmla="*/ 954314 w 1448836"/>
                <a:gd name="connsiteY42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9163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54314 w 1448836"/>
                <a:gd name="connsiteY39" fmla="*/ 102637 h 1492983"/>
                <a:gd name="connsiteX40" fmla="*/ 954314 w 1448836"/>
                <a:gd name="connsiteY40" fmla="*/ 0 h 1492983"/>
                <a:gd name="connsiteX0" fmla="*/ 310501 w 1448836"/>
                <a:gd name="connsiteY0" fmla="*/ 242596 h 1492983"/>
                <a:gd name="connsiteX1" fmla="*/ 319832 w 1448836"/>
                <a:gd name="connsiteY1" fmla="*/ 298580 h 1492983"/>
                <a:gd name="connsiteX2" fmla="*/ 329163 w 1448836"/>
                <a:gd name="connsiteY2" fmla="*/ 335902 h 1492983"/>
                <a:gd name="connsiteX3" fmla="*/ 263848 w 1448836"/>
                <a:gd name="connsiteY3" fmla="*/ 587829 h 1492983"/>
                <a:gd name="connsiteX4" fmla="*/ 245187 w 1448836"/>
                <a:gd name="connsiteY4" fmla="*/ 615820 h 1492983"/>
                <a:gd name="connsiteX5" fmla="*/ 235856 w 1448836"/>
                <a:gd name="connsiteY5" fmla="*/ 699796 h 1492983"/>
                <a:gd name="connsiteX6" fmla="*/ 207865 w 1448836"/>
                <a:gd name="connsiteY6" fmla="*/ 737118 h 1492983"/>
                <a:gd name="connsiteX7" fmla="*/ 86567 w 1448836"/>
                <a:gd name="connsiteY7" fmla="*/ 942392 h 1492983"/>
                <a:gd name="connsiteX8" fmla="*/ 67905 w 1448836"/>
                <a:gd name="connsiteY8" fmla="*/ 970384 h 1492983"/>
                <a:gd name="connsiteX9" fmla="*/ 58575 w 1448836"/>
                <a:gd name="connsiteY9" fmla="*/ 1017037 h 1492983"/>
                <a:gd name="connsiteX10" fmla="*/ 39914 w 1448836"/>
                <a:gd name="connsiteY10" fmla="*/ 1073020 h 1492983"/>
                <a:gd name="connsiteX11" fmla="*/ 30583 w 1448836"/>
                <a:gd name="connsiteY11" fmla="*/ 1119674 h 1492983"/>
                <a:gd name="connsiteX12" fmla="*/ 11922 w 1448836"/>
                <a:gd name="connsiteY12" fmla="*/ 1175657 h 1492983"/>
                <a:gd name="connsiteX13" fmla="*/ 11922 w 1448836"/>
                <a:gd name="connsiteY13" fmla="*/ 1352939 h 1492983"/>
                <a:gd name="connsiteX14" fmla="*/ 67905 w 1448836"/>
                <a:gd name="connsiteY14" fmla="*/ 1408923 h 1492983"/>
                <a:gd name="connsiteX15" fmla="*/ 114559 w 1448836"/>
                <a:gd name="connsiteY15" fmla="*/ 1436914 h 1492983"/>
                <a:gd name="connsiteX16" fmla="*/ 133220 w 1448836"/>
                <a:gd name="connsiteY16" fmla="*/ 1455576 h 1492983"/>
                <a:gd name="connsiteX17" fmla="*/ 208708 w 1448836"/>
                <a:gd name="connsiteY17" fmla="*/ 1478972 h 1492983"/>
                <a:gd name="connsiteX18" fmla="*/ 301171 w 1448836"/>
                <a:gd name="connsiteY18" fmla="*/ 1492898 h 1492983"/>
                <a:gd name="connsiteX19" fmla="*/ 375816 w 1448836"/>
                <a:gd name="connsiteY19" fmla="*/ 1483567 h 1492983"/>
                <a:gd name="connsiteX20" fmla="*/ 422469 w 1448836"/>
                <a:gd name="connsiteY20" fmla="*/ 1464906 h 1492983"/>
                <a:gd name="connsiteX21" fmla="*/ 450461 w 1448836"/>
                <a:gd name="connsiteY21" fmla="*/ 1455576 h 1492983"/>
                <a:gd name="connsiteX22" fmla="*/ 469122 w 1448836"/>
                <a:gd name="connsiteY22" fmla="*/ 1436914 h 1492983"/>
                <a:gd name="connsiteX23" fmla="*/ 506444 w 1448836"/>
                <a:gd name="connsiteY23" fmla="*/ 1408923 h 1492983"/>
                <a:gd name="connsiteX24" fmla="*/ 753635 w 1448836"/>
                <a:gd name="connsiteY24" fmla="*/ 1366443 h 1492983"/>
                <a:gd name="connsiteX25" fmla="*/ 992903 w 1448836"/>
                <a:gd name="connsiteY25" fmla="*/ 1390261 h 1492983"/>
                <a:gd name="connsiteX26" fmla="*/ 1158603 w 1448836"/>
                <a:gd name="connsiteY26" fmla="*/ 1431898 h 1492983"/>
                <a:gd name="connsiteX27" fmla="*/ 1333117 w 1448836"/>
                <a:gd name="connsiteY27" fmla="*/ 1436070 h 1492983"/>
                <a:gd name="connsiteX28" fmla="*/ 1420844 w 1448836"/>
                <a:gd name="connsiteY28" fmla="*/ 1324947 h 1492983"/>
                <a:gd name="connsiteX29" fmla="*/ 1448836 w 1448836"/>
                <a:gd name="connsiteY29" fmla="*/ 1259633 h 1492983"/>
                <a:gd name="connsiteX30" fmla="*/ 1439505 w 1448836"/>
                <a:gd name="connsiteY30" fmla="*/ 1147665 h 1492983"/>
                <a:gd name="connsiteX31" fmla="*/ 1402183 w 1448836"/>
                <a:gd name="connsiteY31" fmla="*/ 1054359 h 1492983"/>
                <a:gd name="connsiteX32" fmla="*/ 1355530 w 1448836"/>
                <a:gd name="connsiteY32" fmla="*/ 998376 h 1492983"/>
                <a:gd name="connsiteX33" fmla="*/ 1318207 w 1448836"/>
                <a:gd name="connsiteY33" fmla="*/ 923731 h 1492983"/>
                <a:gd name="connsiteX34" fmla="*/ 1183969 w 1448836"/>
                <a:gd name="connsiteY34" fmla="*/ 704532 h 1492983"/>
                <a:gd name="connsiteX35" fmla="*/ 1020332 w 1448836"/>
                <a:gd name="connsiteY35" fmla="*/ 493819 h 1492983"/>
                <a:gd name="connsiteX36" fmla="*/ 983291 w 1448836"/>
                <a:gd name="connsiteY36" fmla="*/ 354845 h 1492983"/>
                <a:gd name="connsiteX37" fmla="*/ 964066 w 1448836"/>
                <a:gd name="connsiteY37" fmla="*/ 195943 h 1492983"/>
                <a:gd name="connsiteX38" fmla="*/ 954314 w 1448836"/>
                <a:gd name="connsiteY38" fmla="*/ 102637 h 1492983"/>
                <a:gd name="connsiteX39" fmla="*/ 954314 w 1448836"/>
                <a:gd name="connsiteY39" fmla="*/ 0 h 1492983"/>
                <a:gd name="connsiteX0" fmla="*/ 319832 w 1448836"/>
                <a:gd name="connsiteY0" fmla="*/ 298580 h 1492983"/>
                <a:gd name="connsiteX1" fmla="*/ 329163 w 1448836"/>
                <a:gd name="connsiteY1" fmla="*/ 335902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19832 w 1448836"/>
                <a:gd name="connsiteY0" fmla="*/ 298580 h 1492983"/>
                <a:gd name="connsiteX1" fmla="*/ 315378 w 1448836"/>
                <a:gd name="connsiteY1" fmla="*/ 386447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57734 w 1451040"/>
                <a:gd name="connsiteY31" fmla="*/ 998376 h 1492983"/>
                <a:gd name="connsiteX32" fmla="*/ 1320411 w 1451040"/>
                <a:gd name="connsiteY32" fmla="*/ 923731 h 1492983"/>
                <a:gd name="connsiteX33" fmla="*/ 1186173 w 1451040"/>
                <a:gd name="connsiteY33" fmla="*/ 704532 h 1492983"/>
                <a:gd name="connsiteX34" fmla="*/ 1022536 w 1451040"/>
                <a:gd name="connsiteY34" fmla="*/ 493819 h 1492983"/>
                <a:gd name="connsiteX35" fmla="*/ 985495 w 1451040"/>
                <a:gd name="connsiteY35" fmla="*/ 354845 h 1492983"/>
                <a:gd name="connsiteX36" fmla="*/ 966270 w 1451040"/>
                <a:gd name="connsiteY36" fmla="*/ 195943 h 1492983"/>
                <a:gd name="connsiteX37" fmla="*/ 956518 w 1451040"/>
                <a:gd name="connsiteY37" fmla="*/ 102637 h 1492983"/>
                <a:gd name="connsiteX38" fmla="*/ 956518 w 1451040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20411 w 1451040"/>
                <a:gd name="connsiteY31" fmla="*/ 923731 h 1492983"/>
                <a:gd name="connsiteX32" fmla="*/ 1186173 w 1451040"/>
                <a:gd name="connsiteY32" fmla="*/ 704532 h 1492983"/>
                <a:gd name="connsiteX33" fmla="*/ 1022536 w 1451040"/>
                <a:gd name="connsiteY33" fmla="*/ 493819 h 1492983"/>
                <a:gd name="connsiteX34" fmla="*/ 985495 w 1451040"/>
                <a:gd name="connsiteY34" fmla="*/ 354845 h 1492983"/>
                <a:gd name="connsiteX35" fmla="*/ 966270 w 1451040"/>
                <a:gd name="connsiteY35" fmla="*/ 195943 h 1492983"/>
                <a:gd name="connsiteX36" fmla="*/ 956518 w 1451040"/>
                <a:gd name="connsiteY36" fmla="*/ 102637 h 1492983"/>
                <a:gd name="connsiteX37" fmla="*/ 956518 w 1451040"/>
                <a:gd name="connsiteY37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38060 w 1451040"/>
                <a:gd name="connsiteY3" fmla="*/ 699796 h 1492983"/>
                <a:gd name="connsiteX4" fmla="*/ 210069 w 1451040"/>
                <a:gd name="connsiteY4" fmla="*/ 737118 h 1492983"/>
                <a:gd name="connsiteX5" fmla="*/ 88771 w 1451040"/>
                <a:gd name="connsiteY5" fmla="*/ 942392 h 1492983"/>
                <a:gd name="connsiteX6" fmla="*/ 70109 w 1451040"/>
                <a:gd name="connsiteY6" fmla="*/ 970384 h 1492983"/>
                <a:gd name="connsiteX7" fmla="*/ 60779 w 1451040"/>
                <a:gd name="connsiteY7" fmla="*/ 1017037 h 1492983"/>
                <a:gd name="connsiteX8" fmla="*/ 42118 w 1451040"/>
                <a:gd name="connsiteY8" fmla="*/ 1073020 h 1492983"/>
                <a:gd name="connsiteX9" fmla="*/ 32787 w 1451040"/>
                <a:gd name="connsiteY9" fmla="*/ 1119674 h 1492983"/>
                <a:gd name="connsiteX10" fmla="*/ 14126 w 1451040"/>
                <a:gd name="connsiteY10" fmla="*/ 1175657 h 1492983"/>
                <a:gd name="connsiteX11" fmla="*/ 9531 w 1451040"/>
                <a:gd name="connsiteY11" fmla="*/ 1316179 h 1492983"/>
                <a:gd name="connsiteX12" fmla="*/ 70109 w 1451040"/>
                <a:gd name="connsiteY12" fmla="*/ 1408923 h 1492983"/>
                <a:gd name="connsiteX13" fmla="*/ 116763 w 1451040"/>
                <a:gd name="connsiteY13" fmla="*/ 1436914 h 1492983"/>
                <a:gd name="connsiteX14" fmla="*/ 135424 w 1451040"/>
                <a:gd name="connsiteY14" fmla="*/ 1455576 h 1492983"/>
                <a:gd name="connsiteX15" fmla="*/ 210912 w 1451040"/>
                <a:gd name="connsiteY15" fmla="*/ 1478972 h 1492983"/>
                <a:gd name="connsiteX16" fmla="*/ 303375 w 1451040"/>
                <a:gd name="connsiteY16" fmla="*/ 1492898 h 1492983"/>
                <a:gd name="connsiteX17" fmla="*/ 378020 w 1451040"/>
                <a:gd name="connsiteY17" fmla="*/ 1483567 h 1492983"/>
                <a:gd name="connsiteX18" fmla="*/ 424673 w 1451040"/>
                <a:gd name="connsiteY18" fmla="*/ 1464906 h 1492983"/>
                <a:gd name="connsiteX19" fmla="*/ 452665 w 1451040"/>
                <a:gd name="connsiteY19" fmla="*/ 1455576 h 1492983"/>
                <a:gd name="connsiteX20" fmla="*/ 471326 w 1451040"/>
                <a:gd name="connsiteY20" fmla="*/ 1436914 h 1492983"/>
                <a:gd name="connsiteX21" fmla="*/ 508648 w 1451040"/>
                <a:gd name="connsiteY21" fmla="*/ 1408923 h 1492983"/>
                <a:gd name="connsiteX22" fmla="*/ 755839 w 1451040"/>
                <a:gd name="connsiteY22" fmla="*/ 1366443 h 1492983"/>
                <a:gd name="connsiteX23" fmla="*/ 995107 w 1451040"/>
                <a:gd name="connsiteY23" fmla="*/ 1390261 h 1492983"/>
                <a:gd name="connsiteX24" fmla="*/ 1160807 w 1451040"/>
                <a:gd name="connsiteY24" fmla="*/ 1431898 h 1492983"/>
                <a:gd name="connsiteX25" fmla="*/ 1335321 w 1451040"/>
                <a:gd name="connsiteY25" fmla="*/ 1436070 h 1492983"/>
                <a:gd name="connsiteX26" fmla="*/ 1423048 w 1451040"/>
                <a:gd name="connsiteY26" fmla="*/ 1324947 h 1492983"/>
                <a:gd name="connsiteX27" fmla="*/ 1451040 w 1451040"/>
                <a:gd name="connsiteY27" fmla="*/ 1259633 h 1492983"/>
                <a:gd name="connsiteX28" fmla="*/ 1441709 w 1451040"/>
                <a:gd name="connsiteY28" fmla="*/ 1147665 h 1492983"/>
                <a:gd name="connsiteX29" fmla="*/ 1404387 w 1451040"/>
                <a:gd name="connsiteY29" fmla="*/ 1054359 h 1492983"/>
                <a:gd name="connsiteX30" fmla="*/ 1320411 w 1451040"/>
                <a:gd name="connsiteY30" fmla="*/ 923731 h 1492983"/>
                <a:gd name="connsiteX31" fmla="*/ 1186173 w 1451040"/>
                <a:gd name="connsiteY31" fmla="*/ 704532 h 1492983"/>
                <a:gd name="connsiteX32" fmla="*/ 1022536 w 1451040"/>
                <a:gd name="connsiteY32" fmla="*/ 493819 h 1492983"/>
                <a:gd name="connsiteX33" fmla="*/ 985495 w 1451040"/>
                <a:gd name="connsiteY33" fmla="*/ 354845 h 1492983"/>
                <a:gd name="connsiteX34" fmla="*/ 966270 w 1451040"/>
                <a:gd name="connsiteY34" fmla="*/ 195943 h 1492983"/>
                <a:gd name="connsiteX35" fmla="*/ 956518 w 1451040"/>
                <a:gd name="connsiteY35" fmla="*/ 102637 h 1492983"/>
                <a:gd name="connsiteX36" fmla="*/ 956518 w 1451040"/>
                <a:gd name="connsiteY36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22536 w 1451040"/>
                <a:gd name="connsiteY31" fmla="*/ 49381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63890 w 1451040"/>
                <a:gd name="connsiteY31" fmla="*/ 55814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063890 w 1451040"/>
                <a:gd name="connsiteY30" fmla="*/ 558149 h 1492983"/>
                <a:gd name="connsiteX31" fmla="*/ 985495 w 1451040"/>
                <a:gd name="connsiteY31" fmla="*/ 354845 h 1492983"/>
                <a:gd name="connsiteX32" fmla="*/ 966270 w 1451040"/>
                <a:gd name="connsiteY32" fmla="*/ 195943 h 1492983"/>
                <a:gd name="connsiteX33" fmla="*/ 956518 w 1451040"/>
                <a:gd name="connsiteY33" fmla="*/ 102637 h 1492983"/>
                <a:gd name="connsiteX34" fmla="*/ 956518 w 1451040"/>
                <a:gd name="connsiteY34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471326 w 1451040"/>
                <a:gd name="connsiteY18" fmla="*/ 1436914 h 1492983"/>
                <a:gd name="connsiteX19" fmla="*/ 508648 w 1451040"/>
                <a:gd name="connsiteY19" fmla="*/ 1408923 h 1492983"/>
                <a:gd name="connsiteX20" fmla="*/ 755839 w 1451040"/>
                <a:gd name="connsiteY20" fmla="*/ 1366443 h 1492983"/>
                <a:gd name="connsiteX21" fmla="*/ 995107 w 1451040"/>
                <a:gd name="connsiteY21" fmla="*/ 1390261 h 1492983"/>
                <a:gd name="connsiteX22" fmla="*/ 1160807 w 1451040"/>
                <a:gd name="connsiteY22" fmla="*/ 1431898 h 1492983"/>
                <a:gd name="connsiteX23" fmla="*/ 1335321 w 1451040"/>
                <a:gd name="connsiteY23" fmla="*/ 1436070 h 1492983"/>
                <a:gd name="connsiteX24" fmla="*/ 1423048 w 1451040"/>
                <a:gd name="connsiteY24" fmla="*/ 1324947 h 1492983"/>
                <a:gd name="connsiteX25" fmla="*/ 1451040 w 1451040"/>
                <a:gd name="connsiteY25" fmla="*/ 1259633 h 1492983"/>
                <a:gd name="connsiteX26" fmla="*/ 1441709 w 1451040"/>
                <a:gd name="connsiteY26" fmla="*/ 1147665 h 1492983"/>
                <a:gd name="connsiteX27" fmla="*/ 1404387 w 1451040"/>
                <a:gd name="connsiteY27" fmla="*/ 1054359 h 1492983"/>
                <a:gd name="connsiteX28" fmla="*/ 1320411 w 1451040"/>
                <a:gd name="connsiteY28" fmla="*/ 923731 h 1492983"/>
                <a:gd name="connsiteX29" fmla="*/ 1063890 w 1451040"/>
                <a:gd name="connsiteY29" fmla="*/ 558149 h 1492983"/>
                <a:gd name="connsiteX30" fmla="*/ 985495 w 1451040"/>
                <a:gd name="connsiteY30" fmla="*/ 354845 h 1492983"/>
                <a:gd name="connsiteX31" fmla="*/ 966270 w 1451040"/>
                <a:gd name="connsiteY31" fmla="*/ 195943 h 1492983"/>
                <a:gd name="connsiteX32" fmla="*/ 956518 w 1451040"/>
                <a:gd name="connsiteY32" fmla="*/ 102637 h 1492983"/>
                <a:gd name="connsiteX33" fmla="*/ 956518 w 1451040"/>
                <a:gd name="connsiteY33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508648 w 1451040"/>
                <a:gd name="connsiteY18" fmla="*/ 1408923 h 1492983"/>
                <a:gd name="connsiteX19" fmla="*/ 755839 w 1451040"/>
                <a:gd name="connsiteY19" fmla="*/ 1366443 h 1492983"/>
                <a:gd name="connsiteX20" fmla="*/ 995107 w 1451040"/>
                <a:gd name="connsiteY20" fmla="*/ 1390261 h 1492983"/>
                <a:gd name="connsiteX21" fmla="*/ 1160807 w 1451040"/>
                <a:gd name="connsiteY21" fmla="*/ 1431898 h 1492983"/>
                <a:gd name="connsiteX22" fmla="*/ 1335321 w 1451040"/>
                <a:gd name="connsiteY22" fmla="*/ 1436070 h 1492983"/>
                <a:gd name="connsiteX23" fmla="*/ 1423048 w 1451040"/>
                <a:gd name="connsiteY23" fmla="*/ 1324947 h 1492983"/>
                <a:gd name="connsiteX24" fmla="*/ 1451040 w 1451040"/>
                <a:gd name="connsiteY24" fmla="*/ 1259633 h 1492983"/>
                <a:gd name="connsiteX25" fmla="*/ 1441709 w 1451040"/>
                <a:gd name="connsiteY25" fmla="*/ 1147665 h 1492983"/>
                <a:gd name="connsiteX26" fmla="*/ 1404387 w 1451040"/>
                <a:gd name="connsiteY26" fmla="*/ 1054359 h 1492983"/>
                <a:gd name="connsiteX27" fmla="*/ 1320411 w 1451040"/>
                <a:gd name="connsiteY27" fmla="*/ 923731 h 1492983"/>
                <a:gd name="connsiteX28" fmla="*/ 1063890 w 1451040"/>
                <a:gd name="connsiteY28" fmla="*/ 558149 h 1492983"/>
                <a:gd name="connsiteX29" fmla="*/ 985495 w 1451040"/>
                <a:gd name="connsiteY29" fmla="*/ 354845 h 1492983"/>
                <a:gd name="connsiteX30" fmla="*/ 966270 w 1451040"/>
                <a:gd name="connsiteY30" fmla="*/ 195943 h 1492983"/>
                <a:gd name="connsiteX31" fmla="*/ 956518 w 1451040"/>
                <a:gd name="connsiteY31" fmla="*/ 102637 h 1492983"/>
                <a:gd name="connsiteX32" fmla="*/ 956518 w 1451040"/>
                <a:gd name="connsiteY32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08648 w 1451040"/>
                <a:gd name="connsiteY17" fmla="*/ 1408923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31623 w 1451040"/>
                <a:gd name="connsiteY17" fmla="*/ 1413518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32787 w 1451040"/>
                <a:gd name="connsiteY6" fmla="*/ 1119674 h 1492983"/>
                <a:gd name="connsiteX7" fmla="*/ 14126 w 1451040"/>
                <a:gd name="connsiteY7" fmla="*/ 1175657 h 1492983"/>
                <a:gd name="connsiteX8" fmla="*/ 9531 w 1451040"/>
                <a:gd name="connsiteY8" fmla="*/ 1316179 h 1492983"/>
                <a:gd name="connsiteX9" fmla="*/ 70109 w 1451040"/>
                <a:gd name="connsiteY9" fmla="*/ 1408923 h 1492983"/>
                <a:gd name="connsiteX10" fmla="*/ 116763 w 1451040"/>
                <a:gd name="connsiteY10" fmla="*/ 1436914 h 1492983"/>
                <a:gd name="connsiteX11" fmla="*/ 135424 w 1451040"/>
                <a:gd name="connsiteY11" fmla="*/ 1455576 h 1492983"/>
                <a:gd name="connsiteX12" fmla="*/ 210912 w 1451040"/>
                <a:gd name="connsiteY12" fmla="*/ 1478972 h 1492983"/>
                <a:gd name="connsiteX13" fmla="*/ 303375 w 1451040"/>
                <a:gd name="connsiteY13" fmla="*/ 1492898 h 1492983"/>
                <a:gd name="connsiteX14" fmla="*/ 378020 w 1451040"/>
                <a:gd name="connsiteY14" fmla="*/ 1483567 h 1492983"/>
                <a:gd name="connsiteX15" fmla="*/ 424673 w 1451040"/>
                <a:gd name="connsiteY15" fmla="*/ 1464906 h 1492983"/>
                <a:gd name="connsiteX16" fmla="*/ 531623 w 1451040"/>
                <a:gd name="connsiteY16" fmla="*/ 1413518 h 1492983"/>
                <a:gd name="connsiteX17" fmla="*/ 755839 w 1451040"/>
                <a:gd name="connsiteY17" fmla="*/ 1366443 h 1492983"/>
                <a:gd name="connsiteX18" fmla="*/ 995107 w 1451040"/>
                <a:gd name="connsiteY18" fmla="*/ 1390261 h 1492983"/>
                <a:gd name="connsiteX19" fmla="*/ 1160807 w 1451040"/>
                <a:gd name="connsiteY19" fmla="*/ 1431898 h 1492983"/>
                <a:gd name="connsiteX20" fmla="*/ 1335321 w 1451040"/>
                <a:gd name="connsiteY20" fmla="*/ 1436070 h 1492983"/>
                <a:gd name="connsiteX21" fmla="*/ 1423048 w 1451040"/>
                <a:gd name="connsiteY21" fmla="*/ 1324947 h 1492983"/>
                <a:gd name="connsiteX22" fmla="*/ 1451040 w 1451040"/>
                <a:gd name="connsiteY22" fmla="*/ 1259633 h 1492983"/>
                <a:gd name="connsiteX23" fmla="*/ 1441709 w 1451040"/>
                <a:gd name="connsiteY23" fmla="*/ 1147665 h 1492983"/>
                <a:gd name="connsiteX24" fmla="*/ 1404387 w 1451040"/>
                <a:gd name="connsiteY24" fmla="*/ 1054359 h 1492983"/>
                <a:gd name="connsiteX25" fmla="*/ 1320411 w 1451040"/>
                <a:gd name="connsiteY25" fmla="*/ 923731 h 1492983"/>
                <a:gd name="connsiteX26" fmla="*/ 1063890 w 1451040"/>
                <a:gd name="connsiteY26" fmla="*/ 558149 h 1492983"/>
                <a:gd name="connsiteX27" fmla="*/ 985495 w 1451040"/>
                <a:gd name="connsiteY27" fmla="*/ 354845 h 1492983"/>
                <a:gd name="connsiteX28" fmla="*/ 966270 w 1451040"/>
                <a:gd name="connsiteY28" fmla="*/ 195943 h 1492983"/>
                <a:gd name="connsiteX29" fmla="*/ 956518 w 1451040"/>
                <a:gd name="connsiteY29" fmla="*/ 102637 h 1492983"/>
                <a:gd name="connsiteX30" fmla="*/ 956518 w 1451040"/>
                <a:gd name="connsiteY30" fmla="*/ 0 h 1492983"/>
                <a:gd name="connsiteX0" fmla="*/ 323076 w 1452080"/>
                <a:gd name="connsiteY0" fmla="*/ 298580 h 1492983"/>
                <a:gd name="connsiteX1" fmla="*/ 318622 w 1452080"/>
                <a:gd name="connsiteY1" fmla="*/ 386447 h 1492983"/>
                <a:gd name="connsiteX2" fmla="*/ 267092 w 1452080"/>
                <a:gd name="connsiteY2" fmla="*/ 587829 h 1492983"/>
                <a:gd name="connsiteX3" fmla="*/ 211109 w 1452080"/>
                <a:gd name="connsiteY3" fmla="*/ 737118 h 1492983"/>
                <a:gd name="connsiteX4" fmla="*/ 89811 w 1452080"/>
                <a:gd name="connsiteY4" fmla="*/ 942392 h 1492983"/>
                <a:gd name="connsiteX5" fmla="*/ 61819 w 1452080"/>
                <a:gd name="connsiteY5" fmla="*/ 1017037 h 1492983"/>
                <a:gd name="connsiteX6" fmla="*/ 15166 w 1452080"/>
                <a:gd name="connsiteY6" fmla="*/ 1175657 h 1492983"/>
                <a:gd name="connsiteX7" fmla="*/ 10571 w 1452080"/>
                <a:gd name="connsiteY7" fmla="*/ 1316179 h 1492983"/>
                <a:gd name="connsiteX8" fmla="*/ 71149 w 1452080"/>
                <a:gd name="connsiteY8" fmla="*/ 1408923 h 1492983"/>
                <a:gd name="connsiteX9" fmla="*/ 117803 w 1452080"/>
                <a:gd name="connsiteY9" fmla="*/ 1436914 h 1492983"/>
                <a:gd name="connsiteX10" fmla="*/ 136464 w 1452080"/>
                <a:gd name="connsiteY10" fmla="*/ 1455576 h 1492983"/>
                <a:gd name="connsiteX11" fmla="*/ 211952 w 1452080"/>
                <a:gd name="connsiteY11" fmla="*/ 1478972 h 1492983"/>
                <a:gd name="connsiteX12" fmla="*/ 304415 w 1452080"/>
                <a:gd name="connsiteY12" fmla="*/ 1492898 h 1492983"/>
                <a:gd name="connsiteX13" fmla="*/ 379060 w 1452080"/>
                <a:gd name="connsiteY13" fmla="*/ 1483567 h 1492983"/>
                <a:gd name="connsiteX14" fmla="*/ 425713 w 1452080"/>
                <a:gd name="connsiteY14" fmla="*/ 1464906 h 1492983"/>
                <a:gd name="connsiteX15" fmla="*/ 532663 w 1452080"/>
                <a:gd name="connsiteY15" fmla="*/ 1413518 h 1492983"/>
                <a:gd name="connsiteX16" fmla="*/ 756879 w 1452080"/>
                <a:gd name="connsiteY16" fmla="*/ 1366443 h 1492983"/>
                <a:gd name="connsiteX17" fmla="*/ 996147 w 1452080"/>
                <a:gd name="connsiteY17" fmla="*/ 1390261 h 1492983"/>
                <a:gd name="connsiteX18" fmla="*/ 1161847 w 1452080"/>
                <a:gd name="connsiteY18" fmla="*/ 1431898 h 1492983"/>
                <a:gd name="connsiteX19" fmla="*/ 1336361 w 1452080"/>
                <a:gd name="connsiteY19" fmla="*/ 1436070 h 1492983"/>
                <a:gd name="connsiteX20" fmla="*/ 1424088 w 1452080"/>
                <a:gd name="connsiteY20" fmla="*/ 1324947 h 1492983"/>
                <a:gd name="connsiteX21" fmla="*/ 1452080 w 1452080"/>
                <a:gd name="connsiteY21" fmla="*/ 1259633 h 1492983"/>
                <a:gd name="connsiteX22" fmla="*/ 1442749 w 1452080"/>
                <a:gd name="connsiteY22" fmla="*/ 1147665 h 1492983"/>
                <a:gd name="connsiteX23" fmla="*/ 1405427 w 1452080"/>
                <a:gd name="connsiteY23" fmla="*/ 1054359 h 1492983"/>
                <a:gd name="connsiteX24" fmla="*/ 1321451 w 1452080"/>
                <a:gd name="connsiteY24" fmla="*/ 923731 h 1492983"/>
                <a:gd name="connsiteX25" fmla="*/ 1064930 w 1452080"/>
                <a:gd name="connsiteY25" fmla="*/ 558149 h 1492983"/>
                <a:gd name="connsiteX26" fmla="*/ 986535 w 1452080"/>
                <a:gd name="connsiteY26" fmla="*/ 354845 h 1492983"/>
                <a:gd name="connsiteX27" fmla="*/ 967310 w 1452080"/>
                <a:gd name="connsiteY27" fmla="*/ 195943 h 1492983"/>
                <a:gd name="connsiteX28" fmla="*/ 957558 w 1452080"/>
                <a:gd name="connsiteY28" fmla="*/ 102637 h 1492983"/>
                <a:gd name="connsiteX29" fmla="*/ 957558 w 1452080"/>
                <a:gd name="connsiteY29" fmla="*/ 0 h 1492983"/>
                <a:gd name="connsiteX0" fmla="*/ 314179 w 1443183"/>
                <a:gd name="connsiteY0" fmla="*/ 298580 h 1492983"/>
                <a:gd name="connsiteX1" fmla="*/ 309725 w 1443183"/>
                <a:gd name="connsiteY1" fmla="*/ 386447 h 1492983"/>
                <a:gd name="connsiteX2" fmla="*/ 258195 w 1443183"/>
                <a:gd name="connsiteY2" fmla="*/ 587829 h 1492983"/>
                <a:gd name="connsiteX3" fmla="*/ 202212 w 1443183"/>
                <a:gd name="connsiteY3" fmla="*/ 737118 h 1492983"/>
                <a:gd name="connsiteX4" fmla="*/ 80914 w 1443183"/>
                <a:gd name="connsiteY4" fmla="*/ 942392 h 1492983"/>
                <a:gd name="connsiteX5" fmla="*/ 52922 w 1443183"/>
                <a:gd name="connsiteY5" fmla="*/ 1017037 h 1492983"/>
                <a:gd name="connsiteX6" fmla="*/ 20054 w 1443183"/>
                <a:gd name="connsiteY6" fmla="*/ 1161872 h 1492983"/>
                <a:gd name="connsiteX7" fmla="*/ 1674 w 1443183"/>
                <a:gd name="connsiteY7" fmla="*/ 1316179 h 1492983"/>
                <a:gd name="connsiteX8" fmla="*/ 62252 w 1443183"/>
                <a:gd name="connsiteY8" fmla="*/ 1408923 h 1492983"/>
                <a:gd name="connsiteX9" fmla="*/ 108906 w 1443183"/>
                <a:gd name="connsiteY9" fmla="*/ 1436914 h 1492983"/>
                <a:gd name="connsiteX10" fmla="*/ 127567 w 1443183"/>
                <a:gd name="connsiteY10" fmla="*/ 1455576 h 1492983"/>
                <a:gd name="connsiteX11" fmla="*/ 203055 w 1443183"/>
                <a:gd name="connsiteY11" fmla="*/ 1478972 h 1492983"/>
                <a:gd name="connsiteX12" fmla="*/ 295518 w 1443183"/>
                <a:gd name="connsiteY12" fmla="*/ 1492898 h 1492983"/>
                <a:gd name="connsiteX13" fmla="*/ 370163 w 1443183"/>
                <a:gd name="connsiteY13" fmla="*/ 1483567 h 1492983"/>
                <a:gd name="connsiteX14" fmla="*/ 416816 w 1443183"/>
                <a:gd name="connsiteY14" fmla="*/ 1464906 h 1492983"/>
                <a:gd name="connsiteX15" fmla="*/ 523766 w 1443183"/>
                <a:gd name="connsiteY15" fmla="*/ 1413518 h 1492983"/>
                <a:gd name="connsiteX16" fmla="*/ 747982 w 1443183"/>
                <a:gd name="connsiteY16" fmla="*/ 1366443 h 1492983"/>
                <a:gd name="connsiteX17" fmla="*/ 987250 w 1443183"/>
                <a:gd name="connsiteY17" fmla="*/ 1390261 h 1492983"/>
                <a:gd name="connsiteX18" fmla="*/ 1152950 w 1443183"/>
                <a:gd name="connsiteY18" fmla="*/ 1431898 h 1492983"/>
                <a:gd name="connsiteX19" fmla="*/ 1327464 w 1443183"/>
                <a:gd name="connsiteY19" fmla="*/ 1436070 h 1492983"/>
                <a:gd name="connsiteX20" fmla="*/ 1415191 w 1443183"/>
                <a:gd name="connsiteY20" fmla="*/ 1324947 h 1492983"/>
                <a:gd name="connsiteX21" fmla="*/ 1443183 w 1443183"/>
                <a:gd name="connsiteY21" fmla="*/ 1259633 h 1492983"/>
                <a:gd name="connsiteX22" fmla="*/ 1433852 w 1443183"/>
                <a:gd name="connsiteY22" fmla="*/ 1147665 h 1492983"/>
                <a:gd name="connsiteX23" fmla="*/ 1396530 w 1443183"/>
                <a:gd name="connsiteY23" fmla="*/ 1054359 h 1492983"/>
                <a:gd name="connsiteX24" fmla="*/ 1312554 w 1443183"/>
                <a:gd name="connsiteY24" fmla="*/ 923731 h 1492983"/>
                <a:gd name="connsiteX25" fmla="*/ 1056033 w 1443183"/>
                <a:gd name="connsiteY25" fmla="*/ 558149 h 1492983"/>
                <a:gd name="connsiteX26" fmla="*/ 977638 w 1443183"/>
                <a:gd name="connsiteY26" fmla="*/ 354845 h 1492983"/>
                <a:gd name="connsiteX27" fmla="*/ 958413 w 1443183"/>
                <a:gd name="connsiteY27" fmla="*/ 195943 h 1492983"/>
                <a:gd name="connsiteX28" fmla="*/ 948661 w 1443183"/>
                <a:gd name="connsiteY28" fmla="*/ 102637 h 1492983"/>
                <a:gd name="connsiteX29" fmla="*/ 948661 w 1443183"/>
                <a:gd name="connsiteY29" fmla="*/ 0 h 1492983"/>
                <a:gd name="connsiteX0" fmla="*/ 312550 w 1441554"/>
                <a:gd name="connsiteY0" fmla="*/ 298580 h 1492983"/>
                <a:gd name="connsiteX1" fmla="*/ 308096 w 1441554"/>
                <a:gd name="connsiteY1" fmla="*/ 386447 h 1492983"/>
                <a:gd name="connsiteX2" fmla="*/ 256566 w 1441554"/>
                <a:gd name="connsiteY2" fmla="*/ 587829 h 1492983"/>
                <a:gd name="connsiteX3" fmla="*/ 200583 w 1441554"/>
                <a:gd name="connsiteY3" fmla="*/ 737118 h 1492983"/>
                <a:gd name="connsiteX4" fmla="*/ 79285 w 1441554"/>
                <a:gd name="connsiteY4" fmla="*/ 942392 h 1492983"/>
                <a:gd name="connsiteX5" fmla="*/ 51293 w 1441554"/>
                <a:gd name="connsiteY5" fmla="*/ 1017037 h 1492983"/>
                <a:gd name="connsiteX6" fmla="*/ 45 w 1441554"/>
                <a:gd name="connsiteY6" fmla="*/ 1316179 h 1492983"/>
                <a:gd name="connsiteX7" fmla="*/ 60623 w 1441554"/>
                <a:gd name="connsiteY7" fmla="*/ 1408923 h 1492983"/>
                <a:gd name="connsiteX8" fmla="*/ 107277 w 1441554"/>
                <a:gd name="connsiteY8" fmla="*/ 1436914 h 1492983"/>
                <a:gd name="connsiteX9" fmla="*/ 125938 w 1441554"/>
                <a:gd name="connsiteY9" fmla="*/ 1455576 h 1492983"/>
                <a:gd name="connsiteX10" fmla="*/ 201426 w 1441554"/>
                <a:gd name="connsiteY10" fmla="*/ 1478972 h 1492983"/>
                <a:gd name="connsiteX11" fmla="*/ 293889 w 1441554"/>
                <a:gd name="connsiteY11" fmla="*/ 1492898 h 1492983"/>
                <a:gd name="connsiteX12" fmla="*/ 368534 w 1441554"/>
                <a:gd name="connsiteY12" fmla="*/ 1483567 h 1492983"/>
                <a:gd name="connsiteX13" fmla="*/ 415187 w 1441554"/>
                <a:gd name="connsiteY13" fmla="*/ 1464906 h 1492983"/>
                <a:gd name="connsiteX14" fmla="*/ 522137 w 1441554"/>
                <a:gd name="connsiteY14" fmla="*/ 1413518 h 1492983"/>
                <a:gd name="connsiteX15" fmla="*/ 746353 w 1441554"/>
                <a:gd name="connsiteY15" fmla="*/ 1366443 h 1492983"/>
                <a:gd name="connsiteX16" fmla="*/ 985621 w 1441554"/>
                <a:gd name="connsiteY16" fmla="*/ 1390261 h 1492983"/>
                <a:gd name="connsiteX17" fmla="*/ 1151321 w 1441554"/>
                <a:gd name="connsiteY17" fmla="*/ 1431898 h 1492983"/>
                <a:gd name="connsiteX18" fmla="*/ 1325835 w 1441554"/>
                <a:gd name="connsiteY18" fmla="*/ 1436070 h 1492983"/>
                <a:gd name="connsiteX19" fmla="*/ 1413562 w 1441554"/>
                <a:gd name="connsiteY19" fmla="*/ 1324947 h 1492983"/>
                <a:gd name="connsiteX20" fmla="*/ 1441554 w 1441554"/>
                <a:gd name="connsiteY20" fmla="*/ 1259633 h 1492983"/>
                <a:gd name="connsiteX21" fmla="*/ 1432223 w 1441554"/>
                <a:gd name="connsiteY21" fmla="*/ 1147665 h 1492983"/>
                <a:gd name="connsiteX22" fmla="*/ 1394901 w 1441554"/>
                <a:gd name="connsiteY22" fmla="*/ 1054359 h 1492983"/>
                <a:gd name="connsiteX23" fmla="*/ 1310925 w 1441554"/>
                <a:gd name="connsiteY23" fmla="*/ 923731 h 1492983"/>
                <a:gd name="connsiteX24" fmla="*/ 1054404 w 1441554"/>
                <a:gd name="connsiteY24" fmla="*/ 558149 h 1492983"/>
                <a:gd name="connsiteX25" fmla="*/ 976009 w 1441554"/>
                <a:gd name="connsiteY25" fmla="*/ 354845 h 1492983"/>
                <a:gd name="connsiteX26" fmla="*/ 956784 w 1441554"/>
                <a:gd name="connsiteY26" fmla="*/ 195943 h 1492983"/>
                <a:gd name="connsiteX27" fmla="*/ 947032 w 1441554"/>
                <a:gd name="connsiteY27" fmla="*/ 102637 h 1492983"/>
                <a:gd name="connsiteX28" fmla="*/ 947032 w 1441554"/>
                <a:gd name="connsiteY28" fmla="*/ 0 h 1492983"/>
                <a:gd name="connsiteX0" fmla="*/ 335510 w 1464514"/>
                <a:gd name="connsiteY0" fmla="*/ 298580 h 1492983"/>
                <a:gd name="connsiteX1" fmla="*/ 331056 w 1464514"/>
                <a:gd name="connsiteY1" fmla="*/ 386447 h 1492983"/>
                <a:gd name="connsiteX2" fmla="*/ 279526 w 1464514"/>
                <a:gd name="connsiteY2" fmla="*/ 587829 h 1492983"/>
                <a:gd name="connsiteX3" fmla="*/ 223543 w 1464514"/>
                <a:gd name="connsiteY3" fmla="*/ 737118 h 1492983"/>
                <a:gd name="connsiteX4" fmla="*/ 102245 w 1464514"/>
                <a:gd name="connsiteY4" fmla="*/ 942392 h 1492983"/>
                <a:gd name="connsiteX5" fmla="*/ 74253 w 1464514"/>
                <a:gd name="connsiteY5" fmla="*/ 1017037 h 1492983"/>
                <a:gd name="connsiteX6" fmla="*/ 30 w 1464514"/>
                <a:gd name="connsiteY6" fmla="*/ 1242659 h 1492983"/>
                <a:gd name="connsiteX7" fmla="*/ 83583 w 1464514"/>
                <a:gd name="connsiteY7" fmla="*/ 1408923 h 1492983"/>
                <a:gd name="connsiteX8" fmla="*/ 130237 w 1464514"/>
                <a:gd name="connsiteY8" fmla="*/ 1436914 h 1492983"/>
                <a:gd name="connsiteX9" fmla="*/ 148898 w 1464514"/>
                <a:gd name="connsiteY9" fmla="*/ 1455576 h 1492983"/>
                <a:gd name="connsiteX10" fmla="*/ 224386 w 1464514"/>
                <a:gd name="connsiteY10" fmla="*/ 1478972 h 1492983"/>
                <a:gd name="connsiteX11" fmla="*/ 316849 w 1464514"/>
                <a:gd name="connsiteY11" fmla="*/ 1492898 h 1492983"/>
                <a:gd name="connsiteX12" fmla="*/ 391494 w 1464514"/>
                <a:gd name="connsiteY12" fmla="*/ 1483567 h 1492983"/>
                <a:gd name="connsiteX13" fmla="*/ 438147 w 1464514"/>
                <a:gd name="connsiteY13" fmla="*/ 1464906 h 1492983"/>
                <a:gd name="connsiteX14" fmla="*/ 545097 w 1464514"/>
                <a:gd name="connsiteY14" fmla="*/ 1413518 h 1492983"/>
                <a:gd name="connsiteX15" fmla="*/ 769313 w 1464514"/>
                <a:gd name="connsiteY15" fmla="*/ 1366443 h 1492983"/>
                <a:gd name="connsiteX16" fmla="*/ 1008581 w 1464514"/>
                <a:gd name="connsiteY16" fmla="*/ 1390261 h 1492983"/>
                <a:gd name="connsiteX17" fmla="*/ 1174281 w 1464514"/>
                <a:gd name="connsiteY17" fmla="*/ 1431898 h 1492983"/>
                <a:gd name="connsiteX18" fmla="*/ 1348795 w 1464514"/>
                <a:gd name="connsiteY18" fmla="*/ 1436070 h 1492983"/>
                <a:gd name="connsiteX19" fmla="*/ 1436522 w 1464514"/>
                <a:gd name="connsiteY19" fmla="*/ 1324947 h 1492983"/>
                <a:gd name="connsiteX20" fmla="*/ 1464514 w 1464514"/>
                <a:gd name="connsiteY20" fmla="*/ 1259633 h 1492983"/>
                <a:gd name="connsiteX21" fmla="*/ 1455183 w 1464514"/>
                <a:gd name="connsiteY21" fmla="*/ 1147665 h 1492983"/>
                <a:gd name="connsiteX22" fmla="*/ 1417861 w 1464514"/>
                <a:gd name="connsiteY22" fmla="*/ 1054359 h 1492983"/>
                <a:gd name="connsiteX23" fmla="*/ 1333885 w 1464514"/>
                <a:gd name="connsiteY23" fmla="*/ 923731 h 1492983"/>
                <a:gd name="connsiteX24" fmla="*/ 1077364 w 1464514"/>
                <a:gd name="connsiteY24" fmla="*/ 558149 h 1492983"/>
                <a:gd name="connsiteX25" fmla="*/ 998969 w 1464514"/>
                <a:gd name="connsiteY25" fmla="*/ 354845 h 1492983"/>
                <a:gd name="connsiteX26" fmla="*/ 979744 w 1464514"/>
                <a:gd name="connsiteY26" fmla="*/ 195943 h 1492983"/>
                <a:gd name="connsiteX27" fmla="*/ 969992 w 1464514"/>
                <a:gd name="connsiteY27" fmla="*/ 102637 h 1492983"/>
                <a:gd name="connsiteX28" fmla="*/ 969992 w 1464514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02389 w 1464658"/>
                <a:gd name="connsiteY4" fmla="*/ 942392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413236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17037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67582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195943 h 1390377"/>
                <a:gd name="connsiteX1" fmla="*/ 331200 w 1464658"/>
                <a:gd name="connsiteY1" fmla="*/ 283810 h 1390377"/>
                <a:gd name="connsiteX2" fmla="*/ 279670 w 1464658"/>
                <a:gd name="connsiteY2" fmla="*/ 485192 h 1390377"/>
                <a:gd name="connsiteX3" fmla="*/ 223687 w 1464658"/>
                <a:gd name="connsiteY3" fmla="*/ 634481 h 1390377"/>
                <a:gd name="connsiteX4" fmla="*/ 139148 w 1464658"/>
                <a:gd name="connsiteY4" fmla="*/ 825971 h 1390377"/>
                <a:gd name="connsiteX5" fmla="*/ 74397 w 1464658"/>
                <a:gd name="connsiteY5" fmla="*/ 964945 h 1390377"/>
                <a:gd name="connsiteX6" fmla="*/ 174 w 1464658"/>
                <a:gd name="connsiteY6" fmla="*/ 1140022 h 1390377"/>
                <a:gd name="connsiteX7" fmla="*/ 56157 w 1464658"/>
                <a:gd name="connsiteY7" fmla="*/ 1283311 h 1390377"/>
                <a:gd name="connsiteX8" fmla="*/ 130381 w 1464658"/>
                <a:gd name="connsiteY8" fmla="*/ 1334277 h 1390377"/>
                <a:gd name="connsiteX9" fmla="*/ 149042 w 1464658"/>
                <a:gd name="connsiteY9" fmla="*/ 1352939 h 1390377"/>
                <a:gd name="connsiteX10" fmla="*/ 224530 w 1464658"/>
                <a:gd name="connsiteY10" fmla="*/ 1376335 h 1390377"/>
                <a:gd name="connsiteX11" fmla="*/ 316993 w 1464658"/>
                <a:gd name="connsiteY11" fmla="*/ 1390261 h 1390377"/>
                <a:gd name="connsiteX12" fmla="*/ 391638 w 1464658"/>
                <a:gd name="connsiteY12" fmla="*/ 1380930 h 1390377"/>
                <a:gd name="connsiteX13" fmla="*/ 563621 w 1464658"/>
                <a:gd name="connsiteY13" fmla="*/ 1347641 h 1390377"/>
                <a:gd name="connsiteX14" fmla="*/ 801622 w 1464658"/>
                <a:gd name="connsiteY14" fmla="*/ 1300566 h 1390377"/>
                <a:gd name="connsiteX15" fmla="*/ 1008725 w 1464658"/>
                <a:gd name="connsiteY15" fmla="*/ 1310599 h 1390377"/>
                <a:gd name="connsiteX16" fmla="*/ 1174425 w 1464658"/>
                <a:gd name="connsiteY16" fmla="*/ 1329261 h 1390377"/>
                <a:gd name="connsiteX17" fmla="*/ 1348939 w 1464658"/>
                <a:gd name="connsiteY17" fmla="*/ 1333433 h 1390377"/>
                <a:gd name="connsiteX18" fmla="*/ 1436666 w 1464658"/>
                <a:gd name="connsiteY18" fmla="*/ 1222310 h 1390377"/>
                <a:gd name="connsiteX19" fmla="*/ 1464658 w 1464658"/>
                <a:gd name="connsiteY19" fmla="*/ 1156996 h 1390377"/>
                <a:gd name="connsiteX20" fmla="*/ 1455327 w 1464658"/>
                <a:gd name="connsiteY20" fmla="*/ 1045028 h 1390377"/>
                <a:gd name="connsiteX21" fmla="*/ 1418005 w 1464658"/>
                <a:gd name="connsiteY21" fmla="*/ 951722 h 1390377"/>
                <a:gd name="connsiteX22" fmla="*/ 1334029 w 1464658"/>
                <a:gd name="connsiteY22" fmla="*/ 821094 h 1390377"/>
                <a:gd name="connsiteX23" fmla="*/ 1077508 w 1464658"/>
                <a:gd name="connsiteY23" fmla="*/ 455512 h 1390377"/>
                <a:gd name="connsiteX24" fmla="*/ 999113 w 1464658"/>
                <a:gd name="connsiteY24" fmla="*/ 252208 h 1390377"/>
                <a:gd name="connsiteX25" fmla="*/ 979888 w 1464658"/>
                <a:gd name="connsiteY25" fmla="*/ 93306 h 1390377"/>
                <a:gd name="connsiteX26" fmla="*/ 970136 w 1464658"/>
                <a:gd name="connsiteY26" fmla="*/ 0 h 1390377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40127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26342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795528 w 1464658"/>
                <a:gd name="connsiteY13" fmla="*/ 1262827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795528 w 1464658"/>
                <a:gd name="connsiteY13" fmla="*/ 1262827 h 1297071"/>
                <a:gd name="connsiteX14" fmla="*/ 1010780 w 1464658"/>
                <a:gd name="connsiteY14" fmla="*/ 1253995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795528 w 1464658"/>
                <a:gd name="connsiteY13" fmla="*/ 1262827 h 1297071"/>
                <a:gd name="connsiteX14" fmla="*/ 1010780 w 1464658"/>
                <a:gd name="connsiteY14" fmla="*/ 1253995 h 1297071"/>
                <a:gd name="connsiteX15" fmla="*/ 1175453 w 1464658"/>
                <a:gd name="connsiteY15" fmla="*/ 1254306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14"/>
                <a:gd name="connsiteX1" fmla="*/ 331200 w 1464658"/>
                <a:gd name="connsiteY1" fmla="*/ 190504 h 1297014"/>
                <a:gd name="connsiteX2" fmla="*/ 279670 w 1464658"/>
                <a:gd name="connsiteY2" fmla="*/ 391886 h 1297014"/>
                <a:gd name="connsiteX3" fmla="*/ 223687 w 1464658"/>
                <a:gd name="connsiteY3" fmla="*/ 541175 h 1297014"/>
                <a:gd name="connsiteX4" fmla="*/ 139148 w 1464658"/>
                <a:gd name="connsiteY4" fmla="*/ 732665 h 1297014"/>
                <a:gd name="connsiteX5" fmla="*/ 74397 w 1464658"/>
                <a:gd name="connsiteY5" fmla="*/ 871639 h 1297014"/>
                <a:gd name="connsiteX6" fmla="*/ 174 w 1464658"/>
                <a:gd name="connsiteY6" fmla="*/ 1046716 h 1297014"/>
                <a:gd name="connsiteX7" fmla="*/ 56157 w 1464658"/>
                <a:gd name="connsiteY7" fmla="*/ 1190005 h 1297014"/>
                <a:gd name="connsiteX8" fmla="*/ 130381 w 1464658"/>
                <a:gd name="connsiteY8" fmla="*/ 1240971 h 1297014"/>
                <a:gd name="connsiteX9" fmla="*/ 224530 w 1464658"/>
                <a:gd name="connsiteY9" fmla="*/ 1283029 h 1297014"/>
                <a:gd name="connsiteX10" fmla="*/ 316993 w 1464658"/>
                <a:gd name="connsiteY10" fmla="*/ 1296955 h 1297014"/>
                <a:gd name="connsiteX11" fmla="*/ 391638 w 1464658"/>
                <a:gd name="connsiteY11" fmla="*/ 1287624 h 1297014"/>
                <a:gd name="connsiteX12" fmla="*/ 560317 w 1464658"/>
                <a:gd name="connsiteY12" fmla="*/ 1277531 h 1297014"/>
                <a:gd name="connsiteX13" fmla="*/ 795528 w 1464658"/>
                <a:gd name="connsiteY13" fmla="*/ 1262827 h 1297014"/>
                <a:gd name="connsiteX14" fmla="*/ 1010780 w 1464658"/>
                <a:gd name="connsiteY14" fmla="*/ 1253995 h 1297014"/>
                <a:gd name="connsiteX15" fmla="*/ 1175453 w 1464658"/>
                <a:gd name="connsiteY15" fmla="*/ 1254306 h 1297014"/>
                <a:gd name="connsiteX16" fmla="*/ 1348939 w 1464658"/>
                <a:gd name="connsiteY16" fmla="*/ 1226342 h 1297014"/>
                <a:gd name="connsiteX17" fmla="*/ 1436666 w 1464658"/>
                <a:gd name="connsiteY17" fmla="*/ 1129004 h 1297014"/>
                <a:gd name="connsiteX18" fmla="*/ 1464658 w 1464658"/>
                <a:gd name="connsiteY18" fmla="*/ 1063690 h 1297014"/>
                <a:gd name="connsiteX19" fmla="*/ 1455327 w 1464658"/>
                <a:gd name="connsiteY19" fmla="*/ 951722 h 1297014"/>
                <a:gd name="connsiteX20" fmla="*/ 1418005 w 1464658"/>
                <a:gd name="connsiteY20" fmla="*/ 858416 h 1297014"/>
                <a:gd name="connsiteX21" fmla="*/ 1334029 w 1464658"/>
                <a:gd name="connsiteY21" fmla="*/ 727788 h 1297014"/>
                <a:gd name="connsiteX22" fmla="*/ 1077508 w 1464658"/>
                <a:gd name="connsiteY22" fmla="*/ 362206 h 1297014"/>
                <a:gd name="connsiteX23" fmla="*/ 999113 w 1464658"/>
                <a:gd name="connsiteY23" fmla="*/ 158902 h 1297014"/>
                <a:gd name="connsiteX24" fmla="*/ 979888 w 1464658"/>
                <a:gd name="connsiteY24" fmla="*/ 0 h 1297014"/>
                <a:gd name="connsiteX0" fmla="*/ 335654 w 1463630"/>
                <a:gd name="connsiteY0" fmla="*/ 102637 h 1297014"/>
                <a:gd name="connsiteX1" fmla="*/ 331200 w 1463630"/>
                <a:gd name="connsiteY1" fmla="*/ 190504 h 1297014"/>
                <a:gd name="connsiteX2" fmla="*/ 279670 w 1463630"/>
                <a:gd name="connsiteY2" fmla="*/ 391886 h 1297014"/>
                <a:gd name="connsiteX3" fmla="*/ 223687 w 1463630"/>
                <a:gd name="connsiteY3" fmla="*/ 541175 h 1297014"/>
                <a:gd name="connsiteX4" fmla="*/ 139148 w 1463630"/>
                <a:gd name="connsiteY4" fmla="*/ 732665 h 1297014"/>
                <a:gd name="connsiteX5" fmla="*/ 74397 w 1463630"/>
                <a:gd name="connsiteY5" fmla="*/ 871639 h 1297014"/>
                <a:gd name="connsiteX6" fmla="*/ 174 w 1463630"/>
                <a:gd name="connsiteY6" fmla="*/ 1046716 h 1297014"/>
                <a:gd name="connsiteX7" fmla="*/ 56157 w 1463630"/>
                <a:gd name="connsiteY7" fmla="*/ 1190005 h 1297014"/>
                <a:gd name="connsiteX8" fmla="*/ 130381 w 1463630"/>
                <a:gd name="connsiteY8" fmla="*/ 1240971 h 1297014"/>
                <a:gd name="connsiteX9" fmla="*/ 224530 w 1463630"/>
                <a:gd name="connsiteY9" fmla="*/ 1283029 h 1297014"/>
                <a:gd name="connsiteX10" fmla="*/ 316993 w 1463630"/>
                <a:gd name="connsiteY10" fmla="*/ 1296955 h 1297014"/>
                <a:gd name="connsiteX11" fmla="*/ 391638 w 1463630"/>
                <a:gd name="connsiteY11" fmla="*/ 1287624 h 1297014"/>
                <a:gd name="connsiteX12" fmla="*/ 560317 w 1463630"/>
                <a:gd name="connsiteY12" fmla="*/ 1277531 h 1297014"/>
                <a:gd name="connsiteX13" fmla="*/ 795528 w 1463630"/>
                <a:gd name="connsiteY13" fmla="*/ 1262827 h 1297014"/>
                <a:gd name="connsiteX14" fmla="*/ 1010780 w 1463630"/>
                <a:gd name="connsiteY14" fmla="*/ 1253995 h 1297014"/>
                <a:gd name="connsiteX15" fmla="*/ 1175453 w 1463630"/>
                <a:gd name="connsiteY15" fmla="*/ 1254306 h 1297014"/>
                <a:gd name="connsiteX16" fmla="*/ 1348939 w 1463630"/>
                <a:gd name="connsiteY16" fmla="*/ 1226342 h 1297014"/>
                <a:gd name="connsiteX17" fmla="*/ 1436666 w 1463630"/>
                <a:gd name="connsiteY17" fmla="*/ 1129004 h 1297014"/>
                <a:gd name="connsiteX18" fmla="*/ 1463630 w 1463630"/>
                <a:gd name="connsiteY18" fmla="*/ 1045339 h 1297014"/>
                <a:gd name="connsiteX19" fmla="*/ 1455327 w 1463630"/>
                <a:gd name="connsiteY19" fmla="*/ 951722 h 1297014"/>
                <a:gd name="connsiteX20" fmla="*/ 1418005 w 1463630"/>
                <a:gd name="connsiteY20" fmla="*/ 858416 h 1297014"/>
                <a:gd name="connsiteX21" fmla="*/ 1334029 w 1463630"/>
                <a:gd name="connsiteY21" fmla="*/ 727788 h 1297014"/>
                <a:gd name="connsiteX22" fmla="*/ 1077508 w 1463630"/>
                <a:gd name="connsiteY22" fmla="*/ 362206 h 1297014"/>
                <a:gd name="connsiteX23" fmla="*/ 999113 w 1463630"/>
                <a:gd name="connsiteY23" fmla="*/ 158902 h 1297014"/>
                <a:gd name="connsiteX24" fmla="*/ 979888 w 1463630"/>
                <a:gd name="connsiteY24" fmla="*/ 0 h 1297014"/>
                <a:gd name="connsiteX0" fmla="*/ 335654 w 1463630"/>
                <a:gd name="connsiteY0" fmla="*/ 102637 h 1297014"/>
                <a:gd name="connsiteX1" fmla="*/ 331200 w 1463630"/>
                <a:gd name="connsiteY1" fmla="*/ 190504 h 1297014"/>
                <a:gd name="connsiteX2" fmla="*/ 279670 w 1463630"/>
                <a:gd name="connsiteY2" fmla="*/ 391886 h 1297014"/>
                <a:gd name="connsiteX3" fmla="*/ 223687 w 1463630"/>
                <a:gd name="connsiteY3" fmla="*/ 541175 h 1297014"/>
                <a:gd name="connsiteX4" fmla="*/ 139148 w 1463630"/>
                <a:gd name="connsiteY4" fmla="*/ 732665 h 1297014"/>
                <a:gd name="connsiteX5" fmla="*/ 74397 w 1463630"/>
                <a:gd name="connsiteY5" fmla="*/ 871639 h 1297014"/>
                <a:gd name="connsiteX6" fmla="*/ 174 w 1463630"/>
                <a:gd name="connsiteY6" fmla="*/ 1046716 h 1297014"/>
                <a:gd name="connsiteX7" fmla="*/ 56157 w 1463630"/>
                <a:gd name="connsiteY7" fmla="*/ 1190005 h 1297014"/>
                <a:gd name="connsiteX8" fmla="*/ 130381 w 1463630"/>
                <a:gd name="connsiteY8" fmla="*/ 1240971 h 1297014"/>
                <a:gd name="connsiteX9" fmla="*/ 224530 w 1463630"/>
                <a:gd name="connsiteY9" fmla="*/ 1283029 h 1297014"/>
                <a:gd name="connsiteX10" fmla="*/ 316993 w 1463630"/>
                <a:gd name="connsiteY10" fmla="*/ 1296955 h 1297014"/>
                <a:gd name="connsiteX11" fmla="*/ 391638 w 1463630"/>
                <a:gd name="connsiteY11" fmla="*/ 1287624 h 1297014"/>
                <a:gd name="connsiteX12" fmla="*/ 560317 w 1463630"/>
                <a:gd name="connsiteY12" fmla="*/ 1277531 h 1297014"/>
                <a:gd name="connsiteX13" fmla="*/ 796555 w 1463630"/>
                <a:gd name="connsiteY13" fmla="*/ 1281178 h 1297014"/>
                <a:gd name="connsiteX14" fmla="*/ 1010780 w 1463630"/>
                <a:gd name="connsiteY14" fmla="*/ 1253995 h 1297014"/>
                <a:gd name="connsiteX15" fmla="*/ 1175453 w 1463630"/>
                <a:gd name="connsiteY15" fmla="*/ 1254306 h 1297014"/>
                <a:gd name="connsiteX16" fmla="*/ 1348939 w 1463630"/>
                <a:gd name="connsiteY16" fmla="*/ 1226342 h 1297014"/>
                <a:gd name="connsiteX17" fmla="*/ 1436666 w 1463630"/>
                <a:gd name="connsiteY17" fmla="*/ 1129004 h 1297014"/>
                <a:gd name="connsiteX18" fmla="*/ 1463630 w 1463630"/>
                <a:gd name="connsiteY18" fmla="*/ 1045339 h 1297014"/>
                <a:gd name="connsiteX19" fmla="*/ 1455327 w 1463630"/>
                <a:gd name="connsiteY19" fmla="*/ 951722 h 1297014"/>
                <a:gd name="connsiteX20" fmla="*/ 1418005 w 1463630"/>
                <a:gd name="connsiteY20" fmla="*/ 858416 h 1297014"/>
                <a:gd name="connsiteX21" fmla="*/ 1334029 w 1463630"/>
                <a:gd name="connsiteY21" fmla="*/ 727788 h 1297014"/>
                <a:gd name="connsiteX22" fmla="*/ 1077508 w 1463630"/>
                <a:gd name="connsiteY22" fmla="*/ 362206 h 1297014"/>
                <a:gd name="connsiteX23" fmla="*/ 999113 w 1463630"/>
                <a:gd name="connsiteY23" fmla="*/ 158902 h 1297014"/>
                <a:gd name="connsiteX24" fmla="*/ 979888 w 1463630"/>
                <a:gd name="connsiteY24" fmla="*/ 0 h 1297014"/>
                <a:gd name="connsiteX0" fmla="*/ 335654 w 1463630"/>
                <a:gd name="connsiteY0" fmla="*/ 102637 h 1297014"/>
                <a:gd name="connsiteX1" fmla="*/ 331200 w 1463630"/>
                <a:gd name="connsiteY1" fmla="*/ 190504 h 1297014"/>
                <a:gd name="connsiteX2" fmla="*/ 279670 w 1463630"/>
                <a:gd name="connsiteY2" fmla="*/ 391886 h 1297014"/>
                <a:gd name="connsiteX3" fmla="*/ 223687 w 1463630"/>
                <a:gd name="connsiteY3" fmla="*/ 541175 h 1297014"/>
                <a:gd name="connsiteX4" fmla="*/ 139148 w 1463630"/>
                <a:gd name="connsiteY4" fmla="*/ 732665 h 1297014"/>
                <a:gd name="connsiteX5" fmla="*/ 74397 w 1463630"/>
                <a:gd name="connsiteY5" fmla="*/ 871639 h 1297014"/>
                <a:gd name="connsiteX6" fmla="*/ 174 w 1463630"/>
                <a:gd name="connsiteY6" fmla="*/ 1046716 h 1297014"/>
                <a:gd name="connsiteX7" fmla="*/ 56157 w 1463630"/>
                <a:gd name="connsiteY7" fmla="*/ 1190005 h 1297014"/>
                <a:gd name="connsiteX8" fmla="*/ 130381 w 1463630"/>
                <a:gd name="connsiteY8" fmla="*/ 1240971 h 1297014"/>
                <a:gd name="connsiteX9" fmla="*/ 224530 w 1463630"/>
                <a:gd name="connsiteY9" fmla="*/ 1283029 h 1297014"/>
                <a:gd name="connsiteX10" fmla="*/ 316993 w 1463630"/>
                <a:gd name="connsiteY10" fmla="*/ 1296955 h 1297014"/>
                <a:gd name="connsiteX11" fmla="*/ 391638 w 1463630"/>
                <a:gd name="connsiteY11" fmla="*/ 1287624 h 1297014"/>
                <a:gd name="connsiteX12" fmla="*/ 560317 w 1463630"/>
                <a:gd name="connsiteY12" fmla="*/ 1277531 h 1297014"/>
                <a:gd name="connsiteX13" fmla="*/ 796555 w 1463630"/>
                <a:gd name="connsiteY13" fmla="*/ 1281178 h 1297014"/>
                <a:gd name="connsiteX14" fmla="*/ 997787 w 1463630"/>
                <a:gd name="connsiteY14" fmla="*/ 1268529 h 1297014"/>
                <a:gd name="connsiteX15" fmla="*/ 1175453 w 1463630"/>
                <a:gd name="connsiteY15" fmla="*/ 1254306 h 1297014"/>
                <a:gd name="connsiteX16" fmla="*/ 1348939 w 1463630"/>
                <a:gd name="connsiteY16" fmla="*/ 1226342 h 1297014"/>
                <a:gd name="connsiteX17" fmla="*/ 1436666 w 1463630"/>
                <a:gd name="connsiteY17" fmla="*/ 1129004 h 1297014"/>
                <a:gd name="connsiteX18" fmla="*/ 1463630 w 1463630"/>
                <a:gd name="connsiteY18" fmla="*/ 1045339 h 1297014"/>
                <a:gd name="connsiteX19" fmla="*/ 1455327 w 1463630"/>
                <a:gd name="connsiteY19" fmla="*/ 951722 h 1297014"/>
                <a:gd name="connsiteX20" fmla="*/ 1418005 w 1463630"/>
                <a:gd name="connsiteY20" fmla="*/ 858416 h 1297014"/>
                <a:gd name="connsiteX21" fmla="*/ 1334029 w 1463630"/>
                <a:gd name="connsiteY21" fmla="*/ 727788 h 1297014"/>
                <a:gd name="connsiteX22" fmla="*/ 1077508 w 1463630"/>
                <a:gd name="connsiteY22" fmla="*/ 362206 h 1297014"/>
                <a:gd name="connsiteX23" fmla="*/ 999113 w 1463630"/>
                <a:gd name="connsiteY23" fmla="*/ 158902 h 1297014"/>
                <a:gd name="connsiteX24" fmla="*/ 979888 w 1463630"/>
                <a:gd name="connsiteY24" fmla="*/ 0 h 1297014"/>
                <a:gd name="connsiteX0" fmla="*/ 335654 w 1463630"/>
                <a:gd name="connsiteY0" fmla="*/ 102637 h 1309948"/>
                <a:gd name="connsiteX1" fmla="*/ 331200 w 1463630"/>
                <a:gd name="connsiteY1" fmla="*/ 190504 h 1309948"/>
                <a:gd name="connsiteX2" fmla="*/ 279670 w 1463630"/>
                <a:gd name="connsiteY2" fmla="*/ 391886 h 1309948"/>
                <a:gd name="connsiteX3" fmla="*/ 223687 w 1463630"/>
                <a:gd name="connsiteY3" fmla="*/ 541175 h 1309948"/>
                <a:gd name="connsiteX4" fmla="*/ 139148 w 1463630"/>
                <a:gd name="connsiteY4" fmla="*/ 732665 h 1309948"/>
                <a:gd name="connsiteX5" fmla="*/ 74397 w 1463630"/>
                <a:gd name="connsiteY5" fmla="*/ 871639 h 1309948"/>
                <a:gd name="connsiteX6" fmla="*/ 174 w 1463630"/>
                <a:gd name="connsiteY6" fmla="*/ 1046716 h 1309948"/>
                <a:gd name="connsiteX7" fmla="*/ 56157 w 1463630"/>
                <a:gd name="connsiteY7" fmla="*/ 1190005 h 1309948"/>
                <a:gd name="connsiteX8" fmla="*/ 130381 w 1463630"/>
                <a:gd name="connsiteY8" fmla="*/ 1240971 h 1309948"/>
                <a:gd name="connsiteX9" fmla="*/ 224530 w 1463630"/>
                <a:gd name="connsiteY9" fmla="*/ 1283029 h 1309948"/>
                <a:gd name="connsiteX10" fmla="*/ 316993 w 1463630"/>
                <a:gd name="connsiteY10" fmla="*/ 1296955 h 1309948"/>
                <a:gd name="connsiteX11" fmla="*/ 391638 w 1463630"/>
                <a:gd name="connsiteY11" fmla="*/ 1287624 h 1309948"/>
                <a:gd name="connsiteX12" fmla="*/ 557527 w 1463630"/>
                <a:gd name="connsiteY12" fmla="*/ 1309902 h 1309948"/>
                <a:gd name="connsiteX13" fmla="*/ 796555 w 1463630"/>
                <a:gd name="connsiteY13" fmla="*/ 1281178 h 1309948"/>
                <a:gd name="connsiteX14" fmla="*/ 997787 w 1463630"/>
                <a:gd name="connsiteY14" fmla="*/ 1268529 h 1309948"/>
                <a:gd name="connsiteX15" fmla="*/ 1175453 w 1463630"/>
                <a:gd name="connsiteY15" fmla="*/ 1254306 h 1309948"/>
                <a:gd name="connsiteX16" fmla="*/ 1348939 w 1463630"/>
                <a:gd name="connsiteY16" fmla="*/ 1226342 h 1309948"/>
                <a:gd name="connsiteX17" fmla="*/ 1436666 w 1463630"/>
                <a:gd name="connsiteY17" fmla="*/ 1129004 h 1309948"/>
                <a:gd name="connsiteX18" fmla="*/ 1463630 w 1463630"/>
                <a:gd name="connsiteY18" fmla="*/ 1045339 h 1309948"/>
                <a:gd name="connsiteX19" fmla="*/ 1455327 w 1463630"/>
                <a:gd name="connsiteY19" fmla="*/ 951722 h 1309948"/>
                <a:gd name="connsiteX20" fmla="*/ 1418005 w 1463630"/>
                <a:gd name="connsiteY20" fmla="*/ 858416 h 1309948"/>
                <a:gd name="connsiteX21" fmla="*/ 1334029 w 1463630"/>
                <a:gd name="connsiteY21" fmla="*/ 727788 h 1309948"/>
                <a:gd name="connsiteX22" fmla="*/ 1077508 w 1463630"/>
                <a:gd name="connsiteY22" fmla="*/ 362206 h 1309948"/>
                <a:gd name="connsiteX23" fmla="*/ 999113 w 1463630"/>
                <a:gd name="connsiteY23" fmla="*/ 158902 h 1309948"/>
                <a:gd name="connsiteX24" fmla="*/ 979888 w 1463630"/>
                <a:gd name="connsiteY24" fmla="*/ 0 h 1309948"/>
                <a:gd name="connsiteX0" fmla="*/ 335654 w 1463630"/>
                <a:gd name="connsiteY0" fmla="*/ 102637 h 1310020"/>
                <a:gd name="connsiteX1" fmla="*/ 331200 w 1463630"/>
                <a:gd name="connsiteY1" fmla="*/ 190504 h 1310020"/>
                <a:gd name="connsiteX2" fmla="*/ 279670 w 1463630"/>
                <a:gd name="connsiteY2" fmla="*/ 391886 h 1310020"/>
                <a:gd name="connsiteX3" fmla="*/ 223687 w 1463630"/>
                <a:gd name="connsiteY3" fmla="*/ 541175 h 1310020"/>
                <a:gd name="connsiteX4" fmla="*/ 139148 w 1463630"/>
                <a:gd name="connsiteY4" fmla="*/ 732665 h 1310020"/>
                <a:gd name="connsiteX5" fmla="*/ 74397 w 1463630"/>
                <a:gd name="connsiteY5" fmla="*/ 871639 h 1310020"/>
                <a:gd name="connsiteX6" fmla="*/ 174 w 1463630"/>
                <a:gd name="connsiteY6" fmla="*/ 1046716 h 1310020"/>
                <a:gd name="connsiteX7" fmla="*/ 56157 w 1463630"/>
                <a:gd name="connsiteY7" fmla="*/ 1190005 h 1310020"/>
                <a:gd name="connsiteX8" fmla="*/ 130381 w 1463630"/>
                <a:gd name="connsiteY8" fmla="*/ 1240971 h 1310020"/>
                <a:gd name="connsiteX9" fmla="*/ 224530 w 1463630"/>
                <a:gd name="connsiteY9" fmla="*/ 1283029 h 1310020"/>
                <a:gd name="connsiteX10" fmla="*/ 316993 w 1463630"/>
                <a:gd name="connsiteY10" fmla="*/ 1296955 h 1310020"/>
                <a:gd name="connsiteX11" fmla="*/ 391638 w 1463630"/>
                <a:gd name="connsiteY11" fmla="*/ 1287624 h 1310020"/>
                <a:gd name="connsiteX12" fmla="*/ 557527 w 1463630"/>
                <a:gd name="connsiteY12" fmla="*/ 1309902 h 1310020"/>
                <a:gd name="connsiteX13" fmla="*/ 792738 w 1463630"/>
                <a:gd name="connsiteY13" fmla="*/ 1295198 h 1310020"/>
                <a:gd name="connsiteX14" fmla="*/ 997787 w 1463630"/>
                <a:gd name="connsiteY14" fmla="*/ 1268529 h 1310020"/>
                <a:gd name="connsiteX15" fmla="*/ 1175453 w 1463630"/>
                <a:gd name="connsiteY15" fmla="*/ 1254306 h 1310020"/>
                <a:gd name="connsiteX16" fmla="*/ 1348939 w 1463630"/>
                <a:gd name="connsiteY16" fmla="*/ 1226342 h 1310020"/>
                <a:gd name="connsiteX17" fmla="*/ 1436666 w 1463630"/>
                <a:gd name="connsiteY17" fmla="*/ 1129004 h 1310020"/>
                <a:gd name="connsiteX18" fmla="*/ 1463630 w 1463630"/>
                <a:gd name="connsiteY18" fmla="*/ 1045339 h 1310020"/>
                <a:gd name="connsiteX19" fmla="*/ 1455327 w 1463630"/>
                <a:gd name="connsiteY19" fmla="*/ 951722 h 1310020"/>
                <a:gd name="connsiteX20" fmla="*/ 1418005 w 1463630"/>
                <a:gd name="connsiteY20" fmla="*/ 858416 h 1310020"/>
                <a:gd name="connsiteX21" fmla="*/ 1334029 w 1463630"/>
                <a:gd name="connsiteY21" fmla="*/ 727788 h 1310020"/>
                <a:gd name="connsiteX22" fmla="*/ 1077508 w 1463630"/>
                <a:gd name="connsiteY22" fmla="*/ 362206 h 1310020"/>
                <a:gd name="connsiteX23" fmla="*/ 999113 w 1463630"/>
                <a:gd name="connsiteY23" fmla="*/ 158902 h 1310020"/>
                <a:gd name="connsiteX24" fmla="*/ 979888 w 1463630"/>
                <a:gd name="connsiteY24" fmla="*/ 0 h 1310020"/>
                <a:gd name="connsiteX0" fmla="*/ 335654 w 1463630"/>
                <a:gd name="connsiteY0" fmla="*/ 102637 h 1310020"/>
                <a:gd name="connsiteX1" fmla="*/ 331200 w 1463630"/>
                <a:gd name="connsiteY1" fmla="*/ 190504 h 1310020"/>
                <a:gd name="connsiteX2" fmla="*/ 279670 w 1463630"/>
                <a:gd name="connsiteY2" fmla="*/ 391886 h 1310020"/>
                <a:gd name="connsiteX3" fmla="*/ 223687 w 1463630"/>
                <a:gd name="connsiteY3" fmla="*/ 541175 h 1310020"/>
                <a:gd name="connsiteX4" fmla="*/ 139148 w 1463630"/>
                <a:gd name="connsiteY4" fmla="*/ 732665 h 1310020"/>
                <a:gd name="connsiteX5" fmla="*/ 74397 w 1463630"/>
                <a:gd name="connsiteY5" fmla="*/ 871639 h 1310020"/>
                <a:gd name="connsiteX6" fmla="*/ 174 w 1463630"/>
                <a:gd name="connsiteY6" fmla="*/ 1046716 h 1310020"/>
                <a:gd name="connsiteX7" fmla="*/ 56157 w 1463630"/>
                <a:gd name="connsiteY7" fmla="*/ 1190005 h 1310020"/>
                <a:gd name="connsiteX8" fmla="*/ 130381 w 1463630"/>
                <a:gd name="connsiteY8" fmla="*/ 1240971 h 1310020"/>
                <a:gd name="connsiteX9" fmla="*/ 224530 w 1463630"/>
                <a:gd name="connsiteY9" fmla="*/ 1283029 h 1310020"/>
                <a:gd name="connsiteX10" fmla="*/ 316993 w 1463630"/>
                <a:gd name="connsiteY10" fmla="*/ 1296955 h 1310020"/>
                <a:gd name="connsiteX11" fmla="*/ 391638 w 1463630"/>
                <a:gd name="connsiteY11" fmla="*/ 1287624 h 1310020"/>
                <a:gd name="connsiteX12" fmla="*/ 557527 w 1463630"/>
                <a:gd name="connsiteY12" fmla="*/ 1309902 h 1310020"/>
                <a:gd name="connsiteX13" fmla="*/ 792738 w 1463630"/>
                <a:gd name="connsiteY13" fmla="*/ 1295198 h 1310020"/>
                <a:gd name="connsiteX14" fmla="*/ 997787 w 1463630"/>
                <a:gd name="connsiteY14" fmla="*/ 1268529 h 1310020"/>
                <a:gd name="connsiteX15" fmla="*/ 1175453 w 1463630"/>
                <a:gd name="connsiteY15" fmla="*/ 1254306 h 1310020"/>
                <a:gd name="connsiteX16" fmla="*/ 1348939 w 1463630"/>
                <a:gd name="connsiteY16" fmla="*/ 1226342 h 1310020"/>
                <a:gd name="connsiteX17" fmla="*/ 1436666 w 1463630"/>
                <a:gd name="connsiteY17" fmla="*/ 1129004 h 1310020"/>
                <a:gd name="connsiteX18" fmla="*/ 1463630 w 1463630"/>
                <a:gd name="connsiteY18" fmla="*/ 1045339 h 1310020"/>
                <a:gd name="connsiteX19" fmla="*/ 1455327 w 1463630"/>
                <a:gd name="connsiteY19" fmla="*/ 951722 h 1310020"/>
                <a:gd name="connsiteX20" fmla="*/ 1418005 w 1463630"/>
                <a:gd name="connsiteY20" fmla="*/ 858416 h 1310020"/>
                <a:gd name="connsiteX21" fmla="*/ 1334029 w 1463630"/>
                <a:gd name="connsiteY21" fmla="*/ 727788 h 1310020"/>
                <a:gd name="connsiteX22" fmla="*/ 1077508 w 1463630"/>
                <a:gd name="connsiteY22" fmla="*/ 362206 h 1310020"/>
                <a:gd name="connsiteX23" fmla="*/ 999113 w 1463630"/>
                <a:gd name="connsiteY23" fmla="*/ 158902 h 1310020"/>
                <a:gd name="connsiteX24" fmla="*/ 979888 w 1463630"/>
                <a:gd name="connsiteY24" fmla="*/ 0 h 1310020"/>
                <a:gd name="connsiteX0" fmla="*/ 335654 w 1463630"/>
                <a:gd name="connsiteY0" fmla="*/ 102637 h 1309909"/>
                <a:gd name="connsiteX1" fmla="*/ 331200 w 1463630"/>
                <a:gd name="connsiteY1" fmla="*/ 190504 h 1309909"/>
                <a:gd name="connsiteX2" fmla="*/ 279670 w 1463630"/>
                <a:gd name="connsiteY2" fmla="*/ 391886 h 1309909"/>
                <a:gd name="connsiteX3" fmla="*/ 223687 w 1463630"/>
                <a:gd name="connsiteY3" fmla="*/ 541175 h 1309909"/>
                <a:gd name="connsiteX4" fmla="*/ 139148 w 1463630"/>
                <a:gd name="connsiteY4" fmla="*/ 732665 h 1309909"/>
                <a:gd name="connsiteX5" fmla="*/ 74397 w 1463630"/>
                <a:gd name="connsiteY5" fmla="*/ 871639 h 1309909"/>
                <a:gd name="connsiteX6" fmla="*/ 174 w 1463630"/>
                <a:gd name="connsiteY6" fmla="*/ 1046716 h 1309909"/>
                <a:gd name="connsiteX7" fmla="*/ 56157 w 1463630"/>
                <a:gd name="connsiteY7" fmla="*/ 1190005 h 1309909"/>
                <a:gd name="connsiteX8" fmla="*/ 130381 w 1463630"/>
                <a:gd name="connsiteY8" fmla="*/ 1240971 h 1309909"/>
                <a:gd name="connsiteX9" fmla="*/ 224530 w 1463630"/>
                <a:gd name="connsiteY9" fmla="*/ 1283029 h 1309909"/>
                <a:gd name="connsiteX10" fmla="*/ 316993 w 1463630"/>
                <a:gd name="connsiteY10" fmla="*/ 1296955 h 1309909"/>
                <a:gd name="connsiteX11" fmla="*/ 557527 w 1463630"/>
                <a:gd name="connsiteY11" fmla="*/ 1309902 h 1309909"/>
                <a:gd name="connsiteX12" fmla="*/ 792738 w 1463630"/>
                <a:gd name="connsiteY12" fmla="*/ 1295198 h 1309909"/>
                <a:gd name="connsiteX13" fmla="*/ 997787 w 1463630"/>
                <a:gd name="connsiteY13" fmla="*/ 1268529 h 1309909"/>
                <a:gd name="connsiteX14" fmla="*/ 1175453 w 1463630"/>
                <a:gd name="connsiteY14" fmla="*/ 1254306 h 1309909"/>
                <a:gd name="connsiteX15" fmla="*/ 1348939 w 1463630"/>
                <a:gd name="connsiteY15" fmla="*/ 1226342 h 1309909"/>
                <a:gd name="connsiteX16" fmla="*/ 1436666 w 1463630"/>
                <a:gd name="connsiteY16" fmla="*/ 1129004 h 1309909"/>
                <a:gd name="connsiteX17" fmla="*/ 1463630 w 1463630"/>
                <a:gd name="connsiteY17" fmla="*/ 1045339 h 1309909"/>
                <a:gd name="connsiteX18" fmla="*/ 1455327 w 1463630"/>
                <a:gd name="connsiteY18" fmla="*/ 951722 h 1309909"/>
                <a:gd name="connsiteX19" fmla="*/ 1418005 w 1463630"/>
                <a:gd name="connsiteY19" fmla="*/ 858416 h 1309909"/>
                <a:gd name="connsiteX20" fmla="*/ 1334029 w 1463630"/>
                <a:gd name="connsiteY20" fmla="*/ 727788 h 1309909"/>
                <a:gd name="connsiteX21" fmla="*/ 1077508 w 1463630"/>
                <a:gd name="connsiteY21" fmla="*/ 362206 h 1309909"/>
                <a:gd name="connsiteX22" fmla="*/ 999113 w 1463630"/>
                <a:gd name="connsiteY22" fmla="*/ 158902 h 1309909"/>
                <a:gd name="connsiteX23" fmla="*/ 979888 w 1463630"/>
                <a:gd name="connsiteY23" fmla="*/ 0 h 1309909"/>
                <a:gd name="connsiteX0" fmla="*/ 335654 w 1463630"/>
                <a:gd name="connsiteY0" fmla="*/ 102637 h 1320756"/>
                <a:gd name="connsiteX1" fmla="*/ 331200 w 1463630"/>
                <a:gd name="connsiteY1" fmla="*/ 190504 h 1320756"/>
                <a:gd name="connsiteX2" fmla="*/ 279670 w 1463630"/>
                <a:gd name="connsiteY2" fmla="*/ 391886 h 1320756"/>
                <a:gd name="connsiteX3" fmla="*/ 223687 w 1463630"/>
                <a:gd name="connsiteY3" fmla="*/ 541175 h 1320756"/>
                <a:gd name="connsiteX4" fmla="*/ 139148 w 1463630"/>
                <a:gd name="connsiteY4" fmla="*/ 732665 h 1320756"/>
                <a:gd name="connsiteX5" fmla="*/ 74397 w 1463630"/>
                <a:gd name="connsiteY5" fmla="*/ 871639 h 1320756"/>
                <a:gd name="connsiteX6" fmla="*/ 174 w 1463630"/>
                <a:gd name="connsiteY6" fmla="*/ 1046716 h 1320756"/>
                <a:gd name="connsiteX7" fmla="*/ 56157 w 1463630"/>
                <a:gd name="connsiteY7" fmla="*/ 1190005 h 1320756"/>
                <a:gd name="connsiteX8" fmla="*/ 130381 w 1463630"/>
                <a:gd name="connsiteY8" fmla="*/ 1240971 h 1320756"/>
                <a:gd name="connsiteX9" fmla="*/ 224530 w 1463630"/>
                <a:gd name="connsiteY9" fmla="*/ 1283029 h 1320756"/>
                <a:gd name="connsiteX10" fmla="*/ 322865 w 1463630"/>
                <a:gd name="connsiteY10" fmla="*/ 1319637 h 1320756"/>
                <a:gd name="connsiteX11" fmla="*/ 557527 w 1463630"/>
                <a:gd name="connsiteY11" fmla="*/ 1309902 h 1320756"/>
                <a:gd name="connsiteX12" fmla="*/ 792738 w 1463630"/>
                <a:gd name="connsiteY12" fmla="*/ 1295198 h 1320756"/>
                <a:gd name="connsiteX13" fmla="*/ 997787 w 1463630"/>
                <a:gd name="connsiteY13" fmla="*/ 1268529 h 1320756"/>
                <a:gd name="connsiteX14" fmla="*/ 1175453 w 1463630"/>
                <a:gd name="connsiteY14" fmla="*/ 1254306 h 1320756"/>
                <a:gd name="connsiteX15" fmla="*/ 1348939 w 1463630"/>
                <a:gd name="connsiteY15" fmla="*/ 1226342 h 1320756"/>
                <a:gd name="connsiteX16" fmla="*/ 1436666 w 1463630"/>
                <a:gd name="connsiteY16" fmla="*/ 1129004 h 1320756"/>
                <a:gd name="connsiteX17" fmla="*/ 1463630 w 1463630"/>
                <a:gd name="connsiteY17" fmla="*/ 1045339 h 1320756"/>
                <a:gd name="connsiteX18" fmla="*/ 1455327 w 1463630"/>
                <a:gd name="connsiteY18" fmla="*/ 951722 h 1320756"/>
                <a:gd name="connsiteX19" fmla="*/ 1418005 w 1463630"/>
                <a:gd name="connsiteY19" fmla="*/ 858416 h 1320756"/>
                <a:gd name="connsiteX20" fmla="*/ 1334029 w 1463630"/>
                <a:gd name="connsiteY20" fmla="*/ 727788 h 1320756"/>
                <a:gd name="connsiteX21" fmla="*/ 1077508 w 1463630"/>
                <a:gd name="connsiteY21" fmla="*/ 362206 h 1320756"/>
                <a:gd name="connsiteX22" fmla="*/ 999113 w 1463630"/>
                <a:gd name="connsiteY22" fmla="*/ 158902 h 1320756"/>
                <a:gd name="connsiteX23" fmla="*/ 979888 w 1463630"/>
                <a:gd name="connsiteY23" fmla="*/ 0 h 1320756"/>
                <a:gd name="connsiteX0" fmla="*/ 335654 w 1463630"/>
                <a:gd name="connsiteY0" fmla="*/ 102637 h 1320634"/>
                <a:gd name="connsiteX1" fmla="*/ 331200 w 1463630"/>
                <a:gd name="connsiteY1" fmla="*/ 190504 h 1320634"/>
                <a:gd name="connsiteX2" fmla="*/ 279670 w 1463630"/>
                <a:gd name="connsiteY2" fmla="*/ 391886 h 1320634"/>
                <a:gd name="connsiteX3" fmla="*/ 223687 w 1463630"/>
                <a:gd name="connsiteY3" fmla="*/ 541175 h 1320634"/>
                <a:gd name="connsiteX4" fmla="*/ 139148 w 1463630"/>
                <a:gd name="connsiteY4" fmla="*/ 732665 h 1320634"/>
                <a:gd name="connsiteX5" fmla="*/ 74397 w 1463630"/>
                <a:gd name="connsiteY5" fmla="*/ 871639 h 1320634"/>
                <a:gd name="connsiteX6" fmla="*/ 174 w 1463630"/>
                <a:gd name="connsiteY6" fmla="*/ 1046716 h 1320634"/>
                <a:gd name="connsiteX7" fmla="*/ 56157 w 1463630"/>
                <a:gd name="connsiteY7" fmla="*/ 1190005 h 1320634"/>
                <a:gd name="connsiteX8" fmla="*/ 130381 w 1463630"/>
                <a:gd name="connsiteY8" fmla="*/ 1240971 h 1320634"/>
                <a:gd name="connsiteX9" fmla="*/ 187827 w 1463630"/>
                <a:gd name="connsiteY9" fmla="*/ 1285083 h 1320634"/>
                <a:gd name="connsiteX10" fmla="*/ 322865 w 1463630"/>
                <a:gd name="connsiteY10" fmla="*/ 1319637 h 1320634"/>
                <a:gd name="connsiteX11" fmla="*/ 557527 w 1463630"/>
                <a:gd name="connsiteY11" fmla="*/ 1309902 h 1320634"/>
                <a:gd name="connsiteX12" fmla="*/ 792738 w 1463630"/>
                <a:gd name="connsiteY12" fmla="*/ 1295198 h 1320634"/>
                <a:gd name="connsiteX13" fmla="*/ 997787 w 1463630"/>
                <a:gd name="connsiteY13" fmla="*/ 1268529 h 1320634"/>
                <a:gd name="connsiteX14" fmla="*/ 1175453 w 1463630"/>
                <a:gd name="connsiteY14" fmla="*/ 1254306 h 1320634"/>
                <a:gd name="connsiteX15" fmla="*/ 1348939 w 1463630"/>
                <a:gd name="connsiteY15" fmla="*/ 1226342 h 1320634"/>
                <a:gd name="connsiteX16" fmla="*/ 1436666 w 1463630"/>
                <a:gd name="connsiteY16" fmla="*/ 1129004 h 1320634"/>
                <a:gd name="connsiteX17" fmla="*/ 1463630 w 1463630"/>
                <a:gd name="connsiteY17" fmla="*/ 1045339 h 1320634"/>
                <a:gd name="connsiteX18" fmla="*/ 1455327 w 1463630"/>
                <a:gd name="connsiteY18" fmla="*/ 951722 h 1320634"/>
                <a:gd name="connsiteX19" fmla="*/ 1418005 w 1463630"/>
                <a:gd name="connsiteY19" fmla="*/ 858416 h 1320634"/>
                <a:gd name="connsiteX20" fmla="*/ 1334029 w 1463630"/>
                <a:gd name="connsiteY20" fmla="*/ 727788 h 1320634"/>
                <a:gd name="connsiteX21" fmla="*/ 1077508 w 1463630"/>
                <a:gd name="connsiteY21" fmla="*/ 362206 h 1320634"/>
                <a:gd name="connsiteX22" fmla="*/ 999113 w 1463630"/>
                <a:gd name="connsiteY22" fmla="*/ 158902 h 1320634"/>
                <a:gd name="connsiteX23" fmla="*/ 979888 w 1463630"/>
                <a:gd name="connsiteY23" fmla="*/ 0 h 1320634"/>
                <a:gd name="connsiteX0" fmla="*/ 335638 w 1463614"/>
                <a:gd name="connsiteY0" fmla="*/ 102637 h 1320634"/>
                <a:gd name="connsiteX1" fmla="*/ 331184 w 1463614"/>
                <a:gd name="connsiteY1" fmla="*/ 190504 h 1320634"/>
                <a:gd name="connsiteX2" fmla="*/ 279654 w 1463614"/>
                <a:gd name="connsiteY2" fmla="*/ 391886 h 1320634"/>
                <a:gd name="connsiteX3" fmla="*/ 223671 w 1463614"/>
                <a:gd name="connsiteY3" fmla="*/ 541175 h 1320634"/>
                <a:gd name="connsiteX4" fmla="*/ 139132 w 1463614"/>
                <a:gd name="connsiteY4" fmla="*/ 732665 h 1320634"/>
                <a:gd name="connsiteX5" fmla="*/ 74381 w 1463614"/>
                <a:gd name="connsiteY5" fmla="*/ 871639 h 1320634"/>
                <a:gd name="connsiteX6" fmla="*/ 158 w 1463614"/>
                <a:gd name="connsiteY6" fmla="*/ 1046716 h 1320634"/>
                <a:gd name="connsiteX7" fmla="*/ 56141 w 1463614"/>
                <a:gd name="connsiteY7" fmla="*/ 1190005 h 1320634"/>
                <a:gd name="connsiteX8" fmla="*/ 103609 w 1463614"/>
                <a:gd name="connsiteY8" fmla="*/ 1256276 h 1320634"/>
                <a:gd name="connsiteX9" fmla="*/ 187811 w 1463614"/>
                <a:gd name="connsiteY9" fmla="*/ 1285083 h 1320634"/>
                <a:gd name="connsiteX10" fmla="*/ 322849 w 1463614"/>
                <a:gd name="connsiteY10" fmla="*/ 1319637 h 1320634"/>
                <a:gd name="connsiteX11" fmla="*/ 557511 w 1463614"/>
                <a:gd name="connsiteY11" fmla="*/ 1309902 h 1320634"/>
                <a:gd name="connsiteX12" fmla="*/ 792722 w 1463614"/>
                <a:gd name="connsiteY12" fmla="*/ 1295198 h 1320634"/>
                <a:gd name="connsiteX13" fmla="*/ 997771 w 1463614"/>
                <a:gd name="connsiteY13" fmla="*/ 1268529 h 1320634"/>
                <a:gd name="connsiteX14" fmla="*/ 1175437 w 1463614"/>
                <a:gd name="connsiteY14" fmla="*/ 1254306 h 1320634"/>
                <a:gd name="connsiteX15" fmla="*/ 1348923 w 1463614"/>
                <a:gd name="connsiteY15" fmla="*/ 1226342 h 1320634"/>
                <a:gd name="connsiteX16" fmla="*/ 1436650 w 1463614"/>
                <a:gd name="connsiteY16" fmla="*/ 1129004 h 1320634"/>
                <a:gd name="connsiteX17" fmla="*/ 1463614 w 1463614"/>
                <a:gd name="connsiteY17" fmla="*/ 1045339 h 1320634"/>
                <a:gd name="connsiteX18" fmla="*/ 1455311 w 1463614"/>
                <a:gd name="connsiteY18" fmla="*/ 951722 h 1320634"/>
                <a:gd name="connsiteX19" fmla="*/ 1417989 w 1463614"/>
                <a:gd name="connsiteY19" fmla="*/ 858416 h 1320634"/>
                <a:gd name="connsiteX20" fmla="*/ 1334013 w 1463614"/>
                <a:gd name="connsiteY20" fmla="*/ 727788 h 1320634"/>
                <a:gd name="connsiteX21" fmla="*/ 1077492 w 1463614"/>
                <a:gd name="connsiteY21" fmla="*/ 362206 h 1320634"/>
                <a:gd name="connsiteX22" fmla="*/ 999097 w 1463614"/>
                <a:gd name="connsiteY22" fmla="*/ 158902 h 1320634"/>
                <a:gd name="connsiteX23" fmla="*/ 979872 w 146361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23741 w 1463684"/>
                <a:gd name="connsiteY3" fmla="*/ 541175 h 1320634"/>
                <a:gd name="connsiteX4" fmla="*/ 139202 w 1463684"/>
                <a:gd name="connsiteY4" fmla="*/ 732665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997841 w 1463684"/>
                <a:gd name="connsiteY12" fmla="*/ 1268529 h 1320634"/>
                <a:gd name="connsiteX13" fmla="*/ 1175507 w 1463684"/>
                <a:gd name="connsiteY13" fmla="*/ 1254306 h 1320634"/>
                <a:gd name="connsiteX14" fmla="*/ 1348993 w 1463684"/>
                <a:gd name="connsiteY14" fmla="*/ 1226342 h 1320634"/>
                <a:gd name="connsiteX15" fmla="*/ 1436720 w 1463684"/>
                <a:gd name="connsiteY15" fmla="*/ 1129004 h 1320634"/>
                <a:gd name="connsiteX16" fmla="*/ 1463684 w 1463684"/>
                <a:gd name="connsiteY16" fmla="*/ 1045339 h 1320634"/>
                <a:gd name="connsiteX17" fmla="*/ 1455381 w 1463684"/>
                <a:gd name="connsiteY17" fmla="*/ 951722 h 1320634"/>
                <a:gd name="connsiteX18" fmla="*/ 1418059 w 1463684"/>
                <a:gd name="connsiteY18" fmla="*/ 858416 h 1320634"/>
                <a:gd name="connsiteX19" fmla="*/ 1334083 w 1463684"/>
                <a:gd name="connsiteY19" fmla="*/ 727788 h 1320634"/>
                <a:gd name="connsiteX20" fmla="*/ 1077562 w 1463684"/>
                <a:gd name="connsiteY20" fmla="*/ 362206 h 1320634"/>
                <a:gd name="connsiteX21" fmla="*/ 999167 w 1463684"/>
                <a:gd name="connsiteY21" fmla="*/ 158902 h 1320634"/>
                <a:gd name="connsiteX22" fmla="*/ 979942 w 1463684"/>
                <a:gd name="connsiteY22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23741 w 1463684"/>
                <a:gd name="connsiteY3" fmla="*/ 541175 h 1320634"/>
                <a:gd name="connsiteX4" fmla="*/ 139202 w 1463684"/>
                <a:gd name="connsiteY4" fmla="*/ 732665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23741 w 1463684"/>
                <a:gd name="connsiteY3" fmla="*/ 541175 h 1320634"/>
                <a:gd name="connsiteX4" fmla="*/ 173490 w 1463684"/>
                <a:gd name="connsiteY4" fmla="*/ 705663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43971 w 1463684"/>
                <a:gd name="connsiteY3" fmla="*/ 548316 h 1320634"/>
                <a:gd name="connsiteX4" fmla="*/ 173490 w 1463684"/>
                <a:gd name="connsiteY4" fmla="*/ 705663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99511 w 1463684"/>
                <a:gd name="connsiteY2" fmla="*/ 390724 h 1320634"/>
                <a:gd name="connsiteX3" fmla="*/ 243971 w 1463684"/>
                <a:gd name="connsiteY3" fmla="*/ 548316 h 1320634"/>
                <a:gd name="connsiteX4" fmla="*/ 173490 w 1463684"/>
                <a:gd name="connsiteY4" fmla="*/ 705663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99511 w 1463684"/>
                <a:gd name="connsiteY2" fmla="*/ 390724 h 1320634"/>
                <a:gd name="connsiteX3" fmla="*/ 243971 w 1463684"/>
                <a:gd name="connsiteY3" fmla="*/ 548316 h 1320634"/>
                <a:gd name="connsiteX4" fmla="*/ 173490 w 1463684"/>
                <a:gd name="connsiteY4" fmla="*/ 705663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79942 w 1463684"/>
                <a:gd name="connsiteY22" fmla="*/ 0 h 1320634"/>
                <a:gd name="connsiteX0" fmla="*/ 335708 w 1463684"/>
                <a:gd name="connsiteY0" fmla="*/ 0 h 1217997"/>
                <a:gd name="connsiteX1" fmla="*/ 331254 w 1463684"/>
                <a:gd name="connsiteY1" fmla="*/ 87867 h 1217997"/>
                <a:gd name="connsiteX2" fmla="*/ 299511 w 1463684"/>
                <a:gd name="connsiteY2" fmla="*/ 288087 h 1217997"/>
                <a:gd name="connsiteX3" fmla="*/ 243971 w 1463684"/>
                <a:gd name="connsiteY3" fmla="*/ 445679 h 1217997"/>
                <a:gd name="connsiteX4" fmla="*/ 173490 w 1463684"/>
                <a:gd name="connsiteY4" fmla="*/ 603026 h 1217997"/>
                <a:gd name="connsiteX5" fmla="*/ 74451 w 1463684"/>
                <a:gd name="connsiteY5" fmla="*/ 769002 h 1217997"/>
                <a:gd name="connsiteX6" fmla="*/ 228 w 1463684"/>
                <a:gd name="connsiteY6" fmla="*/ 944079 h 1217997"/>
                <a:gd name="connsiteX7" fmla="*/ 56211 w 1463684"/>
                <a:gd name="connsiteY7" fmla="*/ 1087368 h 1217997"/>
                <a:gd name="connsiteX8" fmla="*/ 187881 w 1463684"/>
                <a:gd name="connsiteY8" fmla="*/ 1182446 h 1217997"/>
                <a:gd name="connsiteX9" fmla="*/ 322919 w 1463684"/>
                <a:gd name="connsiteY9" fmla="*/ 1217000 h 1217997"/>
                <a:gd name="connsiteX10" fmla="*/ 557581 w 1463684"/>
                <a:gd name="connsiteY10" fmla="*/ 1207265 h 1217997"/>
                <a:gd name="connsiteX11" fmla="*/ 792792 w 1463684"/>
                <a:gd name="connsiteY11" fmla="*/ 1192561 h 1217997"/>
                <a:gd name="connsiteX12" fmla="*/ 853175 w 1463684"/>
                <a:gd name="connsiteY12" fmla="*/ 1183233 h 1217997"/>
                <a:gd name="connsiteX13" fmla="*/ 997841 w 1463684"/>
                <a:gd name="connsiteY13" fmla="*/ 1165892 h 1217997"/>
                <a:gd name="connsiteX14" fmla="*/ 1175507 w 1463684"/>
                <a:gd name="connsiteY14" fmla="*/ 1151669 h 1217997"/>
                <a:gd name="connsiteX15" fmla="*/ 1348993 w 1463684"/>
                <a:gd name="connsiteY15" fmla="*/ 1123705 h 1217997"/>
                <a:gd name="connsiteX16" fmla="*/ 1436720 w 1463684"/>
                <a:gd name="connsiteY16" fmla="*/ 1026367 h 1217997"/>
                <a:gd name="connsiteX17" fmla="*/ 1463684 w 1463684"/>
                <a:gd name="connsiteY17" fmla="*/ 942702 h 1217997"/>
                <a:gd name="connsiteX18" fmla="*/ 1455381 w 1463684"/>
                <a:gd name="connsiteY18" fmla="*/ 849085 h 1217997"/>
                <a:gd name="connsiteX19" fmla="*/ 1418059 w 1463684"/>
                <a:gd name="connsiteY19" fmla="*/ 755779 h 1217997"/>
                <a:gd name="connsiteX20" fmla="*/ 1334083 w 1463684"/>
                <a:gd name="connsiteY20" fmla="*/ 625151 h 1217997"/>
                <a:gd name="connsiteX21" fmla="*/ 1077562 w 1463684"/>
                <a:gd name="connsiteY21" fmla="*/ 259569 h 1217997"/>
                <a:gd name="connsiteX0" fmla="*/ 331254 w 1463684"/>
                <a:gd name="connsiteY0" fmla="*/ 0 h 1130130"/>
                <a:gd name="connsiteX1" fmla="*/ 299511 w 1463684"/>
                <a:gd name="connsiteY1" fmla="*/ 200220 h 1130130"/>
                <a:gd name="connsiteX2" fmla="*/ 243971 w 1463684"/>
                <a:gd name="connsiteY2" fmla="*/ 357812 h 1130130"/>
                <a:gd name="connsiteX3" fmla="*/ 173490 w 1463684"/>
                <a:gd name="connsiteY3" fmla="*/ 515159 h 1130130"/>
                <a:gd name="connsiteX4" fmla="*/ 74451 w 1463684"/>
                <a:gd name="connsiteY4" fmla="*/ 681135 h 1130130"/>
                <a:gd name="connsiteX5" fmla="*/ 228 w 1463684"/>
                <a:gd name="connsiteY5" fmla="*/ 856212 h 1130130"/>
                <a:gd name="connsiteX6" fmla="*/ 56211 w 1463684"/>
                <a:gd name="connsiteY6" fmla="*/ 999501 h 1130130"/>
                <a:gd name="connsiteX7" fmla="*/ 187881 w 1463684"/>
                <a:gd name="connsiteY7" fmla="*/ 1094579 h 1130130"/>
                <a:gd name="connsiteX8" fmla="*/ 322919 w 1463684"/>
                <a:gd name="connsiteY8" fmla="*/ 1129133 h 1130130"/>
                <a:gd name="connsiteX9" fmla="*/ 557581 w 1463684"/>
                <a:gd name="connsiteY9" fmla="*/ 1119398 h 1130130"/>
                <a:gd name="connsiteX10" fmla="*/ 792792 w 1463684"/>
                <a:gd name="connsiteY10" fmla="*/ 1104694 h 1130130"/>
                <a:gd name="connsiteX11" fmla="*/ 853175 w 1463684"/>
                <a:gd name="connsiteY11" fmla="*/ 1095366 h 1130130"/>
                <a:gd name="connsiteX12" fmla="*/ 997841 w 1463684"/>
                <a:gd name="connsiteY12" fmla="*/ 1078025 h 1130130"/>
                <a:gd name="connsiteX13" fmla="*/ 1175507 w 1463684"/>
                <a:gd name="connsiteY13" fmla="*/ 1063802 h 1130130"/>
                <a:gd name="connsiteX14" fmla="*/ 1348993 w 1463684"/>
                <a:gd name="connsiteY14" fmla="*/ 1035838 h 1130130"/>
                <a:gd name="connsiteX15" fmla="*/ 1436720 w 1463684"/>
                <a:gd name="connsiteY15" fmla="*/ 938500 h 1130130"/>
                <a:gd name="connsiteX16" fmla="*/ 1463684 w 1463684"/>
                <a:gd name="connsiteY16" fmla="*/ 854835 h 1130130"/>
                <a:gd name="connsiteX17" fmla="*/ 1455381 w 1463684"/>
                <a:gd name="connsiteY17" fmla="*/ 761218 h 1130130"/>
                <a:gd name="connsiteX18" fmla="*/ 1418059 w 1463684"/>
                <a:gd name="connsiteY18" fmla="*/ 667912 h 1130130"/>
                <a:gd name="connsiteX19" fmla="*/ 1334083 w 1463684"/>
                <a:gd name="connsiteY19" fmla="*/ 537284 h 1130130"/>
                <a:gd name="connsiteX20" fmla="*/ 1077562 w 1463684"/>
                <a:gd name="connsiteY20" fmla="*/ 171702 h 1130130"/>
                <a:gd name="connsiteX0" fmla="*/ 299511 w 1463684"/>
                <a:gd name="connsiteY0" fmla="*/ 28518 h 958428"/>
                <a:gd name="connsiteX1" fmla="*/ 243971 w 1463684"/>
                <a:gd name="connsiteY1" fmla="*/ 186110 h 958428"/>
                <a:gd name="connsiteX2" fmla="*/ 173490 w 1463684"/>
                <a:gd name="connsiteY2" fmla="*/ 343457 h 958428"/>
                <a:gd name="connsiteX3" fmla="*/ 74451 w 1463684"/>
                <a:gd name="connsiteY3" fmla="*/ 509433 h 958428"/>
                <a:gd name="connsiteX4" fmla="*/ 228 w 1463684"/>
                <a:gd name="connsiteY4" fmla="*/ 684510 h 958428"/>
                <a:gd name="connsiteX5" fmla="*/ 56211 w 1463684"/>
                <a:gd name="connsiteY5" fmla="*/ 827799 h 958428"/>
                <a:gd name="connsiteX6" fmla="*/ 187881 w 1463684"/>
                <a:gd name="connsiteY6" fmla="*/ 922877 h 958428"/>
                <a:gd name="connsiteX7" fmla="*/ 322919 w 1463684"/>
                <a:gd name="connsiteY7" fmla="*/ 957431 h 958428"/>
                <a:gd name="connsiteX8" fmla="*/ 557581 w 1463684"/>
                <a:gd name="connsiteY8" fmla="*/ 947696 h 958428"/>
                <a:gd name="connsiteX9" fmla="*/ 792792 w 1463684"/>
                <a:gd name="connsiteY9" fmla="*/ 932992 h 958428"/>
                <a:gd name="connsiteX10" fmla="*/ 853175 w 1463684"/>
                <a:gd name="connsiteY10" fmla="*/ 923664 h 958428"/>
                <a:gd name="connsiteX11" fmla="*/ 997841 w 1463684"/>
                <a:gd name="connsiteY11" fmla="*/ 906323 h 958428"/>
                <a:gd name="connsiteX12" fmla="*/ 1175507 w 1463684"/>
                <a:gd name="connsiteY12" fmla="*/ 892100 h 958428"/>
                <a:gd name="connsiteX13" fmla="*/ 1348993 w 1463684"/>
                <a:gd name="connsiteY13" fmla="*/ 864136 h 958428"/>
                <a:gd name="connsiteX14" fmla="*/ 1436720 w 1463684"/>
                <a:gd name="connsiteY14" fmla="*/ 766798 h 958428"/>
                <a:gd name="connsiteX15" fmla="*/ 1463684 w 1463684"/>
                <a:gd name="connsiteY15" fmla="*/ 683133 h 958428"/>
                <a:gd name="connsiteX16" fmla="*/ 1455381 w 1463684"/>
                <a:gd name="connsiteY16" fmla="*/ 589516 h 958428"/>
                <a:gd name="connsiteX17" fmla="*/ 1418059 w 1463684"/>
                <a:gd name="connsiteY17" fmla="*/ 496210 h 958428"/>
                <a:gd name="connsiteX18" fmla="*/ 1334083 w 1463684"/>
                <a:gd name="connsiteY18" fmla="*/ 365582 h 958428"/>
                <a:gd name="connsiteX19" fmla="*/ 1077562 w 1463684"/>
                <a:gd name="connsiteY19" fmla="*/ 0 h 95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3684" h="958428">
                  <a:moveTo>
                    <a:pt x="299511" y="28518"/>
                  </a:moveTo>
                  <a:cubicBezTo>
                    <a:pt x="284964" y="88153"/>
                    <a:pt x="264974" y="133620"/>
                    <a:pt x="243971" y="186110"/>
                  </a:cubicBezTo>
                  <a:cubicBezTo>
                    <a:pt x="222968" y="238600"/>
                    <a:pt x="201743" y="289570"/>
                    <a:pt x="173490" y="343457"/>
                  </a:cubicBezTo>
                  <a:cubicBezTo>
                    <a:pt x="145237" y="397344"/>
                    <a:pt x="103328" y="452591"/>
                    <a:pt x="74451" y="509433"/>
                  </a:cubicBezTo>
                  <a:cubicBezTo>
                    <a:pt x="45574" y="566275"/>
                    <a:pt x="3268" y="631449"/>
                    <a:pt x="228" y="684510"/>
                  </a:cubicBezTo>
                  <a:cubicBezTo>
                    <a:pt x="-2812" y="737571"/>
                    <a:pt x="24936" y="788071"/>
                    <a:pt x="56211" y="827799"/>
                  </a:cubicBezTo>
                  <a:cubicBezTo>
                    <a:pt x="87486" y="867527"/>
                    <a:pt x="143430" y="901272"/>
                    <a:pt x="187881" y="922877"/>
                  </a:cubicBezTo>
                  <a:cubicBezTo>
                    <a:pt x="232332" y="944482"/>
                    <a:pt x="261302" y="953295"/>
                    <a:pt x="322919" y="957431"/>
                  </a:cubicBezTo>
                  <a:cubicBezTo>
                    <a:pt x="384536" y="961567"/>
                    <a:pt x="479269" y="951769"/>
                    <a:pt x="557581" y="947696"/>
                  </a:cubicBezTo>
                  <a:cubicBezTo>
                    <a:pt x="635893" y="943623"/>
                    <a:pt x="743526" y="936997"/>
                    <a:pt x="792792" y="932992"/>
                  </a:cubicBezTo>
                  <a:cubicBezTo>
                    <a:pt x="842058" y="928987"/>
                    <a:pt x="819000" y="928109"/>
                    <a:pt x="853175" y="923664"/>
                  </a:cubicBezTo>
                  <a:cubicBezTo>
                    <a:pt x="887350" y="919219"/>
                    <a:pt x="944119" y="911584"/>
                    <a:pt x="997841" y="906323"/>
                  </a:cubicBezTo>
                  <a:cubicBezTo>
                    <a:pt x="1051563" y="901062"/>
                    <a:pt x="1116982" y="899131"/>
                    <a:pt x="1175507" y="892100"/>
                  </a:cubicBezTo>
                  <a:cubicBezTo>
                    <a:pt x="1234032" y="885069"/>
                    <a:pt x="1305458" y="885020"/>
                    <a:pt x="1348993" y="864136"/>
                  </a:cubicBezTo>
                  <a:cubicBezTo>
                    <a:pt x="1392528" y="843252"/>
                    <a:pt x="1417605" y="796965"/>
                    <a:pt x="1436720" y="766798"/>
                  </a:cubicBezTo>
                  <a:cubicBezTo>
                    <a:pt x="1455835" y="736631"/>
                    <a:pt x="1436893" y="790290"/>
                    <a:pt x="1463684" y="683133"/>
                  </a:cubicBezTo>
                  <a:cubicBezTo>
                    <a:pt x="1460574" y="645810"/>
                    <a:pt x="1462985" y="620670"/>
                    <a:pt x="1455381" y="589516"/>
                  </a:cubicBezTo>
                  <a:cubicBezTo>
                    <a:pt x="1447777" y="558362"/>
                    <a:pt x="1438275" y="533532"/>
                    <a:pt x="1418059" y="496210"/>
                  </a:cubicBezTo>
                  <a:cubicBezTo>
                    <a:pt x="1397843" y="458888"/>
                    <a:pt x="1390832" y="448284"/>
                    <a:pt x="1334083" y="365582"/>
                  </a:cubicBezTo>
                  <a:cubicBezTo>
                    <a:pt x="1277334" y="282880"/>
                    <a:pt x="1136585" y="121298"/>
                    <a:pt x="1077562" y="0"/>
                  </a:cubicBezTo>
                </a:path>
              </a:pathLst>
            </a:custGeom>
            <a:solidFill>
              <a:srgbClr val="F8FAEB"/>
            </a:solidFill>
            <a:ln w="28575">
              <a:solidFill>
                <a:srgbClr val="BDB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64E9C7-776A-4EFF-B5B7-C24CAE2A87F8}"/>
                </a:ext>
              </a:extLst>
            </p:cNvPr>
            <p:cNvSpPr/>
            <p:nvPr/>
          </p:nvSpPr>
          <p:spPr>
            <a:xfrm rot="19511146">
              <a:off x="717344" y="1759630"/>
              <a:ext cx="2364686" cy="2311641"/>
            </a:xfrm>
            <a:custGeom>
              <a:avLst/>
              <a:gdLst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590420 w 1448836"/>
                <a:gd name="connsiteY31" fmla="*/ 1362269 h 1492898"/>
                <a:gd name="connsiteX32" fmla="*/ 749040 w 1448836"/>
                <a:gd name="connsiteY32" fmla="*/ 1334278 h 1492898"/>
                <a:gd name="connsiteX33" fmla="*/ 991636 w 1448836"/>
                <a:gd name="connsiteY33" fmla="*/ 1343608 h 1492898"/>
                <a:gd name="connsiteX34" fmla="*/ 1019628 w 1448836"/>
                <a:gd name="connsiteY34" fmla="*/ 1352939 h 1492898"/>
                <a:gd name="connsiteX35" fmla="*/ 1075612 w 1448836"/>
                <a:gd name="connsiteY35" fmla="*/ 1390261 h 1492898"/>
                <a:gd name="connsiteX36" fmla="*/ 1094273 w 1448836"/>
                <a:gd name="connsiteY36" fmla="*/ 1408923 h 1492898"/>
                <a:gd name="connsiteX37" fmla="*/ 1150256 w 1448836"/>
                <a:gd name="connsiteY37" fmla="*/ 1427584 h 1492898"/>
                <a:gd name="connsiteX38" fmla="*/ 1392852 w 1448836"/>
                <a:gd name="connsiteY38" fmla="*/ 1380931 h 1492898"/>
                <a:gd name="connsiteX39" fmla="*/ 1411514 w 1448836"/>
                <a:gd name="connsiteY39" fmla="*/ 1362269 h 1492898"/>
                <a:gd name="connsiteX40" fmla="*/ 1420844 w 1448836"/>
                <a:gd name="connsiteY40" fmla="*/ 1324947 h 1492898"/>
                <a:gd name="connsiteX41" fmla="*/ 1448836 w 1448836"/>
                <a:gd name="connsiteY41" fmla="*/ 1259633 h 1492898"/>
                <a:gd name="connsiteX42" fmla="*/ 1439505 w 1448836"/>
                <a:gd name="connsiteY42" fmla="*/ 1147665 h 1492898"/>
                <a:gd name="connsiteX43" fmla="*/ 1420844 w 1448836"/>
                <a:gd name="connsiteY43" fmla="*/ 1119674 h 1492898"/>
                <a:gd name="connsiteX44" fmla="*/ 1402183 w 1448836"/>
                <a:gd name="connsiteY44" fmla="*/ 1054359 h 1492898"/>
                <a:gd name="connsiteX45" fmla="*/ 1355530 w 1448836"/>
                <a:gd name="connsiteY45" fmla="*/ 998376 h 1492898"/>
                <a:gd name="connsiteX46" fmla="*/ 1318207 w 1448836"/>
                <a:gd name="connsiteY46" fmla="*/ 923731 h 1492898"/>
                <a:gd name="connsiteX47" fmla="*/ 1290216 w 1448836"/>
                <a:gd name="connsiteY47" fmla="*/ 849086 h 1492898"/>
                <a:gd name="connsiteX48" fmla="*/ 1252893 w 1448836"/>
                <a:gd name="connsiteY48" fmla="*/ 709127 h 1492898"/>
                <a:gd name="connsiteX49" fmla="*/ 1234232 w 1448836"/>
                <a:gd name="connsiteY49" fmla="*/ 681135 h 1492898"/>
                <a:gd name="connsiteX50" fmla="*/ 1215571 w 1448836"/>
                <a:gd name="connsiteY50" fmla="*/ 615820 h 1492898"/>
                <a:gd name="connsiteX51" fmla="*/ 1196910 w 1448836"/>
                <a:gd name="connsiteY51" fmla="*/ 587829 h 1492898"/>
                <a:gd name="connsiteX52" fmla="*/ 1150256 w 1448836"/>
                <a:gd name="connsiteY52" fmla="*/ 541176 h 1492898"/>
                <a:gd name="connsiteX53" fmla="*/ 1103603 w 1448836"/>
                <a:gd name="connsiteY53" fmla="*/ 503853 h 1492898"/>
                <a:gd name="connsiteX54" fmla="*/ 1066281 w 1448836"/>
                <a:gd name="connsiteY54" fmla="*/ 447869 h 1492898"/>
                <a:gd name="connsiteX55" fmla="*/ 1056950 w 1448836"/>
                <a:gd name="connsiteY55" fmla="*/ 419878 h 1492898"/>
                <a:gd name="connsiteX56" fmla="*/ 1047620 w 1448836"/>
                <a:gd name="connsiteY56" fmla="*/ 373225 h 1492898"/>
                <a:gd name="connsiteX57" fmla="*/ 1028959 w 1448836"/>
                <a:gd name="connsiteY57" fmla="*/ 326572 h 1492898"/>
                <a:gd name="connsiteX58" fmla="*/ 1019628 w 1448836"/>
                <a:gd name="connsiteY58" fmla="*/ 242596 h 1492898"/>
                <a:gd name="connsiteX59" fmla="*/ 991636 w 1448836"/>
                <a:gd name="connsiteY59" fmla="*/ 195943 h 1492898"/>
                <a:gd name="connsiteX60" fmla="*/ 972975 w 1448836"/>
                <a:gd name="connsiteY60" fmla="*/ 130629 h 1492898"/>
                <a:gd name="connsiteX61" fmla="*/ 954314 w 1448836"/>
                <a:gd name="connsiteY61" fmla="*/ 102637 h 1492898"/>
                <a:gd name="connsiteX62" fmla="*/ 954314 w 1448836"/>
                <a:gd name="connsiteY6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749040 w 1448836"/>
                <a:gd name="connsiteY31" fmla="*/ 1334278 h 1492898"/>
                <a:gd name="connsiteX32" fmla="*/ 991636 w 1448836"/>
                <a:gd name="connsiteY32" fmla="*/ 1343608 h 1492898"/>
                <a:gd name="connsiteX33" fmla="*/ 1019628 w 1448836"/>
                <a:gd name="connsiteY33" fmla="*/ 1352939 h 1492898"/>
                <a:gd name="connsiteX34" fmla="*/ 1075612 w 1448836"/>
                <a:gd name="connsiteY34" fmla="*/ 1390261 h 1492898"/>
                <a:gd name="connsiteX35" fmla="*/ 1094273 w 1448836"/>
                <a:gd name="connsiteY35" fmla="*/ 1408923 h 1492898"/>
                <a:gd name="connsiteX36" fmla="*/ 1150256 w 1448836"/>
                <a:gd name="connsiteY36" fmla="*/ 1427584 h 1492898"/>
                <a:gd name="connsiteX37" fmla="*/ 1392852 w 1448836"/>
                <a:gd name="connsiteY37" fmla="*/ 1380931 h 1492898"/>
                <a:gd name="connsiteX38" fmla="*/ 1411514 w 1448836"/>
                <a:gd name="connsiteY38" fmla="*/ 1362269 h 1492898"/>
                <a:gd name="connsiteX39" fmla="*/ 1420844 w 1448836"/>
                <a:gd name="connsiteY39" fmla="*/ 1324947 h 1492898"/>
                <a:gd name="connsiteX40" fmla="*/ 1448836 w 1448836"/>
                <a:gd name="connsiteY40" fmla="*/ 1259633 h 1492898"/>
                <a:gd name="connsiteX41" fmla="*/ 1439505 w 1448836"/>
                <a:gd name="connsiteY41" fmla="*/ 1147665 h 1492898"/>
                <a:gd name="connsiteX42" fmla="*/ 1420844 w 1448836"/>
                <a:gd name="connsiteY42" fmla="*/ 1119674 h 1492898"/>
                <a:gd name="connsiteX43" fmla="*/ 1402183 w 1448836"/>
                <a:gd name="connsiteY43" fmla="*/ 1054359 h 1492898"/>
                <a:gd name="connsiteX44" fmla="*/ 1355530 w 1448836"/>
                <a:gd name="connsiteY44" fmla="*/ 998376 h 1492898"/>
                <a:gd name="connsiteX45" fmla="*/ 1318207 w 1448836"/>
                <a:gd name="connsiteY45" fmla="*/ 923731 h 1492898"/>
                <a:gd name="connsiteX46" fmla="*/ 1290216 w 1448836"/>
                <a:gd name="connsiteY46" fmla="*/ 849086 h 1492898"/>
                <a:gd name="connsiteX47" fmla="*/ 1252893 w 1448836"/>
                <a:gd name="connsiteY47" fmla="*/ 709127 h 1492898"/>
                <a:gd name="connsiteX48" fmla="*/ 1234232 w 1448836"/>
                <a:gd name="connsiteY48" fmla="*/ 681135 h 1492898"/>
                <a:gd name="connsiteX49" fmla="*/ 1215571 w 1448836"/>
                <a:gd name="connsiteY49" fmla="*/ 615820 h 1492898"/>
                <a:gd name="connsiteX50" fmla="*/ 1196910 w 1448836"/>
                <a:gd name="connsiteY50" fmla="*/ 587829 h 1492898"/>
                <a:gd name="connsiteX51" fmla="*/ 1150256 w 1448836"/>
                <a:gd name="connsiteY51" fmla="*/ 541176 h 1492898"/>
                <a:gd name="connsiteX52" fmla="*/ 1103603 w 1448836"/>
                <a:gd name="connsiteY52" fmla="*/ 503853 h 1492898"/>
                <a:gd name="connsiteX53" fmla="*/ 1066281 w 1448836"/>
                <a:gd name="connsiteY53" fmla="*/ 447869 h 1492898"/>
                <a:gd name="connsiteX54" fmla="*/ 1056950 w 1448836"/>
                <a:gd name="connsiteY54" fmla="*/ 419878 h 1492898"/>
                <a:gd name="connsiteX55" fmla="*/ 1047620 w 1448836"/>
                <a:gd name="connsiteY55" fmla="*/ 373225 h 1492898"/>
                <a:gd name="connsiteX56" fmla="*/ 1028959 w 1448836"/>
                <a:gd name="connsiteY56" fmla="*/ 326572 h 1492898"/>
                <a:gd name="connsiteX57" fmla="*/ 1019628 w 1448836"/>
                <a:gd name="connsiteY57" fmla="*/ 242596 h 1492898"/>
                <a:gd name="connsiteX58" fmla="*/ 991636 w 1448836"/>
                <a:gd name="connsiteY58" fmla="*/ 195943 h 1492898"/>
                <a:gd name="connsiteX59" fmla="*/ 972975 w 1448836"/>
                <a:gd name="connsiteY59" fmla="*/ 130629 h 1492898"/>
                <a:gd name="connsiteX60" fmla="*/ 954314 w 1448836"/>
                <a:gd name="connsiteY60" fmla="*/ 102637 h 1492898"/>
                <a:gd name="connsiteX61" fmla="*/ 954314 w 1448836"/>
                <a:gd name="connsiteY6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749040 w 1448836"/>
                <a:gd name="connsiteY30" fmla="*/ 1334278 h 1492898"/>
                <a:gd name="connsiteX31" fmla="*/ 991636 w 1448836"/>
                <a:gd name="connsiteY31" fmla="*/ 1343608 h 1492898"/>
                <a:gd name="connsiteX32" fmla="*/ 1019628 w 1448836"/>
                <a:gd name="connsiteY32" fmla="*/ 1352939 h 1492898"/>
                <a:gd name="connsiteX33" fmla="*/ 1075612 w 1448836"/>
                <a:gd name="connsiteY33" fmla="*/ 1390261 h 1492898"/>
                <a:gd name="connsiteX34" fmla="*/ 1094273 w 1448836"/>
                <a:gd name="connsiteY34" fmla="*/ 1408923 h 1492898"/>
                <a:gd name="connsiteX35" fmla="*/ 1150256 w 1448836"/>
                <a:gd name="connsiteY35" fmla="*/ 1427584 h 1492898"/>
                <a:gd name="connsiteX36" fmla="*/ 1392852 w 1448836"/>
                <a:gd name="connsiteY36" fmla="*/ 1380931 h 1492898"/>
                <a:gd name="connsiteX37" fmla="*/ 1411514 w 1448836"/>
                <a:gd name="connsiteY37" fmla="*/ 1362269 h 1492898"/>
                <a:gd name="connsiteX38" fmla="*/ 1420844 w 1448836"/>
                <a:gd name="connsiteY38" fmla="*/ 1324947 h 1492898"/>
                <a:gd name="connsiteX39" fmla="*/ 1448836 w 1448836"/>
                <a:gd name="connsiteY39" fmla="*/ 1259633 h 1492898"/>
                <a:gd name="connsiteX40" fmla="*/ 1439505 w 1448836"/>
                <a:gd name="connsiteY40" fmla="*/ 1147665 h 1492898"/>
                <a:gd name="connsiteX41" fmla="*/ 1420844 w 1448836"/>
                <a:gd name="connsiteY41" fmla="*/ 1119674 h 1492898"/>
                <a:gd name="connsiteX42" fmla="*/ 1402183 w 1448836"/>
                <a:gd name="connsiteY42" fmla="*/ 1054359 h 1492898"/>
                <a:gd name="connsiteX43" fmla="*/ 1355530 w 1448836"/>
                <a:gd name="connsiteY43" fmla="*/ 998376 h 1492898"/>
                <a:gd name="connsiteX44" fmla="*/ 1318207 w 1448836"/>
                <a:gd name="connsiteY44" fmla="*/ 923731 h 1492898"/>
                <a:gd name="connsiteX45" fmla="*/ 1290216 w 1448836"/>
                <a:gd name="connsiteY45" fmla="*/ 849086 h 1492898"/>
                <a:gd name="connsiteX46" fmla="*/ 1252893 w 1448836"/>
                <a:gd name="connsiteY46" fmla="*/ 709127 h 1492898"/>
                <a:gd name="connsiteX47" fmla="*/ 1234232 w 1448836"/>
                <a:gd name="connsiteY47" fmla="*/ 681135 h 1492898"/>
                <a:gd name="connsiteX48" fmla="*/ 1215571 w 1448836"/>
                <a:gd name="connsiteY48" fmla="*/ 615820 h 1492898"/>
                <a:gd name="connsiteX49" fmla="*/ 1196910 w 1448836"/>
                <a:gd name="connsiteY49" fmla="*/ 587829 h 1492898"/>
                <a:gd name="connsiteX50" fmla="*/ 1150256 w 1448836"/>
                <a:gd name="connsiteY50" fmla="*/ 541176 h 1492898"/>
                <a:gd name="connsiteX51" fmla="*/ 1103603 w 1448836"/>
                <a:gd name="connsiteY51" fmla="*/ 503853 h 1492898"/>
                <a:gd name="connsiteX52" fmla="*/ 1066281 w 1448836"/>
                <a:gd name="connsiteY52" fmla="*/ 447869 h 1492898"/>
                <a:gd name="connsiteX53" fmla="*/ 1056950 w 1448836"/>
                <a:gd name="connsiteY53" fmla="*/ 419878 h 1492898"/>
                <a:gd name="connsiteX54" fmla="*/ 1047620 w 1448836"/>
                <a:gd name="connsiteY54" fmla="*/ 373225 h 1492898"/>
                <a:gd name="connsiteX55" fmla="*/ 1028959 w 1448836"/>
                <a:gd name="connsiteY55" fmla="*/ 326572 h 1492898"/>
                <a:gd name="connsiteX56" fmla="*/ 1019628 w 1448836"/>
                <a:gd name="connsiteY56" fmla="*/ 242596 h 1492898"/>
                <a:gd name="connsiteX57" fmla="*/ 991636 w 1448836"/>
                <a:gd name="connsiteY57" fmla="*/ 195943 h 1492898"/>
                <a:gd name="connsiteX58" fmla="*/ 972975 w 1448836"/>
                <a:gd name="connsiteY58" fmla="*/ 130629 h 1492898"/>
                <a:gd name="connsiteX59" fmla="*/ 954314 w 1448836"/>
                <a:gd name="connsiteY59" fmla="*/ 102637 h 1492898"/>
                <a:gd name="connsiteX60" fmla="*/ 954314 w 1448836"/>
                <a:gd name="connsiteY6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19628 w 1448836"/>
                <a:gd name="connsiteY31" fmla="*/ 1352939 h 1492898"/>
                <a:gd name="connsiteX32" fmla="*/ 1075612 w 1448836"/>
                <a:gd name="connsiteY32" fmla="*/ 1390261 h 1492898"/>
                <a:gd name="connsiteX33" fmla="*/ 1094273 w 1448836"/>
                <a:gd name="connsiteY33" fmla="*/ 1408923 h 1492898"/>
                <a:gd name="connsiteX34" fmla="*/ 1150256 w 1448836"/>
                <a:gd name="connsiteY34" fmla="*/ 1427584 h 1492898"/>
                <a:gd name="connsiteX35" fmla="*/ 1392852 w 1448836"/>
                <a:gd name="connsiteY35" fmla="*/ 1380931 h 1492898"/>
                <a:gd name="connsiteX36" fmla="*/ 1411514 w 1448836"/>
                <a:gd name="connsiteY36" fmla="*/ 1362269 h 1492898"/>
                <a:gd name="connsiteX37" fmla="*/ 1420844 w 1448836"/>
                <a:gd name="connsiteY37" fmla="*/ 1324947 h 1492898"/>
                <a:gd name="connsiteX38" fmla="*/ 1448836 w 1448836"/>
                <a:gd name="connsiteY38" fmla="*/ 1259633 h 1492898"/>
                <a:gd name="connsiteX39" fmla="*/ 1439505 w 1448836"/>
                <a:gd name="connsiteY39" fmla="*/ 1147665 h 1492898"/>
                <a:gd name="connsiteX40" fmla="*/ 1420844 w 1448836"/>
                <a:gd name="connsiteY40" fmla="*/ 1119674 h 1492898"/>
                <a:gd name="connsiteX41" fmla="*/ 1402183 w 1448836"/>
                <a:gd name="connsiteY41" fmla="*/ 1054359 h 1492898"/>
                <a:gd name="connsiteX42" fmla="*/ 1355530 w 1448836"/>
                <a:gd name="connsiteY42" fmla="*/ 998376 h 1492898"/>
                <a:gd name="connsiteX43" fmla="*/ 1318207 w 1448836"/>
                <a:gd name="connsiteY43" fmla="*/ 923731 h 1492898"/>
                <a:gd name="connsiteX44" fmla="*/ 1290216 w 1448836"/>
                <a:gd name="connsiteY44" fmla="*/ 849086 h 1492898"/>
                <a:gd name="connsiteX45" fmla="*/ 1252893 w 1448836"/>
                <a:gd name="connsiteY45" fmla="*/ 709127 h 1492898"/>
                <a:gd name="connsiteX46" fmla="*/ 1234232 w 1448836"/>
                <a:gd name="connsiteY46" fmla="*/ 681135 h 1492898"/>
                <a:gd name="connsiteX47" fmla="*/ 1215571 w 1448836"/>
                <a:gd name="connsiteY47" fmla="*/ 615820 h 1492898"/>
                <a:gd name="connsiteX48" fmla="*/ 1196910 w 1448836"/>
                <a:gd name="connsiteY48" fmla="*/ 587829 h 1492898"/>
                <a:gd name="connsiteX49" fmla="*/ 1150256 w 1448836"/>
                <a:gd name="connsiteY49" fmla="*/ 541176 h 1492898"/>
                <a:gd name="connsiteX50" fmla="*/ 1103603 w 1448836"/>
                <a:gd name="connsiteY50" fmla="*/ 503853 h 1492898"/>
                <a:gd name="connsiteX51" fmla="*/ 1066281 w 1448836"/>
                <a:gd name="connsiteY51" fmla="*/ 447869 h 1492898"/>
                <a:gd name="connsiteX52" fmla="*/ 1056950 w 1448836"/>
                <a:gd name="connsiteY52" fmla="*/ 419878 h 1492898"/>
                <a:gd name="connsiteX53" fmla="*/ 1047620 w 1448836"/>
                <a:gd name="connsiteY53" fmla="*/ 373225 h 1492898"/>
                <a:gd name="connsiteX54" fmla="*/ 1028959 w 1448836"/>
                <a:gd name="connsiteY54" fmla="*/ 326572 h 1492898"/>
                <a:gd name="connsiteX55" fmla="*/ 1019628 w 1448836"/>
                <a:gd name="connsiteY55" fmla="*/ 242596 h 1492898"/>
                <a:gd name="connsiteX56" fmla="*/ 991636 w 1448836"/>
                <a:gd name="connsiteY56" fmla="*/ 195943 h 1492898"/>
                <a:gd name="connsiteX57" fmla="*/ 972975 w 1448836"/>
                <a:gd name="connsiteY57" fmla="*/ 130629 h 1492898"/>
                <a:gd name="connsiteX58" fmla="*/ 954314 w 1448836"/>
                <a:gd name="connsiteY58" fmla="*/ 102637 h 1492898"/>
                <a:gd name="connsiteX59" fmla="*/ 954314 w 1448836"/>
                <a:gd name="connsiteY5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75612 w 1448836"/>
                <a:gd name="connsiteY31" fmla="*/ 1390261 h 1492898"/>
                <a:gd name="connsiteX32" fmla="*/ 1094273 w 1448836"/>
                <a:gd name="connsiteY32" fmla="*/ 1408923 h 1492898"/>
                <a:gd name="connsiteX33" fmla="*/ 1150256 w 1448836"/>
                <a:gd name="connsiteY33" fmla="*/ 1427584 h 1492898"/>
                <a:gd name="connsiteX34" fmla="*/ 1392852 w 1448836"/>
                <a:gd name="connsiteY34" fmla="*/ 1380931 h 1492898"/>
                <a:gd name="connsiteX35" fmla="*/ 1411514 w 1448836"/>
                <a:gd name="connsiteY35" fmla="*/ 1362269 h 1492898"/>
                <a:gd name="connsiteX36" fmla="*/ 1420844 w 1448836"/>
                <a:gd name="connsiteY36" fmla="*/ 1324947 h 1492898"/>
                <a:gd name="connsiteX37" fmla="*/ 1448836 w 1448836"/>
                <a:gd name="connsiteY37" fmla="*/ 1259633 h 1492898"/>
                <a:gd name="connsiteX38" fmla="*/ 1439505 w 1448836"/>
                <a:gd name="connsiteY38" fmla="*/ 1147665 h 1492898"/>
                <a:gd name="connsiteX39" fmla="*/ 1420844 w 1448836"/>
                <a:gd name="connsiteY39" fmla="*/ 1119674 h 1492898"/>
                <a:gd name="connsiteX40" fmla="*/ 1402183 w 1448836"/>
                <a:gd name="connsiteY40" fmla="*/ 1054359 h 1492898"/>
                <a:gd name="connsiteX41" fmla="*/ 1355530 w 1448836"/>
                <a:gd name="connsiteY41" fmla="*/ 998376 h 1492898"/>
                <a:gd name="connsiteX42" fmla="*/ 1318207 w 1448836"/>
                <a:gd name="connsiteY42" fmla="*/ 923731 h 1492898"/>
                <a:gd name="connsiteX43" fmla="*/ 1290216 w 1448836"/>
                <a:gd name="connsiteY43" fmla="*/ 849086 h 1492898"/>
                <a:gd name="connsiteX44" fmla="*/ 1252893 w 1448836"/>
                <a:gd name="connsiteY44" fmla="*/ 709127 h 1492898"/>
                <a:gd name="connsiteX45" fmla="*/ 1234232 w 1448836"/>
                <a:gd name="connsiteY45" fmla="*/ 681135 h 1492898"/>
                <a:gd name="connsiteX46" fmla="*/ 1215571 w 1448836"/>
                <a:gd name="connsiteY46" fmla="*/ 615820 h 1492898"/>
                <a:gd name="connsiteX47" fmla="*/ 1196910 w 1448836"/>
                <a:gd name="connsiteY47" fmla="*/ 587829 h 1492898"/>
                <a:gd name="connsiteX48" fmla="*/ 1150256 w 1448836"/>
                <a:gd name="connsiteY48" fmla="*/ 541176 h 1492898"/>
                <a:gd name="connsiteX49" fmla="*/ 1103603 w 1448836"/>
                <a:gd name="connsiteY49" fmla="*/ 503853 h 1492898"/>
                <a:gd name="connsiteX50" fmla="*/ 1066281 w 1448836"/>
                <a:gd name="connsiteY50" fmla="*/ 447869 h 1492898"/>
                <a:gd name="connsiteX51" fmla="*/ 1056950 w 1448836"/>
                <a:gd name="connsiteY51" fmla="*/ 419878 h 1492898"/>
                <a:gd name="connsiteX52" fmla="*/ 1047620 w 1448836"/>
                <a:gd name="connsiteY52" fmla="*/ 373225 h 1492898"/>
                <a:gd name="connsiteX53" fmla="*/ 1028959 w 1448836"/>
                <a:gd name="connsiteY53" fmla="*/ 326572 h 1492898"/>
                <a:gd name="connsiteX54" fmla="*/ 1019628 w 1448836"/>
                <a:gd name="connsiteY54" fmla="*/ 242596 h 1492898"/>
                <a:gd name="connsiteX55" fmla="*/ 991636 w 1448836"/>
                <a:gd name="connsiteY55" fmla="*/ 195943 h 1492898"/>
                <a:gd name="connsiteX56" fmla="*/ 972975 w 1448836"/>
                <a:gd name="connsiteY56" fmla="*/ 130629 h 1492898"/>
                <a:gd name="connsiteX57" fmla="*/ 954314 w 1448836"/>
                <a:gd name="connsiteY57" fmla="*/ 102637 h 1492898"/>
                <a:gd name="connsiteX58" fmla="*/ 954314 w 1448836"/>
                <a:gd name="connsiteY58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150256 w 1448836"/>
                <a:gd name="connsiteY32" fmla="*/ 1427584 h 1492898"/>
                <a:gd name="connsiteX33" fmla="*/ 1392852 w 1448836"/>
                <a:gd name="connsiteY33" fmla="*/ 1380931 h 1492898"/>
                <a:gd name="connsiteX34" fmla="*/ 1411514 w 1448836"/>
                <a:gd name="connsiteY34" fmla="*/ 1362269 h 1492898"/>
                <a:gd name="connsiteX35" fmla="*/ 1420844 w 1448836"/>
                <a:gd name="connsiteY35" fmla="*/ 1324947 h 1492898"/>
                <a:gd name="connsiteX36" fmla="*/ 1448836 w 1448836"/>
                <a:gd name="connsiteY36" fmla="*/ 1259633 h 1492898"/>
                <a:gd name="connsiteX37" fmla="*/ 1439505 w 1448836"/>
                <a:gd name="connsiteY37" fmla="*/ 1147665 h 1492898"/>
                <a:gd name="connsiteX38" fmla="*/ 1420844 w 1448836"/>
                <a:gd name="connsiteY38" fmla="*/ 1119674 h 1492898"/>
                <a:gd name="connsiteX39" fmla="*/ 1402183 w 1448836"/>
                <a:gd name="connsiteY39" fmla="*/ 1054359 h 1492898"/>
                <a:gd name="connsiteX40" fmla="*/ 1355530 w 1448836"/>
                <a:gd name="connsiteY40" fmla="*/ 998376 h 1492898"/>
                <a:gd name="connsiteX41" fmla="*/ 1318207 w 1448836"/>
                <a:gd name="connsiteY41" fmla="*/ 923731 h 1492898"/>
                <a:gd name="connsiteX42" fmla="*/ 1290216 w 1448836"/>
                <a:gd name="connsiteY42" fmla="*/ 849086 h 1492898"/>
                <a:gd name="connsiteX43" fmla="*/ 1252893 w 1448836"/>
                <a:gd name="connsiteY43" fmla="*/ 709127 h 1492898"/>
                <a:gd name="connsiteX44" fmla="*/ 1234232 w 1448836"/>
                <a:gd name="connsiteY44" fmla="*/ 681135 h 1492898"/>
                <a:gd name="connsiteX45" fmla="*/ 1215571 w 1448836"/>
                <a:gd name="connsiteY45" fmla="*/ 615820 h 1492898"/>
                <a:gd name="connsiteX46" fmla="*/ 1196910 w 1448836"/>
                <a:gd name="connsiteY46" fmla="*/ 587829 h 1492898"/>
                <a:gd name="connsiteX47" fmla="*/ 1150256 w 1448836"/>
                <a:gd name="connsiteY47" fmla="*/ 541176 h 1492898"/>
                <a:gd name="connsiteX48" fmla="*/ 1103603 w 1448836"/>
                <a:gd name="connsiteY48" fmla="*/ 503853 h 1492898"/>
                <a:gd name="connsiteX49" fmla="*/ 1066281 w 1448836"/>
                <a:gd name="connsiteY49" fmla="*/ 447869 h 1492898"/>
                <a:gd name="connsiteX50" fmla="*/ 1056950 w 1448836"/>
                <a:gd name="connsiteY50" fmla="*/ 419878 h 1492898"/>
                <a:gd name="connsiteX51" fmla="*/ 1047620 w 1448836"/>
                <a:gd name="connsiteY51" fmla="*/ 373225 h 1492898"/>
                <a:gd name="connsiteX52" fmla="*/ 1028959 w 1448836"/>
                <a:gd name="connsiteY52" fmla="*/ 326572 h 1492898"/>
                <a:gd name="connsiteX53" fmla="*/ 1019628 w 1448836"/>
                <a:gd name="connsiteY53" fmla="*/ 242596 h 1492898"/>
                <a:gd name="connsiteX54" fmla="*/ 991636 w 1448836"/>
                <a:gd name="connsiteY54" fmla="*/ 195943 h 1492898"/>
                <a:gd name="connsiteX55" fmla="*/ 972975 w 1448836"/>
                <a:gd name="connsiteY55" fmla="*/ 130629 h 1492898"/>
                <a:gd name="connsiteX56" fmla="*/ 954314 w 1448836"/>
                <a:gd name="connsiteY56" fmla="*/ 102637 h 1492898"/>
                <a:gd name="connsiteX57" fmla="*/ 954314 w 1448836"/>
                <a:gd name="connsiteY57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411514 w 1448836"/>
                <a:gd name="connsiteY33" fmla="*/ 1362269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310424 w 1448836"/>
                <a:gd name="connsiteY33" fmla="*/ 1444978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92852 w 1466803"/>
                <a:gd name="connsiteY32" fmla="*/ 1380931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33117 w 1466803"/>
                <a:gd name="connsiteY32" fmla="*/ 1436070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103603 w 1448836"/>
                <a:gd name="connsiteY45" fmla="*/ 503853 h 1492898"/>
                <a:gd name="connsiteX46" fmla="*/ 1066281 w 1448836"/>
                <a:gd name="connsiteY46" fmla="*/ 447869 h 1492898"/>
                <a:gd name="connsiteX47" fmla="*/ 1056950 w 1448836"/>
                <a:gd name="connsiteY47" fmla="*/ 419878 h 1492898"/>
                <a:gd name="connsiteX48" fmla="*/ 1047620 w 1448836"/>
                <a:gd name="connsiteY48" fmla="*/ 373225 h 1492898"/>
                <a:gd name="connsiteX49" fmla="*/ 1028959 w 1448836"/>
                <a:gd name="connsiteY49" fmla="*/ 326572 h 1492898"/>
                <a:gd name="connsiteX50" fmla="*/ 1019628 w 1448836"/>
                <a:gd name="connsiteY50" fmla="*/ 242596 h 1492898"/>
                <a:gd name="connsiteX51" fmla="*/ 991636 w 1448836"/>
                <a:gd name="connsiteY51" fmla="*/ 195943 h 1492898"/>
                <a:gd name="connsiteX52" fmla="*/ 972975 w 1448836"/>
                <a:gd name="connsiteY52" fmla="*/ 130629 h 1492898"/>
                <a:gd name="connsiteX53" fmla="*/ 954314 w 1448836"/>
                <a:gd name="connsiteY53" fmla="*/ 102637 h 1492898"/>
                <a:gd name="connsiteX54" fmla="*/ 954314 w 1448836"/>
                <a:gd name="connsiteY54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066281 w 1448836"/>
                <a:gd name="connsiteY45" fmla="*/ 447869 h 1492898"/>
                <a:gd name="connsiteX46" fmla="*/ 1056950 w 1448836"/>
                <a:gd name="connsiteY46" fmla="*/ 419878 h 1492898"/>
                <a:gd name="connsiteX47" fmla="*/ 1047620 w 1448836"/>
                <a:gd name="connsiteY47" fmla="*/ 373225 h 1492898"/>
                <a:gd name="connsiteX48" fmla="*/ 1028959 w 1448836"/>
                <a:gd name="connsiteY48" fmla="*/ 326572 h 1492898"/>
                <a:gd name="connsiteX49" fmla="*/ 1019628 w 1448836"/>
                <a:gd name="connsiteY49" fmla="*/ 242596 h 1492898"/>
                <a:gd name="connsiteX50" fmla="*/ 991636 w 1448836"/>
                <a:gd name="connsiteY50" fmla="*/ 195943 h 1492898"/>
                <a:gd name="connsiteX51" fmla="*/ 972975 w 1448836"/>
                <a:gd name="connsiteY51" fmla="*/ 130629 h 1492898"/>
                <a:gd name="connsiteX52" fmla="*/ 954314 w 1448836"/>
                <a:gd name="connsiteY52" fmla="*/ 102637 h 1492898"/>
                <a:gd name="connsiteX53" fmla="*/ 954314 w 1448836"/>
                <a:gd name="connsiteY53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066281 w 1448836"/>
                <a:gd name="connsiteY44" fmla="*/ 447869 h 1492898"/>
                <a:gd name="connsiteX45" fmla="*/ 1056950 w 1448836"/>
                <a:gd name="connsiteY45" fmla="*/ 419878 h 1492898"/>
                <a:gd name="connsiteX46" fmla="*/ 1047620 w 1448836"/>
                <a:gd name="connsiteY46" fmla="*/ 373225 h 1492898"/>
                <a:gd name="connsiteX47" fmla="*/ 1028959 w 1448836"/>
                <a:gd name="connsiteY47" fmla="*/ 326572 h 1492898"/>
                <a:gd name="connsiteX48" fmla="*/ 1019628 w 1448836"/>
                <a:gd name="connsiteY48" fmla="*/ 242596 h 1492898"/>
                <a:gd name="connsiteX49" fmla="*/ 991636 w 1448836"/>
                <a:gd name="connsiteY49" fmla="*/ 195943 h 1492898"/>
                <a:gd name="connsiteX50" fmla="*/ 972975 w 1448836"/>
                <a:gd name="connsiteY50" fmla="*/ 130629 h 1492898"/>
                <a:gd name="connsiteX51" fmla="*/ 954314 w 1448836"/>
                <a:gd name="connsiteY51" fmla="*/ 102637 h 1492898"/>
                <a:gd name="connsiteX52" fmla="*/ 954314 w 1448836"/>
                <a:gd name="connsiteY5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066281 w 1448836"/>
                <a:gd name="connsiteY43" fmla="*/ 447869 h 1492898"/>
                <a:gd name="connsiteX44" fmla="*/ 1056950 w 1448836"/>
                <a:gd name="connsiteY44" fmla="*/ 419878 h 1492898"/>
                <a:gd name="connsiteX45" fmla="*/ 1047620 w 1448836"/>
                <a:gd name="connsiteY45" fmla="*/ 373225 h 1492898"/>
                <a:gd name="connsiteX46" fmla="*/ 1028959 w 1448836"/>
                <a:gd name="connsiteY46" fmla="*/ 326572 h 1492898"/>
                <a:gd name="connsiteX47" fmla="*/ 1019628 w 1448836"/>
                <a:gd name="connsiteY47" fmla="*/ 242596 h 1492898"/>
                <a:gd name="connsiteX48" fmla="*/ 991636 w 1448836"/>
                <a:gd name="connsiteY48" fmla="*/ 195943 h 1492898"/>
                <a:gd name="connsiteX49" fmla="*/ 972975 w 1448836"/>
                <a:gd name="connsiteY49" fmla="*/ 130629 h 1492898"/>
                <a:gd name="connsiteX50" fmla="*/ 954314 w 1448836"/>
                <a:gd name="connsiteY50" fmla="*/ 102637 h 1492898"/>
                <a:gd name="connsiteX51" fmla="*/ 954314 w 1448836"/>
                <a:gd name="connsiteY5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066281 w 1448836"/>
                <a:gd name="connsiteY42" fmla="*/ 447869 h 1492898"/>
                <a:gd name="connsiteX43" fmla="*/ 1056950 w 1448836"/>
                <a:gd name="connsiteY43" fmla="*/ 419878 h 1492898"/>
                <a:gd name="connsiteX44" fmla="*/ 1047620 w 1448836"/>
                <a:gd name="connsiteY44" fmla="*/ 373225 h 1492898"/>
                <a:gd name="connsiteX45" fmla="*/ 1028959 w 1448836"/>
                <a:gd name="connsiteY45" fmla="*/ 326572 h 1492898"/>
                <a:gd name="connsiteX46" fmla="*/ 1019628 w 1448836"/>
                <a:gd name="connsiteY46" fmla="*/ 242596 h 1492898"/>
                <a:gd name="connsiteX47" fmla="*/ 991636 w 1448836"/>
                <a:gd name="connsiteY47" fmla="*/ 195943 h 1492898"/>
                <a:gd name="connsiteX48" fmla="*/ 972975 w 1448836"/>
                <a:gd name="connsiteY48" fmla="*/ 130629 h 1492898"/>
                <a:gd name="connsiteX49" fmla="*/ 954314 w 1448836"/>
                <a:gd name="connsiteY49" fmla="*/ 102637 h 1492898"/>
                <a:gd name="connsiteX50" fmla="*/ 954314 w 1448836"/>
                <a:gd name="connsiteY5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183969 w 1448836"/>
                <a:gd name="connsiteY40" fmla="*/ 704532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02183 w 1448836"/>
                <a:gd name="connsiteY36" fmla="*/ 1054359 h 1492898"/>
                <a:gd name="connsiteX37" fmla="*/ 1355530 w 1448836"/>
                <a:gd name="connsiteY37" fmla="*/ 998376 h 1492898"/>
                <a:gd name="connsiteX38" fmla="*/ 1318207 w 1448836"/>
                <a:gd name="connsiteY38" fmla="*/ 923731 h 1492898"/>
                <a:gd name="connsiteX39" fmla="*/ 1183969 w 1448836"/>
                <a:gd name="connsiteY39" fmla="*/ 704532 h 1492898"/>
                <a:gd name="connsiteX40" fmla="*/ 1066281 w 1448836"/>
                <a:gd name="connsiteY40" fmla="*/ 447869 h 1492898"/>
                <a:gd name="connsiteX41" fmla="*/ 1056950 w 1448836"/>
                <a:gd name="connsiteY41" fmla="*/ 419878 h 1492898"/>
                <a:gd name="connsiteX42" fmla="*/ 1047620 w 1448836"/>
                <a:gd name="connsiteY42" fmla="*/ 373225 h 1492898"/>
                <a:gd name="connsiteX43" fmla="*/ 1028959 w 1448836"/>
                <a:gd name="connsiteY43" fmla="*/ 326572 h 1492898"/>
                <a:gd name="connsiteX44" fmla="*/ 1019628 w 1448836"/>
                <a:gd name="connsiteY44" fmla="*/ 242596 h 1492898"/>
                <a:gd name="connsiteX45" fmla="*/ 991636 w 1448836"/>
                <a:gd name="connsiteY45" fmla="*/ 195943 h 1492898"/>
                <a:gd name="connsiteX46" fmla="*/ 972975 w 1448836"/>
                <a:gd name="connsiteY46" fmla="*/ 130629 h 1492898"/>
                <a:gd name="connsiteX47" fmla="*/ 954314 w 1448836"/>
                <a:gd name="connsiteY47" fmla="*/ 102637 h 1492898"/>
                <a:gd name="connsiteX48" fmla="*/ 954314 w 1448836"/>
                <a:gd name="connsiteY48" fmla="*/ 0 h 1492898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105228 w 1448836"/>
                <a:gd name="connsiteY11" fmla="*/ 877078 h 1492983"/>
                <a:gd name="connsiteX12" fmla="*/ 86567 w 1448836"/>
                <a:gd name="connsiteY12" fmla="*/ 942392 h 1492983"/>
                <a:gd name="connsiteX13" fmla="*/ 67905 w 1448836"/>
                <a:gd name="connsiteY13" fmla="*/ 970384 h 1492983"/>
                <a:gd name="connsiteX14" fmla="*/ 58575 w 1448836"/>
                <a:gd name="connsiteY14" fmla="*/ 1017037 h 1492983"/>
                <a:gd name="connsiteX15" fmla="*/ 39914 w 1448836"/>
                <a:gd name="connsiteY15" fmla="*/ 1073020 h 1492983"/>
                <a:gd name="connsiteX16" fmla="*/ 30583 w 1448836"/>
                <a:gd name="connsiteY16" fmla="*/ 1119674 h 1492983"/>
                <a:gd name="connsiteX17" fmla="*/ 11922 w 1448836"/>
                <a:gd name="connsiteY17" fmla="*/ 1175657 h 1492983"/>
                <a:gd name="connsiteX18" fmla="*/ 11922 w 1448836"/>
                <a:gd name="connsiteY18" fmla="*/ 1352939 h 1492983"/>
                <a:gd name="connsiteX19" fmla="*/ 67905 w 1448836"/>
                <a:gd name="connsiteY19" fmla="*/ 1408923 h 1492983"/>
                <a:gd name="connsiteX20" fmla="*/ 114559 w 1448836"/>
                <a:gd name="connsiteY20" fmla="*/ 1436914 h 1492983"/>
                <a:gd name="connsiteX21" fmla="*/ 133220 w 1448836"/>
                <a:gd name="connsiteY21" fmla="*/ 1455576 h 1492983"/>
                <a:gd name="connsiteX22" fmla="*/ 208708 w 1448836"/>
                <a:gd name="connsiteY22" fmla="*/ 1478972 h 1492983"/>
                <a:gd name="connsiteX23" fmla="*/ 301171 w 1448836"/>
                <a:gd name="connsiteY23" fmla="*/ 1492898 h 1492983"/>
                <a:gd name="connsiteX24" fmla="*/ 375816 w 1448836"/>
                <a:gd name="connsiteY24" fmla="*/ 1483567 h 1492983"/>
                <a:gd name="connsiteX25" fmla="*/ 422469 w 1448836"/>
                <a:gd name="connsiteY25" fmla="*/ 1464906 h 1492983"/>
                <a:gd name="connsiteX26" fmla="*/ 450461 w 1448836"/>
                <a:gd name="connsiteY26" fmla="*/ 1455576 h 1492983"/>
                <a:gd name="connsiteX27" fmla="*/ 469122 w 1448836"/>
                <a:gd name="connsiteY27" fmla="*/ 1436914 h 1492983"/>
                <a:gd name="connsiteX28" fmla="*/ 506444 w 1448836"/>
                <a:gd name="connsiteY28" fmla="*/ 1408923 h 1492983"/>
                <a:gd name="connsiteX29" fmla="*/ 753635 w 1448836"/>
                <a:gd name="connsiteY29" fmla="*/ 1366443 h 1492983"/>
                <a:gd name="connsiteX30" fmla="*/ 992903 w 1448836"/>
                <a:gd name="connsiteY30" fmla="*/ 1390261 h 1492983"/>
                <a:gd name="connsiteX31" fmla="*/ 1158603 w 1448836"/>
                <a:gd name="connsiteY31" fmla="*/ 1431898 h 1492983"/>
                <a:gd name="connsiteX32" fmla="*/ 1333117 w 1448836"/>
                <a:gd name="connsiteY32" fmla="*/ 1436070 h 1492983"/>
                <a:gd name="connsiteX33" fmla="*/ 1420844 w 1448836"/>
                <a:gd name="connsiteY33" fmla="*/ 1324947 h 1492983"/>
                <a:gd name="connsiteX34" fmla="*/ 1448836 w 1448836"/>
                <a:gd name="connsiteY34" fmla="*/ 1259633 h 1492983"/>
                <a:gd name="connsiteX35" fmla="*/ 1439505 w 1448836"/>
                <a:gd name="connsiteY35" fmla="*/ 1147665 h 1492983"/>
                <a:gd name="connsiteX36" fmla="*/ 1402183 w 1448836"/>
                <a:gd name="connsiteY36" fmla="*/ 1054359 h 1492983"/>
                <a:gd name="connsiteX37" fmla="*/ 1355530 w 1448836"/>
                <a:gd name="connsiteY37" fmla="*/ 998376 h 1492983"/>
                <a:gd name="connsiteX38" fmla="*/ 1318207 w 1448836"/>
                <a:gd name="connsiteY38" fmla="*/ 923731 h 1492983"/>
                <a:gd name="connsiteX39" fmla="*/ 1183969 w 1448836"/>
                <a:gd name="connsiteY39" fmla="*/ 704532 h 1492983"/>
                <a:gd name="connsiteX40" fmla="*/ 1066281 w 1448836"/>
                <a:gd name="connsiteY40" fmla="*/ 447869 h 1492983"/>
                <a:gd name="connsiteX41" fmla="*/ 1056950 w 1448836"/>
                <a:gd name="connsiteY41" fmla="*/ 419878 h 1492983"/>
                <a:gd name="connsiteX42" fmla="*/ 1047620 w 1448836"/>
                <a:gd name="connsiteY42" fmla="*/ 373225 h 1492983"/>
                <a:gd name="connsiteX43" fmla="*/ 1028959 w 1448836"/>
                <a:gd name="connsiteY43" fmla="*/ 326572 h 1492983"/>
                <a:gd name="connsiteX44" fmla="*/ 1019628 w 1448836"/>
                <a:gd name="connsiteY44" fmla="*/ 242596 h 1492983"/>
                <a:gd name="connsiteX45" fmla="*/ 991636 w 1448836"/>
                <a:gd name="connsiteY45" fmla="*/ 195943 h 1492983"/>
                <a:gd name="connsiteX46" fmla="*/ 972975 w 1448836"/>
                <a:gd name="connsiteY46" fmla="*/ 130629 h 1492983"/>
                <a:gd name="connsiteX47" fmla="*/ 954314 w 1448836"/>
                <a:gd name="connsiteY47" fmla="*/ 102637 h 1492983"/>
                <a:gd name="connsiteX48" fmla="*/ 954314 w 1448836"/>
                <a:gd name="connsiteY48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86567 w 1448836"/>
                <a:gd name="connsiteY11" fmla="*/ 942392 h 1492983"/>
                <a:gd name="connsiteX12" fmla="*/ 67905 w 1448836"/>
                <a:gd name="connsiteY12" fmla="*/ 970384 h 1492983"/>
                <a:gd name="connsiteX13" fmla="*/ 58575 w 1448836"/>
                <a:gd name="connsiteY13" fmla="*/ 1017037 h 1492983"/>
                <a:gd name="connsiteX14" fmla="*/ 39914 w 1448836"/>
                <a:gd name="connsiteY14" fmla="*/ 1073020 h 1492983"/>
                <a:gd name="connsiteX15" fmla="*/ 30583 w 1448836"/>
                <a:gd name="connsiteY15" fmla="*/ 1119674 h 1492983"/>
                <a:gd name="connsiteX16" fmla="*/ 11922 w 1448836"/>
                <a:gd name="connsiteY16" fmla="*/ 1175657 h 1492983"/>
                <a:gd name="connsiteX17" fmla="*/ 11922 w 1448836"/>
                <a:gd name="connsiteY17" fmla="*/ 1352939 h 1492983"/>
                <a:gd name="connsiteX18" fmla="*/ 67905 w 1448836"/>
                <a:gd name="connsiteY18" fmla="*/ 1408923 h 1492983"/>
                <a:gd name="connsiteX19" fmla="*/ 114559 w 1448836"/>
                <a:gd name="connsiteY19" fmla="*/ 1436914 h 1492983"/>
                <a:gd name="connsiteX20" fmla="*/ 133220 w 1448836"/>
                <a:gd name="connsiteY20" fmla="*/ 1455576 h 1492983"/>
                <a:gd name="connsiteX21" fmla="*/ 208708 w 1448836"/>
                <a:gd name="connsiteY21" fmla="*/ 1478972 h 1492983"/>
                <a:gd name="connsiteX22" fmla="*/ 301171 w 1448836"/>
                <a:gd name="connsiteY22" fmla="*/ 1492898 h 1492983"/>
                <a:gd name="connsiteX23" fmla="*/ 375816 w 1448836"/>
                <a:gd name="connsiteY23" fmla="*/ 1483567 h 1492983"/>
                <a:gd name="connsiteX24" fmla="*/ 422469 w 1448836"/>
                <a:gd name="connsiteY24" fmla="*/ 1464906 h 1492983"/>
                <a:gd name="connsiteX25" fmla="*/ 450461 w 1448836"/>
                <a:gd name="connsiteY25" fmla="*/ 1455576 h 1492983"/>
                <a:gd name="connsiteX26" fmla="*/ 469122 w 1448836"/>
                <a:gd name="connsiteY26" fmla="*/ 1436914 h 1492983"/>
                <a:gd name="connsiteX27" fmla="*/ 506444 w 1448836"/>
                <a:gd name="connsiteY27" fmla="*/ 1408923 h 1492983"/>
                <a:gd name="connsiteX28" fmla="*/ 753635 w 1448836"/>
                <a:gd name="connsiteY28" fmla="*/ 1366443 h 1492983"/>
                <a:gd name="connsiteX29" fmla="*/ 992903 w 1448836"/>
                <a:gd name="connsiteY29" fmla="*/ 1390261 h 1492983"/>
                <a:gd name="connsiteX30" fmla="*/ 1158603 w 1448836"/>
                <a:gd name="connsiteY30" fmla="*/ 1431898 h 1492983"/>
                <a:gd name="connsiteX31" fmla="*/ 1333117 w 1448836"/>
                <a:gd name="connsiteY31" fmla="*/ 1436070 h 1492983"/>
                <a:gd name="connsiteX32" fmla="*/ 1420844 w 1448836"/>
                <a:gd name="connsiteY32" fmla="*/ 1324947 h 1492983"/>
                <a:gd name="connsiteX33" fmla="*/ 1448836 w 1448836"/>
                <a:gd name="connsiteY33" fmla="*/ 1259633 h 1492983"/>
                <a:gd name="connsiteX34" fmla="*/ 1439505 w 1448836"/>
                <a:gd name="connsiteY34" fmla="*/ 1147665 h 1492983"/>
                <a:gd name="connsiteX35" fmla="*/ 1402183 w 1448836"/>
                <a:gd name="connsiteY35" fmla="*/ 1054359 h 1492983"/>
                <a:gd name="connsiteX36" fmla="*/ 1355530 w 1448836"/>
                <a:gd name="connsiteY36" fmla="*/ 998376 h 1492983"/>
                <a:gd name="connsiteX37" fmla="*/ 1318207 w 1448836"/>
                <a:gd name="connsiteY37" fmla="*/ 923731 h 1492983"/>
                <a:gd name="connsiteX38" fmla="*/ 1183969 w 1448836"/>
                <a:gd name="connsiteY38" fmla="*/ 704532 h 1492983"/>
                <a:gd name="connsiteX39" fmla="*/ 1066281 w 1448836"/>
                <a:gd name="connsiteY39" fmla="*/ 447869 h 1492983"/>
                <a:gd name="connsiteX40" fmla="*/ 1056950 w 1448836"/>
                <a:gd name="connsiteY40" fmla="*/ 419878 h 1492983"/>
                <a:gd name="connsiteX41" fmla="*/ 1047620 w 1448836"/>
                <a:gd name="connsiteY41" fmla="*/ 373225 h 1492983"/>
                <a:gd name="connsiteX42" fmla="*/ 1028959 w 1448836"/>
                <a:gd name="connsiteY42" fmla="*/ 326572 h 1492983"/>
                <a:gd name="connsiteX43" fmla="*/ 1019628 w 1448836"/>
                <a:gd name="connsiteY43" fmla="*/ 242596 h 1492983"/>
                <a:gd name="connsiteX44" fmla="*/ 991636 w 1448836"/>
                <a:gd name="connsiteY44" fmla="*/ 195943 h 1492983"/>
                <a:gd name="connsiteX45" fmla="*/ 972975 w 1448836"/>
                <a:gd name="connsiteY45" fmla="*/ 130629 h 1492983"/>
                <a:gd name="connsiteX46" fmla="*/ 954314 w 1448836"/>
                <a:gd name="connsiteY46" fmla="*/ 102637 h 1492983"/>
                <a:gd name="connsiteX47" fmla="*/ 954314 w 1448836"/>
                <a:gd name="connsiteY47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86567 w 1448836"/>
                <a:gd name="connsiteY10" fmla="*/ 942392 h 1492983"/>
                <a:gd name="connsiteX11" fmla="*/ 67905 w 1448836"/>
                <a:gd name="connsiteY11" fmla="*/ 970384 h 1492983"/>
                <a:gd name="connsiteX12" fmla="*/ 58575 w 1448836"/>
                <a:gd name="connsiteY12" fmla="*/ 1017037 h 1492983"/>
                <a:gd name="connsiteX13" fmla="*/ 39914 w 1448836"/>
                <a:gd name="connsiteY13" fmla="*/ 1073020 h 1492983"/>
                <a:gd name="connsiteX14" fmla="*/ 30583 w 1448836"/>
                <a:gd name="connsiteY14" fmla="*/ 1119674 h 1492983"/>
                <a:gd name="connsiteX15" fmla="*/ 11922 w 1448836"/>
                <a:gd name="connsiteY15" fmla="*/ 1175657 h 1492983"/>
                <a:gd name="connsiteX16" fmla="*/ 11922 w 1448836"/>
                <a:gd name="connsiteY16" fmla="*/ 1352939 h 1492983"/>
                <a:gd name="connsiteX17" fmla="*/ 67905 w 1448836"/>
                <a:gd name="connsiteY17" fmla="*/ 1408923 h 1492983"/>
                <a:gd name="connsiteX18" fmla="*/ 114559 w 1448836"/>
                <a:gd name="connsiteY18" fmla="*/ 1436914 h 1492983"/>
                <a:gd name="connsiteX19" fmla="*/ 133220 w 1448836"/>
                <a:gd name="connsiteY19" fmla="*/ 1455576 h 1492983"/>
                <a:gd name="connsiteX20" fmla="*/ 208708 w 1448836"/>
                <a:gd name="connsiteY20" fmla="*/ 1478972 h 1492983"/>
                <a:gd name="connsiteX21" fmla="*/ 301171 w 1448836"/>
                <a:gd name="connsiteY21" fmla="*/ 1492898 h 1492983"/>
                <a:gd name="connsiteX22" fmla="*/ 375816 w 1448836"/>
                <a:gd name="connsiteY22" fmla="*/ 1483567 h 1492983"/>
                <a:gd name="connsiteX23" fmla="*/ 422469 w 1448836"/>
                <a:gd name="connsiteY23" fmla="*/ 1464906 h 1492983"/>
                <a:gd name="connsiteX24" fmla="*/ 450461 w 1448836"/>
                <a:gd name="connsiteY24" fmla="*/ 1455576 h 1492983"/>
                <a:gd name="connsiteX25" fmla="*/ 469122 w 1448836"/>
                <a:gd name="connsiteY25" fmla="*/ 1436914 h 1492983"/>
                <a:gd name="connsiteX26" fmla="*/ 506444 w 1448836"/>
                <a:gd name="connsiteY26" fmla="*/ 1408923 h 1492983"/>
                <a:gd name="connsiteX27" fmla="*/ 753635 w 1448836"/>
                <a:gd name="connsiteY27" fmla="*/ 1366443 h 1492983"/>
                <a:gd name="connsiteX28" fmla="*/ 992903 w 1448836"/>
                <a:gd name="connsiteY28" fmla="*/ 1390261 h 1492983"/>
                <a:gd name="connsiteX29" fmla="*/ 1158603 w 1448836"/>
                <a:gd name="connsiteY29" fmla="*/ 1431898 h 1492983"/>
                <a:gd name="connsiteX30" fmla="*/ 1333117 w 1448836"/>
                <a:gd name="connsiteY30" fmla="*/ 1436070 h 1492983"/>
                <a:gd name="connsiteX31" fmla="*/ 1420844 w 1448836"/>
                <a:gd name="connsiteY31" fmla="*/ 1324947 h 1492983"/>
                <a:gd name="connsiteX32" fmla="*/ 1448836 w 1448836"/>
                <a:gd name="connsiteY32" fmla="*/ 1259633 h 1492983"/>
                <a:gd name="connsiteX33" fmla="*/ 1439505 w 1448836"/>
                <a:gd name="connsiteY33" fmla="*/ 1147665 h 1492983"/>
                <a:gd name="connsiteX34" fmla="*/ 1402183 w 1448836"/>
                <a:gd name="connsiteY34" fmla="*/ 1054359 h 1492983"/>
                <a:gd name="connsiteX35" fmla="*/ 1355530 w 1448836"/>
                <a:gd name="connsiteY35" fmla="*/ 998376 h 1492983"/>
                <a:gd name="connsiteX36" fmla="*/ 1318207 w 1448836"/>
                <a:gd name="connsiteY36" fmla="*/ 923731 h 1492983"/>
                <a:gd name="connsiteX37" fmla="*/ 1183969 w 1448836"/>
                <a:gd name="connsiteY37" fmla="*/ 704532 h 1492983"/>
                <a:gd name="connsiteX38" fmla="*/ 1066281 w 1448836"/>
                <a:gd name="connsiteY38" fmla="*/ 447869 h 1492983"/>
                <a:gd name="connsiteX39" fmla="*/ 1056950 w 1448836"/>
                <a:gd name="connsiteY39" fmla="*/ 419878 h 1492983"/>
                <a:gd name="connsiteX40" fmla="*/ 1047620 w 1448836"/>
                <a:gd name="connsiteY40" fmla="*/ 373225 h 1492983"/>
                <a:gd name="connsiteX41" fmla="*/ 1028959 w 1448836"/>
                <a:gd name="connsiteY41" fmla="*/ 326572 h 1492983"/>
                <a:gd name="connsiteX42" fmla="*/ 1019628 w 1448836"/>
                <a:gd name="connsiteY42" fmla="*/ 242596 h 1492983"/>
                <a:gd name="connsiteX43" fmla="*/ 991636 w 1448836"/>
                <a:gd name="connsiteY43" fmla="*/ 195943 h 1492983"/>
                <a:gd name="connsiteX44" fmla="*/ 972975 w 1448836"/>
                <a:gd name="connsiteY44" fmla="*/ 130629 h 1492983"/>
                <a:gd name="connsiteX45" fmla="*/ 954314 w 1448836"/>
                <a:gd name="connsiteY45" fmla="*/ 102637 h 1492983"/>
                <a:gd name="connsiteX46" fmla="*/ 954314 w 1448836"/>
                <a:gd name="connsiteY46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86567 w 1448836"/>
                <a:gd name="connsiteY9" fmla="*/ 942392 h 1492983"/>
                <a:gd name="connsiteX10" fmla="*/ 67905 w 1448836"/>
                <a:gd name="connsiteY10" fmla="*/ 970384 h 1492983"/>
                <a:gd name="connsiteX11" fmla="*/ 58575 w 1448836"/>
                <a:gd name="connsiteY11" fmla="*/ 1017037 h 1492983"/>
                <a:gd name="connsiteX12" fmla="*/ 39914 w 1448836"/>
                <a:gd name="connsiteY12" fmla="*/ 1073020 h 1492983"/>
                <a:gd name="connsiteX13" fmla="*/ 30583 w 1448836"/>
                <a:gd name="connsiteY13" fmla="*/ 1119674 h 1492983"/>
                <a:gd name="connsiteX14" fmla="*/ 11922 w 1448836"/>
                <a:gd name="connsiteY14" fmla="*/ 1175657 h 1492983"/>
                <a:gd name="connsiteX15" fmla="*/ 11922 w 1448836"/>
                <a:gd name="connsiteY15" fmla="*/ 1352939 h 1492983"/>
                <a:gd name="connsiteX16" fmla="*/ 67905 w 1448836"/>
                <a:gd name="connsiteY16" fmla="*/ 1408923 h 1492983"/>
                <a:gd name="connsiteX17" fmla="*/ 114559 w 1448836"/>
                <a:gd name="connsiteY17" fmla="*/ 1436914 h 1492983"/>
                <a:gd name="connsiteX18" fmla="*/ 133220 w 1448836"/>
                <a:gd name="connsiteY18" fmla="*/ 1455576 h 1492983"/>
                <a:gd name="connsiteX19" fmla="*/ 208708 w 1448836"/>
                <a:gd name="connsiteY19" fmla="*/ 1478972 h 1492983"/>
                <a:gd name="connsiteX20" fmla="*/ 301171 w 1448836"/>
                <a:gd name="connsiteY20" fmla="*/ 1492898 h 1492983"/>
                <a:gd name="connsiteX21" fmla="*/ 375816 w 1448836"/>
                <a:gd name="connsiteY21" fmla="*/ 1483567 h 1492983"/>
                <a:gd name="connsiteX22" fmla="*/ 422469 w 1448836"/>
                <a:gd name="connsiteY22" fmla="*/ 1464906 h 1492983"/>
                <a:gd name="connsiteX23" fmla="*/ 450461 w 1448836"/>
                <a:gd name="connsiteY23" fmla="*/ 1455576 h 1492983"/>
                <a:gd name="connsiteX24" fmla="*/ 469122 w 1448836"/>
                <a:gd name="connsiteY24" fmla="*/ 1436914 h 1492983"/>
                <a:gd name="connsiteX25" fmla="*/ 506444 w 1448836"/>
                <a:gd name="connsiteY25" fmla="*/ 1408923 h 1492983"/>
                <a:gd name="connsiteX26" fmla="*/ 753635 w 1448836"/>
                <a:gd name="connsiteY26" fmla="*/ 1366443 h 1492983"/>
                <a:gd name="connsiteX27" fmla="*/ 992903 w 1448836"/>
                <a:gd name="connsiteY27" fmla="*/ 1390261 h 1492983"/>
                <a:gd name="connsiteX28" fmla="*/ 1158603 w 1448836"/>
                <a:gd name="connsiteY28" fmla="*/ 1431898 h 1492983"/>
                <a:gd name="connsiteX29" fmla="*/ 1333117 w 1448836"/>
                <a:gd name="connsiteY29" fmla="*/ 1436070 h 1492983"/>
                <a:gd name="connsiteX30" fmla="*/ 1420844 w 1448836"/>
                <a:gd name="connsiteY30" fmla="*/ 1324947 h 1492983"/>
                <a:gd name="connsiteX31" fmla="*/ 1448836 w 1448836"/>
                <a:gd name="connsiteY31" fmla="*/ 1259633 h 1492983"/>
                <a:gd name="connsiteX32" fmla="*/ 1439505 w 1448836"/>
                <a:gd name="connsiteY32" fmla="*/ 1147665 h 1492983"/>
                <a:gd name="connsiteX33" fmla="*/ 1402183 w 1448836"/>
                <a:gd name="connsiteY33" fmla="*/ 1054359 h 1492983"/>
                <a:gd name="connsiteX34" fmla="*/ 1355530 w 1448836"/>
                <a:gd name="connsiteY34" fmla="*/ 998376 h 1492983"/>
                <a:gd name="connsiteX35" fmla="*/ 1318207 w 1448836"/>
                <a:gd name="connsiteY35" fmla="*/ 923731 h 1492983"/>
                <a:gd name="connsiteX36" fmla="*/ 1183969 w 1448836"/>
                <a:gd name="connsiteY36" fmla="*/ 704532 h 1492983"/>
                <a:gd name="connsiteX37" fmla="*/ 1066281 w 1448836"/>
                <a:gd name="connsiteY37" fmla="*/ 447869 h 1492983"/>
                <a:gd name="connsiteX38" fmla="*/ 1056950 w 1448836"/>
                <a:gd name="connsiteY38" fmla="*/ 419878 h 1492983"/>
                <a:gd name="connsiteX39" fmla="*/ 1047620 w 1448836"/>
                <a:gd name="connsiteY39" fmla="*/ 373225 h 1492983"/>
                <a:gd name="connsiteX40" fmla="*/ 1028959 w 1448836"/>
                <a:gd name="connsiteY40" fmla="*/ 326572 h 1492983"/>
                <a:gd name="connsiteX41" fmla="*/ 1019628 w 1448836"/>
                <a:gd name="connsiteY41" fmla="*/ 242596 h 1492983"/>
                <a:gd name="connsiteX42" fmla="*/ 991636 w 1448836"/>
                <a:gd name="connsiteY42" fmla="*/ 195943 h 1492983"/>
                <a:gd name="connsiteX43" fmla="*/ 972975 w 1448836"/>
                <a:gd name="connsiteY43" fmla="*/ 130629 h 1492983"/>
                <a:gd name="connsiteX44" fmla="*/ 954314 w 1448836"/>
                <a:gd name="connsiteY44" fmla="*/ 102637 h 1492983"/>
                <a:gd name="connsiteX45" fmla="*/ 954314 w 1448836"/>
                <a:gd name="connsiteY45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66281 w 1448836"/>
                <a:gd name="connsiteY36" fmla="*/ 44786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47620 w 1448836"/>
                <a:gd name="connsiteY37" fmla="*/ 37322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19628 w 1448836"/>
                <a:gd name="connsiteY38" fmla="*/ 242596 h 1492983"/>
                <a:gd name="connsiteX39" fmla="*/ 991636 w 1448836"/>
                <a:gd name="connsiteY39" fmla="*/ 195943 h 1492983"/>
                <a:gd name="connsiteX40" fmla="*/ 972975 w 1448836"/>
                <a:gd name="connsiteY40" fmla="*/ 130629 h 1492983"/>
                <a:gd name="connsiteX41" fmla="*/ 954314 w 1448836"/>
                <a:gd name="connsiteY41" fmla="*/ 102637 h 1492983"/>
                <a:gd name="connsiteX42" fmla="*/ 954314 w 1448836"/>
                <a:gd name="connsiteY42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9163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54314 w 1448836"/>
                <a:gd name="connsiteY39" fmla="*/ 102637 h 1492983"/>
                <a:gd name="connsiteX40" fmla="*/ 954314 w 1448836"/>
                <a:gd name="connsiteY40" fmla="*/ 0 h 1492983"/>
                <a:gd name="connsiteX0" fmla="*/ 310501 w 1448836"/>
                <a:gd name="connsiteY0" fmla="*/ 242596 h 1492983"/>
                <a:gd name="connsiteX1" fmla="*/ 319832 w 1448836"/>
                <a:gd name="connsiteY1" fmla="*/ 298580 h 1492983"/>
                <a:gd name="connsiteX2" fmla="*/ 329163 w 1448836"/>
                <a:gd name="connsiteY2" fmla="*/ 335902 h 1492983"/>
                <a:gd name="connsiteX3" fmla="*/ 263848 w 1448836"/>
                <a:gd name="connsiteY3" fmla="*/ 587829 h 1492983"/>
                <a:gd name="connsiteX4" fmla="*/ 245187 w 1448836"/>
                <a:gd name="connsiteY4" fmla="*/ 615820 h 1492983"/>
                <a:gd name="connsiteX5" fmla="*/ 235856 w 1448836"/>
                <a:gd name="connsiteY5" fmla="*/ 699796 h 1492983"/>
                <a:gd name="connsiteX6" fmla="*/ 207865 w 1448836"/>
                <a:gd name="connsiteY6" fmla="*/ 737118 h 1492983"/>
                <a:gd name="connsiteX7" fmla="*/ 86567 w 1448836"/>
                <a:gd name="connsiteY7" fmla="*/ 942392 h 1492983"/>
                <a:gd name="connsiteX8" fmla="*/ 67905 w 1448836"/>
                <a:gd name="connsiteY8" fmla="*/ 970384 h 1492983"/>
                <a:gd name="connsiteX9" fmla="*/ 58575 w 1448836"/>
                <a:gd name="connsiteY9" fmla="*/ 1017037 h 1492983"/>
                <a:gd name="connsiteX10" fmla="*/ 39914 w 1448836"/>
                <a:gd name="connsiteY10" fmla="*/ 1073020 h 1492983"/>
                <a:gd name="connsiteX11" fmla="*/ 30583 w 1448836"/>
                <a:gd name="connsiteY11" fmla="*/ 1119674 h 1492983"/>
                <a:gd name="connsiteX12" fmla="*/ 11922 w 1448836"/>
                <a:gd name="connsiteY12" fmla="*/ 1175657 h 1492983"/>
                <a:gd name="connsiteX13" fmla="*/ 11922 w 1448836"/>
                <a:gd name="connsiteY13" fmla="*/ 1352939 h 1492983"/>
                <a:gd name="connsiteX14" fmla="*/ 67905 w 1448836"/>
                <a:gd name="connsiteY14" fmla="*/ 1408923 h 1492983"/>
                <a:gd name="connsiteX15" fmla="*/ 114559 w 1448836"/>
                <a:gd name="connsiteY15" fmla="*/ 1436914 h 1492983"/>
                <a:gd name="connsiteX16" fmla="*/ 133220 w 1448836"/>
                <a:gd name="connsiteY16" fmla="*/ 1455576 h 1492983"/>
                <a:gd name="connsiteX17" fmla="*/ 208708 w 1448836"/>
                <a:gd name="connsiteY17" fmla="*/ 1478972 h 1492983"/>
                <a:gd name="connsiteX18" fmla="*/ 301171 w 1448836"/>
                <a:gd name="connsiteY18" fmla="*/ 1492898 h 1492983"/>
                <a:gd name="connsiteX19" fmla="*/ 375816 w 1448836"/>
                <a:gd name="connsiteY19" fmla="*/ 1483567 h 1492983"/>
                <a:gd name="connsiteX20" fmla="*/ 422469 w 1448836"/>
                <a:gd name="connsiteY20" fmla="*/ 1464906 h 1492983"/>
                <a:gd name="connsiteX21" fmla="*/ 450461 w 1448836"/>
                <a:gd name="connsiteY21" fmla="*/ 1455576 h 1492983"/>
                <a:gd name="connsiteX22" fmla="*/ 469122 w 1448836"/>
                <a:gd name="connsiteY22" fmla="*/ 1436914 h 1492983"/>
                <a:gd name="connsiteX23" fmla="*/ 506444 w 1448836"/>
                <a:gd name="connsiteY23" fmla="*/ 1408923 h 1492983"/>
                <a:gd name="connsiteX24" fmla="*/ 753635 w 1448836"/>
                <a:gd name="connsiteY24" fmla="*/ 1366443 h 1492983"/>
                <a:gd name="connsiteX25" fmla="*/ 992903 w 1448836"/>
                <a:gd name="connsiteY25" fmla="*/ 1390261 h 1492983"/>
                <a:gd name="connsiteX26" fmla="*/ 1158603 w 1448836"/>
                <a:gd name="connsiteY26" fmla="*/ 1431898 h 1492983"/>
                <a:gd name="connsiteX27" fmla="*/ 1333117 w 1448836"/>
                <a:gd name="connsiteY27" fmla="*/ 1436070 h 1492983"/>
                <a:gd name="connsiteX28" fmla="*/ 1420844 w 1448836"/>
                <a:gd name="connsiteY28" fmla="*/ 1324947 h 1492983"/>
                <a:gd name="connsiteX29" fmla="*/ 1448836 w 1448836"/>
                <a:gd name="connsiteY29" fmla="*/ 1259633 h 1492983"/>
                <a:gd name="connsiteX30" fmla="*/ 1439505 w 1448836"/>
                <a:gd name="connsiteY30" fmla="*/ 1147665 h 1492983"/>
                <a:gd name="connsiteX31" fmla="*/ 1402183 w 1448836"/>
                <a:gd name="connsiteY31" fmla="*/ 1054359 h 1492983"/>
                <a:gd name="connsiteX32" fmla="*/ 1355530 w 1448836"/>
                <a:gd name="connsiteY32" fmla="*/ 998376 h 1492983"/>
                <a:gd name="connsiteX33" fmla="*/ 1318207 w 1448836"/>
                <a:gd name="connsiteY33" fmla="*/ 923731 h 1492983"/>
                <a:gd name="connsiteX34" fmla="*/ 1183969 w 1448836"/>
                <a:gd name="connsiteY34" fmla="*/ 704532 h 1492983"/>
                <a:gd name="connsiteX35" fmla="*/ 1020332 w 1448836"/>
                <a:gd name="connsiteY35" fmla="*/ 493819 h 1492983"/>
                <a:gd name="connsiteX36" fmla="*/ 983291 w 1448836"/>
                <a:gd name="connsiteY36" fmla="*/ 354845 h 1492983"/>
                <a:gd name="connsiteX37" fmla="*/ 964066 w 1448836"/>
                <a:gd name="connsiteY37" fmla="*/ 195943 h 1492983"/>
                <a:gd name="connsiteX38" fmla="*/ 954314 w 1448836"/>
                <a:gd name="connsiteY38" fmla="*/ 102637 h 1492983"/>
                <a:gd name="connsiteX39" fmla="*/ 954314 w 1448836"/>
                <a:gd name="connsiteY39" fmla="*/ 0 h 1492983"/>
                <a:gd name="connsiteX0" fmla="*/ 319832 w 1448836"/>
                <a:gd name="connsiteY0" fmla="*/ 298580 h 1492983"/>
                <a:gd name="connsiteX1" fmla="*/ 329163 w 1448836"/>
                <a:gd name="connsiteY1" fmla="*/ 335902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19832 w 1448836"/>
                <a:gd name="connsiteY0" fmla="*/ 298580 h 1492983"/>
                <a:gd name="connsiteX1" fmla="*/ 315378 w 1448836"/>
                <a:gd name="connsiteY1" fmla="*/ 386447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57734 w 1451040"/>
                <a:gd name="connsiteY31" fmla="*/ 998376 h 1492983"/>
                <a:gd name="connsiteX32" fmla="*/ 1320411 w 1451040"/>
                <a:gd name="connsiteY32" fmla="*/ 923731 h 1492983"/>
                <a:gd name="connsiteX33" fmla="*/ 1186173 w 1451040"/>
                <a:gd name="connsiteY33" fmla="*/ 704532 h 1492983"/>
                <a:gd name="connsiteX34" fmla="*/ 1022536 w 1451040"/>
                <a:gd name="connsiteY34" fmla="*/ 493819 h 1492983"/>
                <a:gd name="connsiteX35" fmla="*/ 985495 w 1451040"/>
                <a:gd name="connsiteY35" fmla="*/ 354845 h 1492983"/>
                <a:gd name="connsiteX36" fmla="*/ 966270 w 1451040"/>
                <a:gd name="connsiteY36" fmla="*/ 195943 h 1492983"/>
                <a:gd name="connsiteX37" fmla="*/ 956518 w 1451040"/>
                <a:gd name="connsiteY37" fmla="*/ 102637 h 1492983"/>
                <a:gd name="connsiteX38" fmla="*/ 956518 w 1451040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20411 w 1451040"/>
                <a:gd name="connsiteY31" fmla="*/ 923731 h 1492983"/>
                <a:gd name="connsiteX32" fmla="*/ 1186173 w 1451040"/>
                <a:gd name="connsiteY32" fmla="*/ 704532 h 1492983"/>
                <a:gd name="connsiteX33" fmla="*/ 1022536 w 1451040"/>
                <a:gd name="connsiteY33" fmla="*/ 493819 h 1492983"/>
                <a:gd name="connsiteX34" fmla="*/ 985495 w 1451040"/>
                <a:gd name="connsiteY34" fmla="*/ 354845 h 1492983"/>
                <a:gd name="connsiteX35" fmla="*/ 966270 w 1451040"/>
                <a:gd name="connsiteY35" fmla="*/ 195943 h 1492983"/>
                <a:gd name="connsiteX36" fmla="*/ 956518 w 1451040"/>
                <a:gd name="connsiteY36" fmla="*/ 102637 h 1492983"/>
                <a:gd name="connsiteX37" fmla="*/ 956518 w 1451040"/>
                <a:gd name="connsiteY37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38060 w 1451040"/>
                <a:gd name="connsiteY3" fmla="*/ 699796 h 1492983"/>
                <a:gd name="connsiteX4" fmla="*/ 210069 w 1451040"/>
                <a:gd name="connsiteY4" fmla="*/ 737118 h 1492983"/>
                <a:gd name="connsiteX5" fmla="*/ 88771 w 1451040"/>
                <a:gd name="connsiteY5" fmla="*/ 942392 h 1492983"/>
                <a:gd name="connsiteX6" fmla="*/ 70109 w 1451040"/>
                <a:gd name="connsiteY6" fmla="*/ 970384 h 1492983"/>
                <a:gd name="connsiteX7" fmla="*/ 60779 w 1451040"/>
                <a:gd name="connsiteY7" fmla="*/ 1017037 h 1492983"/>
                <a:gd name="connsiteX8" fmla="*/ 42118 w 1451040"/>
                <a:gd name="connsiteY8" fmla="*/ 1073020 h 1492983"/>
                <a:gd name="connsiteX9" fmla="*/ 32787 w 1451040"/>
                <a:gd name="connsiteY9" fmla="*/ 1119674 h 1492983"/>
                <a:gd name="connsiteX10" fmla="*/ 14126 w 1451040"/>
                <a:gd name="connsiteY10" fmla="*/ 1175657 h 1492983"/>
                <a:gd name="connsiteX11" fmla="*/ 9531 w 1451040"/>
                <a:gd name="connsiteY11" fmla="*/ 1316179 h 1492983"/>
                <a:gd name="connsiteX12" fmla="*/ 70109 w 1451040"/>
                <a:gd name="connsiteY12" fmla="*/ 1408923 h 1492983"/>
                <a:gd name="connsiteX13" fmla="*/ 116763 w 1451040"/>
                <a:gd name="connsiteY13" fmla="*/ 1436914 h 1492983"/>
                <a:gd name="connsiteX14" fmla="*/ 135424 w 1451040"/>
                <a:gd name="connsiteY14" fmla="*/ 1455576 h 1492983"/>
                <a:gd name="connsiteX15" fmla="*/ 210912 w 1451040"/>
                <a:gd name="connsiteY15" fmla="*/ 1478972 h 1492983"/>
                <a:gd name="connsiteX16" fmla="*/ 303375 w 1451040"/>
                <a:gd name="connsiteY16" fmla="*/ 1492898 h 1492983"/>
                <a:gd name="connsiteX17" fmla="*/ 378020 w 1451040"/>
                <a:gd name="connsiteY17" fmla="*/ 1483567 h 1492983"/>
                <a:gd name="connsiteX18" fmla="*/ 424673 w 1451040"/>
                <a:gd name="connsiteY18" fmla="*/ 1464906 h 1492983"/>
                <a:gd name="connsiteX19" fmla="*/ 452665 w 1451040"/>
                <a:gd name="connsiteY19" fmla="*/ 1455576 h 1492983"/>
                <a:gd name="connsiteX20" fmla="*/ 471326 w 1451040"/>
                <a:gd name="connsiteY20" fmla="*/ 1436914 h 1492983"/>
                <a:gd name="connsiteX21" fmla="*/ 508648 w 1451040"/>
                <a:gd name="connsiteY21" fmla="*/ 1408923 h 1492983"/>
                <a:gd name="connsiteX22" fmla="*/ 755839 w 1451040"/>
                <a:gd name="connsiteY22" fmla="*/ 1366443 h 1492983"/>
                <a:gd name="connsiteX23" fmla="*/ 995107 w 1451040"/>
                <a:gd name="connsiteY23" fmla="*/ 1390261 h 1492983"/>
                <a:gd name="connsiteX24" fmla="*/ 1160807 w 1451040"/>
                <a:gd name="connsiteY24" fmla="*/ 1431898 h 1492983"/>
                <a:gd name="connsiteX25" fmla="*/ 1335321 w 1451040"/>
                <a:gd name="connsiteY25" fmla="*/ 1436070 h 1492983"/>
                <a:gd name="connsiteX26" fmla="*/ 1423048 w 1451040"/>
                <a:gd name="connsiteY26" fmla="*/ 1324947 h 1492983"/>
                <a:gd name="connsiteX27" fmla="*/ 1451040 w 1451040"/>
                <a:gd name="connsiteY27" fmla="*/ 1259633 h 1492983"/>
                <a:gd name="connsiteX28" fmla="*/ 1441709 w 1451040"/>
                <a:gd name="connsiteY28" fmla="*/ 1147665 h 1492983"/>
                <a:gd name="connsiteX29" fmla="*/ 1404387 w 1451040"/>
                <a:gd name="connsiteY29" fmla="*/ 1054359 h 1492983"/>
                <a:gd name="connsiteX30" fmla="*/ 1320411 w 1451040"/>
                <a:gd name="connsiteY30" fmla="*/ 923731 h 1492983"/>
                <a:gd name="connsiteX31" fmla="*/ 1186173 w 1451040"/>
                <a:gd name="connsiteY31" fmla="*/ 704532 h 1492983"/>
                <a:gd name="connsiteX32" fmla="*/ 1022536 w 1451040"/>
                <a:gd name="connsiteY32" fmla="*/ 493819 h 1492983"/>
                <a:gd name="connsiteX33" fmla="*/ 985495 w 1451040"/>
                <a:gd name="connsiteY33" fmla="*/ 354845 h 1492983"/>
                <a:gd name="connsiteX34" fmla="*/ 966270 w 1451040"/>
                <a:gd name="connsiteY34" fmla="*/ 195943 h 1492983"/>
                <a:gd name="connsiteX35" fmla="*/ 956518 w 1451040"/>
                <a:gd name="connsiteY35" fmla="*/ 102637 h 1492983"/>
                <a:gd name="connsiteX36" fmla="*/ 956518 w 1451040"/>
                <a:gd name="connsiteY36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22536 w 1451040"/>
                <a:gd name="connsiteY31" fmla="*/ 49381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63890 w 1451040"/>
                <a:gd name="connsiteY31" fmla="*/ 55814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063890 w 1451040"/>
                <a:gd name="connsiteY30" fmla="*/ 558149 h 1492983"/>
                <a:gd name="connsiteX31" fmla="*/ 985495 w 1451040"/>
                <a:gd name="connsiteY31" fmla="*/ 354845 h 1492983"/>
                <a:gd name="connsiteX32" fmla="*/ 966270 w 1451040"/>
                <a:gd name="connsiteY32" fmla="*/ 195943 h 1492983"/>
                <a:gd name="connsiteX33" fmla="*/ 956518 w 1451040"/>
                <a:gd name="connsiteY33" fmla="*/ 102637 h 1492983"/>
                <a:gd name="connsiteX34" fmla="*/ 956518 w 1451040"/>
                <a:gd name="connsiteY34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471326 w 1451040"/>
                <a:gd name="connsiteY18" fmla="*/ 1436914 h 1492983"/>
                <a:gd name="connsiteX19" fmla="*/ 508648 w 1451040"/>
                <a:gd name="connsiteY19" fmla="*/ 1408923 h 1492983"/>
                <a:gd name="connsiteX20" fmla="*/ 755839 w 1451040"/>
                <a:gd name="connsiteY20" fmla="*/ 1366443 h 1492983"/>
                <a:gd name="connsiteX21" fmla="*/ 995107 w 1451040"/>
                <a:gd name="connsiteY21" fmla="*/ 1390261 h 1492983"/>
                <a:gd name="connsiteX22" fmla="*/ 1160807 w 1451040"/>
                <a:gd name="connsiteY22" fmla="*/ 1431898 h 1492983"/>
                <a:gd name="connsiteX23" fmla="*/ 1335321 w 1451040"/>
                <a:gd name="connsiteY23" fmla="*/ 1436070 h 1492983"/>
                <a:gd name="connsiteX24" fmla="*/ 1423048 w 1451040"/>
                <a:gd name="connsiteY24" fmla="*/ 1324947 h 1492983"/>
                <a:gd name="connsiteX25" fmla="*/ 1451040 w 1451040"/>
                <a:gd name="connsiteY25" fmla="*/ 1259633 h 1492983"/>
                <a:gd name="connsiteX26" fmla="*/ 1441709 w 1451040"/>
                <a:gd name="connsiteY26" fmla="*/ 1147665 h 1492983"/>
                <a:gd name="connsiteX27" fmla="*/ 1404387 w 1451040"/>
                <a:gd name="connsiteY27" fmla="*/ 1054359 h 1492983"/>
                <a:gd name="connsiteX28" fmla="*/ 1320411 w 1451040"/>
                <a:gd name="connsiteY28" fmla="*/ 923731 h 1492983"/>
                <a:gd name="connsiteX29" fmla="*/ 1063890 w 1451040"/>
                <a:gd name="connsiteY29" fmla="*/ 558149 h 1492983"/>
                <a:gd name="connsiteX30" fmla="*/ 985495 w 1451040"/>
                <a:gd name="connsiteY30" fmla="*/ 354845 h 1492983"/>
                <a:gd name="connsiteX31" fmla="*/ 966270 w 1451040"/>
                <a:gd name="connsiteY31" fmla="*/ 195943 h 1492983"/>
                <a:gd name="connsiteX32" fmla="*/ 956518 w 1451040"/>
                <a:gd name="connsiteY32" fmla="*/ 102637 h 1492983"/>
                <a:gd name="connsiteX33" fmla="*/ 956518 w 1451040"/>
                <a:gd name="connsiteY33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508648 w 1451040"/>
                <a:gd name="connsiteY18" fmla="*/ 1408923 h 1492983"/>
                <a:gd name="connsiteX19" fmla="*/ 755839 w 1451040"/>
                <a:gd name="connsiteY19" fmla="*/ 1366443 h 1492983"/>
                <a:gd name="connsiteX20" fmla="*/ 995107 w 1451040"/>
                <a:gd name="connsiteY20" fmla="*/ 1390261 h 1492983"/>
                <a:gd name="connsiteX21" fmla="*/ 1160807 w 1451040"/>
                <a:gd name="connsiteY21" fmla="*/ 1431898 h 1492983"/>
                <a:gd name="connsiteX22" fmla="*/ 1335321 w 1451040"/>
                <a:gd name="connsiteY22" fmla="*/ 1436070 h 1492983"/>
                <a:gd name="connsiteX23" fmla="*/ 1423048 w 1451040"/>
                <a:gd name="connsiteY23" fmla="*/ 1324947 h 1492983"/>
                <a:gd name="connsiteX24" fmla="*/ 1451040 w 1451040"/>
                <a:gd name="connsiteY24" fmla="*/ 1259633 h 1492983"/>
                <a:gd name="connsiteX25" fmla="*/ 1441709 w 1451040"/>
                <a:gd name="connsiteY25" fmla="*/ 1147665 h 1492983"/>
                <a:gd name="connsiteX26" fmla="*/ 1404387 w 1451040"/>
                <a:gd name="connsiteY26" fmla="*/ 1054359 h 1492983"/>
                <a:gd name="connsiteX27" fmla="*/ 1320411 w 1451040"/>
                <a:gd name="connsiteY27" fmla="*/ 923731 h 1492983"/>
                <a:gd name="connsiteX28" fmla="*/ 1063890 w 1451040"/>
                <a:gd name="connsiteY28" fmla="*/ 558149 h 1492983"/>
                <a:gd name="connsiteX29" fmla="*/ 985495 w 1451040"/>
                <a:gd name="connsiteY29" fmla="*/ 354845 h 1492983"/>
                <a:gd name="connsiteX30" fmla="*/ 966270 w 1451040"/>
                <a:gd name="connsiteY30" fmla="*/ 195943 h 1492983"/>
                <a:gd name="connsiteX31" fmla="*/ 956518 w 1451040"/>
                <a:gd name="connsiteY31" fmla="*/ 102637 h 1492983"/>
                <a:gd name="connsiteX32" fmla="*/ 956518 w 1451040"/>
                <a:gd name="connsiteY32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08648 w 1451040"/>
                <a:gd name="connsiteY17" fmla="*/ 1408923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31623 w 1451040"/>
                <a:gd name="connsiteY17" fmla="*/ 1413518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32787 w 1451040"/>
                <a:gd name="connsiteY6" fmla="*/ 1119674 h 1492983"/>
                <a:gd name="connsiteX7" fmla="*/ 14126 w 1451040"/>
                <a:gd name="connsiteY7" fmla="*/ 1175657 h 1492983"/>
                <a:gd name="connsiteX8" fmla="*/ 9531 w 1451040"/>
                <a:gd name="connsiteY8" fmla="*/ 1316179 h 1492983"/>
                <a:gd name="connsiteX9" fmla="*/ 70109 w 1451040"/>
                <a:gd name="connsiteY9" fmla="*/ 1408923 h 1492983"/>
                <a:gd name="connsiteX10" fmla="*/ 116763 w 1451040"/>
                <a:gd name="connsiteY10" fmla="*/ 1436914 h 1492983"/>
                <a:gd name="connsiteX11" fmla="*/ 135424 w 1451040"/>
                <a:gd name="connsiteY11" fmla="*/ 1455576 h 1492983"/>
                <a:gd name="connsiteX12" fmla="*/ 210912 w 1451040"/>
                <a:gd name="connsiteY12" fmla="*/ 1478972 h 1492983"/>
                <a:gd name="connsiteX13" fmla="*/ 303375 w 1451040"/>
                <a:gd name="connsiteY13" fmla="*/ 1492898 h 1492983"/>
                <a:gd name="connsiteX14" fmla="*/ 378020 w 1451040"/>
                <a:gd name="connsiteY14" fmla="*/ 1483567 h 1492983"/>
                <a:gd name="connsiteX15" fmla="*/ 424673 w 1451040"/>
                <a:gd name="connsiteY15" fmla="*/ 1464906 h 1492983"/>
                <a:gd name="connsiteX16" fmla="*/ 531623 w 1451040"/>
                <a:gd name="connsiteY16" fmla="*/ 1413518 h 1492983"/>
                <a:gd name="connsiteX17" fmla="*/ 755839 w 1451040"/>
                <a:gd name="connsiteY17" fmla="*/ 1366443 h 1492983"/>
                <a:gd name="connsiteX18" fmla="*/ 995107 w 1451040"/>
                <a:gd name="connsiteY18" fmla="*/ 1390261 h 1492983"/>
                <a:gd name="connsiteX19" fmla="*/ 1160807 w 1451040"/>
                <a:gd name="connsiteY19" fmla="*/ 1431898 h 1492983"/>
                <a:gd name="connsiteX20" fmla="*/ 1335321 w 1451040"/>
                <a:gd name="connsiteY20" fmla="*/ 1436070 h 1492983"/>
                <a:gd name="connsiteX21" fmla="*/ 1423048 w 1451040"/>
                <a:gd name="connsiteY21" fmla="*/ 1324947 h 1492983"/>
                <a:gd name="connsiteX22" fmla="*/ 1451040 w 1451040"/>
                <a:gd name="connsiteY22" fmla="*/ 1259633 h 1492983"/>
                <a:gd name="connsiteX23" fmla="*/ 1441709 w 1451040"/>
                <a:gd name="connsiteY23" fmla="*/ 1147665 h 1492983"/>
                <a:gd name="connsiteX24" fmla="*/ 1404387 w 1451040"/>
                <a:gd name="connsiteY24" fmla="*/ 1054359 h 1492983"/>
                <a:gd name="connsiteX25" fmla="*/ 1320411 w 1451040"/>
                <a:gd name="connsiteY25" fmla="*/ 923731 h 1492983"/>
                <a:gd name="connsiteX26" fmla="*/ 1063890 w 1451040"/>
                <a:gd name="connsiteY26" fmla="*/ 558149 h 1492983"/>
                <a:gd name="connsiteX27" fmla="*/ 985495 w 1451040"/>
                <a:gd name="connsiteY27" fmla="*/ 354845 h 1492983"/>
                <a:gd name="connsiteX28" fmla="*/ 966270 w 1451040"/>
                <a:gd name="connsiteY28" fmla="*/ 195943 h 1492983"/>
                <a:gd name="connsiteX29" fmla="*/ 956518 w 1451040"/>
                <a:gd name="connsiteY29" fmla="*/ 102637 h 1492983"/>
                <a:gd name="connsiteX30" fmla="*/ 956518 w 1451040"/>
                <a:gd name="connsiteY30" fmla="*/ 0 h 1492983"/>
                <a:gd name="connsiteX0" fmla="*/ 323076 w 1452080"/>
                <a:gd name="connsiteY0" fmla="*/ 298580 h 1492983"/>
                <a:gd name="connsiteX1" fmla="*/ 318622 w 1452080"/>
                <a:gd name="connsiteY1" fmla="*/ 386447 h 1492983"/>
                <a:gd name="connsiteX2" fmla="*/ 267092 w 1452080"/>
                <a:gd name="connsiteY2" fmla="*/ 587829 h 1492983"/>
                <a:gd name="connsiteX3" fmla="*/ 211109 w 1452080"/>
                <a:gd name="connsiteY3" fmla="*/ 737118 h 1492983"/>
                <a:gd name="connsiteX4" fmla="*/ 89811 w 1452080"/>
                <a:gd name="connsiteY4" fmla="*/ 942392 h 1492983"/>
                <a:gd name="connsiteX5" fmla="*/ 61819 w 1452080"/>
                <a:gd name="connsiteY5" fmla="*/ 1017037 h 1492983"/>
                <a:gd name="connsiteX6" fmla="*/ 15166 w 1452080"/>
                <a:gd name="connsiteY6" fmla="*/ 1175657 h 1492983"/>
                <a:gd name="connsiteX7" fmla="*/ 10571 w 1452080"/>
                <a:gd name="connsiteY7" fmla="*/ 1316179 h 1492983"/>
                <a:gd name="connsiteX8" fmla="*/ 71149 w 1452080"/>
                <a:gd name="connsiteY8" fmla="*/ 1408923 h 1492983"/>
                <a:gd name="connsiteX9" fmla="*/ 117803 w 1452080"/>
                <a:gd name="connsiteY9" fmla="*/ 1436914 h 1492983"/>
                <a:gd name="connsiteX10" fmla="*/ 136464 w 1452080"/>
                <a:gd name="connsiteY10" fmla="*/ 1455576 h 1492983"/>
                <a:gd name="connsiteX11" fmla="*/ 211952 w 1452080"/>
                <a:gd name="connsiteY11" fmla="*/ 1478972 h 1492983"/>
                <a:gd name="connsiteX12" fmla="*/ 304415 w 1452080"/>
                <a:gd name="connsiteY12" fmla="*/ 1492898 h 1492983"/>
                <a:gd name="connsiteX13" fmla="*/ 379060 w 1452080"/>
                <a:gd name="connsiteY13" fmla="*/ 1483567 h 1492983"/>
                <a:gd name="connsiteX14" fmla="*/ 425713 w 1452080"/>
                <a:gd name="connsiteY14" fmla="*/ 1464906 h 1492983"/>
                <a:gd name="connsiteX15" fmla="*/ 532663 w 1452080"/>
                <a:gd name="connsiteY15" fmla="*/ 1413518 h 1492983"/>
                <a:gd name="connsiteX16" fmla="*/ 756879 w 1452080"/>
                <a:gd name="connsiteY16" fmla="*/ 1366443 h 1492983"/>
                <a:gd name="connsiteX17" fmla="*/ 996147 w 1452080"/>
                <a:gd name="connsiteY17" fmla="*/ 1390261 h 1492983"/>
                <a:gd name="connsiteX18" fmla="*/ 1161847 w 1452080"/>
                <a:gd name="connsiteY18" fmla="*/ 1431898 h 1492983"/>
                <a:gd name="connsiteX19" fmla="*/ 1336361 w 1452080"/>
                <a:gd name="connsiteY19" fmla="*/ 1436070 h 1492983"/>
                <a:gd name="connsiteX20" fmla="*/ 1424088 w 1452080"/>
                <a:gd name="connsiteY20" fmla="*/ 1324947 h 1492983"/>
                <a:gd name="connsiteX21" fmla="*/ 1452080 w 1452080"/>
                <a:gd name="connsiteY21" fmla="*/ 1259633 h 1492983"/>
                <a:gd name="connsiteX22" fmla="*/ 1442749 w 1452080"/>
                <a:gd name="connsiteY22" fmla="*/ 1147665 h 1492983"/>
                <a:gd name="connsiteX23" fmla="*/ 1405427 w 1452080"/>
                <a:gd name="connsiteY23" fmla="*/ 1054359 h 1492983"/>
                <a:gd name="connsiteX24" fmla="*/ 1321451 w 1452080"/>
                <a:gd name="connsiteY24" fmla="*/ 923731 h 1492983"/>
                <a:gd name="connsiteX25" fmla="*/ 1064930 w 1452080"/>
                <a:gd name="connsiteY25" fmla="*/ 558149 h 1492983"/>
                <a:gd name="connsiteX26" fmla="*/ 986535 w 1452080"/>
                <a:gd name="connsiteY26" fmla="*/ 354845 h 1492983"/>
                <a:gd name="connsiteX27" fmla="*/ 967310 w 1452080"/>
                <a:gd name="connsiteY27" fmla="*/ 195943 h 1492983"/>
                <a:gd name="connsiteX28" fmla="*/ 957558 w 1452080"/>
                <a:gd name="connsiteY28" fmla="*/ 102637 h 1492983"/>
                <a:gd name="connsiteX29" fmla="*/ 957558 w 1452080"/>
                <a:gd name="connsiteY29" fmla="*/ 0 h 1492983"/>
                <a:gd name="connsiteX0" fmla="*/ 314179 w 1443183"/>
                <a:gd name="connsiteY0" fmla="*/ 298580 h 1492983"/>
                <a:gd name="connsiteX1" fmla="*/ 309725 w 1443183"/>
                <a:gd name="connsiteY1" fmla="*/ 386447 h 1492983"/>
                <a:gd name="connsiteX2" fmla="*/ 258195 w 1443183"/>
                <a:gd name="connsiteY2" fmla="*/ 587829 h 1492983"/>
                <a:gd name="connsiteX3" fmla="*/ 202212 w 1443183"/>
                <a:gd name="connsiteY3" fmla="*/ 737118 h 1492983"/>
                <a:gd name="connsiteX4" fmla="*/ 80914 w 1443183"/>
                <a:gd name="connsiteY4" fmla="*/ 942392 h 1492983"/>
                <a:gd name="connsiteX5" fmla="*/ 52922 w 1443183"/>
                <a:gd name="connsiteY5" fmla="*/ 1017037 h 1492983"/>
                <a:gd name="connsiteX6" fmla="*/ 20054 w 1443183"/>
                <a:gd name="connsiteY6" fmla="*/ 1161872 h 1492983"/>
                <a:gd name="connsiteX7" fmla="*/ 1674 w 1443183"/>
                <a:gd name="connsiteY7" fmla="*/ 1316179 h 1492983"/>
                <a:gd name="connsiteX8" fmla="*/ 62252 w 1443183"/>
                <a:gd name="connsiteY8" fmla="*/ 1408923 h 1492983"/>
                <a:gd name="connsiteX9" fmla="*/ 108906 w 1443183"/>
                <a:gd name="connsiteY9" fmla="*/ 1436914 h 1492983"/>
                <a:gd name="connsiteX10" fmla="*/ 127567 w 1443183"/>
                <a:gd name="connsiteY10" fmla="*/ 1455576 h 1492983"/>
                <a:gd name="connsiteX11" fmla="*/ 203055 w 1443183"/>
                <a:gd name="connsiteY11" fmla="*/ 1478972 h 1492983"/>
                <a:gd name="connsiteX12" fmla="*/ 295518 w 1443183"/>
                <a:gd name="connsiteY12" fmla="*/ 1492898 h 1492983"/>
                <a:gd name="connsiteX13" fmla="*/ 370163 w 1443183"/>
                <a:gd name="connsiteY13" fmla="*/ 1483567 h 1492983"/>
                <a:gd name="connsiteX14" fmla="*/ 416816 w 1443183"/>
                <a:gd name="connsiteY14" fmla="*/ 1464906 h 1492983"/>
                <a:gd name="connsiteX15" fmla="*/ 523766 w 1443183"/>
                <a:gd name="connsiteY15" fmla="*/ 1413518 h 1492983"/>
                <a:gd name="connsiteX16" fmla="*/ 747982 w 1443183"/>
                <a:gd name="connsiteY16" fmla="*/ 1366443 h 1492983"/>
                <a:gd name="connsiteX17" fmla="*/ 987250 w 1443183"/>
                <a:gd name="connsiteY17" fmla="*/ 1390261 h 1492983"/>
                <a:gd name="connsiteX18" fmla="*/ 1152950 w 1443183"/>
                <a:gd name="connsiteY18" fmla="*/ 1431898 h 1492983"/>
                <a:gd name="connsiteX19" fmla="*/ 1327464 w 1443183"/>
                <a:gd name="connsiteY19" fmla="*/ 1436070 h 1492983"/>
                <a:gd name="connsiteX20" fmla="*/ 1415191 w 1443183"/>
                <a:gd name="connsiteY20" fmla="*/ 1324947 h 1492983"/>
                <a:gd name="connsiteX21" fmla="*/ 1443183 w 1443183"/>
                <a:gd name="connsiteY21" fmla="*/ 1259633 h 1492983"/>
                <a:gd name="connsiteX22" fmla="*/ 1433852 w 1443183"/>
                <a:gd name="connsiteY22" fmla="*/ 1147665 h 1492983"/>
                <a:gd name="connsiteX23" fmla="*/ 1396530 w 1443183"/>
                <a:gd name="connsiteY23" fmla="*/ 1054359 h 1492983"/>
                <a:gd name="connsiteX24" fmla="*/ 1312554 w 1443183"/>
                <a:gd name="connsiteY24" fmla="*/ 923731 h 1492983"/>
                <a:gd name="connsiteX25" fmla="*/ 1056033 w 1443183"/>
                <a:gd name="connsiteY25" fmla="*/ 558149 h 1492983"/>
                <a:gd name="connsiteX26" fmla="*/ 977638 w 1443183"/>
                <a:gd name="connsiteY26" fmla="*/ 354845 h 1492983"/>
                <a:gd name="connsiteX27" fmla="*/ 958413 w 1443183"/>
                <a:gd name="connsiteY27" fmla="*/ 195943 h 1492983"/>
                <a:gd name="connsiteX28" fmla="*/ 948661 w 1443183"/>
                <a:gd name="connsiteY28" fmla="*/ 102637 h 1492983"/>
                <a:gd name="connsiteX29" fmla="*/ 948661 w 1443183"/>
                <a:gd name="connsiteY29" fmla="*/ 0 h 1492983"/>
                <a:gd name="connsiteX0" fmla="*/ 312550 w 1441554"/>
                <a:gd name="connsiteY0" fmla="*/ 298580 h 1492983"/>
                <a:gd name="connsiteX1" fmla="*/ 308096 w 1441554"/>
                <a:gd name="connsiteY1" fmla="*/ 386447 h 1492983"/>
                <a:gd name="connsiteX2" fmla="*/ 256566 w 1441554"/>
                <a:gd name="connsiteY2" fmla="*/ 587829 h 1492983"/>
                <a:gd name="connsiteX3" fmla="*/ 200583 w 1441554"/>
                <a:gd name="connsiteY3" fmla="*/ 737118 h 1492983"/>
                <a:gd name="connsiteX4" fmla="*/ 79285 w 1441554"/>
                <a:gd name="connsiteY4" fmla="*/ 942392 h 1492983"/>
                <a:gd name="connsiteX5" fmla="*/ 51293 w 1441554"/>
                <a:gd name="connsiteY5" fmla="*/ 1017037 h 1492983"/>
                <a:gd name="connsiteX6" fmla="*/ 45 w 1441554"/>
                <a:gd name="connsiteY6" fmla="*/ 1316179 h 1492983"/>
                <a:gd name="connsiteX7" fmla="*/ 60623 w 1441554"/>
                <a:gd name="connsiteY7" fmla="*/ 1408923 h 1492983"/>
                <a:gd name="connsiteX8" fmla="*/ 107277 w 1441554"/>
                <a:gd name="connsiteY8" fmla="*/ 1436914 h 1492983"/>
                <a:gd name="connsiteX9" fmla="*/ 125938 w 1441554"/>
                <a:gd name="connsiteY9" fmla="*/ 1455576 h 1492983"/>
                <a:gd name="connsiteX10" fmla="*/ 201426 w 1441554"/>
                <a:gd name="connsiteY10" fmla="*/ 1478972 h 1492983"/>
                <a:gd name="connsiteX11" fmla="*/ 293889 w 1441554"/>
                <a:gd name="connsiteY11" fmla="*/ 1492898 h 1492983"/>
                <a:gd name="connsiteX12" fmla="*/ 368534 w 1441554"/>
                <a:gd name="connsiteY12" fmla="*/ 1483567 h 1492983"/>
                <a:gd name="connsiteX13" fmla="*/ 415187 w 1441554"/>
                <a:gd name="connsiteY13" fmla="*/ 1464906 h 1492983"/>
                <a:gd name="connsiteX14" fmla="*/ 522137 w 1441554"/>
                <a:gd name="connsiteY14" fmla="*/ 1413518 h 1492983"/>
                <a:gd name="connsiteX15" fmla="*/ 746353 w 1441554"/>
                <a:gd name="connsiteY15" fmla="*/ 1366443 h 1492983"/>
                <a:gd name="connsiteX16" fmla="*/ 985621 w 1441554"/>
                <a:gd name="connsiteY16" fmla="*/ 1390261 h 1492983"/>
                <a:gd name="connsiteX17" fmla="*/ 1151321 w 1441554"/>
                <a:gd name="connsiteY17" fmla="*/ 1431898 h 1492983"/>
                <a:gd name="connsiteX18" fmla="*/ 1325835 w 1441554"/>
                <a:gd name="connsiteY18" fmla="*/ 1436070 h 1492983"/>
                <a:gd name="connsiteX19" fmla="*/ 1413562 w 1441554"/>
                <a:gd name="connsiteY19" fmla="*/ 1324947 h 1492983"/>
                <a:gd name="connsiteX20" fmla="*/ 1441554 w 1441554"/>
                <a:gd name="connsiteY20" fmla="*/ 1259633 h 1492983"/>
                <a:gd name="connsiteX21" fmla="*/ 1432223 w 1441554"/>
                <a:gd name="connsiteY21" fmla="*/ 1147665 h 1492983"/>
                <a:gd name="connsiteX22" fmla="*/ 1394901 w 1441554"/>
                <a:gd name="connsiteY22" fmla="*/ 1054359 h 1492983"/>
                <a:gd name="connsiteX23" fmla="*/ 1310925 w 1441554"/>
                <a:gd name="connsiteY23" fmla="*/ 923731 h 1492983"/>
                <a:gd name="connsiteX24" fmla="*/ 1054404 w 1441554"/>
                <a:gd name="connsiteY24" fmla="*/ 558149 h 1492983"/>
                <a:gd name="connsiteX25" fmla="*/ 976009 w 1441554"/>
                <a:gd name="connsiteY25" fmla="*/ 354845 h 1492983"/>
                <a:gd name="connsiteX26" fmla="*/ 956784 w 1441554"/>
                <a:gd name="connsiteY26" fmla="*/ 195943 h 1492983"/>
                <a:gd name="connsiteX27" fmla="*/ 947032 w 1441554"/>
                <a:gd name="connsiteY27" fmla="*/ 102637 h 1492983"/>
                <a:gd name="connsiteX28" fmla="*/ 947032 w 1441554"/>
                <a:gd name="connsiteY28" fmla="*/ 0 h 1492983"/>
                <a:gd name="connsiteX0" fmla="*/ 335510 w 1464514"/>
                <a:gd name="connsiteY0" fmla="*/ 298580 h 1492983"/>
                <a:gd name="connsiteX1" fmla="*/ 331056 w 1464514"/>
                <a:gd name="connsiteY1" fmla="*/ 386447 h 1492983"/>
                <a:gd name="connsiteX2" fmla="*/ 279526 w 1464514"/>
                <a:gd name="connsiteY2" fmla="*/ 587829 h 1492983"/>
                <a:gd name="connsiteX3" fmla="*/ 223543 w 1464514"/>
                <a:gd name="connsiteY3" fmla="*/ 737118 h 1492983"/>
                <a:gd name="connsiteX4" fmla="*/ 102245 w 1464514"/>
                <a:gd name="connsiteY4" fmla="*/ 942392 h 1492983"/>
                <a:gd name="connsiteX5" fmla="*/ 74253 w 1464514"/>
                <a:gd name="connsiteY5" fmla="*/ 1017037 h 1492983"/>
                <a:gd name="connsiteX6" fmla="*/ 30 w 1464514"/>
                <a:gd name="connsiteY6" fmla="*/ 1242659 h 1492983"/>
                <a:gd name="connsiteX7" fmla="*/ 83583 w 1464514"/>
                <a:gd name="connsiteY7" fmla="*/ 1408923 h 1492983"/>
                <a:gd name="connsiteX8" fmla="*/ 130237 w 1464514"/>
                <a:gd name="connsiteY8" fmla="*/ 1436914 h 1492983"/>
                <a:gd name="connsiteX9" fmla="*/ 148898 w 1464514"/>
                <a:gd name="connsiteY9" fmla="*/ 1455576 h 1492983"/>
                <a:gd name="connsiteX10" fmla="*/ 224386 w 1464514"/>
                <a:gd name="connsiteY10" fmla="*/ 1478972 h 1492983"/>
                <a:gd name="connsiteX11" fmla="*/ 316849 w 1464514"/>
                <a:gd name="connsiteY11" fmla="*/ 1492898 h 1492983"/>
                <a:gd name="connsiteX12" fmla="*/ 391494 w 1464514"/>
                <a:gd name="connsiteY12" fmla="*/ 1483567 h 1492983"/>
                <a:gd name="connsiteX13" fmla="*/ 438147 w 1464514"/>
                <a:gd name="connsiteY13" fmla="*/ 1464906 h 1492983"/>
                <a:gd name="connsiteX14" fmla="*/ 545097 w 1464514"/>
                <a:gd name="connsiteY14" fmla="*/ 1413518 h 1492983"/>
                <a:gd name="connsiteX15" fmla="*/ 769313 w 1464514"/>
                <a:gd name="connsiteY15" fmla="*/ 1366443 h 1492983"/>
                <a:gd name="connsiteX16" fmla="*/ 1008581 w 1464514"/>
                <a:gd name="connsiteY16" fmla="*/ 1390261 h 1492983"/>
                <a:gd name="connsiteX17" fmla="*/ 1174281 w 1464514"/>
                <a:gd name="connsiteY17" fmla="*/ 1431898 h 1492983"/>
                <a:gd name="connsiteX18" fmla="*/ 1348795 w 1464514"/>
                <a:gd name="connsiteY18" fmla="*/ 1436070 h 1492983"/>
                <a:gd name="connsiteX19" fmla="*/ 1436522 w 1464514"/>
                <a:gd name="connsiteY19" fmla="*/ 1324947 h 1492983"/>
                <a:gd name="connsiteX20" fmla="*/ 1464514 w 1464514"/>
                <a:gd name="connsiteY20" fmla="*/ 1259633 h 1492983"/>
                <a:gd name="connsiteX21" fmla="*/ 1455183 w 1464514"/>
                <a:gd name="connsiteY21" fmla="*/ 1147665 h 1492983"/>
                <a:gd name="connsiteX22" fmla="*/ 1417861 w 1464514"/>
                <a:gd name="connsiteY22" fmla="*/ 1054359 h 1492983"/>
                <a:gd name="connsiteX23" fmla="*/ 1333885 w 1464514"/>
                <a:gd name="connsiteY23" fmla="*/ 923731 h 1492983"/>
                <a:gd name="connsiteX24" fmla="*/ 1077364 w 1464514"/>
                <a:gd name="connsiteY24" fmla="*/ 558149 h 1492983"/>
                <a:gd name="connsiteX25" fmla="*/ 998969 w 1464514"/>
                <a:gd name="connsiteY25" fmla="*/ 354845 h 1492983"/>
                <a:gd name="connsiteX26" fmla="*/ 979744 w 1464514"/>
                <a:gd name="connsiteY26" fmla="*/ 195943 h 1492983"/>
                <a:gd name="connsiteX27" fmla="*/ 969992 w 1464514"/>
                <a:gd name="connsiteY27" fmla="*/ 102637 h 1492983"/>
                <a:gd name="connsiteX28" fmla="*/ 969992 w 1464514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02389 w 1464658"/>
                <a:gd name="connsiteY4" fmla="*/ 942392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413236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17037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67582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195943 h 1390377"/>
                <a:gd name="connsiteX1" fmla="*/ 331200 w 1464658"/>
                <a:gd name="connsiteY1" fmla="*/ 283810 h 1390377"/>
                <a:gd name="connsiteX2" fmla="*/ 279670 w 1464658"/>
                <a:gd name="connsiteY2" fmla="*/ 485192 h 1390377"/>
                <a:gd name="connsiteX3" fmla="*/ 223687 w 1464658"/>
                <a:gd name="connsiteY3" fmla="*/ 634481 h 1390377"/>
                <a:gd name="connsiteX4" fmla="*/ 139148 w 1464658"/>
                <a:gd name="connsiteY4" fmla="*/ 825971 h 1390377"/>
                <a:gd name="connsiteX5" fmla="*/ 74397 w 1464658"/>
                <a:gd name="connsiteY5" fmla="*/ 964945 h 1390377"/>
                <a:gd name="connsiteX6" fmla="*/ 174 w 1464658"/>
                <a:gd name="connsiteY6" fmla="*/ 1140022 h 1390377"/>
                <a:gd name="connsiteX7" fmla="*/ 56157 w 1464658"/>
                <a:gd name="connsiteY7" fmla="*/ 1283311 h 1390377"/>
                <a:gd name="connsiteX8" fmla="*/ 130381 w 1464658"/>
                <a:gd name="connsiteY8" fmla="*/ 1334277 h 1390377"/>
                <a:gd name="connsiteX9" fmla="*/ 149042 w 1464658"/>
                <a:gd name="connsiteY9" fmla="*/ 1352939 h 1390377"/>
                <a:gd name="connsiteX10" fmla="*/ 224530 w 1464658"/>
                <a:gd name="connsiteY10" fmla="*/ 1376335 h 1390377"/>
                <a:gd name="connsiteX11" fmla="*/ 316993 w 1464658"/>
                <a:gd name="connsiteY11" fmla="*/ 1390261 h 1390377"/>
                <a:gd name="connsiteX12" fmla="*/ 391638 w 1464658"/>
                <a:gd name="connsiteY12" fmla="*/ 1380930 h 1390377"/>
                <a:gd name="connsiteX13" fmla="*/ 563621 w 1464658"/>
                <a:gd name="connsiteY13" fmla="*/ 1347641 h 1390377"/>
                <a:gd name="connsiteX14" fmla="*/ 801622 w 1464658"/>
                <a:gd name="connsiteY14" fmla="*/ 1300566 h 1390377"/>
                <a:gd name="connsiteX15" fmla="*/ 1008725 w 1464658"/>
                <a:gd name="connsiteY15" fmla="*/ 1310599 h 1390377"/>
                <a:gd name="connsiteX16" fmla="*/ 1174425 w 1464658"/>
                <a:gd name="connsiteY16" fmla="*/ 1329261 h 1390377"/>
                <a:gd name="connsiteX17" fmla="*/ 1348939 w 1464658"/>
                <a:gd name="connsiteY17" fmla="*/ 1333433 h 1390377"/>
                <a:gd name="connsiteX18" fmla="*/ 1436666 w 1464658"/>
                <a:gd name="connsiteY18" fmla="*/ 1222310 h 1390377"/>
                <a:gd name="connsiteX19" fmla="*/ 1464658 w 1464658"/>
                <a:gd name="connsiteY19" fmla="*/ 1156996 h 1390377"/>
                <a:gd name="connsiteX20" fmla="*/ 1455327 w 1464658"/>
                <a:gd name="connsiteY20" fmla="*/ 1045028 h 1390377"/>
                <a:gd name="connsiteX21" fmla="*/ 1418005 w 1464658"/>
                <a:gd name="connsiteY21" fmla="*/ 951722 h 1390377"/>
                <a:gd name="connsiteX22" fmla="*/ 1334029 w 1464658"/>
                <a:gd name="connsiteY22" fmla="*/ 821094 h 1390377"/>
                <a:gd name="connsiteX23" fmla="*/ 1077508 w 1464658"/>
                <a:gd name="connsiteY23" fmla="*/ 455512 h 1390377"/>
                <a:gd name="connsiteX24" fmla="*/ 999113 w 1464658"/>
                <a:gd name="connsiteY24" fmla="*/ 252208 h 1390377"/>
                <a:gd name="connsiteX25" fmla="*/ 979888 w 1464658"/>
                <a:gd name="connsiteY25" fmla="*/ 93306 h 1390377"/>
                <a:gd name="connsiteX26" fmla="*/ 970136 w 1464658"/>
                <a:gd name="connsiteY26" fmla="*/ 0 h 1390377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40127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26342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302891"/>
                <a:gd name="connsiteX1" fmla="*/ 331200 w 1464658"/>
                <a:gd name="connsiteY1" fmla="*/ 190504 h 1302891"/>
                <a:gd name="connsiteX2" fmla="*/ 279670 w 1464658"/>
                <a:gd name="connsiteY2" fmla="*/ 391886 h 1302891"/>
                <a:gd name="connsiteX3" fmla="*/ 223687 w 1464658"/>
                <a:gd name="connsiteY3" fmla="*/ 541175 h 1302891"/>
                <a:gd name="connsiteX4" fmla="*/ 139148 w 1464658"/>
                <a:gd name="connsiteY4" fmla="*/ 732665 h 1302891"/>
                <a:gd name="connsiteX5" fmla="*/ 74397 w 1464658"/>
                <a:gd name="connsiteY5" fmla="*/ 871639 h 1302891"/>
                <a:gd name="connsiteX6" fmla="*/ 174 w 1464658"/>
                <a:gd name="connsiteY6" fmla="*/ 1046716 h 1302891"/>
                <a:gd name="connsiteX7" fmla="*/ 56157 w 1464658"/>
                <a:gd name="connsiteY7" fmla="*/ 1190005 h 1302891"/>
                <a:gd name="connsiteX8" fmla="*/ 130381 w 1464658"/>
                <a:gd name="connsiteY8" fmla="*/ 1240971 h 1302891"/>
                <a:gd name="connsiteX9" fmla="*/ 224530 w 1464658"/>
                <a:gd name="connsiteY9" fmla="*/ 1283029 h 1302891"/>
                <a:gd name="connsiteX10" fmla="*/ 316993 w 1464658"/>
                <a:gd name="connsiteY10" fmla="*/ 1296955 h 1302891"/>
                <a:gd name="connsiteX11" fmla="*/ 387043 w 1464658"/>
                <a:gd name="connsiteY11" fmla="*/ 1186534 h 1302891"/>
                <a:gd name="connsiteX12" fmla="*/ 563621 w 1464658"/>
                <a:gd name="connsiteY12" fmla="*/ 1254335 h 1302891"/>
                <a:gd name="connsiteX13" fmla="*/ 801622 w 1464658"/>
                <a:gd name="connsiteY13" fmla="*/ 1207260 h 1302891"/>
                <a:gd name="connsiteX14" fmla="*/ 1008725 w 1464658"/>
                <a:gd name="connsiteY14" fmla="*/ 1217293 h 1302891"/>
                <a:gd name="connsiteX15" fmla="*/ 1174425 w 1464658"/>
                <a:gd name="connsiteY15" fmla="*/ 1235955 h 1302891"/>
                <a:gd name="connsiteX16" fmla="*/ 1348939 w 1464658"/>
                <a:gd name="connsiteY16" fmla="*/ 1226342 h 1302891"/>
                <a:gd name="connsiteX17" fmla="*/ 1436666 w 1464658"/>
                <a:gd name="connsiteY17" fmla="*/ 1129004 h 1302891"/>
                <a:gd name="connsiteX18" fmla="*/ 1464658 w 1464658"/>
                <a:gd name="connsiteY18" fmla="*/ 1063690 h 1302891"/>
                <a:gd name="connsiteX19" fmla="*/ 1455327 w 1464658"/>
                <a:gd name="connsiteY19" fmla="*/ 951722 h 1302891"/>
                <a:gd name="connsiteX20" fmla="*/ 1418005 w 1464658"/>
                <a:gd name="connsiteY20" fmla="*/ 858416 h 1302891"/>
                <a:gd name="connsiteX21" fmla="*/ 1334029 w 1464658"/>
                <a:gd name="connsiteY21" fmla="*/ 727788 h 1302891"/>
                <a:gd name="connsiteX22" fmla="*/ 1077508 w 1464658"/>
                <a:gd name="connsiteY22" fmla="*/ 362206 h 1302891"/>
                <a:gd name="connsiteX23" fmla="*/ 999113 w 1464658"/>
                <a:gd name="connsiteY23" fmla="*/ 158902 h 1302891"/>
                <a:gd name="connsiteX24" fmla="*/ 979888 w 1464658"/>
                <a:gd name="connsiteY24" fmla="*/ 0 h 1302891"/>
                <a:gd name="connsiteX0" fmla="*/ 335654 w 1464658"/>
                <a:gd name="connsiteY0" fmla="*/ 102637 h 1302891"/>
                <a:gd name="connsiteX1" fmla="*/ 331200 w 1464658"/>
                <a:gd name="connsiteY1" fmla="*/ 190504 h 1302891"/>
                <a:gd name="connsiteX2" fmla="*/ 279670 w 1464658"/>
                <a:gd name="connsiteY2" fmla="*/ 391886 h 1302891"/>
                <a:gd name="connsiteX3" fmla="*/ 223687 w 1464658"/>
                <a:gd name="connsiteY3" fmla="*/ 541175 h 1302891"/>
                <a:gd name="connsiteX4" fmla="*/ 139148 w 1464658"/>
                <a:gd name="connsiteY4" fmla="*/ 732665 h 1302891"/>
                <a:gd name="connsiteX5" fmla="*/ 74397 w 1464658"/>
                <a:gd name="connsiteY5" fmla="*/ 871639 h 1302891"/>
                <a:gd name="connsiteX6" fmla="*/ 174 w 1464658"/>
                <a:gd name="connsiteY6" fmla="*/ 1046716 h 1302891"/>
                <a:gd name="connsiteX7" fmla="*/ 56157 w 1464658"/>
                <a:gd name="connsiteY7" fmla="*/ 1190005 h 1302891"/>
                <a:gd name="connsiteX8" fmla="*/ 130381 w 1464658"/>
                <a:gd name="connsiteY8" fmla="*/ 1240971 h 1302891"/>
                <a:gd name="connsiteX9" fmla="*/ 224530 w 1464658"/>
                <a:gd name="connsiteY9" fmla="*/ 1283029 h 1302891"/>
                <a:gd name="connsiteX10" fmla="*/ 316993 w 1464658"/>
                <a:gd name="connsiteY10" fmla="*/ 1296955 h 1302891"/>
                <a:gd name="connsiteX11" fmla="*/ 387043 w 1464658"/>
                <a:gd name="connsiteY11" fmla="*/ 1186534 h 1302891"/>
                <a:gd name="connsiteX12" fmla="*/ 522266 w 1464658"/>
                <a:gd name="connsiteY12" fmla="*/ 1258930 h 1302891"/>
                <a:gd name="connsiteX13" fmla="*/ 801622 w 1464658"/>
                <a:gd name="connsiteY13" fmla="*/ 1207260 h 1302891"/>
                <a:gd name="connsiteX14" fmla="*/ 1008725 w 1464658"/>
                <a:gd name="connsiteY14" fmla="*/ 1217293 h 1302891"/>
                <a:gd name="connsiteX15" fmla="*/ 1174425 w 1464658"/>
                <a:gd name="connsiteY15" fmla="*/ 1235955 h 1302891"/>
                <a:gd name="connsiteX16" fmla="*/ 1348939 w 1464658"/>
                <a:gd name="connsiteY16" fmla="*/ 1226342 h 1302891"/>
                <a:gd name="connsiteX17" fmla="*/ 1436666 w 1464658"/>
                <a:gd name="connsiteY17" fmla="*/ 1129004 h 1302891"/>
                <a:gd name="connsiteX18" fmla="*/ 1464658 w 1464658"/>
                <a:gd name="connsiteY18" fmla="*/ 1063690 h 1302891"/>
                <a:gd name="connsiteX19" fmla="*/ 1455327 w 1464658"/>
                <a:gd name="connsiteY19" fmla="*/ 951722 h 1302891"/>
                <a:gd name="connsiteX20" fmla="*/ 1418005 w 1464658"/>
                <a:gd name="connsiteY20" fmla="*/ 858416 h 1302891"/>
                <a:gd name="connsiteX21" fmla="*/ 1334029 w 1464658"/>
                <a:gd name="connsiteY21" fmla="*/ 727788 h 1302891"/>
                <a:gd name="connsiteX22" fmla="*/ 1077508 w 1464658"/>
                <a:gd name="connsiteY22" fmla="*/ 362206 h 1302891"/>
                <a:gd name="connsiteX23" fmla="*/ 999113 w 1464658"/>
                <a:gd name="connsiteY23" fmla="*/ 158902 h 1302891"/>
                <a:gd name="connsiteX24" fmla="*/ 979888 w 1464658"/>
                <a:gd name="connsiteY24" fmla="*/ 0 h 1302891"/>
                <a:gd name="connsiteX0" fmla="*/ 335654 w 1464658"/>
                <a:gd name="connsiteY0" fmla="*/ 102637 h 1292805"/>
                <a:gd name="connsiteX1" fmla="*/ 331200 w 1464658"/>
                <a:gd name="connsiteY1" fmla="*/ 190504 h 1292805"/>
                <a:gd name="connsiteX2" fmla="*/ 279670 w 1464658"/>
                <a:gd name="connsiteY2" fmla="*/ 391886 h 1292805"/>
                <a:gd name="connsiteX3" fmla="*/ 223687 w 1464658"/>
                <a:gd name="connsiteY3" fmla="*/ 541175 h 1292805"/>
                <a:gd name="connsiteX4" fmla="*/ 139148 w 1464658"/>
                <a:gd name="connsiteY4" fmla="*/ 732665 h 1292805"/>
                <a:gd name="connsiteX5" fmla="*/ 74397 w 1464658"/>
                <a:gd name="connsiteY5" fmla="*/ 871639 h 1292805"/>
                <a:gd name="connsiteX6" fmla="*/ 174 w 1464658"/>
                <a:gd name="connsiteY6" fmla="*/ 1046716 h 1292805"/>
                <a:gd name="connsiteX7" fmla="*/ 56157 w 1464658"/>
                <a:gd name="connsiteY7" fmla="*/ 1190005 h 1292805"/>
                <a:gd name="connsiteX8" fmla="*/ 130381 w 1464658"/>
                <a:gd name="connsiteY8" fmla="*/ 1240971 h 1292805"/>
                <a:gd name="connsiteX9" fmla="*/ 224530 w 1464658"/>
                <a:gd name="connsiteY9" fmla="*/ 1283029 h 1292805"/>
                <a:gd name="connsiteX10" fmla="*/ 303208 w 1464658"/>
                <a:gd name="connsiteY10" fmla="*/ 1283170 h 1292805"/>
                <a:gd name="connsiteX11" fmla="*/ 387043 w 1464658"/>
                <a:gd name="connsiteY11" fmla="*/ 1186534 h 1292805"/>
                <a:gd name="connsiteX12" fmla="*/ 522266 w 1464658"/>
                <a:gd name="connsiteY12" fmla="*/ 1258930 h 1292805"/>
                <a:gd name="connsiteX13" fmla="*/ 801622 w 1464658"/>
                <a:gd name="connsiteY13" fmla="*/ 1207260 h 1292805"/>
                <a:gd name="connsiteX14" fmla="*/ 1008725 w 1464658"/>
                <a:gd name="connsiteY14" fmla="*/ 1217293 h 1292805"/>
                <a:gd name="connsiteX15" fmla="*/ 1174425 w 1464658"/>
                <a:gd name="connsiteY15" fmla="*/ 1235955 h 1292805"/>
                <a:gd name="connsiteX16" fmla="*/ 1348939 w 1464658"/>
                <a:gd name="connsiteY16" fmla="*/ 1226342 h 1292805"/>
                <a:gd name="connsiteX17" fmla="*/ 1436666 w 1464658"/>
                <a:gd name="connsiteY17" fmla="*/ 1129004 h 1292805"/>
                <a:gd name="connsiteX18" fmla="*/ 1464658 w 1464658"/>
                <a:gd name="connsiteY18" fmla="*/ 1063690 h 1292805"/>
                <a:gd name="connsiteX19" fmla="*/ 1455327 w 1464658"/>
                <a:gd name="connsiteY19" fmla="*/ 951722 h 1292805"/>
                <a:gd name="connsiteX20" fmla="*/ 1418005 w 1464658"/>
                <a:gd name="connsiteY20" fmla="*/ 858416 h 1292805"/>
                <a:gd name="connsiteX21" fmla="*/ 1334029 w 1464658"/>
                <a:gd name="connsiteY21" fmla="*/ 727788 h 1292805"/>
                <a:gd name="connsiteX22" fmla="*/ 1077508 w 1464658"/>
                <a:gd name="connsiteY22" fmla="*/ 362206 h 1292805"/>
                <a:gd name="connsiteX23" fmla="*/ 999113 w 1464658"/>
                <a:gd name="connsiteY23" fmla="*/ 158902 h 1292805"/>
                <a:gd name="connsiteX24" fmla="*/ 979888 w 1464658"/>
                <a:gd name="connsiteY24" fmla="*/ 0 h 1292805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289423 w 1464658"/>
                <a:gd name="connsiteY10" fmla="*/ 1264790 h 1286377"/>
                <a:gd name="connsiteX11" fmla="*/ 387043 w 1464658"/>
                <a:gd name="connsiteY11" fmla="*/ 1186534 h 1286377"/>
                <a:gd name="connsiteX12" fmla="*/ 522266 w 1464658"/>
                <a:gd name="connsiteY12" fmla="*/ 1258930 h 1286377"/>
                <a:gd name="connsiteX13" fmla="*/ 801622 w 1464658"/>
                <a:gd name="connsiteY13" fmla="*/ 1207260 h 1286377"/>
                <a:gd name="connsiteX14" fmla="*/ 1008725 w 1464658"/>
                <a:gd name="connsiteY14" fmla="*/ 1217293 h 1286377"/>
                <a:gd name="connsiteX15" fmla="*/ 1174425 w 1464658"/>
                <a:gd name="connsiteY15" fmla="*/ 1235955 h 1286377"/>
                <a:gd name="connsiteX16" fmla="*/ 1348939 w 1464658"/>
                <a:gd name="connsiteY16" fmla="*/ 1226342 h 1286377"/>
                <a:gd name="connsiteX17" fmla="*/ 1436666 w 1464658"/>
                <a:gd name="connsiteY17" fmla="*/ 1129004 h 1286377"/>
                <a:gd name="connsiteX18" fmla="*/ 1464658 w 1464658"/>
                <a:gd name="connsiteY18" fmla="*/ 1063690 h 1286377"/>
                <a:gd name="connsiteX19" fmla="*/ 1455327 w 1464658"/>
                <a:gd name="connsiteY19" fmla="*/ 951722 h 1286377"/>
                <a:gd name="connsiteX20" fmla="*/ 1418005 w 1464658"/>
                <a:gd name="connsiteY20" fmla="*/ 858416 h 1286377"/>
                <a:gd name="connsiteX21" fmla="*/ 1334029 w 1464658"/>
                <a:gd name="connsiteY21" fmla="*/ 727788 h 1286377"/>
                <a:gd name="connsiteX22" fmla="*/ 1077508 w 1464658"/>
                <a:gd name="connsiteY22" fmla="*/ 362206 h 1286377"/>
                <a:gd name="connsiteX23" fmla="*/ 999113 w 1464658"/>
                <a:gd name="connsiteY23" fmla="*/ 158902 h 1286377"/>
                <a:gd name="connsiteX24" fmla="*/ 979888 w 1464658"/>
                <a:gd name="connsiteY24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289423 w 1464658"/>
                <a:gd name="connsiteY10" fmla="*/ 1264790 h 1286377"/>
                <a:gd name="connsiteX11" fmla="*/ 387043 w 1464658"/>
                <a:gd name="connsiteY11" fmla="*/ 1186534 h 1286377"/>
                <a:gd name="connsiteX12" fmla="*/ 427787 w 1464658"/>
                <a:gd name="connsiteY12" fmla="*/ 1218371 h 1286377"/>
                <a:gd name="connsiteX13" fmla="*/ 522266 w 1464658"/>
                <a:gd name="connsiteY13" fmla="*/ 1258930 h 1286377"/>
                <a:gd name="connsiteX14" fmla="*/ 801622 w 1464658"/>
                <a:gd name="connsiteY14" fmla="*/ 1207260 h 1286377"/>
                <a:gd name="connsiteX15" fmla="*/ 1008725 w 1464658"/>
                <a:gd name="connsiteY15" fmla="*/ 1217293 h 1286377"/>
                <a:gd name="connsiteX16" fmla="*/ 1174425 w 1464658"/>
                <a:gd name="connsiteY16" fmla="*/ 1235955 h 1286377"/>
                <a:gd name="connsiteX17" fmla="*/ 1348939 w 1464658"/>
                <a:gd name="connsiteY17" fmla="*/ 1226342 h 1286377"/>
                <a:gd name="connsiteX18" fmla="*/ 1436666 w 1464658"/>
                <a:gd name="connsiteY18" fmla="*/ 1129004 h 1286377"/>
                <a:gd name="connsiteX19" fmla="*/ 1464658 w 1464658"/>
                <a:gd name="connsiteY19" fmla="*/ 1063690 h 1286377"/>
                <a:gd name="connsiteX20" fmla="*/ 1455327 w 1464658"/>
                <a:gd name="connsiteY20" fmla="*/ 951722 h 1286377"/>
                <a:gd name="connsiteX21" fmla="*/ 1418005 w 1464658"/>
                <a:gd name="connsiteY21" fmla="*/ 858416 h 1286377"/>
                <a:gd name="connsiteX22" fmla="*/ 1334029 w 1464658"/>
                <a:gd name="connsiteY22" fmla="*/ 727788 h 1286377"/>
                <a:gd name="connsiteX23" fmla="*/ 1077508 w 1464658"/>
                <a:gd name="connsiteY23" fmla="*/ 362206 h 1286377"/>
                <a:gd name="connsiteX24" fmla="*/ 999113 w 1464658"/>
                <a:gd name="connsiteY24" fmla="*/ 158902 h 1286377"/>
                <a:gd name="connsiteX25" fmla="*/ 979888 w 1464658"/>
                <a:gd name="connsiteY25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289423 w 1464658"/>
                <a:gd name="connsiteY10" fmla="*/ 1264790 h 1286377"/>
                <a:gd name="connsiteX11" fmla="*/ 387043 w 1464658"/>
                <a:gd name="connsiteY11" fmla="*/ 1186534 h 1286377"/>
                <a:gd name="connsiteX12" fmla="*/ 441572 w 1464658"/>
                <a:gd name="connsiteY12" fmla="*/ 1209181 h 1286377"/>
                <a:gd name="connsiteX13" fmla="*/ 522266 w 1464658"/>
                <a:gd name="connsiteY13" fmla="*/ 1258930 h 1286377"/>
                <a:gd name="connsiteX14" fmla="*/ 801622 w 1464658"/>
                <a:gd name="connsiteY14" fmla="*/ 1207260 h 1286377"/>
                <a:gd name="connsiteX15" fmla="*/ 1008725 w 1464658"/>
                <a:gd name="connsiteY15" fmla="*/ 1217293 h 1286377"/>
                <a:gd name="connsiteX16" fmla="*/ 1174425 w 1464658"/>
                <a:gd name="connsiteY16" fmla="*/ 1235955 h 1286377"/>
                <a:gd name="connsiteX17" fmla="*/ 1348939 w 1464658"/>
                <a:gd name="connsiteY17" fmla="*/ 1226342 h 1286377"/>
                <a:gd name="connsiteX18" fmla="*/ 1436666 w 1464658"/>
                <a:gd name="connsiteY18" fmla="*/ 1129004 h 1286377"/>
                <a:gd name="connsiteX19" fmla="*/ 1464658 w 1464658"/>
                <a:gd name="connsiteY19" fmla="*/ 1063690 h 1286377"/>
                <a:gd name="connsiteX20" fmla="*/ 1455327 w 1464658"/>
                <a:gd name="connsiteY20" fmla="*/ 951722 h 1286377"/>
                <a:gd name="connsiteX21" fmla="*/ 1418005 w 1464658"/>
                <a:gd name="connsiteY21" fmla="*/ 858416 h 1286377"/>
                <a:gd name="connsiteX22" fmla="*/ 1334029 w 1464658"/>
                <a:gd name="connsiteY22" fmla="*/ 727788 h 1286377"/>
                <a:gd name="connsiteX23" fmla="*/ 1077508 w 1464658"/>
                <a:gd name="connsiteY23" fmla="*/ 362206 h 1286377"/>
                <a:gd name="connsiteX24" fmla="*/ 999113 w 1464658"/>
                <a:gd name="connsiteY24" fmla="*/ 158902 h 1286377"/>
                <a:gd name="connsiteX25" fmla="*/ 979888 w 1464658"/>
                <a:gd name="connsiteY25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310771 w 1464658"/>
                <a:gd name="connsiteY10" fmla="*/ 1264790 h 1286377"/>
                <a:gd name="connsiteX11" fmla="*/ 387043 w 1464658"/>
                <a:gd name="connsiteY11" fmla="*/ 1186534 h 1286377"/>
                <a:gd name="connsiteX12" fmla="*/ 441572 w 1464658"/>
                <a:gd name="connsiteY12" fmla="*/ 1209181 h 1286377"/>
                <a:gd name="connsiteX13" fmla="*/ 522266 w 1464658"/>
                <a:gd name="connsiteY13" fmla="*/ 1258930 h 1286377"/>
                <a:gd name="connsiteX14" fmla="*/ 801622 w 1464658"/>
                <a:gd name="connsiteY14" fmla="*/ 1207260 h 1286377"/>
                <a:gd name="connsiteX15" fmla="*/ 1008725 w 1464658"/>
                <a:gd name="connsiteY15" fmla="*/ 1217293 h 1286377"/>
                <a:gd name="connsiteX16" fmla="*/ 1174425 w 1464658"/>
                <a:gd name="connsiteY16" fmla="*/ 1235955 h 1286377"/>
                <a:gd name="connsiteX17" fmla="*/ 1348939 w 1464658"/>
                <a:gd name="connsiteY17" fmla="*/ 1226342 h 1286377"/>
                <a:gd name="connsiteX18" fmla="*/ 1436666 w 1464658"/>
                <a:gd name="connsiteY18" fmla="*/ 1129004 h 1286377"/>
                <a:gd name="connsiteX19" fmla="*/ 1464658 w 1464658"/>
                <a:gd name="connsiteY19" fmla="*/ 1063690 h 1286377"/>
                <a:gd name="connsiteX20" fmla="*/ 1455327 w 1464658"/>
                <a:gd name="connsiteY20" fmla="*/ 951722 h 1286377"/>
                <a:gd name="connsiteX21" fmla="*/ 1418005 w 1464658"/>
                <a:gd name="connsiteY21" fmla="*/ 858416 h 1286377"/>
                <a:gd name="connsiteX22" fmla="*/ 1334029 w 1464658"/>
                <a:gd name="connsiteY22" fmla="*/ 727788 h 1286377"/>
                <a:gd name="connsiteX23" fmla="*/ 1077508 w 1464658"/>
                <a:gd name="connsiteY23" fmla="*/ 362206 h 1286377"/>
                <a:gd name="connsiteX24" fmla="*/ 999113 w 1464658"/>
                <a:gd name="connsiteY24" fmla="*/ 158902 h 1286377"/>
                <a:gd name="connsiteX25" fmla="*/ 979888 w 1464658"/>
                <a:gd name="connsiteY25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310771 w 1464658"/>
                <a:gd name="connsiteY10" fmla="*/ 1264790 h 1286377"/>
                <a:gd name="connsiteX11" fmla="*/ 387043 w 1464658"/>
                <a:gd name="connsiteY11" fmla="*/ 1186534 h 1286377"/>
                <a:gd name="connsiteX12" fmla="*/ 339195 w 1464658"/>
                <a:gd name="connsiteY12" fmla="*/ 1229492 h 1286377"/>
                <a:gd name="connsiteX13" fmla="*/ 441572 w 1464658"/>
                <a:gd name="connsiteY13" fmla="*/ 1209181 h 1286377"/>
                <a:gd name="connsiteX14" fmla="*/ 522266 w 1464658"/>
                <a:gd name="connsiteY14" fmla="*/ 1258930 h 1286377"/>
                <a:gd name="connsiteX15" fmla="*/ 801622 w 1464658"/>
                <a:gd name="connsiteY15" fmla="*/ 1207260 h 1286377"/>
                <a:gd name="connsiteX16" fmla="*/ 1008725 w 1464658"/>
                <a:gd name="connsiteY16" fmla="*/ 1217293 h 1286377"/>
                <a:gd name="connsiteX17" fmla="*/ 1174425 w 1464658"/>
                <a:gd name="connsiteY17" fmla="*/ 1235955 h 1286377"/>
                <a:gd name="connsiteX18" fmla="*/ 1348939 w 1464658"/>
                <a:gd name="connsiteY18" fmla="*/ 1226342 h 1286377"/>
                <a:gd name="connsiteX19" fmla="*/ 1436666 w 1464658"/>
                <a:gd name="connsiteY19" fmla="*/ 1129004 h 1286377"/>
                <a:gd name="connsiteX20" fmla="*/ 1464658 w 1464658"/>
                <a:gd name="connsiteY20" fmla="*/ 1063690 h 1286377"/>
                <a:gd name="connsiteX21" fmla="*/ 1455327 w 1464658"/>
                <a:gd name="connsiteY21" fmla="*/ 951722 h 1286377"/>
                <a:gd name="connsiteX22" fmla="*/ 1418005 w 1464658"/>
                <a:gd name="connsiteY22" fmla="*/ 858416 h 1286377"/>
                <a:gd name="connsiteX23" fmla="*/ 1334029 w 1464658"/>
                <a:gd name="connsiteY23" fmla="*/ 727788 h 1286377"/>
                <a:gd name="connsiteX24" fmla="*/ 1077508 w 1464658"/>
                <a:gd name="connsiteY24" fmla="*/ 362206 h 1286377"/>
                <a:gd name="connsiteX25" fmla="*/ 999113 w 1464658"/>
                <a:gd name="connsiteY25" fmla="*/ 158902 h 1286377"/>
                <a:gd name="connsiteX26" fmla="*/ 979888 w 1464658"/>
                <a:gd name="connsiteY26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310771 w 1464658"/>
                <a:gd name="connsiteY10" fmla="*/ 1264790 h 1286377"/>
                <a:gd name="connsiteX11" fmla="*/ 387043 w 1464658"/>
                <a:gd name="connsiteY11" fmla="*/ 1186534 h 1286377"/>
                <a:gd name="connsiteX12" fmla="*/ 477956 w 1464658"/>
                <a:gd name="connsiteY12" fmla="*/ 1176122 h 1286377"/>
                <a:gd name="connsiteX13" fmla="*/ 441572 w 1464658"/>
                <a:gd name="connsiteY13" fmla="*/ 1209181 h 1286377"/>
                <a:gd name="connsiteX14" fmla="*/ 522266 w 1464658"/>
                <a:gd name="connsiteY14" fmla="*/ 1258930 h 1286377"/>
                <a:gd name="connsiteX15" fmla="*/ 801622 w 1464658"/>
                <a:gd name="connsiteY15" fmla="*/ 1207260 h 1286377"/>
                <a:gd name="connsiteX16" fmla="*/ 1008725 w 1464658"/>
                <a:gd name="connsiteY16" fmla="*/ 1217293 h 1286377"/>
                <a:gd name="connsiteX17" fmla="*/ 1174425 w 1464658"/>
                <a:gd name="connsiteY17" fmla="*/ 1235955 h 1286377"/>
                <a:gd name="connsiteX18" fmla="*/ 1348939 w 1464658"/>
                <a:gd name="connsiteY18" fmla="*/ 1226342 h 1286377"/>
                <a:gd name="connsiteX19" fmla="*/ 1436666 w 1464658"/>
                <a:gd name="connsiteY19" fmla="*/ 1129004 h 1286377"/>
                <a:gd name="connsiteX20" fmla="*/ 1464658 w 1464658"/>
                <a:gd name="connsiteY20" fmla="*/ 1063690 h 1286377"/>
                <a:gd name="connsiteX21" fmla="*/ 1455327 w 1464658"/>
                <a:gd name="connsiteY21" fmla="*/ 951722 h 1286377"/>
                <a:gd name="connsiteX22" fmla="*/ 1418005 w 1464658"/>
                <a:gd name="connsiteY22" fmla="*/ 858416 h 1286377"/>
                <a:gd name="connsiteX23" fmla="*/ 1334029 w 1464658"/>
                <a:gd name="connsiteY23" fmla="*/ 727788 h 1286377"/>
                <a:gd name="connsiteX24" fmla="*/ 1077508 w 1464658"/>
                <a:gd name="connsiteY24" fmla="*/ 362206 h 1286377"/>
                <a:gd name="connsiteX25" fmla="*/ 999113 w 1464658"/>
                <a:gd name="connsiteY25" fmla="*/ 158902 h 1286377"/>
                <a:gd name="connsiteX26" fmla="*/ 979888 w 1464658"/>
                <a:gd name="connsiteY26" fmla="*/ 0 h 1286377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77956 w 1464658"/>
                <a:gd name="connsiteY12" fmla="*/ 1176122 h 1285689"/>
                <a:gd name="connsiteX13" fmla="*/ 441572 w 1464658"/>
                <a:gd name="connsiteY13" fmla="*/ 1209181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83238 h 1285689"/>
                <a:gd name="connsiteX13" fmla="*/ 441572 w 1464658"/>
                <a:gd name="connsiteY13" fmla="*/ 1209181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83238 h 1285689"/>
                <a:gd name="connsiteX13" fmla="*/ 459362 w 1464658"/>
                <a:gd name="connsiteY13" fmla="*/ 1216297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59362 w 1464658"/>
                <a:gd name="connsiteY13" fmla="*/ 1216297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48688 w 1464658"/>
                <a:gd name="connsiteY13" fmla="*/ 120206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48688 w 1464658"/>
                <a:gd name="connsiteY13" fmla="*/ 120206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1008725 w 1464658"/>
                <a:gd name="connsiteY17" fmla="*/ 1217293 h 1285689"/>
                <a:gd name="connsiteX18" fmla="*/ 1174425 w 1464658"/>
                <a:gd name="connsiteY18" fmla="*/ 1235955 h 1285689"/>
                <a:gd name="connsiteX19" fmla="*/ 1348939 w 1464658"/>
                <a:gd name="connsiteY19" fmla="*/ 1226342 h 1285689"/>
                <a:gd name="connsiteX20" fmla="*/ 1436666 w 1464658"/>
                <a:gd name="connsiteY20" fmla="*/ 1129004 h 1285689"/>
                <a:gd name="connsiteX21" fmla="*/ 1464658 w 1464658"/>
                <a:gd name="connsiteY21" fmla="*/ 1063690 h 1285689"/>
                <a:gd name="connsiteX22" fmla="*/ 1455327 w 1464658"/>
                <a:gd name="connsiteY22" fmla="*/ 951722 h 1285689"/>
                <a:gd name="connsiteX23" fmla="*/ 1418005 w 1464658"/>
                <a:gd name="connsiteY23" fmla="*/ 858416 h 1285689"/>
                <a:gd name="connsiteX24" fmla="*/ 1334029 w 1464658"/>
                <a:gd name="connsiteY24" fmla="*/ 727788 h 1285689"/>
                <a:gd name="connsiteX25" fmla="*/ 1077508 w 1464658"/>
                <a:gd name="connsiteY25" fmla="*/ 362206 h 1285689"/>
                <a:gd name="connsiteX26" fmla="*/ 999113 w 1464658"/>
                <a:gd name="connsiteY26" fmla="*/ 158902 h 1285689"/>
                <a:gd name="connsiteX27" fmla="*/ 979888 w 1464658"/>
                <a:gd name="connsiteY27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1008725 w 1464658"/>
                <a:gd name="connsiteY17" fmla="*/ 1217293 h 1285689"/>
                <a:gd name="connsiteX18" fmla="*/ 1174425 w 1464658"/>
                <a:gd name="connsiteY18" fmla="*/ 1235955 h 1285689"/>
                <a:gd name="connsiteX19" fmla="*/ 1348939 w 1464658"/>
                <a:gd name="connsiteY19" fmla="*/ 1226342 h 1285689"/>
                <a:gd name="connsiteX20" fmla="*/ 1433329 w 1464658"/>
                <a:gd name="connsiteY20" fmla="*/ 1152365 h 1285689"/>
                <a:gd name="connsiteX21" fmla="*/ 1464658 w 1464658"/>
                <a:gd name="connsiteY21" fmla="*/ 1063690 h 1285689"/>
                <a:gd name="connsiteX22" fmla="*/ 1455327 w 1464658"/>
                <a:gd name="connsiteY22" fmla="*/ 951722 h 1285689"/>
                <a:gd name="connsiteX23" fmla="*/ 1418005 w 1464658"/>
                <a:gd name="connsiteY23" fmla="*/ 858416 h 1285689"/>
                <a:gd name="connsiteX24" fmla="*/ 1334029 w 1464658"/>
                <a:gd name="connsiteY24" fmla="*/ 727788 h 1285689"/>
                <a:gd name="connsiteX25" fmla="*/ 1077508 w 1464658"/>
                <a:gd name="connsiteY25" fmla="*/ 362206 h 1285689"/>
                <a:gd name="connsiteX26" fmla="*/ 999113 w 1464658"/>
                <a:gd name="connsiteY26" fmla="*/ 158902 h 1285689"/>
                <a:gd name="connsiteX27" fmla="*/ 979888 w 1464658"/>
                <a:gd name="connsiteY27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174425 w 1464658"/>
                <a:gd name="connsiteY18" fmla="*/ 1235955 h 1285689"/>
                <a:gd name="connsiteX19" fmla="*/ 1348939 w 1464658"/>
                <a:gd name="connsiteY19" fmla="*/ 1226342 h 1285689"/>
                <a:gd name="connsiteX20" fmla="*/ 1433329 w 1464658"/>
                <a:gd name="connsiteY20" fmla="*/ 1152365 h 1285689"/>
                <a:gd name="connsiteX21" fmla="*/ 1464658 w 1464658"/>
                <a:gd name="connsiteY21" fmla="*/ 1063690 h 1285689"/>
                <a:gd name="connsiteX22" fmla="*/ 1455327 w 1464658"/>
                <a:gd name="connsiteY22" fmla="*/ 951722 h 1285689"/>
                <a:gd name="connsiteX23" fmla="*/ 1418005 w 1464658"/>
                <a:gd name="connsiteY23" fmla="*/ 858416 h 1285689"/>
                <a:gd name="connsiteX24" fmla="*/ 1334029 w 1464658"/>
                <a:gd name="connsiteY24" fmla="*/ 727788 h 1285689"/>
                <a:gd name="connsiteX25" fmla="*/ 1077508 w 1464658"/>
                <a:gd name="connsiteY25" fmla="*/ 362206 h 1285689"/>
                <a:gd name="connsiteX26" fmla="*/ 999113 w 1464658"/>
                <a:gd name="connsiteY26" fmla="*/ 158902 h 1285689"/>
                <a:gd name="connsiteX27" fmla="*/ 979888 w 1464658"/>
                <a:gd name="connsiteY27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81405 w 1464658"/>
                <a:gd name="connsiteY18" fmla="*/ 1194350 h 1285689"/>
                <a:gd name="connsiteX19" fmla="*/ 1174425 w 1464658"/>
                <a:gd name="connsiteY19" fmla="*/ 1235955 h 1285689"/>
                <a:gd name="connsiteX20" fmla="*/ 1348939 w 1464658"/>
                <a:gd name="connsiteY20" fmla="*/ 1226342 h 1285689"/>
                <a:gd name="connsiteX21" fmla="*/ 1433329 w 1464658"/>
                <a:gd name="connsiteY21" fmla="*/ 1152365 h 1285689"/>
                <a:gd name="connsiteX22" fmla="*/ 1464658 w 1464658"/>
                <a:gd name="connsiteY22" fmla="*/ 1063690 h 1285689"/>
                <a:gd name="connsiteX23" fmla="*/ 1455327 w 1464658"/>
                <a:gd name="connsiteY23" fmla="*/ 951722 h 1285689"/>
                <a:gd name="connsiteX24" fmla="*/ 1418005 w 1464658"/>
                <a:gd name="connsiteY24" fmla="*/ 858416 h 1285689"/>
                <a:gd name="connsiteX25" fmla="*/ 1334029 w 1464658"/>
                <a:gd name="connsiteY25" fmla="*/ 727788 h 1285689"/>
                <a:gd name="connsiteX26" fmla="*/ 1077508 w 1464658"/>
                <a:gd name="connsiteY26" fmla="*/ 362206 h 1285689"/>
                <a:gd name="connsiteX27" fmla="*/ 999113 w 1464658"/>
                <a:gd name="connsiteY27" fmla="*/ 158902 h 1285689"/>
                <a:gd name="connsiteX28" fmla="*/ 979888 w 1464658"/>
                <a:gd name="connsiteY28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47286 w 1464658"/>
                <a:gd name="connsiteY18" fmla="*/ 1190938 h 1285689"/>
                <a:gd name="connsiteX19" fmla="*/ 1174425 w 1464658"/>
                <a:gd name="connsiteY19" fmla="*/ 1235955 h 1285689"/>
                <a:gd name="connsiteX20" fmla="*/ 1348939 w 1464658"/>
                <a:gd name="connsiteY20" fmla="*/ 1226342 h 1285689"/>
                <a:gd name="connsiteX21" fmla="*/ 1433329 w 1464658"/>
                <a:gd name="connsiteY21" fmla="*/ 1152365 h 1285689"/>
                <a:gd name="connsiteX22" fmla="*/ 1464658 w 1464658"/>
                <a:gd name="connsiteY22" fmla="*/ 1063690 h 1285689"/>
                <a:gd name="connsiteX23" fmla="*/ 1455327 w 1464658"/>
                <a:gd name="connsiteY23" fmla="*/ 951722 h 1285689"/>
                <a:gd name="connsiteX24" fmla="*/ 1418005 w 1464658"/>
                <a:gd name="connsiteY24" fmla="*/ 858416 h 1285689"/>
                <a:gd name="connsiteX25" fmla="*/ 1334029 w 1464658"/>
                <a:gd name="connsiteY25" fmla="*/ 727788 h 1285689"/>
                <a:gd name="connsiteX26" fmla="*/ 1077508 w 1464658"/>
                <a:gd name="connsiteY26" fmla="*/ 362206 h 1285689"/>
                <a:gd name="connsiteX27" fmla="*/ 999113 w 1464658"/>
                <a:gd name="connsiteY27" fmla="*/ 158902 h 1285689"/>
                <a:gd name="connsiteX28" fmla="*/ 979888 w 1464658"/>
                <a:gd name="connsiteY28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47286 w 1464658"/>
                <a:gd name="connsiteY18" fmla="*/ 1190938 h 1285689"/>
                <a:gd name="connsiteX19" fmla="*/ 1115524 w 1464658"/>
                <a:gd name="connsiteY19" fmla="*/ 1221646 h 1285689"/>
                <a:gd name="connsiteX20" fmla="*/ 1174425 w 1464658"/>
                <a:gd name="connsiteY20" fmla="*/ 1235955 h 1285689"/>
                <a:gd name="connsiteX21" fmla="*/ 1348939 w 1464658"/>
                <a:gd name="connsiteY21" fmla="*/ 1226342 h 1285689"/>
                <a:gd name="connsiteX22" fmla="*/ 1433329 w 1464658"/>
                <a:gd name="connsiteY22" fmla="*/ 1152365 h 1285689"/>
                <a:gd name="connsiteX23" fmla="*/ 1464658 w 1464658"/>
                <a:gd name="connsiteY23" fmla="*/ 1063690 h 1285689"/>
                <a:gd name="connsiteX24" fmla="*/ 1455327 w 1464658"/>
                <a:gd name="connsiteY24" fmla="*/ 951722 h 1285689"/>
                <a:gd name="connsiteX25" fmla="*/ 1418005 w 1464658"/>
                <a:gd name="connsiteY25" fmla="*/ 858416 h 1285689"/>
                <a:gd name="connsiteX26" fmla="*/ 1334029 w 1464658"/>
                <a:gd name="connsiteY26" fmla="*/ 727788 h 1285689"/>
                <a:gd name="connsiteX27" fmla="*/ 1077508 w 1464658"/>
                <a:gd name="connsiteY27" fmla="*/ 362206 h 1285689"/>
                <a:gd name="connsiteX28" fmla="*/ 999113 w 1464658"/>
                <a:gd name="connsiteY28" fmla="*/ 158902 h 1285689"/>
                <a:gd name="connsiteX29" fmla="*/ 979888 w 1464658"/>
                <a:gd name="connsiteY29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47286 w 1464658"/>
                <a:gd name="connsiteY18" fmla="*/ 1190938 h 1285689"/>
                <a:gd name="connsiteX19" fmla="*/ 1088228 w 1464658"/>
                <a:gd name="connsiteY19" fmla="*/ 1238705 h 1285689"/>
                <a:gd name="connsiteX20" fmla="*/ 1174425 w 1464658"/>
                <a:gd name="connsiteY20" fmla="*/ 1235955 h 1285689"/>
                <a:gd name="connsiteX21" fmla="*/ 1348939 w 1464658"/>
                <a:gd name="connsiteY21" fmla="*/ 1226342 h 1285689"/>
                <a:gd name="connsiteX22" fmla="*/ 1433329 w 1464658"/>
                <a:gd name="connsiteY22" fmla="*/ 1152365 h 1285689"/>
                <a:gd name="connsiteX23" fmla="*/ 1464658 w 1464658"/>
                <a:gd name="connsiteY23" fmla="*/ 1063690 h 1285689"/>
                <a:gd name="connsiteX24" fmla="*/ 1455327 w 1464658"/>
                <a:gd name="connsiteY24" fmla="*/ 951722 h 1285689"/>
                <a:gd name="connsiteX25" fmla="*/ 1418005 w 1464658"/>
                <a:gd name="connsiteY25" fmla="*/ 858416 h 1285689"/>
                <a:gd name="connsiteX26" fmla="*/ 1334029 w 1464658"/>
                <a:gd name="connsiteY26" fmla="*/ 727788 h 1285689"/>
                <a:gd name="connsiteX27" fmla="*/ 1077508 w 1464658"/>
                <a:gd name="connsiteY27" fmla="*/ 362206 h 1285689"/>
                <a:gd name="connsiteX28" fmla="*/ 999113 w 1464658"/>
                <a:gd name="connsiteY28" fmla="*/ 158902 h 1285689"/>
                <a:gd name="connsiteX29" fmla="*/ 979888 w 1464658"/>
                <a:gd name="connsiteY29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880100 w 1464658"/>
                <a:gd name="connsiteY17" fmla="*/ 1187526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14220 w 1464658"/>
                <a:gd name="connsiteY17" fmla="*/ 1180702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73272 w 1464658"/>
                <a:gd name="connsiteY16" fmla="*/ 1214084 h 1285689"/>
                <a:gd name="connsiteX17" fmla="*/ 914220 w 1464658"/>
                <a:gd name="connsiteY17" fmla="*/ 1180702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914220 w 1464658"/>
                <a:gd name="connsiteY17" fmla="*/ 1180702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76689 w 1464658"/>
                <a:gd name="connsiteY17" fmla="*/ 1197762 h 1285689"/>
                <a:gd name="connsiteX18" fmla="*/ 914220 w 1464658"/>
                <a:gd name="connsiteY18" fmla="*/ 1180702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80100 w 1464658"/>
                <a:gd name="connsiteY17" fmla="*/ 1231882 h 1285689"/>
                <a:gd name="connsiteX18" fmla="*/ 914220 w 1464658"/>
                <a:gd name="connsiteY18" fmla="*/ 1180702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80100 w 1464658"/>
                <a:gd name="connsiteY17" fmla="*/ 1231882 h 1285689"/>
                <a:gd name="connsiteX18" fmla="*/ 927868 w 1464658"/>
                <a:gd name="connsiteY18" fmla="*/ 1201174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93748 w 1464658"/>
                <a:gd name="connsiteY17" fmla="*/ 1228471 h 1285689"/>
                <a:gd name="connsiteX18" fmla="*/ 927868 w 1464658"/>
                <a:gd name="connsiteY18" fmla="*/ 1201174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93748 w 1464658"/>
                <a:gd name="connsiteY17" fmla="*/ 1228471 h 1285689"/>
                <a:gd name="connsiteX18" fmla="*/ 927868 w 1464658"/>
                <a:gd name="connsiteY18" fmla="*/ 1201174 h 1285689"/>
                <a:gd name="connsiteX19" fmla="*/ 981430 w 1464658"/>
                <a:gd name="connsiteY19" fmla="*/ 1176349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93748 w 1464658"/>
                <a:gd name="connsiteY17" fmla="*/ 1228471 h 1285689"/>
                <a:gd name="connsiteX18" fmla="*/ 927868 w 1464658"/>
                <a:gd name="connsiteY18" fmla="*/ 1201174 h 1285689"/>
                <a:gd name="connsiteX19" fmla="*/ 981430 w 1464658"/>
                <a:gd name="connsiteY19" fmla="*/ 1176349 h 1285689"/>
                <a:gd name="connsiteX20" fmla="*/ 1040462 w 1464658"/>
                <a:gd name="connsiteY20" fmla="*/ 1204586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907396 w 1464658"/>
                <a:gd name="connsiteY17" fmla="*/ 1231883 h 1285689"/>
                <a:gd name="connsiteX18" fmla="*/ 927868 w 1464658"/>
                <a:gd name="connsiteY18" fmla="*/ 1201174 h 1285689"/>
                <a:gd name="connsiteX19" fmla="*/ 981430 w 1464658"/>
                <a:gd name="connsiteY19" fmla="*/ 1176349 h 1285689"/>
                <a:gd name="connsiteX20" fmla="*/ 1040462 w 1464658"/>
                <a:gd name="connsiteY20" fmla="*/ 1204586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907396 w 1464658"/>
                <a:gd name="connsiteY17" fmla="*/ 1231883 h 1285689"/>
                <a:gd name="connsiteX18" fmla="*/ 938104 w 1464658"/>
                <a:gd name="connsiteY18" fmla="*/ 1197762 h 1285689"/>
                <a:gd name="connsiteX19" fmla="*/ 981430 w 1464658"/>
                <a:gd name="connsiteY19" fmla="*/ 1176349 h 1285689"/>
                <a:gd name="connsiteX20" fmla="*/ 1040462 w 1464658"/>
                <a:gd name="connsiteY20" fmla="*/ 1204586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68"/>
                <a:gd name="connsiteX1" fmla="*/ 331200 w 1464658"/>
                <a:gd name="connsiteY1" fmla="*/ 190504 h 1285668"/>
                <a:gd name="connsiteX2" fmla="*/ 279670 w 1464658"/>
                <a:gd name="connsiteY2" fmla="*/ 391886 h 1285668"/>
                <a:gd name="connsiteX3" fmla="*/ 223687 w 1464658"/>
                <a:gd name="connsiteY3" fmla="*/ 541175 h 1285668"/>
                <a:gd name="connsiteX4" fmla="*/ 139148 w 1464658"/>
                <a:gd name="connsiteY4" fmla="*/ 732665 h 1285668"/>
                <a:gd name="connsiteX5" fmla="*/ 74397 w 1464658"/>
                <a:gd name="connsiteY5" fmla="*/ 871639 h 1285668"/>
                <a:gd name="connsiteX6" fmla="*/ 174 w 1464658"/>
                <a:gd name="connsiteY6" fmla="*/ 1046716 h 1285668"/>
                <a:gd name="connsiteX7" fmla="*/ 56157 w 1464658"/>
                <a:gd name="connsiteY7" fmla="*/ 1190005 h 1285668"/>
                <a:gd name="connsiteX8" fmla="*/ 130381 w 1464658"/>
                <a:gd name="connsiteY8" fmla="*/ 1240971 h 1285668"/>
                <a:gd name="connsiteX9" fmla="*/ 224530 w 1464658"/>
                <a:gd name="connsiteY9" fmla="*/ 1283029 h 1285668"/>
                <a:gd name="connsiteX10" fmla="*/ 299478 w 1464658"/>
                <a:gd name="connsiteY10" fmla="*/ 1264584 h 1285668"/>
                <a:gd name="connsiteX11" fmla="*/ 330115 w 1464658"/>
                <a:gd name="connsiteY11" fmla="*/ 1222114 h 1285668"/>
                <a:gd name="connsiteX12" fmla="*/ 388456 w 1464658"/>
                <a:gd name="connsiteY12" fmla="*/ 1174440 h 1285668"/>
                <a:gd name="connsiteX13" fmla="*/ 459168 w 1464658"/>
                <a:gd name="connsiteY13" fmla="*/ 1194205 h 1285668"/>
                <a:gd name="connsiteX14" fmla="*/ 463123 w 1464658"/>
                <a:gd name="connsiteY14" fmla="*/ 1198147 h 1285668"/>
                <a:gd name="connsiteX15" fmla="*/ 522266 w 1464658"/>
                <a:gd name="connsiteY15" fmla="*/ 1258930 h 1285668"/>
                <a:gd name="connsiteX16" fmla="*/ 787973 w 1464658"/>
                <a:gd name="connsiteY16" fmla="*/ 1234556 h 1285668"/>
                <a:gd name="connsiteX17" fmla="*/ 907396 w 1464658"/>
                <a:gd name="connsiteY17" fmla="*/ 1231883 h 1285668"/>
                <a:gd name="connsiteX18" fmla="*/ 938104 w 1464658"/>
                <a:gd name="connsiteY18" fmla="*/ 1197762 h 1285668"/>
                <a:gd name="connsiteX19" fmla="*/ 981430 w 1464658"/>
                <a:gd name="connsiteY19" fmla="*/ 1176349 h 1285668"/>
                <a:gd name="connsiteX20" fmla="*/ 1040462 w 1464658"/>
                <a:gd name="connsiteY20" fmla="*/ 1204586 h 1285668"/>
                <a:gd name="connsiteX21" fmla="*/ 1088228 w 1464658"/>
                <a:gd name="connsiteY21" fmla="*/ 1238705 h 1285668"/>
                <a:gd name="connsiteX22" fmla="*/ 1174425 w 1464658"/>
                <a:gd name="connsiteY22" fmla="*/ 1235955 h 1285668"/>
                <a:gd name="connsiteX23" fmla="*/ 1348939 w 1464658"/>
                <a:gd name="connsiteY23" fmla="*/ 1226342 h 1285668"/>
                <a:gd name="connsiteX24" fmla="*/ 1433329 w 1464658"/>
                <a:gd name="connsiteY24" fmla="*/ 1152365 h 1285668"/>
                <a:gd name="connsiteX25" fmla="*/ 1464658 w 1464658"/>
                <a:gd name="connsiteY25" fmla="*/ 1063690 h 1285668"/>
                <a:gd name="connsiteX26" fmla="*/ 1455327 w 1464658"/>
                <a:gd name="connsiteY26" fmla="*/ 951722 h 1285668"/>
                <a:gd name="connsiteX27" fmla="*/ 1418005 w 1464658"/>
                <a:gd name="connsiteY27" fmla="*/ 858416 h 1285668"/>
                <a:gd name="connsiteX28" fmla="*/ 1334029 w 1464658"/>
                <a:gd name="connsiteY28" fmla="*/ 727788 h 1285668"/>
                <a:gd name="connsiteX29" fmla="*/ 1077508 w 1464658"/>
                <a:gd name="connsiteY29" fmla="*/ 362206 h 1285668"/>
                <a:gd name="connsiteX30" fmla="*/ 999113 w 1464658"/>
                <a:gd name="connsiteY30" fmla="*/ 158902 h 1285668"/>
                <a:gd name="connsiteX31" fmla="*/ 979888 w 1464658"/>
                <a:gd name="connsiteY31" fmla="*/ 0 h 1285668"/>
                <a:gd name="connsiteX0" fmla="*/ 335653 w 1464657"/>
                <a:gd name="connsiteY0" fmla="*/ 102637 h 1285668"/>
                <a:gd name="connsiteX1" fmla="*/ 331199 w 1464657"/>
                <a:gd name="connsiteY1" fmla="*/ 190504 h 1285668"/>
                <a:gd name="connsiteX2" fmla="*/ 279669 w 1464657"/>
                <a:gd name="connsiteY2" fmla="*/ 391886 h 1285668"/>
                <a:gd name="connsiteX3" fmla="*/ 223686 w 1464657"/>
                <a:gd name="connsiteY3" fmla="*/ 541175 h 1285668"/>
                <a:gd name="connsiteX4" fmla="*/ 139147 w 1464657"/>
                <a:gd name="connsiteY4" fmla="*/ 732665 h 1285668"/>
                <a:gd name="connsiteX5" fmla="*/ 74396 w 1464657"/>
                <a:gd name="connsiteY5" fmla="*/ 871639 h 1285668"/>
                <a:gd name="connsiteX6" fmla="*/ 173 w 1464657"/>
                <a:gd name="connsiteY6" fmla="*/ 1046716 h 1285668"/>
                <a:gd name="connsiteX7" fmla="*/ 56156 w 1464657"/>
                <a:gd name="connsiteY7" fmla="*/ 1190005 h 1285668"/>
                <a:gd name="connsiteX8" fmla="*/ 127586 w 1464657"/>
                <a:gd name="connsiteY8" fmla="*/ 1249814 h 1285668"/>
                <a:gd name="connsiteX9" fmla="*/ 224529 w 1464657"/>
                <a:gd name="connsiteY9" fmla="*/ 1283029 h 1285668"/>
                <a:gd name="connsiteX10" fmla="*/ 299477 w 1464657"/>
                <a:gd name="connsiteY10" fmla="*/ 1264584 h 1285668"/>
                <a:gd name="connsiteX11" fmla="*/ 330114 w 1464657"/>
                <a:gd name="connsiteY11" fmla="*/ 1222114 h 1285668"/>
                <a:gd name="connsiteX12" fmla="*/ 388455 w 1464657"/>
                <a:gd name="connsiteY12" fmla="*/ 1174440 h 1285668"/>
                <a:gd name="connsiteX13" fmla="*/ 459167 w 1464657"/>
                <a:gd name="connsiteY13" fmla="*/ 1194205 h 1285668"/>
                <a:gd name="connsiteX14" fmla="*/ 463122 w 1464657"/>
                <a:gd name="connsiteY14" fmla="*/ 1198147 h 1285668"/>
                <a:gd name="connsiteX15" fmla="*/ 522265 w 1464657"/>
                <a:gd name="connsiteY15" fmla="*/ 1258930 h 1285668"/>
                <a:gd name="connsiteX16" fmla="*/ 787972 w 1464657"/>
                <a:gd name="connsiteY16" fmla="*/ 1234556 h 1285668"/>
                <a:gd name="connsiteX17" fmla="*/ 907395 w 1464657"/>
                <a:gd name="connsiteY17" fmla="*/ 1231883 h 1285668"/>
                <a:gd name="connsiteX18" fmla="*/ 938103 w 1464657"/>
                <a:gd name="connsiteY18" fmla="*/ 1197762 h 1285668"/>
                <a:gd name="connsiteX19" fmla="*/ 981429 w 1464657"/>
                <a:gd name="connsiteY19" fmla="*/ 1176349 h 1285668"/>
                <a:gd name="connsiteX20" fmla="*/ 1040461 w 1464657"/>
                <a:gd name="connsiteY20" fmla="*/ 1204586 h 1285668"/>
                <a:gd name="connsiteX21" fmla="*/ 1088227 w 1464657"/>
                <a:gd name="connsiteY21" fmla="*/ 1238705 h 1285668"/>
                <a:gd name="connsiteX22" fmla="*/ 1174424 w 1464657"/>
                <a:gd name="connsiteY22" fmla="*/ 1235955 h 1285668"/>
                <a:gd name="connsiteX23" fmla="*/ 1348938 w 1464657"/>
                <a:gd name="connsiteY23" fmla="*/ 1226342 h 1285668"/>
                <a:gd name="connsiteX24" fmla="*/ 1433328 w 1464657"/>
                <a:gd name="connsiteY24" fmla="*/ 1152365 h 1285668"/>
                <a:gd name="connsiteX25" fmla="*/ 1464657 w 1464657"/>
                <a:gd name="connsiteY25" fmla="*/ 1063690 h 1285668"/>
                <a:gd name="connsiteX26" fmla="*/ 1455326 w 1464657"/>
                <a:gd name="connsiteY26" fmla="*/ 951722 h 1285668"/>
                <a:gd name="connsiteX27" fmla="*/ 1418004 w 1464657"/>
                <a:gd name="connsiteY27" fmla="*/ 858416 h 1285668"/>
                <a:gd name="connsiteX28" fmla="*/ 1334028 w 1464657"/>
                <a:gd name="connsiteY28" fmla="*/ 727788 h 1285668"/>
                <a:gd name="connsiteX29" fmla="*/ 1077507 w 1464657"/>
                <a:gd name="connsiteY29" fmla="*/ 362206 h 1285668"/>
                <a:gd name="connsiteX30" fmla="*/ 999112 w 1464657"/>
                <a:gd name="connsiteY30" fmla="*/ 158902 h 1285668"/>
                <a:gd name="connsiteX31" fmla="*/ 979887 w 1464657"/>
                <a:gd name="connsiteY31" fmla="*/ 0 h 1285668"/>
                <a:gd name="connsiteX0" fmla="*/ 335653 w 1464657"/>
                <a:gd name="connsiteY0" fmla="*/ 102637 h 1285668"/>
                <a:gd name="connsiteX1" fmla="*/ 331199 w 1464657"/>
                <a:gd name="connsiteY1" fmla="*/ 190504 h 1285668"/>
                <a:gd name="connsiteX2" fmla="*/ 279669 w 1464657"/>
                <a:gd name="connsiteY2" fmla="*/ 391886 h 1285668"/>
                <a:gd name="connsiteX3" fmla="*/ 223686 w 1464657"/>
                <a:gd name="connsiteY3" fmla="*/ 541175 h 1285668"/>
                <a:gd name="connsiteX4" fmla="*/ 139147 w 1464657"/>
                <a:gd name="connsiteY4" fmla="*/ 732665 h 1285668"/>
                <a:gd name="connsiteX5" fmla="*/ 74396 w 1464657"/>
                <a:gd name="connsiteY5" fmla="*/ 871639 h 1285668"/>
                <a:gd name="connsiteX6" fmla="*/ 173 w 1464657"/>
                <a:gd name="connsiteY6" fmla="*/ 1046716 h 1285668"/>
                <a:gd name="connsiteX7" fmla="*/ 56156 w 1464657"/>
                <a:gd name="connsiteY7" fmla="*/ 1190005 h 1285668"/>
                <a:gd name="connsiteX8" fmla="*/ 127586 w 1464657"/>
                <a:gd name="connsiteY8" fmla="*/ 1249814 h 1285668"/>
                <a:gd name="connsiteX9" fmla="*/ 224529 w 1464657"/>
                <a:gd name="connsiteY9" fmla="*/ 1283029 h 1285668"/>
                <a:gd name="connsiteX10" fmla="*/ 299477 w 1464657"/>
                <a:gd name="connsiteY10" fmla="*/ 1264584 h 1285668"/>
                <a:gd name="connsiteX11" fmla="*/ 330114 w 1464657"/>
                <a:gd name="connsiteY11" fmla="*/ 1222114 h 1285668"/>
                <a:gd name="connsiteX12" fmla="*/ 388455 w 1464657"/>
                <a:gd name="connsiteY12" fmla="*/ 1174440 h 1285668"/>
                <a:gd name="connsiteX13" fmla="*/ 459167 w 1464657"/>
                <a:gd name="connsiteY13" fmla="*/ 1194205 h 1285668"/>
                <a:gd name="connsiteX14" fmla="*/ 463122 w 1464657"/>
                <a:gd name="connsiteY14" fmla="*/ 1198147 h 1285668"/>
                <a:gd name="connsiteX15" fmla="*/ 522265 w 1464657"/>
                <a:gd name="connsiteY15" fmla="*/ 1258930 h 1285668"/>
                <a:gd name="connsiteX16" fmla="*/ 782606 w 1464657"/>
                <a:gd name="connsiteY16" fmla="*/ 1241736 h 1285668"/>
                <a:gd name="connsiteX17" fmla="*/ 907395 w 1464657"/>
                <a:gd name="connsiteY17" fmla="*/ 1231883 h 1285668"/>
                <a:gd name="connsiteX18" fmla="*/ 938103 w 1464657"/>
                <a:gd name="connsiteY18" fmla="*/ 1197762 h 1285668"/>
                <a:gd name="connsiteX19" fmla="*/ 981429 w 1464657"/>
                <a:gd name="connsiteY19" fmla="*/ 1176349 h 1285668"/>
                <a:gd name="connsiteX20" fmla="*/ 1040461 w 1464657"/>
                <a:gd name="connsiteY20" fmla="*/ 1204586 h 1285668"/>
                <a:gd name="connsiteX21" fmla="*/ 1088227 w 1464657"/>
                <a:gd name="connsiteY21" fmla="*/ 1238705 h 1285668"/>
                <a:gd name="connsiteX22" fmla="*/ 1174424 w 1464657"/>
                <a:gd name="connsiteY22" fmla="*/ 1235955 h 1285668"/>
                <a:gd name="connsiteX23" fmla="*/ 1348938 w 1464657"/>
                <a:gd name="connsiteY23" fmla="*/ 1226342 h 1285668"/>
                <a:gd name="connsiteX24" fmla="*/ 1433328 w 1464657"/>
                <a:gd name="connsiteY24" fmla="*/ 1152365 h 1285668"/>
                <a:gd name="connsiteX25" fmla="*/ 1464657 w 1464657"/>
                <a:gd name="connsiteY25" fmla="*/ 1063690 h 1285668"/>
                <a:gd name="connsiteX26" fmla="*/ 1455326 w 1464657"/>
                <a:gd name="connsiteY26" fmla="*/ 951722 h 1285668"/>
                <a:gd name="connsiteX27" fmla="*/ 1418004 w 1464657"/>
                <a:gd name="connsiteY27" fmla="*/ 858416 h 1285668"/>
                <a:gd name="connsiteX28" fmla="*/ 1334028 w 1464657"/>
                <a:gd name="connsiteY28" fmla="*/ 727788 h 1285668"/>
                <a:gd name="connsiteX29" fmla="*/ 1077507 w 1464657"/>
                <a:gd name="connsiteY29" fmla="*/ 362206 h 1285668"/>
                <a:gd name="connsiteX30" fmla="*/ 999112 w 1464657"/>
                <a:gd name="connsiteY30" fmla="*/ 158902 h 1285668"/>
                <a:gd name="connsiteX31" fmla="*/ 979887 w 1464657"/>
                <a:gd name="connsiteY31" fmla="*/ 0 h 1285668"/>
                <a:gd name="connsiteX0" fmla="*/ 322451 w 1464657"/>
                <a:gd name="connsiteY0" fmla="*/ 0 h 1349279"/>
                <a:gd name="connsiteX1" fmla="*/ 331199 w 1464657"/>
                <a:gd name="connsiteY1" fmla="*/ 254115 h 1349279"/>
                <a:gd name="connsiteX2" fmla="*/ 279669 w 1464657"/>
                <a:gd name="connsiteY2" fmla="*/ 455497 h 1349279"/>
                <a:gd name="connsiteX3" fmla="*/ 223686 w 1464657"/>
                <a:gd name="connsiteY3" fmla="*/ 604786 h 1349279"/>
                <a:gd name="connsiteX4" fmla="*/ 139147 w 1464657"/>
                <a:gd name="connsiteY4" fmla="*/ 796276 h 1349279"/>
                <a:gd name="connsiteX5" fmla="*/ 74396 w 1464657"/>
                <a:gd name="connsiteY5" fmla="*/ 935250 h 1349279"/>
                <a:gd name="connsiteX6" fmla="*/ 173 w 1464657"/>
                <a:gd name="connsiteY6" fmla="*/ 1110327 h 1349279"/>
                <a:gd name="connsiteX7" fmla="*/ 56156 w 1464657"/>
                <a:gd name="connsiteY7" fmla="*/ 1253616 h 1349279"/>
                <a:gd name="connsiteX8" fmla="*/ 127586 w 1464657"/>
                <a:gd name="connsiteY8" fmla="*/ 1313425 h 1349279"/>
                <a:gd name="connsiteX9" fmla="*/ 224529 w 1464657"/>
                <a:gd name="connsiteY9" fmla="*/ 1346640 h 1349279"/>
                <a:gd name="connsiteX10" fmla="*/ 299477 w 1464657"/>
                <a:gd name="connsiteY10" fmla="*/ 1328195 h 1349279"/>
                <a:gd name="connsiteX11" fmla="*/ 330114 w 1464657"/>
                <a:gd name="connsiteY11" fmla="*/ 1285725 h 1349279"/>
                <a:gd name="connsiteX12" fmla="*/ 388455 w 1464657"/>
                <a:gd name="connsiteY12" fmla="*/ 1238051 h 1349279"/>
                <a:gd name="connsiteX13" fmla="*/ 459167 w 1464657"/>
                <a:gd name="connsiteY13" fmla="*/ 1257816 h 1349279"/>
                <a:gd name="connsiteX14" fmla="*/ 463122 w 1464657"/>
                <a:gd name="connsiteY14" fmla="*/ 1261758 h 1349279"/>
                <a:gd name="connsiteX15" fmla="*/ 522265 w 1464657"/>
                <a:gd name="connsiteY15" fmla="*/ 1322541 h 1349279"/>
                <a:gd name="connsiteX16" fmla="*/ 782606 w 1464657"/>
                <a:gd name="connsiteY16" fmla="*/ 1305347 h 1349279"/>
                <a:gd name="connsiteX17" fmla="*/ 907395 w 1464657"/>
                <a:gd name="connsiteY17" fmla="*/ 1295494 h 1349279"/>
                <a:gd name="connsiteX18" fmla="*/ 938103 w 1464657"/>
                <a:gd name="connsiteY18" fmla="*/ 1261373 h 1349279"/>
                <a:gd name="connsiteX19" fmla="*/ 981429 w 1464657"/>
                <a:gd name="connsiteY19" fmla="*/ 1239960 h 1349279"/>
                <a:gd name="connsiteX20" fmla="*/ 1040461 w 1464657"/>
                <a:gd name="connsiteY20" fmla="*/ 1268197 h 1349279"/>
                <a:gd name="connsiteX21" fmla="*/ 1088227 w 1464657"/>
                <a:gd name="connsiteY21" fmla="*/ 1302316 h 1349279"/>
                <a:gd name="connsiteX22" fmla="*/ 1174424 w 1464657"/>
                <a:gd name="connsiteY22" fmla="*/ 1299566 h 1349279"/>
                <a:gd name="connsiteX23" fmla="*/ 1348938 w 1464657"/>
                <a:gd name="connsiteY23" fmla="*/ 1289953 h 1349279"/>
                <a:gd name="connsiteX24" fmla="*/ 1433328 w 1464657"/>
                <a:gd name="connsiteY24" fmla="*/ 1215976 h 1349279"/>
                <a:gd name="connsiteX25" fmla="*/ 1464657 w 1464657"/>
                <a:gd name="connsiteY25" fmla="*/ 1127301 h 1349279"/>
                <a:gd name="connsiteX26" fmla="*/ 1455326 w 1464657"/>
                <a:gd name="connsiteY26" fmla="*/ 1015333 h 1349279"/>
                <a:gd name="connsiteX27" fmla="*/ 1418004 w 1464657"/>
                <a:gd name="connsiteY27" fmla="*/ 922027 h 1349279"/>
                <a:gd name="connsiteX28" fmla="*/ 1334028 w 1464657"/>
                <a:gd name="connsiteY28" fmla="*/ 791399 h 1349279"/>
                <a:gd name="connsiteX29" fmla="*/ 1077507 w 1464657"/>
                <a:gd name="connsiteY29" fmla="*/ 425817 h 1349279"/>
                <a:gd name="connsiteX30" fmla="*/ 999112 w 1464657"/>
                <a:gd name="connsiteY30" fmla="*/ 222513 h 1349279"/>
                <a:gd name="connsiteX31" fmla="*/ 979887 w 1464657"/>
                <a:gd name="connsiteY31" fmla="*/ 63611 h 1349279"/>
                <a:gd name="connsiteX0" fmla="*/ 322451 w 1464657"/>
                <a:gd name="connsiteY0" fmla="*/ 0 h 1349279"/>
                <a:gd name="connsiteX1" fmla="*/ 331199 w 1464657"/>
                <a:gd name="connsiteY1" fmla="*/ 254115 h 1349279"/>
                <a:gd name="connsiteX2" fmla="*/ 279669 w 1464657"/>
                <a:gd name="connsiteY2" fmla="*/ 455497 h 1349279"/>
                <a:gd name="connsiteX3" fmla="*/ 223686 w 1464657"/>
                <a:gd name="connsiteY3" fmla="*/ 604786 h 1349279"/>
                <a:gd name="connsiteX4" fmla="*/ 139147 w 1464657"/>
                <a:gd name="connsiteY4" fmla="*/ 796276 h 1349279"/>
                <a:gd name="connsiteX5" fmla="*/ 74396 w 1464657"/>
                <a:gd name="connsiteY5" fmla="*/ 935250 h 1349279"/>
                <a:gd name="connsiteX6" fmla="*/ 173 w 1464657"/>
                <a:gd name="connsiteY6" fmla="*/ 1110327 h 1349279"/>
                <a:gd name="connsiteX7" fmla="*/ 56156 w 1464657"/>
                <a:gd name="connsiteY7" fmla="*/ 1253616 h 1349279"/>
                <a:gd name="connsiteX8" fmla="*/ 127586 w 1464657"/>
                <a:gd name="connsiteY8" fmla="*/ 1313425 h 1349279"/>
                <a:gd name="connsiteX9" fmla="*/ 224529 w 1464657"/>
                <a:gd name="connsiteY9" fmla="*/ 1346640 h 1349279"/>
                <a:gd name="connsiteX10" fmla="*/ 299477 w 1464657"/>
                <a:gd name="connsiteY10" fmla="*/ 1328195 h 1349279"/>
                <a:gd name="connsiteX11" fmla="*/ 330114 w 1464657"/>
                <a:gd name="connsiteY11" fmla="*/ 1285725 h 1349279"/>
                <a:gd name="connsiteX12" fmla="*/ 388455 w 1464657"/>
                <a:gd name="connsiteY12" fmla="*/ 1238051 h 1349279"/>
                <a:gd name="connsiteX13" fmla="*/ 459167 w 1464657"/>
                <a:gd name="connsiteY13" fmla="*/ 1257816 h 1349279"/>
                <a:gd name="connsiteX14" fmla="*/ 463122 w 1464657"/>
                <a:gd name="connsiteY14" fmla="*/ 1261758 h 1349279"/>
                <a:gd name="connsiteX15" fmla="*/ 522265 w 1464657"/>
                <a:gd name="connsiteY15" fmla="*/ 1322541 h 1349279"/>
                <a:gd name="connsiteX16" fmla="*/ 782606 w 1464657"/>
                <a:gd name="connsiteY16" fmla="*/ 1305347 h 1349279"/>
                <a:gd name="connsiteX17" fmla="*/ 907395 w 1464657"/>
                <a:gd name="connsiteY17" fmla="*/ 1295494 h 1349279"/>
                <a:gd name="connsiteX18" fmla="*/ 938103 w 1464657"/>
                <a:gd name="connsiteY18" fmla="*/ 1261373 h 1349279"/>
                <a:gd name="connsiteX19" fmla="*/ 981429 w 1464657"/>
                <a:gd name="connsiteY19" fmla="*/ 1239960 h 1349279"/>
                <a:gd name="connsiteX20" fmla="*/ 1040461 w 1464657"/>
                <a:gd name="connsiteY20" fmla="*/ 1268197 h 1349279"/>
                <a:gd name="connsiteX21" fmla="*/ 1088227 w 1464657"/>
                <a:gd name="connsiteY21" fmla="*/ 1302316 h 1349279"/>
                <a:gd name="connsiteX22" fmla="*/ 1174424 w 1464657"/>
                <a:gd name="connsiteY22" fmla="*/ 1299566 h 1349279"/>
                <a:gd name="connsiteX23" fmla="*/ 1348938 w 1464657"/>
                <a:gd name="connsiteY23" fmla="*/ 1289953 h 1349279"/>
                <a:gd name="connsiteX24" fmla="*/ 1433328 w 1464657"/>
                <a:gd name="connsiteY24" fmla="*/ 1215976 h 1349279"/>
                <a:gd name="connsiteX25" fmla="*/ 1464657 w 1464657"/>
                <a:gd name="connsiteY25" fmla="*/ 1127301 h 1349279"/>
                <a:gd name="connsiteX26" fmla="*/ 1455326 w 1464657"/>
                <a:gd name="connsiteY26" fmla="*/ 1015333 h 1349279"/>
                <a:gd name="connsiteX27" fmla="*/ 1418004 w 1464657"/>
                <a:gd name="connsiteY27" fmla="*/ 922027 h 1349279"/>
                <a:gd name="connsiteX28" fmla="*/ 1334028 w 1464657"/>
                <a:gd name="connsiteY28" fmla="*/ 791399 h 1349279"/>
                <a:gd name="connsiteX29" fmla="*/ 1077507 w 1464657"/>
                <a:gd name="connsiteY29" fmla="*/ 425817 h 1349279"/>
                <a:gd name="connsiteX30" fmla="*/ 999112 w 1464657"/>
                <a:gd name="connsiteY30" fmla="*/ 222513 h 1349279"/>
                <a:gd name="connsiteX31" fmla="*/ 964257 w 1464657"/>
                <a:gd name="connsiteY31" fmla="*/ 13969 h 134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64657" h="1349279">
                  <a:moveTo>
                    <a:pt x="322451" y="0"/>
                  </a:moveTo>
                  <a:cubicBezTo>
                    <a:pt x="324966" y="12575"/>
                    <a:pt x="328089" y="241674"/>
                    <a:pt x="331199" y="254115"/>
                  </a:cubicBezTo>
                  <a:cubicBezTo>
                    <a:pt x="321868" y="302323"/>
                    <a:pt x="297588" y="397052"/>
                    <a:pt x="279669" y="455497"/>
                  </a:cubicBezTo>
                  <a:cubicBezTo>
                    <a:pt x="261750" y="513942"/>
                    <a:pt x="247106" y="547989"/>
                    <a:pt x="223686" y="604786"/>
                  </a:cubicBezTo>
                  <a:cubicBezTo>
                    <a:pt x="200266" y="661583"/>
                    <a:pt x="164029" y="741199"/>
                    <a:pt x="139147" y="796276"/>
                  </a:cubicBezTo>
                  <a:cubicBezTo>
                    <a:pt x="114265" y="851353"/>
                    <a:pt x="97558" y="882908"/>
                    <a:pt x="74396" y="935250"/>
                  </a:cubicBezTo>
                  <a:cubicBezTo>
                    <a:pt x="51234" y="987592"/>
                    <a:pt x="3213" y="1057266"/>
                    <a:pt x="173" y="1110327"/>
                  </a:cubicBezTo>
                  <a:cubicBezTo>
                    <a:pt x="-2867" y="1163388"/>
                    <a:pt x="34921" y="1219766"/>
                    <a:pt x="56156" y="1253616"/>
                  </a:cubicBezTo>
                  <a:cubicBezTo>
                    <a:pt x="77391" y="1287466"/>
                    <a:pt x="91251" y="1301314"/>
                    <a:pt x="127586" y="1313425"/>
                  </a:cubicBezTo>
                  <a:cubicBezTo>
                    <a:pt x="155648" y="1328929"/>
                    <a:pt x="193427" y="1337309"/>
                    <a:pt x="224529" y="1346640"/>
                  </a:cubicBezTo>
                  <a:cubicBezTo>
                    <a:pt x="255631" y="1355971"/>
                    <a:pt x="281879" y="1338348"/>
                    <a:pt x="299477" y="1328195"/>
                  </a:cubicBezTo>
                  <a:cubicBezTo>
                    <a:pt x="317075" y="1318042"/>
                    <a:pt x="315284" y="1300749"/>
                    <a:pt x="330114" y="1285725"/>
                  </a:cubicBezTo>
                  <a:cubicBezTo>
                    <a:pt x="344944" y="1270701"/>
                    <a:pt x="359086" y="1237463"/>
                    <a:pt x="388455" y="1238051"/>
                  </a:cubicBezTo>
                  <a:cubicBezTo>
                    <a:pt x="417824" y="1238639"/>
                    <a:pt x="446723" y="1253865"/>
                    <a:pt x="459167" y="1257816"/>
                  </a:cubicBezTo>
                  <a:cubicBezTo>
                    <a:pt x="471611" y="1261767"/>
                    <a:pt x="452606" y="1250971"/>
                    <a:pt x="463122" y="1261758"/>
                  </a:cubicBezTo>
                  <a:cubicBezTo>
                    <a:pt x="473638" y="1272545"/>
                    <a:pt x="469018" y="1315276"/>
                    <a:pt x="522265" y="1322541"/>
                  </a:cubicBezTo>
                  <a:cubicBezTo>
                    <a:pt x="575512" y="1329806"/>
                    <a:pt x="718418" y="1309855"/>
                    <a:pt x="782606" y="1305347"/>
                  </a:cubicBezTo>
                  <a:cubicBezTo>
                    <a:pt x="846794" y="1300839"/>
                    <a:pt x="886354" y="1304470"/>
                    <a:pt x="907395" y="1295494"/>
                  </a:cubicBezTo>
                  <a:cubicBezTo>
                    <a:pt x="928436" y="1286518"/>
                    <a:pt x="920646" y="1268354"/>
                    <a:pt x="938103" y="1261373"/>
                  </a:cubicBezTo>
                  <a:cubicBezTo>
                    <a:pt x="955560" y="1254392"/>
                    <a:pt x="964369" y="1238823"/>
                    <a:pt x="981429" y="1239960"/>
                  </a:cubicBezTo>
                  <a:cubicBezTo>
                    <a:pt x="998489" y="1241097"/>
                    <a:pt x="1018112" y="1257236"/>
                    <a:pt x="1040461" y="1268197"/>
                  </a:cubicBezTo>
                  <a:cubicBezTo>
                    <a:pt x="1062810" y="1279158"/>
                    <a:pt x="1067037" y="1294813"/>
                    <a:pt x="1088227" y="1302316"/>
                  </a:cubicBezTo>
                  <a:cubicBezTo>
                    <a:pt x="1109417" y="1309819"/>
                    <a:pt x="1130972" y="1301626"/>
                    <a:pt x="1174424" y="1299566"/>
                  </a:cubicBezTo>
                  <a:cubicBezTo>
                    <a:pt x="1217876" y="1297506"/>
                    <a:pt x="1305787" y="1303885"/>
                    <a:pt x="1348938" y="1289953"/>
                  </a:cubicBezTo>
                  <a:cubicBezTo>
                    <a:pt x="1392089" y="1276021"/>
                    <a:pt x="1414042" y="1243085"/>
                    <a:pt x="1433328" y="1215976"/>
                  </a:cubicBezTo>
                  <a:cubicBezTo>
                    <a:pt x="1452615" y="1188867"/>
                    <a:pt x="1437866" y="1234458"/>
                    <a:pt x="1464657" y="1127301"/>
                  </a:cubicBezTo>
                  <a:cubicBezTo>
                    <a:pt x="1461547" y="1089978"/>
                    <a:pt x="1463101" y="1049545"/>
                    <a:pt x="1455326" y="1015333"/>
                  </a:cubicBezTo>
                  <a:cubicBezTo>
                    <a:pt x="1447551" y="981121"/>
                    <a:pt x="1438220" y="959349"/>
                    <a:pt x="1418004" y="922027"/>
                  </a:cubicBezTo>
                  <a:cubicBezTo>
                    <a:pt x="1397788" y="884705"/>
                    <a:pt x="1390777" y="874101"/>
                    <a:pt x="1334028" y="791399"/>
                  </a:cubicBezTo>
                  <a:cubicBezTo>
                    <a:pt x="1277279" y="708697"/>
                    <a:pt x="1133326" y="520631"/>
                    <a:pt x="1077507" y="425817"/>
                  </a:cubicBezTo>
                  <a:cubicBezTo>
                    <a:pt x="1021688" y="331003"/>
                    <a:pt x="1017987" y="291154"/>
                    <a:pt x="999112" y="222513"/>
                  </a:cubicBezTo>
                  <a:cubicBezTo>
                    <a:pt x="980237" y="153872"/>
                    <a:pt x="969086" y="56004"/>
                    <a:pt x="964257" y="13969"/>
                  </a:cubicBezTo>
                </a:path>
              </a:pathLst>
            </a:custGeom>
            <a:solidFill>
              <a:srgbClr val="F8FAEB"/>
            </a:solidFill>
            <a:ln w="28575">
              <a:solidFill>
                <a:srgbClr val="BDB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F9AF474-D0CC-47B8-9E09-F9883D02BC14}"/>
                </a:ext>
              </a:extLst>
            </p:cNvPr>
            <p:cNvSpPr/>
            <p:nvPr/>
          </p:nvSpPr>
          <p:spPr>
            <a:xfrm rot="19511146">
              <a:off x="489063" y="3652853"/>
              <a:ext cx="201439" cy="1887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FF2D8A8-0B42-45FF-890F-ECA8F5A91FAD}"/>
                </a:ext>
              </a:extLst>
            </p:cNvPr>
            <p:cNvGrpSpPr/>
            <p:nvPr/>
          </p:nvGrpSpPr>
          <p:grpSpPr>
            <a:xfrm>
              <a:off x="1618478" y="2935882"/>
              <a:ext cx="258048" cy="254812"/>
              <a:chOff x="3054043" y="3894469"/>
              <a:chExt cx="194400" cy="194400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1AF00517-C826-402B-8087-CA5722EC694E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8D26E026-E1E6-47FA-A8CA-D12AC2C52022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56371739-EE27-465E-A6F3-455552CD16CF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39CD84FD-475E-48D9-9BA1-C5F3A684C64C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261EE894-A8EB-466E-8114-AE176813AFA8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E6B9C9FD-61BE-4FCE-A1F8-FF0B7213AD43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98B97EB-CA6C-4663-BD6F-07018525DBA0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1690AAB3-B767-462A-885D-DCB90CF8E029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38D5E2A7-A6CB-4C40-8F1D-FEE5EEF10ED8}"/>
                </a:ext>
              </a:extLst>
            </p:cNvPr>
            <p:cNvGrpSpPr/>
            <p:nvPr/>
          </p:nvGrpSpPr>
          <p:grpSpPr>
            <a:xfrm>
              <a:off x="2796617" y="3018495"/>
              <a:ext cx="258048" cy="254812"/>
              <a:chOff x="3054043" y="3894469"/>
              <a:chExt cx="194400" cy="194400"/>
            </a:xfrm>
          </p:grpSpPr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C04145BC-0F38-491F-BABF-0620173CF198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E2363383-9AC3-47D6-8B4D-3465C6C4E6CD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8F0B7779-3E47-4782-BA04-FC0E38560B2A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A0A4AC40-2D84-44D3-ACAB-E519A58C2556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DC88773F-A275-49A1-93F4-214D5DA41716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22320D28-25F0-45F6-9334-431437874DDA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FC890022-5FB0-48DE-B411-DBDA93196C64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6851A3E8-B38A-4C99-AD66-BE4E9C996098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F6B5B9A2-91C9-4DFA-ADCA-502703357075}"/>
                </a:ext>
              </a:extLst>
            </p:cNvPr>
            <p:cNvGrpSpPr/>
            <p:nvPr/>
          </p:nvGrpSpPr>
          <p:grpSpPr>
            <a:xfrm>
              <a:off x="1720602" y="3635522"/>
              <a:ext cx="258048" cy="254812"/>
              <a:chOff x="3054043" y="3894469"/>
              <a:chExt cx="194400" cy="194400"/>
            </a:xfrm>
          </p:grpSpPr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84681A19-713E-4D20-84C9-F18378F174EF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6076A722-D508-4936-94C6-B30B48A6AF5F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03" name="Oval 202">
                  <a:extLst>
                    <a:ext uri="{FF2B5EF4-FFF2-40B4-BE49-F238E27FC236}">
                      <a16:creationId xmlns:a16="http://schemas.microsoft.com/office/drawing/2014/main" id="{857205D6-367B-442C-B511-89893C5DB4DF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D7D624B1-551B-40B2-BD21-5758A1F0B6E3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FFEFBB12-0F11-49A3-8B66-D799E6CCAA90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75168FBD-A533-42E6-84C8-E6D7DC19D013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5A78418F-6457-49F9-B2E2-21CAD394725E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92EED791-80CB-440C-83F8-C2CF3631FC23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05420863-753E-4895-87B2-D9C07770FF15}"/>
                </a:ext>
              </a:extLst>
            </p:cNvPr>
            <p:cNvGrpSpPr/>
            <p:nvPr/>
          </p:nvGrpSpPr>
          <p:grpSpPr>
            <a:xfrm>
              <a:off x="1355417" y="3352124"/>
              <a:ext cx="258048" cy="254812"/>
              <a:chOff x="3054043" y="3894469"/>
              <a:chExt cx="194400" cy="194400"/>
            </a:xfrm>
          </p:grpSpPr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602D4839-290A-4EF1-B1E6-43252B216535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211" name="Oval 210">
                  <a:extLst>
                    <a:ext uri="{FF2B5EF4-FFF2-40B4-BE49-F238E27FC236}">
                      <a16:creationId xmlns:a16="http://schemas.microsoft.com/office/drawing/2014/main" id="{03D38D81-77A1-4712-BC15-C0EBB336C7AF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C36530B0-48B5-49F8-8F73-141DC28B54C2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89B9B84A-2CE2-46E6-A093-444DE0E41B88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FABC672A-6ECB-43D9-90E0-E05AC1FE0CE9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404FD373-095C-4123-A610-05F6931FE2DC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B59AEE9F-CF9E-4BB5-BFD5-992D27608C0D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B08C3E7C-723B-4FAC-AE6E-66CD81FA4B7A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0EB593E5-BDBF-42FD-938B-561163AA03F1}"/>
                </a:ext>
              </a:extLst>
            </p:cNvPr>
            <p:cNvGrpSpPr/>
            <p:nvPr/>
          </p:nvGrpSpPr>
          <p:grpSpPr>
            <a:xfrm>
              <a:off x="2086882" y="3174630"/>
              <a:ext cx="258048" cy="254812"/>
              <a:chOff x="3054043" y="3894469"/>
              <a:chExt cx="194400" cy="194400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769106F8-1A11-4E7C-9FCE-53DD41DF8658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85A57C30-02F0-4B8F-AF7A-E9AC53162D37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F44A9983-5016-4C7F-8DD0-A9C4B4001468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7DE2F444-E7C4-4A6A-AB6C-B08FE16E2D69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D02160CB-7F67-4528-A7D7-2564C2E3E6AC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6B84707A-7C6D-43B5-8A44-9848FDE2387D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75DF62F6-985C-41EF-B9B1-02882DBAC4E8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427837A0-3742-4470-8796-C9D323DED04C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B8EC088-ECC9-4D20-900E-4342CBB62A85}"/>
                </a:ext>
              </a:extLst>
            </p:cNvPr>
            <p:cNvGrpSpPr/>
            <p:nvPr/>
          </p:nvGrpSpPr>
          <p:grpSpPr>
            <a:xfrm>
              <a:off x="2234492" y="3513362"/>
              <a:ext cx="258048" cy="254812"/>
              <a:chOff x="3054043" y="3894469"/>
              <a:chExt cx="194400" cy="194400"/>
            </a:xfrm>
          </p:grpSpPr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318F0AF7-7F5A-4BA6-953A-30A577F6247B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5FC34566-F59D-4817-A2AC-D2F7FF4DA40F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FC6BBF31-9039-4790-B61D-0C5D3A9C90C9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1A10063F-73EE-4FCB-BE1E-D3C17FFDF276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F91C8595-1074-4F26-AE0B-A00CC66ABD62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C7A7FC30-AA01-44DE-997E-7957AF87D57E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2EE9D368-D106-4193-AC4C-715029A0655D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78949C08-9B0D-457B-B8E9-3438505D78E1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40611E01-908F-4FBA-A72F-B37528C640AF}"/>
                </a:ext>
              </a:extLst>
            </p:cNvPr>
            <p:cNvGrpSpPr/>
            <p:nvPr/>
          </p:nvGrpSpPr>
          <p:grpSpPr>
            <a:xfrm>
              <a:off x="2285061" y="2810695"/>
              <a:ext cx="258048" cy="254812"/>
              <a:chOff x="3054043" y="3894469"/>
              <a:chExt cx="194400" cy="194400"/>
            </a:xfrm>
          </p:grpSpPr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7318C652-2305-446F-B230-CED66B8093DE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AE0B1E58-0D2D-450F-AFC6-65CA8716D228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AF0DA3C6-FA68-4E91-A24B-4BD416AEFA63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ACF8659D-92FA-4D9E-8D88-9780A562A4BC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24445E45-1410-4A0D-9D31-A23EEA43C3AB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5283CE41-52FC-42EB-AA6C-BE49C0011928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942A6EC4-6B14-4104-88EB-D8C57E0998A5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69BAB7E6-4994-41B0-8A6D-27CAAD1F94B5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4E1ECBA2-6A39-4889-BDFD-4E0F7982E648}"/>
                </a:ext>
              </a:extLst>
            </p:cNvPr>
            <p:cNvGrpSpPr/>
            <p:nvPr/>
          </p:nvGrpSpPr>
          <p:grpSpPr>
            <a:xfrm>
              <a:off x="2032096" y="2471140"/>
              <a:ext cx="258048" cy="254812"/>
              <a:chOff x="3054043" y="3894469"/>
              <a:chExt cx="194400" cy="194400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C4F2B29E-B7B8-4074-9379-C9DE71DD1132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247" name="Oval 246">
                  <a:extLst>
                    <a:ext uri="{FF2B5EF4-FFF2-40B4-BE49-F238E27FC236}">
                      <a16:creationId xmlns:a16="http://schemas.microsoft.com/office/drawing/2014/main" id="{F4176F7B-AE3A-4CF0-A3FF-D093F19F56C4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5CA4C3BF-B1FE-402C-AFC6-356EE7D73466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3AE59EA8-81B0-4157-AA3C-DDCCC28118FD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4381E6BB-19DE-4EDC-98D0-67C474D81A89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A1044ACE-6E8F-484C-905B-46DA54C445FD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35956B87-91B5-497F-A2F3-3094F821342A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B2D81730-909A-4CF5-9D57-A90C56B292FB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54E50CBB-10EA-4DF0-B3A8-74A10CADCA17}"/>
                </a:ext>
              </a:extLst>
            </p:cNvPr>
            <p:cNvGrpSpPr/>
            <p:nvPr/>
          </p:nvGrpSpPr>
          <p:grpSpPr>
            <a:xfrm>
              <a:off x="2018903" y="4031638"/>
              <a:ext cx="211096" cy="225670"/>
              <a:chOff x="3089192" y="3932246"/>
              <a:chExt cx="159029" cy="172167"/>
            </a:xfrm>
          </p:grpSpPr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90E02AB6-C334-4FD9-8FC9-8FA6C0290EB5}"/>
                  </a:ext>
                </a:extLst>
              </p:cNvPr>
              <p:cNvSpPr/>
              <p:nvPr/>
            </p:nvSpPr>
            <p:spPr>
              <a:xfrm rot="19511146" flipH="1" flipV="1">
                <a:off x="3142731" y="4007819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32943D86-20D5-4970-B9C8-B1ADD27688CA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AF21F874-A929-4BD2-94DC-7D594B4131AE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08E60D01-F8EE-4C35-BF4D-2DB67A3BD190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E06B8CB5-4517-4916-9BD3-57396A956F13}"/>
                  </a:ext>
                </a:extLst>
              </p:cNvPr>
              <p:cNvSpPr/>
              <p:nvPr/>
            </p:nvSpPr>
            <p:spPr>
              <a:xfrm rot="19511146" flipH="1" flipV="1">
                <a:off x="321942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29DF19F1-81AB-4B26-9E84-27AE543CDDC5}"/>
                  </a:ext>
                </a:extLst>
              </p:cNvPr>
              <p:cNvSpPr/>
              <p:nvPr/>
            </p:nvSpPr>
            <p:spPr>
              <a:xfrm rot="19511146" flipH="1" flipV="1">
                <a:off x="3120962" y="4075613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D715C89A-BD37-401B-A302-72931FADF742}"/>
                </a:ext>
              </a:extLst>
            </p:cNvPr>
            <p:cNvGrpSpPr/>
            <p:nvPr/>
          </p:nvGrpSpPr>
          <p:grpSpPr>
            <a:xfrm>
              <a:off x="2800466" y="3507766"/>
              <a:ext cx="182459" cy="197595"/>
              <a:chOff x="3080286" y="3932246"/>
              <a:chExt cx="137455" cy="150748"/>
            </a:xfrm>
          </p:grpSpPr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4B9C26C7-C909-440C-A2F1-1A1BA5AA22A3}"/>
                  </a:ext>
                </a:extLst>
              </p:cNvPr>
              <p:cNvSpPr/>
              <p:nvPr/>
            </p:nvSpPr>
            <p:spPr>
              <a:xfrm rot="19511146" flipH="1" flipV="1">
                <a:off x="3120256" y="400782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7864B6C8-8AC2-4411-AB17-9C4A185A47A5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087557CA-0AA0-471F-AC07-DCA8BB2812EA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F571D720-DCDB-43C4-A181-12D176B30A23}"/>
                  </a:ext>
                </a:extLst>
              </p:cNvPr>
              <p:cNvSpPr/>
              <p:nvPr/>
            </p:nvSpPr>
            <p:spPr>
              <a:xfrm rot="19511146" flipH="1" flipV="1">
                <a:off x="3080286" y="4036893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2B419BCF-6674-481E-940C-2EB522297222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C5A5BA76-F3D9-4C8A-9BE9-252F8ED97491}"/>
                  </a:ext>
                </a:extLst>
              </p:cNvPr>
              <p:cNvSpPr/>
              <p:nvPr/>
            </p:nvSpPr>
            <p:spPr>
              <a:xfrm rot="19511146" flipH="1" flipV="1">
                <a:off x="3176577" y="4054194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10FBB62E-0729-4B60-9D90-52D03E0153FE}"/>
                </a:ext>
              </a:extLst>
            </p:cNvPr>
            <p:cNvSpPr/>
            <p:nvPr/>
          </p:nvSpPr>
          <p:spPr>
            <a:xfrm rot="19511146" flipH="1" flipV="1">
              <a:off x="3725800" y="3349613"/>
              <a:ext cx="38229" cy="3775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515D08CC-23B4-4111-AD01-2B7C17F4C709}"/>
                </a:ext>
              </a:extLst>
            </p:cNvPr>
            <p:cNvSpPr/>
            <p:nvPr/>
          </p:nvSpPr>
          <p:spPr>
            <a:xfrm rot="19511146" flipH="1" flipV="1">
              <a:off x="3234733" y="3438153"/>
              <a:ext cx="38229" cy="3775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DB76053D-2993-4F10-A074-09C1C078882A}"/>
                </a:ext>
              </a:extLst>
            </p:cNvPr>
            <p:cNvSpPr/>
            <p:nvPr/>
          </p:nvSpPr>
          <p:spPr>
            <a:xfrm rot="19511146" flipH="1" flipV="1">
              <a:off x="1620179" y="4638932"/>
              <a:ext cx="38229" cy="3775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340ADBB4-66DE-4794-B464-1E6C885D642A}"/>
                </a:ext>
              </a:extLst>
            </p:cNvPr>
            <p:cNvSpPr/>
            <p:nvPr/>
          </p:nvSpPr>
          <p:spPr>
            <a:xfrm rot="19511146" flipH="1" flipV="1">
              <a:off x="2554689" y="3865563"/>
              <a:ext cx="38229" cy="3775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FE1B762D-BAB1-4F7B-A58C-8BF634276700}"/>
                </a:ext>
              </a:extLst>
            </p:cNvPr>
            <p:cNvSpPr/>
            <p:nvPr/>
          </p:nvSpPr>
          <p:spPr>
            <a:xfrm rot="19511146" flipH="1" flipV="1">
              <a:off x="4176499" y="3322166"/>
              <a:ext cx="38229" cy="3775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5FB14A02-AEA8-40B4-A8EE-6E4E53668D70}"/>
                </a:ext>
              </a:extLst>
            </p:cNvPr>
            <p:cNvSpPr/>
            <p:nvPr/>
          </p:nvSpPr>
          <p:spPr>
            <a:xfrm rot="19511146" flipH="1" flipV="1">
              <a:off x="2389047" y="4049233"/>
              <a:ext cx="38229" cy="3775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774E65A1-A8FC-4FD7-83DF-517D21709867}"/>
                </a:ext>
              </a:extLst>
            </p:cNvPr>
            <p:cNvGrpSpPr/>
            <p:nvPr/>
          </p:nvGrpSpPr>
          <p:grpSpPr>
            <a:xfrm>
              <a:off x="1273056" y="4585071"/>
              <a:ext cx="810952" cy="323025"/>
              <a:chOff x="2471638" y="4071548"/>
              <a:chExt cx="610929" cy="246441"/>
            </a:xfrm>
          </p:grpSpPr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C9DF19BD-4225-427C-AC4F-698E38931498}"/>
                  </a:ext>
                </a:extLst>
              </p:cNvPr>
              <p:cNvSpPr/>
              <p:nvPr/>
            </p:nvSpPr>
            <p:spPr>
              <a:xfrm rot="19511146" flipH="1" flipV="1">
                <a:off x="3053767" y="412035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34F9B8BD-185C-46FA-B26E-6AE720D09452}"/>
                  </a:ext>
                </a:extLst>
              </p:cNvPr>
              <p:cNvSpPr/>
              <p:nvPr/>
            </p:nvSpPr>
            <p:spPr>
              <a:xfrm rot="19511146" flipH="1" flipV="1">
                <a:off x="2471638" y="4073127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12DBEAD2-AAC6-4BD0-B5EA-6FDA5188B364}"/>
                  </a:ext>
                </a:extLst>
              </p:cNvPr>
              <p:cNvSpPr/>
              <p:nvPr/>
            </p:nvSpPr>
            <p:spPr>
              <a:xfrm rot="19511146" flipH="1" flipV="1">
                <a:off x="2847982" y="4208394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01D14D8B-7236-4A88-92AF-49EB6D9B3FB1}"/>
                  </a:ext>
                </a:extLst>
              </p:cNvPr>
              <p:cNvSpPr/>
              <p:nvPr/>
            </p:nvSpPr>
            <p:spPr>
              <a:xfrm rot="19511146" flipH="1" flipV="1">
                <a:off x="2636729" y="4071548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DFDC88EE-FC45-411D-B0FE-6CCE5AA77CA0}"/>
                  </a:ext>
                </a:extLst>
              </p:cNvPr>
              <p:cNvSpPr/>
              <p:nvPr/>
            </p:nvSpPr>
            <p:spPr>
              <a:xfrm rot="19511146" flipH="1" flipV="1">
                <a:off x="2857377" y="4289189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5339964D-5C6E-4F57-94C5-9941FD25F87C}"/>
                  </a:ext>
                </a:extLst>
              </p:cNvPr>
              <p:cNvSpPr/>
              <p:nvPr/>
            </p:nvSpPr>
            <p:spPr>
              <a:xfrm rot="19511146" flipH="1" flipV="1">
                <a:off x="2720414" y="421717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6EC15AFD-4B7A-4241-819C-85FD0F5C4AA1}"/>
                </a:ext>
              </a:extLst>
            </p:cNvPr>
            <p:cNvGrpSpPr/>
            <p:nvPr/>
          </p:nvGrpSpPr>
          <p:grpSpPr>
            <a:xfrm>
              <a:off x="3459152" y="2933371"/>
              <a:ext cx="957257" cy="743885"/>
              <a:chOff x="3191563" y="3497970"/>
              <a:chExt cx="721149" cy="567522"/>
            </a:xfrm>
          </p:grpSpPr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02240EC8-8C08-4E9B-A07D-746E07C87F03}"/>
                  </a:ext>
                </a:extLst>
              </p:cNvPr>
              <p:cNvSpPr/>
              <p:nvPr/>
            </p:nvSpPr>
            <p:spPr>
              <a:xfrm rot="19511146" flipH="1" flipV="1">
                <a:off x="3191563" y="36837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270B6A7D-8D19-4F1F-931D-C1878276518F}"/>
                  </a:ext>
                </a:extLst>
              </p:cNvPr>
              <p:cNvSpPr/>
              <p:nvPr/>
            </p:nvSpPr>
            <p:spPr>
              <a:xfrm rot="19511146" flipH="1" flipV="1">
                <a:off x="3536306" y="349797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71A5CE74-3299-4CD5-BD31-48ED60FBE1A1}"/>
                  </a:ext>
                </a:extLst>
              </p:cNvPr>
              <p:cNvSpPr/>
              <p:nvPr/>
            </p:nvSpPr>
            <p:spPr>
              <a:xfrm rot="19511146" flipH="1" flipV="1">
                <a:off x="3814064" y="3783769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2CCF4500-08DA-4EAC-ABE7-7903948B2822}"/>
                  </a:ext>
                </a:extLst>
              </p:cNvPr>
              <p:cNvSpPr/>
              <p:nvPr/>
            </p:nvSpPr>
            <p:spPr>
              <a:xfrm rot="19511146" flipH="1" flipV="1">
                <a:off x="3249903" y="403669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3A3F7B04-1014-442C-BEC4-F790363CE609}"/>
                  </a:ext>
                </a:extLst>
              </p:cNvPr>
              <p:cNvSpPr/>
              <p:nvPr/>
            </p:nvSpPr>
            <p:spPr>
              <a:xfrm rot="19511146" flipH="1" flipV="1">
                <a:off x="3883912" y="3571819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17B48229-5F50-4F16-8470-31368C6AB474}"/>
                </a:ext>
              </a:extLst>
            </p:cNvPr>
            <p:cNvGrpSpPr/>
            <p:nvPr/>
          </p:nvGrpSpPr>
          <p:grpSpPr>
            <a:xfrm rot="19184269">
              <a:off x="2191493" y="4812457"/>
              <a:ext cx="203675" cy="305135"/>
              <a:chOff x="7937806" y="3303691"/>
              <a:chExt cx="1405287" cy="1739174"/>
            </a:xfrm>
            <a:solidFill>
              <a:srgbClr val="68A64C"/>
            </a:solidFill>
          </p:grpSpPr>
          <p:sp>
            <p:nvSpPr>
              <p:cNvPr id="336" name="Rectangle: Rounded Corners 335">
                <a:extLst>
                  <a:ext uri="{FF2B5EF4-FFF2-40B4-BE49-F238E27FC236}">
                    <a16:creationId xmlns:a16="http://schemas.microsoft.com/office/drawing/2014/main" id="{A19C684C-A7B9-451D-98C1-E7D34467EE5A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7" name="Flowchart: Delay 155">
                <a:extLst>
                  <a:ext uri="{FF2B5EF4-FFF2-40B4-BE49-F238E27FC236}">
                    <a16:creationId xmlns:a16="http://schemas.microsoft.com/office/drawing/2014/main" id="{A659B77C-2DCF-468C-94C1-BF1627D5060B}"/>
                  </a:ext>
                </a:extLst>
              </p:cNvPr>
              <p:cNvSpPr/>
              <p:nvPr/>
            </p:nvSpPr>
            <p:spPr>
              <a:xfrm rot="10640196">
                <a:off x="7937806" y="3304925"/>
                <a:ext cx="655495" cy="1734363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8" name="Flowchart: Delay 155">
                <a:extLst>
                  <a:ext uri="{FF2B5EF4-FFF2-40B4-BE49-F238E27FC236}">
                    <a16:creationId xmlns:a16="http://schemas.microsoft.com/office/drawing/2014/main" id="{610AAB05-16B1-4664-AA41-7D07AE7264B3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963F5838-F688-42CA-A288-F0FAE75237BF}"/>
                </a:ext>
              </a:extLst>
            </p:cNvPr>
            <p:cNvGrpSpPr/>
            <p:nvPr/>
          </p:nvGrpSpPr>
          <p:grpSpPr>
            <a:xfrm rot="19184269">
              <a:off x="3429351" y="3913269"/>
              <a:ext cx="203675" cy="305135"/>
              <a:chOff x="7937805" y="3303691"/>
              <a:chExt cx="1405288" cy="1739174"/>
            </a:xfrm>
            <a:solidFill>
              <a:srgbClr val="68A64C"/>
            </a:solidFill>
          </p:grpSpPr>
          <p:sp>
            <p:nvSpPr>
              <p:cNvPr id="340" name="Rectangle: Rounded Corners 339">
                <a:extLst>
                  <a:ext uri="{FF2B5EF4-FFF2-40B4-BE49-F238E27FC236}">
                    <a16:creationId xmlns:a16="http://schemas.microsoft.com/office/drawing/2014/main" id="{432E1DE8-2816-40CB-B110-4C06FF9D6396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1" name="Flowchart: Delay 155">
                <a:extLst>
                  <a:ext uri="{FF2B5EF4-FFF2-40B4-BE49-F238E27FC236}">
                    <a16:creationId xmlns:a16="http://schemas.microsoft.com/office/drawing/2014/main" id="{6BDE28B5-4F3D-4F07-AB59-FAE8459C2B44}"/>
                  </a:ext>
                </a:extLst>
              </p:cNvPr>
              <p:cNvSpPr/>
              <p:nvPr/>
            </p:nvSpPr>
            <p:spPr>
              <a:xfrm rot="10800000">
                <a:off x="7937805" y="3304928"/>
                <a:ext cx="655494" cy="1734366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2" name="Flowchart: Delay 155">
                <a:extLst>
                  <a:ext uri="{FF2B5EF4-FFF2-40B4-BE49-F238E27FC236}">
                    <a16:creationId xmlns:a16="http://schemas.microsoft.com/office/drawing/2014/main" id="{1D24914D-25A7-45FC-B69A-267D66C28A7D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031" name="Picture 7" descr="108f_MHC1_blue">
              <a:extLst>
                <a:ext uri="{FF2B5EF4-FFF2-40B4-BE49-F238E27FC236}">
                  <a16:creationId xmlns:a16="http://schemas.microsoft.com/office/drawing/2014/main" id="{4652DFAF-E6FD-49B9-A0FA-83F7AD124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22772">
              <a:off x="2714581" y="4246229"/>
              <a:ext cx="326250" cy="322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3" name="Picture 7" descr="108f_MHC1_blue">
              <a:extLst>
                <a:ext uri="{FF2B5EF4-FFF2-40B4-BE49-F238E27FC236}">
                  <a16:creationId xmlns:a16="http://schemas.microsoft.com/office/drawing/2014/main" id="{EB59635C-80FB-4544-AA32-B0EDBB42CC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22772">
              <a:off x="2378998" y="4516117"/>
              <a:ext cx="326250" cy="322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" name="Picture 7" descr="108f_MHC1_blue">
              <a:extLst>
                <a:ext uri="{FF2B5EF4-FFF2-40B4-BE49-F238E27FC236}">
                  <a16:creationId xmlns:a16="http://schemas.microsoft.com/office/drawing/2014/main" id="{79628BE4-57AB-4D06-8AFC-54164CFAE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22772">
              <a:off x="2967807" y="4055110"/>
              <a:ext cx="326250" cy="322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1" name="TextBox 380">
              <a:extLst>
                <a:ext uri="{FF2B5EF4-FFF2-40B4-BE49-F238E27FC236}">
                  <a16:creationId xmlns:a16="http://schemas.microsoft.com/office/drawing/2014/main" id="{CDAC6104-E781-4E4E-AA98-2E0441EF310E}"/>
                </a:ext>
              </a:extLst>
            </p:cNvPr>
            <p:cNvSpPr txBox="1"/>
            <p:nvPr/>
          </p:nvSpPr>
          <p:spPr>
            <a:xfrm rot="21233115">
              <a:off x="2700759" y="1722531"/>
              <a:ext cx="2402760" cy="451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latin typeface="+mj-lt"/>
                </a:rPr>
                <a:t>Neurotransmitters</a:t>
              </a:r>
            </a:p>
          </p:txBody>
        </p: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7764BCBE-62E0-4BEB-B74F-0FA1B40D31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0309" y="2285304"/>
              <a:ext cx="832388" cy="622603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B703D57-8603-4D47-88C9-75C7EC5E24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87650" y="3976075"/>
              <a:ext cx="175170" cy="2124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C55ED9DD-5284-46C0-81B8-AD6767A01C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06299" y="3792738"/>
              <a:ext cx="175170" cy="2124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C8E937B0-AD26-4F6D-8903-5E9A482894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4977" y="3282696"/>
              <a:ext cx="175170" cy="2124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CBC1DB2E-3844-46DB-88A5-34E93797EB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04186" y="3475029"/>
              <a:ext cx="175170" cy="2124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74E30FDD-892C-4FEA-AA94-7CD95D4498E1}"/>
                </a:ext>
              </a:extLst>
            </p:cNvPr>
            <p:cNvSpPr/>
            <p:nvPr/>
          </p:nvSpPr>
          <p:spPr>
            <a:xfrm rot="19511146">
              <a:off x="4856489" y="3141864"/>
              <a:ext cx="201439" cy="1887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38" name="TextBox 437">
            <a:extLst>
              <a:ext uri="{FF2B5EF4-FFF2-40B4-BE49-F238E27FC236}">
                <a16:creationId xmlns:a16="http://schemas.microsoft.com/office/drawing/2014/main" id="{BACABAFE-79E2-4357-A976-8C43569D6E2A}"/>
              </a:ext>
            </a:extLst>
          </p:cNvPr>
          <p:cNvSpPr txBox="1"/>
          <p:nvPr/>
        </p:nvSpPr>
        <p:spPr>
          <a:xfrm>
            <a:off x="577023" y="5351460"/>
            <a:ext cx="205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+mj-lt"/>
              </a:rPr>
              <a:t>Glial cell</a:t>
            </a:r>
          </a:p>
        </p:txBody>
      </p: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943F8F6B-AACA-482E-B7C0-0D1698CDA63E}"/>
              </a:ext>
            </a:extLst>
          </p:cNvPr>
          <p:cNvGrpSpPr/>
          <p:nvPr/>
        </p:nvGrpSpPr>
        <p:grpSpPr>
          <a:xfrm>
            <a:off x="4565717" y="2782797"/>
            <a:ext cx="3898490" cy="3686578"/>
            <a:chOff x="489063" y="1759630"/>
            <a:chExt cx="4568865" cy="4163942"/>
          </a:xfrm>
        </p:grpSpPr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509EB0BB-EB20-4C2D-BBE3-A3DC865C3A34}"/>
                </a:ext>
              </a:extLst>
            </p:cNvPr>
            <p:cNvSpPr/>
            <p:nvPr/>
          </p:nvSpPr>
          <p:spPr>
            <a:xfrm rot="8903381">
              <a:off x="2256561" y="4174985"/>
              <a:ext cx="2612400" cy="1748587"/>
            </a:xfrm>
            <a:custGeom>
              <a:avLst/>
              <a:gdLst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590420 w 1448836"/>
                <a:gd name="connsiteY31" fmla="*/ 1362269 h 1492898"/>
                <a:gd name="connsiteX32" fmla="*/ 749040 w 1448836"/>
                <a:gd name="connsiteY32" fmla="*/ 1334278 h 1492898"/>
                <a:gd name="connsiteX33" fmla="*/ 991636 w 1448836"/>
                <a:gd name="connsiteY33" fmla="*/ 1343608 h 1492898"/>
                <a:gd name="connsiteX34" fmla="*/ 1019628 w 1448836"/>
                <a:gd name="connsiteY34" fmla="*/ 1352939 h 1492898"/>
                <a:gd name="connsiteX35" fmla="*/ 1075612 w 1448836"/>
                <a:gd name="connsiteY35" fmla="*/ 1390261 h 1492898"/>
                <a:gd name="connsiteX36" fmla="*/ 1094273 w 1448836"/>
                <a:gd name="connsiteY36" fmla="*/ 1408923 h 1492898"/>
                <a:gd name="connsiteX37" fmla="*/ 1150256 w 1448836"/>
                <a:gd name="connsiteY37" fmla="*/ 1427584 h 1492898"/>
                <a:gd name="connsiteX38" fmla="*/ 1392852 w 1448836"/>
                <a:gd name="connsiteY38" fmla="*/ 1380931 h 1492898"/>
                <a:gd name="connsiteX39" fmla="*/ 1411514 w 1448836"/>
                <a:gd name="connsiteY39" fmla="*/ 1362269 h 1492898"/>
                <a:gd name="connsiteX40" fmla="*/ 1420844 w 1448836"/>
                <a:gd name="connsiteY40" fmla="*/ 1324947 h 1492898"/>
                <a:gd name="connsiteX41" fmla="*/ 1448836 w 1448836"/>
                <a:gd name="connsiteY41" fmla="*/ 1259633 h 1492898"/>
                <a:gd name="connsiteX42" fmla="*/ 1439505 w 1448836"/>
                <a:gd name="connsiteY42" fmla="*/ 1147665 h 1492898"/>
                <a:gd name="connsiteX43" fmla="*/ 1420844 w 1448836"/>
                <a:gd name="connsiteY43" fmla="*/ 1119674 h 1492898"/>
                <a:gd name="connsiteX44" fmla="*/ 1402183 w 1448836"/>
                <a:gd name="connsiteY44" fmla="*/ 1054359 h 1492898"/>
                <a:gd name="connsiteX45" fmla="*/ 1355530 w 1448836"/>
                <a:gd name="connsiteY45" fmla="*/ 998376 h 1492898"/>
                <a:gd name="connsiteX46" fmla="*/ 1318207 w 1448836"/>
                <a:gd name="connsiteY46" fmla="*/ 923731 h 1492898"/>
                <a:gd name="connsiteX47" fmla="*/ 1290216 w 1448836"/>
                <a:gd name="connsiteY47" fmla="*/ 849086 h 1492898"/>
                <a:gd name="connsiteX48" fmla="*/ 1252893 w 1448836"/>
                <a:gd name="connsiteY48" fmla="*/ 709127 h 1492898"/>
                <a:gd name="connsiteX49" fmla="*/ 1234232 w 1448836"/>
                <a:gd name="connsiteY49" fmla="*/ 681135 h 1492898"/>
                <a:gd name="connsiteX50" fmla="*/ 1215571 w 1448836"/>
                <a:gd name="connsiteY50" fmla="*/ 615820 h 1492898"/>
                <a:gd name="connsiteX51" fmla="*/ 1196910 w 1448836"/>
                <a:gd name="connsiteY51" fmla="*/ 587829 h 1492898"/>
                <a:gd name="connsiteX52" fmla="*/ 1150256 w 1448836"/>
                <a:gd name="connsiteY52" fmla="*/ 541176 h 1492898"/>
                <a:gd name="connsiteX53" fmla="*/ 1103603 w 1448836"/>
                <a:gd name="connsiteY53" fmla="*/ 503853 h 1492898"/>
                <a:gd name="connsiteX54" fmla="*/ 1066281 w 1448836"/>
                <a:gd name="connsiteY54" fmla="*/ 447869 h 1492898"/>
                <a:gd name="connsiteX55" fmla="*/ 1056950 w 1448836"/>
                <a:gd name="connsiteY55" fmla="*/ 419878 h 1492898"/>
                <a:gd name="connsiteX56" fmla="*/ 1047620 w 1448836"/>
                <a:gd name="connsiteY56" fmla="*/ 373225 h 1492898"/>
                <a:gd name="connsiteX57" fmla="*/ 1028959 w 1448836"/>
                <a:gd name="connsiteY57" fmla="*/ 326572 h 1492898"/>
                <a:gd name="connsiteX58" fmla="*/ 1019628 w 1448836"/>
                <a:gd name="connsiteY58" fmla="*/ 242596 h 1492898"/>
                <a:gd name="connsiteX59" fmla="*/ 991636 w 1448836"/>
                <a:gd name="connsiteY59" fmla="*/ 195943 h 1492898"/>
                <a:gd name="connsiteX60" fmla="*/ 972975 w 1448836"/>
                <a:gd name="connsiteY60" fmla="*/ 130629 h 1492898"/>
                <a:gd name="connsiteX61" fmla="*/ 954314 w 1448836"/>
                <a:gd name="connsiteY61" fmla="*/ 102637 h 1492898"/>
                <a:gd name="connsiteX62" fmla="*/ 954314 w 1448836"/>
                <a:gd name="connsiteY6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749040 w 1448836"/>
                <a:gd name="connsiteY31" fmla="*/ 1334278 h 1492898"/>
                <a:gd name="connsiteX32" fmla="*/ 991636 w 1448836"/>
                <a:gd name="connsiteY32" fmla="*/ 1343608 h 1492898"/>
                <a:gd name="connsiteX33" fmla="*/ 1019628 w 1448836"/>
                <a:gd name="connsiteY33" fmla="*/ 1352939 h 1492898"/>
                <a:gd name="connsiteX34" fmla="*/ 1075612 w 1448836"/>
                <a:gd name="connsiteY34" fmla="*/ 1390261 h 1492898"/>
                <a:gd name="connsiteX35" fmla="*/ 1094273 w 1448836"/>
                <a:gd name="connsiteY35" fmla="*/ 1408923 h 1492898"/>
                <a:gd name="connsiteX36" fmla="*/ 1150256 w 1448836"/>
                <a:gd name="connsiteY36" fmla="*/ 1427584 h 1492898"/>
                <a:gd name="connsiteX37" fmla="*/ 1392852 w 1448836"/>
                <a:gd name="connsiteY37" fmla="*/ 1380931 h 1492898"/>
                <a:gd name="connsiteX38" fmla="*/ 1411514 w 1448836"/>
                <a:gd name="connsiteY38" fmla="*/ 1362269 h 1492898"/>
                <a:gd name="connsiteX39" fmla="*/ 1420844 w 1448836"/>
                <a:gd name="connsiteY39" fmla="*/ 1324947 h 1492898"/>
                <a:gd name="connsiteX40" fmla="*/ 1448836 w 1448836"/>
                <a:gd name="connsiteY40" fmla="*/ 1259633 h 1492898"/>
                <a:gd name="connsiteX41" fmla="*/ 1439505 w 1448836"/>
                <a:gd name="connsiteY41" fmla="*/ 1147665 h 1492898"/>
                <a:gd name="connsiteX42" fmla="*/ 1420844 w 1448836"/>
                <a:gd name="connsiteY42" fmla="*/ 1119674 h 1492898"/>
                <a:gd name="connsiteX43" fmla="*/ 1402183 w 1448836"/>
                <a:gd name="connsiteY43" fmla="*/ 1054359 h 1492898"/>
                <a:gd name="connsiteX44" fmla="*/ 1355530 w 1448836"/>
                <a:gd name="connsiteY44" fmla="*/ 998376 h 1492898"/>
                <a:gd name="connsiteX45" fmla="*/ 1318207 w 1448836"/>
                <a:gd name="connsiteY45" fmla="*/ 923731 h 1492898"/>
                <a:gd name="connsiteX46" fmla="*/ 1290216 w 1448836"/>
                <a:gd name="connsiteY46" fmla="*/ 849086 h 1492898"/>
                <a:gd name="connsiteX47" fmla="*/ 1252893 w 1448836"/>
                <a:gd name="connsiteY47" fmla="*/ 709127 h 1492898"/>
                <a:gd name="connsiteX48" fmla="*/ 1234232 w 1448836"/>
                <a:gd name="connsiteY48" fmla="*/ 681135 h 1492898"/>
                <a:gd name="connsiteX49" fmla="*/ 1215571 w 1448836"/>
                <a:gd name="connsiteY49" fmla="*/ 615820 h 1492898"/>
                <a:gd name="connsiteX50" fmla="*/ 1196910 w 1448836"/>
                <a:gd name="connsiteY50" fmla="*/ 587829 h 1492898"/>
                <a:gd name="connsiteX51" fmla="*/ 1150256 w 1448836"/>
                <a:gd name="connsiteY51" fmla="*/ 541176 h 1492898"/>
                <a:gd name="connsiteX52" fmla="*/ 1103603 w 1448836"/>
                <a:gd name="connsiteY52" fmla="*/ 503853 h 1492898"/>
                <a:gd name="connsiteX53" fmla="*/ 1066281 w 1448836"/>
                <a:gd name="connsiteY53" fmla="*/ 447869 h 1492898"/>
                <a:gd name="connsiteX54" fmla="*/ 1056950 w 1448836"/>
                <a:gd name="connsiteY54" fmla="*/ 419878 h 1492898"/>
                <a:gd name="connsiteX55" fmla="*/ 1047620 w 1448836"/>
                <a:gd name="connsiteY55" fmla="*/ 373225 h 1492898"/>
                <a:gd name="connsiteX56" fmla="*/ 1028959 w 1448836"/>
                <a:gd name="connsiteY56" fmla="*/ 326572 h 1492898"/>
                <a:gd name="connsiteX57" fmla="*/ 1019628 w 1448836"/>
                <a:gd name="connsiteY57" fmla="*/ 242596 h 1492898"/>
                <a:gd name="connsiteX58" fmla="*/ 991636 w 1448836"/>
                <a:gd name="connsiteY58" fmla="*/ 195943 h 1492898"/>
                <a:gd name="connsiteX59" fmla="*/ 972975 w 1448836"/>
                <a:gd name="connsiteY59" fmla="*/ 130629 h 1492898"/>
                <a:gd name="connsiteX60" fmla="*/ 954314 w 1448836"/>
                <a:gd name="connsiteY60" fmla="*/ 102637 h 1492898"/>
                <a:gd name="connsiteX61" fmla="*/ 954314 w 1448836"/>
                <a:gd name="connsiteY6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749040 w 1448836"/>
                <a:gd name="connsiteY30" fmla="*/ 1334278 h 1492898"/>
                <a:gd name="connsiteX31" fmla="*/ 991636 w 1448836"/>
                <a:gd name="connsiteY31" fmla="*/ 1343608 h 1492898"/>
                <a:gd name="connsiteX32" fmla="*/ 1019628 w 1448836"/>
                <a:gd name="connsiteY32" fmla="*/ 1352939 h 1492898"/>
                <a:gd name="connsiteX33" fmla="*/ 1075612 w 1448836"/>
                <a:gd name="connsiteY33" fmla="*/ 1390261 h 1492898"/>
                <a:gd name="connsiteX34" fmla="*/ 1094273 w 1448836"/>
                <a:gd name="connsiteY34" fmla="*/ 1408923 h 1492898"/>
                <a:gd name="connsiteX35" fmla="*/ 1150256 w 1448836"/>
                <a:gd name="connsiteY35" fmla="*/ 1427584 h 1492898"/>
                <a:gd name="connsiteX36" fmla="*/ 1392852 w 1448836"/>
                <a:gd name="connsiteY36" fmla="*/ 1380931 h 1492898"/>
                <a:gd name="connsiteX37" fmla="*/ 1411514 w 1448836"/>
                <a:gd name="connsiteY37" fmla="*/ 1362269 h 1492898"/>
                <a:gd name="connsiteX38" fmla="*/ 1420844 w 1448836"/>
                <a:gd name="connsiteY38" fmla="*/ 1324947 h 1492898"/>
                <a:gd name="connsiteX39" fmla="*/ 1448836 w 1448836"/>
                <a:gd name="connsiteY39" fmla="*/ 1259633 h 1492898"/>
                <a:gd name="connsiteX40" fmla="*/ 1439505 w 1448836"/>
                <a:gd name="connsiteY40" fmla="*/ 1147665 h 1492898"/>
                <a:gd name="connsiteX41" fmla="*/ 1420844 w 1448836"/>
                <a:gd name="connsiteY41" fmla="*/ 1119674 h 1492898"/>
                <a:gd name="connsiteX42" fmla="*/ 1402183 w 1448836"/>
                <a:gd name="connsiteY42" fmla="*/ 1054359 h 1492898"/>
                <a:gd name="connsiteX43" fmla="*/ 1355530 w 1448836"/>
                <a:gd name="connsiteY43" fmla="*/ 998376 h 1492898"/>
                <a:gd name="connsiteX44" fmla="*/ 1318207 w 1448836"/>
                <a:gd name="connsiteY44" fmla="*/ 923731 h 1492898"/>
                <a:gd name="connsiteX45" fmla="*/ 1290216 w 1448836"/>
                <a:gd name="connsiteY45" fmla="*/ 849086 h 1492898"/>
                <a:gd name="connsiteX46" fmla="*/ 1252893 w 1448836"/>
                <a:gd name="connsiteY46" fmla="*/ 709127 h 1492898"/>
                <a:gd name="connsiteX47" fmla="*/ 1234232 w 1448836"/>
                <a:gd name="connsiteY47" fmla="*/ 681135 h 1492898"/>
                <a:gd name="connsiteX48" fmla="*/ 1215571 w 1448836"/>
                <a:gd name="connsiteY48" fmla="*/ 615820 h 1492898"/>
                <a:gd name="connsiteX49" fmla="*/ 1196910 w 1448836"/>
                <a:gd name="connsiteY49" fmla="*/ 587829 h 1492898"/>
                <a:gd name="connsiteX50" fmla="*/ 1150256 w 1448836"/>
                <a:gd name="connsiteY50" fmla="*/ 541176 h 1492898"/>
                <a:gd name="connsiteX51" fmla="*/ 1103603 w 1448836"/>
                <a:gd name="connsiteY51" fmla="*/ 503853 h 1492898"/>
                <a:gd name="connsiteX52" fmla="*/ 1066281 w 1448836"/>
                <a:gd name="connsiteY52" fmla="*/ 447869 h 1492898"/>
                <a:gd name="connsiteX53" fmla="*/ 1056950 w 1448836"/>
                <a:gd name="connsiteY53" fmla="*/ 419878 h 1492898"/>
                <a:gd name="connsiteX54" fmla="*/ 1047620 w 1448836"/>
                <a:gd name="connsiteY54" fmla="*/ 373225 h 1492898"/>
                <a:gd name="connsiteX55" fmla="*/ 1028959 w 1448836"/>
                <a:gd name="connsiteY55" fmla="*/ 326572 h 1492898"/>
                <a:gd name="connsiteX56" fmla="*/ 1019628 w 1448836"/>
                <a:gd name="connsiteY56" fmla="*/ 242596 h 1492898"/>
                <a:gd name="connsiteX57" fmla="*/ 991636 w 1448836"/>
                <a:gd name="connsiteY57" fmla="*/ 195943 h 1492898"/>
                <a:gd name="connsiteX58" fmla="*/ 972975 w 1448836"/>
                <a:gd name="connsiteY58" fmla="*/ 130629 h 1492898"/>
                <a:gd name="connsiteX59" fmla="*/ 954314 w 1448836"/>
                <a:gd name="connsiteY59" fmla="*/ 102637 h 1492898"/>
                <a:gd name="connsiteX60" fmla="*/ 954314 w 1448836"/>
                <a:gd name="connsiteY6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19628 w 1448836"/>
                <a:gd name="connsiteY31" fmla="*/ 1352939 h 1492898"/>
                <a:gd name="connsiteX32" fmla="*/ 1075612 w 1448836"/>
                <a:gd name="connsiteY32" fmla="*/ 1390261 h 1492898"/>
                <a:gd name="connsiteX33" fmla="*/ 1094273 w 1448836"/>
                <a:gd name="connsiteY33" fmla="*/ 1408923 h 1492898"/>
                <a:gd name="connsiteX34" fmla="*/ 1150256 w 1448836"/>
                <a:gd name="connsiteY34" fmla="*/ 1427584 h 1492898"/>
                <a:gd name="connsiteX35" fmla="*/ 1392852 w 1448836"/>
                <a:gd name="connsiteY35" fmla="*/ 1380931 h 1492898"/>
                <a:gd name="connsiteX36" fmla="*/ 1411514 w 1448836"/>
                <a:gd name="connsiteY36" fmla="*/ 1362269 h 1492898"/>
                <a:gd name="connsiteX37" fmla="*/ 1420844 w 1448836"/>
                <a:gd name="connsiteY37" fmla="*/ 1324947 h 1492898"/>
                <a:gd name="connsiteX38" fmla="*/ 1448836 w 1448836"/>
                <a:gd name="connsiteY38" fmla="*/ 1259633 h 1492898"/>
                <a:gd name="connsiteX39" fmla="*/ 1439505 w 1448836"/>
                <a:gd name="connsiteY39" fmla="*/ 1147665 h 1492898"/>
                <a:gd name="connsiteX40" fmla="*/ 1420844 w 1448836"/>
                <a:gd name="connsiteY40" fmla="*/ 1119674 h 1492898"/>
                <a:gd name="connsiteX41" fmla="*/ 1402183 w 1448836"/>
                <a:gd name="connsiteY41" fmla="*/ 1054359 h 1492898"/>
                <a:gd name="connsiteX42" fmla="*/ 1355530 w 1448836"/>
                <a:gd name="connsiteY42" fmla="*/ 998376 h 1492898"/>
                <a:gd name="connsiteX43" fmla="*/ 1318207 w 1448836"/>
                <a:gd name="connsiteY43" fmla="*/ 923731 h 1492898"/>
                <a:gd name="connsiteX44" fmla="*/ 1290216 w 1448836"/>
                <a:gd name="connsiteY44" fmla="*/ 849086 h 1492898"/>
                <a:gd name="connsiteX45" fmla="*/ 1252893 w 1448836"/>
                <a:gd name="connsiteY45" fmla="*/ 709127 h 1492898"/>
                <a:gd name="connsiteX46" fmla="*/ 1234232 w 1448836"/>
                <a:gd name="connsiteY46" fmla="*/ 681135 h 1492898"/>
                <a:gd name="connsiteX47" fmla="*/ 1215571 w 1448836"/>
                <a:gd name="connsiteY47" fmla="*/ 615820 h 1492898"/>
                <a:gd name="connsiteX48" fmla="*/ 1196910 w 1448836"/>
                <a:gd name="connsiteY48" fmla="*/ 587829 h 1492898"/>
                <a:gd name="connsiteX49" fmla="*/ 1150256 w 1448836"/>
                <a:gd name="connsiteY49" fmla="*/ 541176 h 1492898"/>
                <a:gd name="connsiteX50" fmla="*/ 1103603 w 1448836"/>
                <a:gd name="connsiteY50" fmla="*/ 503853 h 1492898"/>
                <a:gd name="connsiteX51" fmla="*/ 1066281 w 1448836"/>
                <a:gd name="connsiteY51" fmla="*/ 447869 h 1492898"/>
                <a:gd name="connsiteX52" fmla="*/ 1056950 w 1448836"/>
                <a:gd name="connsiteY52" fmla="*/ 419878 h 1492898"/>
                <a:gd name="connsiteX53" fmla="*/ 1047620 w 1448836"/>
                <a:gd name="connsiteY53" fmla="*/ 373225 h 1492898"/>
                <a:gd name="connsiteX54" fmla="*/ 1028959 w 1448836"/>
                <a:gd name="connsiteY54" fmla="*/ 326572 h 1492898"/>
                <a:gd name="connsiteX55" fmla="*/ 1019628 w 1448836"/>
                <a:gd name="connsiteY55" fmla="*/ 242596 h 1492898"/>
                <a:gd name="connsiteX56" fmla="*/ 991636 w 1448836"/>
                <a:gd name="connsiteY56" fmla="*/ 195943 h 1492898"/>
                <a:gd name="connsiteX57" fmla="*/ 972975 w 1448836"/>
                <a:gd name="connsiteY57" fmla="*/ 130629 h 1492898"/>
                <a:gd name="connsiteX58" fmla="*/ 954314 w 1448836"/>
                <a:gd name="connsiteY58" fmla="*/ 102637 h 1492898"/>
                <a:gd name="connsiteX59" fmla="*/ 954314 w 1448836"/>
                <a:gd name="connsiteY5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75612 w 1448836"/>
                <a:gd name="connsiteY31" fmla="*/ 1390261 h 1492898"/>
                <a:gd name="connsiteX32" fmla="*/ 1094273 w 1448836"/>
                <a:gd name="connsiteY32" fmla="*/ 1408923 h 1492898"/>
                <a:gd name="connsiteX33" fmla="*/ 1150256 w 1448836"/>
                <a:gd name="connsiteY33" fmla="*/ 1427584 h 1492898"/>
                <a:gd name="connsiteX34" fmla="*/ 1392852 w 1448836"/>
                <a:gd name="connsiteY34" fmla="*/ 1380931 h 1492898"/>
                <a:gd name="connsiteX35" fmla="*/ 1411514 w 1448836"/>
                <a:gd name="connsiteY35" fmla="*/ 1362269 h 1492898"/>
                <a:gd name="connsiteX36" fmla="*/ 1420844 w 1448836"/>
                <a:gd name="connsiteY36" fmla="*/ 1324947 h 1492898"/>
                <a:gd name="connsiteX37" fmla="*/ 1448836 w 1448836"/>
                <a:gd name="connsiteY37" fmla="*/ 1259633 h 1492898"/>
                <a:gd name="connsiteX38" fmla="*/ 1439505 w 1448836"/>
                <a:gd name="connsiteY38" fmla="*/ 1147665 h 1492898"/>
                <a:gd name="connsiteX39" fmla="*/ 1420844 w 1448836"/>
                <a:gd name="connsiteY39" fmla="*/ 1119674 h 1492898"/>
                <a:gd name="connsiteX40" fmla="*/ 1402183 w 1448836"/>
                <a:gd name="connsiteY40" fmla="*/ 1054359 h 1492898"/>
                <a:gd name="connsiteX41" fmla="*/ 1355530 w 1448836"/>
                <a:gd name="connsiteY41" fmla="*/ 998376 h 1492898"/>
                <a:gd name="connsiteX42" fmla="*/ 1318207 w 1448836"/>
                <a:gd name="connsiteY42" fmla="*/ 923731 h 1492898"/>
                <a:gd name="connsiteX43" fmla="*/ 1290216 w 1448836"/>
                <a:gd name="connsiteY43" fmla="*/ 849086 h 1492898"/>
                <a:gd name="connsiteX44" fmla="*/ 1252893 w 1448836"/>
                <a:gd name="connsiteY44" fmla="*/ 709127 h 1492898"/>
                <a:gd name="connsiteX45" fmla="*/ 1234232 w 1448836"/>
                <a:gd name="connsiteY45" fmla="*/ 681135 h 1492898"/>
                <a:gd name="connsiteX46" fmla="*/ 1215571 w 1448836"/>
                <a:gd name="connsiteY46" fmla="*/ 615820 h 1492898"/>
                <a:gd name="connsiteX47" fmla="*/ 1196910 w 1448836"/>
                <a:gd name="connsiteY47" fmla="*/ 587829 h 1492898"/>
                <a:gd name="connsiteX48" fmla="*/ 1150256 w 1448836"/>
                <a:gd name="connsiteY48" fmla="*/ 541176 h 1492898"/>
                <a:gd name="connsiteX49" fmla="*/ 1103603 w 1448836"/>
                <a:gd name="connsiteY49" fmla="*/ 503853 h 1492898"/>
                <a:gd name="connsiteX50" fmla="*/ 1066281 w 1448836"/>
                <a:gd name="connsiteY50" fmla="*/ 447869 h 1492898"/>
                <a:gd name="connsiteX51" fmla="*/ 1056950 w 1448836"/>
                <a:gd name="connsiteY51" fmla="*/ 419878 h 1492898"/>
                <a:gd name="connsiteX52" fmla="*/ 1047620 w 1448836"/>
                <a:gd name="connsiteY52" fmla="*/ 373225 h 1492898"/>
                <a:gd name="connsiteX53" fmla="*/ 1028959 w 1448836"/>
                <a:gd name="connsiteY53" fmla="*/ 326572 h 1492898"/>
                <a:gd name="connsiteX54" fmla="*/ 1019628 w 1448836"/>
                <a:gd name="connsiteY54" fmla="*/ 242596 h 1492898"/>
                <a:gd name="connsiteX55" fmla="*/ 991636 w 1448836"/>
                <a:gd name="connsiteY55" fmla="*/ 195943 h 1492898"/>
                <a:gd name="connsiteX56" fmla="*/ 972975 w 1448836"/>
                <a:gd name="connsiteY56" fmla="*/ 130629 h 1492898"/>
                <a:gd name="connsiteX57" fmla="*/ 954314 w 1448836"/>
                <a:gd name="connsiteY57" fmla="*/ 102637 h 1492898"/>
                <a:gd name="connsiteX58" fmla="*/ 954314 w 1448836"/>
                <a:gd name="connsiteY58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150256 w 1448836"/>
                <a:gd name="connsiteY32" fmla="*/ 1427584 h 1492898"/>
                <a:gd name="connsiteX33" fmla="*/ 1392852 w 1448836"/>
                <a:gd name="connsiteY33" fmla="*/ 1380931 h 1492898"/>
                <a:gd name="connsiteX34" fmla="*/ 1411514 w 1448836"/>
                <a:gd name="connsiteY34" fmla="*/ 1362269 h 1492898"/>
                <a:gd name="connsiteX35" fmla="*/ 1420844 w 1448836"/>
                <a:gd name="connsiteY35" fmla="*/ 1324947 h 1492898"/>
                <a:gd name="connsiteX36" fmla="*/ 1448836 w 1448836"/>
                <a:gd name="connsiteY36" fmla="*/ 1259633 h 1492898"/>
                <a:gd name="connsiteX37" fmla="*/ 1439505 w 1448836"/>
                <a:gd name="connsiteY37" fmla="*/ 1147665 h 1492898"/>
                <a:gd name="connsiteX38" fmla="*/ 1420844 w 1448836"/>
                <a:gd name="connsiteY38" fmla="*/ 1119674 h 1492898"/>
                <a:gd name="connsiteX39" fmla="*/ 1402183 w 1448836"/>
                <a:gd name="connsiteY39" fmla="*/ 1054359 h 1492898"/>
                <a:gd name="connsiteX40" fmla="*/ 1355530 w 1448836"/>
                <a:gd name="connsiteY40" fmla="*/ 998376 h 1492898"/>
                <a:gd name="connsiteX41" fmla="*/ 1318207 w 1448836"/>
                <a:gd name="connsiteY41" fmla="*/ 923731 h 1492898"/>
                <a:gd name="connsiteX42" fmla="*/ 1290216 w 1448836"/>
                <a:gd name="connsiteY42" fmla="*/ 849086 h 1492898"/>
                <a:gd name="connsiteX43" fmla="*/ 1252893 w 1448836"/>
                <a:gd name="connsiteY43" fmla="*/ 709127 h 1492898"/>
                <a:gd name="connsiteX44" fmla="*/ 1234232 w 1448836"/>
                <a:gd name="connsiteY44" fmla="*/ 681135 h 1492898"/>
                <a:gd name="connsiteX45" fmla="*/ 1215571 w 1448836"/>
                <a:gd name="connsiteY45" fmla="*/ 615820 h 1492898"/>
                <a:gd name="connsiteX46" fmla="*/ 1196910 w 1448836"/>
                <a:gd name="connsiteY46" fmla="*/ 587829 h 1492898"/>
                <a:gd name="connsiteX47" fmla="*/ 1150256 w 1448836"/>
                <a:gd name="connsiteY47" fmla="*/ 541176 h 1492898"/>
                <a:gd name="connsiteX48" fmla="*/ 1103603 w 1448836"/>
                <a:gd name="connsiteY48" fmla="*/ 503853 h 1492898"/>
                <a:gd name="connsiteX49" fmla="*/ 1066281 w 1448836"/>
                <a:gd name="connsiteY49" fmla="*/ 447869 h 1492898"/>
                <a:gd name="connsiteX50" fmla="*/ 1056950 w 1448836"/>
                <a:gd name="connsiteY50" fmla="*/ 419878 h 1492898"/>
                <a:gd name="connsiteX51" fmla="*/ 1047620 w 1448836"/>
                <a:gd name="connsiteY51" fmla="*/ 373225 h 1492898"/>
                <a:gd name="connsiteX52" fmla="*/ 1028959 w 1448836"/>
                <a:gd name="connsiteY52" fmla="*/ 326572 h 1492898"/>
                <a:gd name="connsiteX53" fmla="*/ 1019628 w 1448836"/>
                <a:gd name="connsiteY53" fmla="*/ 242596 h 1492898"/>
                <a:gd name="connsiteX54" fmla="*/ 991636 w 1448836"/>
                <a:gd name="connsiteY54" fmla="*/ 195943 h 1492898"/>
                <a:gd name="connsiteX55" fmla="*/ 972975 w 1448836"/>
                <a:gd name="connsiteY55" fmla="*/ 130629 h 1492898"/>
                <a:gd name="connsiteX56" fmla="*/ 954314 w 1448836"/>
                <a:gd name="connsiteY56" fmla="*/ 102637 h 1492898"/>
                <a:gd name="connsiteX57" fmla="*/ 954314 w 1448836"/>
                <a:gd name="connsiteY57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411514 w 1448836"/>
                <a:gd name="connsiteY33" fmla="*/ 1362269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310424 w 1448836"/>
                <a:gd name="connsiteY33" fmla="*/ 1444978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92852 w 1466803"/>
                <a:gd name="connsiteY32" fmla="*/ 1380931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33117 w 1466803"/>
                <a:gd name="connsiteY32" fmla="*/ 1436070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103603 w 1448836"/>
                <a:gd name="connsiteY45" fmla="*/ 503853 h 1492898"/>
                <a:gd name="connsiteX46" fmla="*/ 1066281 w 1448836"/>
                <a:gd name="connsiteY46" fmla="*/ 447869 h 1492898"/>
                <a:gd name="connsiteX47" fmla="*/ 1056950 w 1448836"/>
                <a:gd name="connsiteY47" fmla="*/ 419878 h 1492898"/>
                <a:gd name="connsiteX48" fmla="*/ 1047620 w 1448836"/>
                <a:gd name="connsiteY48" fmla="*/ 373225 h 1492898"/>
                <a:gd name="connsiteX49" fmla="*/ 1028959 w 1448836"/>
                <a:gd name="connsiteY49" fmla="*/ 326572 h 1492898"/>
                <a:gd name="connsiteX50" fmla="*/ 1019628 w 1448836"/>
                <a:gd name="connsiteY50" fmla="*/ 242596 h 1492898"/>
                <a:gd name="connsiteX51" fmla="*/ 991636 w 1448836"/>
                <a:gd name="connsiteY51" fmla="*/ 195943 h 1492898"/>
                <a:gd name="connsiteX52" fmla="*/ 972975 w 1448836"/>
                <a:gd name="connsiteY52" fmla="*/ 130629 h 1492898"/>
                <a:gd name="connsiteX53" fmla="*/ 954314 w 1448836"/>
                <a:gd name="connsiteY53" fmla="*/ 102637 h 1492898"/>
                <a:gd name="connsiteX54" fmla="*/ 954314 w 1448836"/>
                <a:gd name="connsiteY54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066281 w 1448836"/>
                <a:gd name="connsiteY45" fmla="*/ 447869 h 1492898"/>
                <a:gd name="connsiteX46" fmla="*/ 1056950 w 1448836"/>
                <a:gd name="connsiteY46" fmla="*/ 419878 h 1492898"/>
                <a:gd name="connsiteX47" fmla="*/ 1047620 w 1448836"/>
                <a:gd name="connsiteY47" fmla="*/ 373225 h 1492898"/>
                <a:gd name="connsiteX48" fmla="*/ 1028959 w 1448836"/>
                <a:gd name="connsiteY48" fmla="*/ 326572 h 1492898"/>
                <a:gd name="connsiteX49" fmla="*/ 1019628 w 1448836"/>
                <a:gd name="connsiteY49" fmla="*/ 242596 h 1492898"/>
                <a:gd name="connsiteX50" fmla="*/ 991636 w 1448836"/>
                <a:gd name="connsiteY50" fmla="*/ 195943 h 1492898"/>
                <a:gd name="connsiteX51" fmla="*/ 972975 w 1448836"/>
                <a:gd name="connsiteY51" fmla="*/ 130629 h 1492898"/>
                <a:gd name="connsiteX52" fmla="*/ 954314 w 1448836"/>
                <a:gd name="connsiteY52" fmla="*/ 102637 h 1492898"/>
                <a:gd name="connsiteX53" fmla="*/ 954314 w 1448836"/>
                <a:gd name="connsiteY53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066281 w 1448836"/>
                <a:gd name="connsiteY44" fmla="*/ 447869 h 1492898"/>
                <a:gd name="connsiteX45" fmla="*/ 1056950 w 1448836"/>
                <a:gd name="connsiteY45" fmla="*/ 419878 h 1492898"/>
                <a:gd name="connsiteX46" fmla="*/ 1047620 w 1448836"/>
                <a:gd name="connsiteY46" fmla="*/ 373225 h 1492898"/>
                <a:gd name="connsiteX47" fmla="*/ 1028959 w 1448836"/>
                <a:gd name="connsiteY47" fmla="*/ 326572 h 1492898"/>
                <a:gd name="connsiteX48" fmla="*/ 1019628 w 1448836"/>
                <a:gd name="connsiteY48" fmla="*/ 242596 h 1492898"/>
                <a:gd name="connsiteX49" fmla="*/ 991636 w 1448836"/>
                <a:gd name="connsiteY49" fmla="*/ 195943 h 1492898"/>
                <a:gd name="connsiteX50" fmla="*/ 972975 w 1448836"/>
                <a:gd name="connsiteY50" fmla="*/ 130629 h 1492898"/>
                <a:gd name="connsiteX51" fmla="*/ 954314 w 1448836"/>
                <a:gd name="connsiteY51" fmla="*/ 102637 h 1492898"/>
                <a:gd name="connsiteX52" fmla="*/ 954314 w 1448836"/>
                <a:gd name="connsiteY5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066281 w 1448836"/>
                <a:gd name="connsiteY43" fmla="*/ 447869 h 1492898"/>
                <a:gd name="connsiteX44" fmla="*/ 1056950 w 1448836"/>
                <a:gd name="connsiteY44" fmla="*/ 419878 h 1492898"/>
                <a:gd name="connsiteX45" fmla="*/ 1047620 w 1448836"/>
                <a:gd name="connsiteY45" fmla="*/ 373225 h 1492898"/>
                <a:gd name="connsiteX46" fmla="*/ 1028959 w 1448836"/>
                <a:gd name="connsiteY46" fmla="*/ 326572 h 1492898"/>
                <a:gd name="connsiteX47" fmla="*/ 1019628 w 1448836"/>
                <a:gd name="connsiteY47" fmla="*/ 242596 h 1492898"/>
                <a:gd name="connsiteX48" fmla="*/ 991636 w 1448836"/>
                <a:gd name="connsiteY48" fmla="*/ 195943 h 1492898"/>
                <a:gd name="connsiteX49" fmla="*/ 972975 w 1448836"/>
                <a:gd name="connsiteY49" fmla="*/ 130629 h 1492898"/>
                <a:gd name="connsiteX50" fmla="*/ 954314 w 1448836"/>
                <a:gd name="connsiteY50" fmla="*/ 102637 h 1492898"/>
                <a:gd name="connsiteX51" fmla="*/ 954314 w 1448836"/>
                <a:gd name="connsiteY5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066281 w 1448836"/>
                <a:gd name="connsiteY42" fmla="*/ 447869 h 1492898"/>
                <a:gd name="connsiteX43" fmla="*/ 1056950 w 1448836"/>
                <a:gd name="connsiteY43" fmla="*/ 419878 h 1492898"/>
                <a:gd name="connsiteX44" fmla="*/ 1047620 w 1448836"/>
                <a:gd name="connsiteY44" fmla="*/ 373225 h 1492898"/>
                <a:gd name="connsiteX45" fmla="*/ 1028959 w 1448836"/>
                <a:gd name="connsiteY45" fmla="*/ 326572 h 1492898"/>
                <a:gd name="connsiteX46" fmla="*/ 1019628 w 1448836"/>
                <a:gd name="connsiteY46" fmla="*/ 242596 h 1492898"/>
                <a:gd name="connsiteX47" fmla="*/ 991636 w 1448836"/>
                <a:gd name="connsiteY47" fmla="*/ 195943 h 1492898"/>
                <a:gd name="connsiteX48" fmla="*/ 972975 w 1448836"/>
                <a:gd name="connsiteY48" fmla="*/ 130629 h 1492898"/>
                <a:gd name="connsiteX49" fmla="*/ 954314 w 1448836"/>
                <a:gd name="connsiteY49" fmla="*/ 102637 h 1492898"/>
                <a:gd name="connsiteX50" fmla="*/ 954314 w 1448836"/>
                <a:gd name="connsiteY5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183969 w 1448836"/>
                <a:gd name="connsiteY40" fmla="*/ 704532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02183 w 1448836"/>
                <a:gd name="connsiteY36" fmla="*/ 1054359 h 1492898"/>
                <a:gd name="connsiteX37" fmla="*/ 1355530 w 1448836"/>
                <a:gd name="connsiteY37" fmla="*/ 998376 h 1492898"/>
                <a:gd name="connsiteX38" fmla="*/ 1318207 w 1448836"/>
                <a:gd name="connsiteY38" fmla="*/ 923731 h 1492898"/>
                <a:gd name="connsiteX39" fmla="*/ 1183969 w 1448836"/>
                <a:gd name="connsiteY39" fmla="*/ 704532 h 1492898"/>
                <a:gd name="connsiteX40" fmla="*/ 1066281 w 1448836"/>
                <a:gd name="connsiteY40" fmla="*/ 447869 h 1492898"/>
                <a:gd name="connsiteX41" fmla="*/ 1056950 w 1448836"/>
                <a:gd name="connsiteY41" fmla="*/ 419878 h 1492898"/>
                <a:gd name="connsiteX42" fmla="*/ 1047620 w 1448836"/>
                <a:gd name="connsiteY42" fmla="*/ 373225 h 1492898"/>
                <a:gd name="connsiteX43" fmla="*/ 1028959 w 1448836"/>
                <a:gd name="connsiteY43" fmla="*/ 326572 h 1492898"/>
                <a:gd name="connsiteX44" fmla="*/ 1019628 w 1448836"/>
                <a:gd name="connsiteY44" fmla="*/ 242596 h 1492898"/>
                <a:gd name="connsiteX45" fmla="*/ 991636 w 1448836"/>
                <a:gd name="connsiteY45" fmla="*/ 195943 h 1492898"/>
                <a:gd name="connsiteX46" fmla="*/ 972975 w 1448836"/>
                <a:gd name="connsiteY46" fmla="*/ 130629 h 1492898"/>
                <a:gd name="connsiteX47" fmla="*/ 954314 w 1448836"/>
                <a:gd name="connsiteY47" fmla="*/ 102637 h 1492898"/>
                <a:gd name="connsiteX48" fmla="*/ 954314 w 1448836"/>
                <a:gd name="connsiteY48" fmla="*/ 0 h 1492898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105228 w 1448836"/>
                <a:gd name="connsiteY11" fmla="*/ 877078 h 1492983"/>
                <a:gd name="connsiteX12" fmla="*/ 86567 w 1448836"/>
                <a:gd name="connsiteY12" fmla="*/ 942392 h 1492983"/>
                <a:gd name="connsiteX13" fmla="*/ 67905 w 1448836"/>
                <a:gd name="connsiteY13" fmla="*/ 970384 h 1492983"/>
                <a:gd name="connsiteX14" fmla="*/ 58575 w 1448836"/>
                <a:gd name="connsiteY14" fmla="*/ 1017037 h 1492983"/>
                <a:gd name="connsiteX15" fmla="*/ 39914 w 1448836"/>
                <a:gd name="connsiteY15" fmla="*/ 1073020 h 1492983"/>
                <a:gd name="connsiteX16" fmla="*/ 30583 w 1448836"/>
                <a:gd name="connsiteY16" fmla="*/ 1119674 h 1492983"/>
                <a:gd name="connsiteX17" fmla="*/ 11922 w 1448836"/>
                <a:gd name="connsiteY17" fmla="*/ 1175657 h 1492983"/>
                <a:gd name="connsiteX18" fmla="*/ 11922 w 1448836"/>
                <a:gd name="connsiteY18" fmla="*/ 1352939 h 1492983"/>
                <a:gd name="connsiteX19" fmla="*/ 67905 w 1448836"/>
                <a:gd name="connsiteY19" fmla="*/ 1408923 h 1492983"/>
                <a:gd name="connsiteX20" fmla="*/ 114559 w 1448836"/>
                <a:gd name="connsiteY20" fmla="*/ 1436914 h 1492983"/>
                <a:gd name="connsiteX21" fmla="*/ 133220 w 1448836"/>
                <a:gd name="connsiteY21" fmla="*/ 1455576 h 1492983"/>
                <a:gd name="connsiteX22" fmla="*/ 208708 w 1448836"/>
                <a:gd name="connsiteY22" fmla="*/ 1478972 h 1492983"/>
                <a:gd name="connsiteX23" fmla="*/ 301171 w 1448836"/>
                <a:gd name="connsiteY23" fmla="*/ 1492898 h 1492983"/>
                <a:gd name="connsiteX24" fmla="*/ 375816 w 1448836"/>
                <a:gd name="connsiteY24" fmla="*/ 1483567 h 1492983"/>
                <a:gd name="connsiteX25" fmla="*/ 422469 w 1448836"/>
                <a:gd name="connsiteY25" fmla="*/ 1464906 h 1492983"/>
                <a:gd name="connsiteX26" fmla="*/ 450461 w 1448836"/>
                <a:gd name="connsiteY26" fmla="*/ 1455576 h 1492983"/>
                <a:gd name="connsiteX27" fmla="*/ 469122 w 1448836"/>
                <a:gd name="connsiteY27" fmla="*/ 1436914 h 1492983"/>
                <a:gd name="connsiteX28" fmla="*/ 506444 w 1448836"/>
                <a:gd name="connsiteY28" fmla="*/ 1408923 h 1492983"/>
                <a:gd name="connsiteX29" fmla="*/ 753635 w 1448836"/>
                <a:gd name="connsiteY29" fmla="*/ 1366443 h 1492983"/>
                <a:gd name="connsiteX30" fmla="*/ 992903 w 1448836"/>
                <a:gd name="connsiteY30" fmla="*/ 1390261 h 1492983"/>
                <a:gd name="connsiteX31" fmla="*/ 1158603 w 1448836"/>
                <a:gd name="connsiteY31" fmla="*/ 1431898 h 1492983"/>
                <a:gd name="connsiteX32" fmla="*/ 1333117 w 1448836"/>
                <a:gd name="connsiteY32" fmla="*/ 1436070 h 1492983"/>
                <a:gd name="connsiteX33" fmla="*/ 1420844 w 1448836"/>
                <a:gd name="connsiteY33" fmla="*/ 1324947 h 1492983"/>
                <a:gd name="connsiteX34" fmla="*/ 1448836 w 1448836"/>
                <a:gd name="connsiteY34" fmla="*/ 1259633 h 1492983"/>
                <a:gd name="connsiteX35" fmla="*/ 1439505 w 1448836"/>
                <a:gd name="connsiteY35" fmla="*/ 1147665 h 1492983"/>
                <a:gd name="connsiteX36" fmla="*/ 1402183 w 1448836"/>
                <a:gd name="connsiteY36" fmla="*/ 1054359 h 1492983"/>
                <a:gd name="connsiteX37" fmla="*/ 1355530 w 1448836"/>
                <a:gd name="connsiteY37" fmla="*/ 998376 h 1492983"/>
                <a:gd name="connsiteX38" fmla="*/ 1318207 w 1448836"/>
                <a:gd name="connsiteY38" fmla="*/ 923731 h 1492983"/>
                <a:gd name="connsiteX39" fmla="*/ 1183969 w 1448836"/>
                <a:gd name="connsiteY39" fmla="*/ 704532 h 1492983"/>
                <a:gd name="connsiteX40" fmla="*/ 1066281 w 1448836"/>
                <a:gd name="connsiteY40" fmla="*/ 447869 h 1492983"/>
                <a:gd name="connsiteX41" fmla="*/ 1056950 w 1448836"/>
                <a:gd name="connsiteY41" fmla="*/ 419878 h 1492983"/>
                <a:gd name="connsiteX42" fmla="*/ 1047620 w 1448836"/>
                <a:gd name="connsiteY42" fmla="*/ 373225 h 1492983"/>
                <a:gd name="connsiteX43" fmla="*/ 1028959 w 1448836"/>
                <a:gd name="connsiteY43" fmla="*/ 326572 h 1492983"/>
                <a:gd name="connsiteX44" fmla="*/ 1019628 w 1448836"/>
                <a:gd name="connsiteY44" fmla="*/ 242596 h 1492983"/>
                <a:gd name="connsiteX45" fmla="*/ 991636 w 1448836"/>
                <a:gd name="connsiteY45" fmla="*/ 195943 h 1492983"/>
                <a:gd name="connsiteX46" fmla="*/ 972975 w 1448836"/>
                <a:gd name="connsiteY46" fmla="*/ 130629 h 1492983"/>
                <a:gd name="connsiteX47" fmla="*/ 954314 w 1448836"/>
                <a:gd name="connsiteY47" fmla="*/ 102637 h 1492983"/>
                <a:gd name="connsiteX48" fmla="*/ 954314 w 1448836"/>
                <a:gd name="connsiteY48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86567 w 1448836"/>
                <a:gd name="connsiteY11" fmla="*/ 942392 h 1492983"/>
                <a:gd name="connsiteX12" fmla="*/ 67905 w 1448836"/>
                <a:gd name="connsiteY12" fmla="*/ 970384 h 1492983"/>
                <a:gd name="connsiteX13" fmla="*/ 58575 w 1448836"/>
                <a:gd name="connsiteY13" fmla="*/ 1017037 h 1492983"/>
                <a:gd name="connsiteX14" fmla="*/ 39914 w 1448836"/>
                <a:gd name="connsiteY14" fmla="*/ 1073020 h 1492983"/>
                <a:gd name="connsiteX15" fmla="*/ 30583 w 1448836"/>
                <a:gd name="connsiteY15" fmla="*/ 1119674 h 1492983"/>
                <a:gd name="connsiteX16" fmla="*/ 11922 w 1448836"/>
                <a:gd name="connsiteY16" fmla="*/ 1175657 h 1492983"/>
                <a:gd name="connsiteX17" fmla="*/ 11922 w 1448836"/>
                <a:gd name="connsiteY17" fmla="*/ 1352939 h 1492983"/>
                <a:gd name="connsiteX18" fmla="*/ 67905 w 1448836"/>
                <a:gd name="connsiteY18" fmla="*/ 1408923 h 1492983"/>
                <a:gd name="connsiteX19" fmla="*/ 114559 w 1448836"/>
                <a:gd name="connsiteY19" fmla="*/ 1436914 h 1492983"/>
                <a:gd name="connsiteX20" fmla="*/ 133220 w 1448836"/>
                <a:gd name="connsiteY20" fmla="*/ 1455576 h 1492983"/>
                <a:gd name="connsiteX21" fmla="*/ 208708 w 1448836"/>
                <a:gd name="connsiteY21" fmla="*/ 1478972 h 1492983"/>
                <a:gd name="connsiteX22" fmla="*/ 301171 w 1448836"/>
                <a:gd name="connsiteY22" fmla="*/ 1492898 h 1492983"/>
                <a:gd name="connsiteX23" fmla="*/ 375816 w 1448836"/>
                <a:gd name="connsiteY23" fmla="*/ 1483567 h 1492983"/>
                <a:gd name="connsiteX24" fmla="*/ 422469 w 1448836"/>
                <a:gd name="connsiteY24" fmla="*/ 1464906 h 1492983"/>
                <a:gd name="connsiteX25" fmla="*/ 450461 w 1448836"/>
                <a:gd name="connsiteY25" fmla="*/ 1455576 h 1492983"/>
                <a:gd name="connsiteX26" fmla="*/ 469122 w 1448836"/>
                <a:gd name="connsiteY26" fmla="*/ 1436914 h 1492983"/>
                <a:gd name="connsiteX27" fmla="*/ 506444 w 1448836"/>
                <a:gd name="connsiteY27" fmla="*/ 1408923 h 1492983"/>
                <a:gd name="connsiteX28" fmla="*/ 753635 w 1448836"/>
                <a:gd name="connsiteY28" fmla="*/ 1366443 h 1492983"/>
                <a:gd name="connsiteX29" fmla="*/ 992903 w 1448836"/>
                <a:gd name="connsiteY29" fmla="*/ 1390261 h 1492983"/>
                <a:gd name="connsiteX30" fmla="*/ 1158603 w 1448836"/>
                <a:gd name="connsiteY30" fmla="*/ 1431898 h 1492983"/>
                <a:gd name="connsiteX31" fmla="*/ 1333117 w 1448836"/>
                <a:gd name="connsiteY31" fmla="*/ 1436070 h 1492983"/>
                <a:gd name="connsiteX32" fmla="*/ 1420844 w 1448836"/>
                <a:gd name="connsiteY32" fmla="*/ 1324947 h 1492983"/>
                <a:gd name="connsiteX33" fmla="*/ 1448836 w 1448836"/>
                <a:gd name="connsiteY33" fmla="*/ 1259633 h 1492983"/>
                <a:gd name="connsiteX34" fmla="*/ 1439505 w 1448836"/>
                <a:gd name="connsiteY34" fmla="*/ 1147665 h 1492983"/>
                <a:gd name="connsiteX35" fmla="*/ 1402183 w 1448836"/>
                <a:gd name="connsiteY35" fmla="*/ 1054359 h 1492983"/>
                <a:gd name="connsiteX36" fmla="*/ 1355530 w 1448836"/>
                <a:gd name="connsiteY36" fmla="*/ 998376 h 1492983"/>
                <a:gd name="connsiteX37" fmla="*/ 1318207 w 1448836"/>
                <a:gd name="connsiteY37" fmla="*/ 923731 h 1492983"/>
                <a:gd name="connsiteX38" fmla="*/ 1183969 w 1448836"/>
                <a:gd name="connsiteY38" fmla="*/ 704532 h 1492983"/>
                <a:gd name="connsiteX39" fmla="*/ 1066281 w 1448836"/>
                <a:gd name="connsiteY39" fmla="*/ 447869 h 1492983"/>
                <a:gd name="connsiteX40" fmla="*/ 1056950 w 1448836"/>
                <a:gd name="connsiteY40" fmla="*/ 419878 h 1492983"/>
                <a:gd name="connsiteX41" fmla="*/ 1047620 w 1448836"/>
                <a:gd name="connsiteY41" fmla="*/ 373225 h 1492983"/>
                <a:gd name="connsiteX42" fmla="*/ 1028959 w 1448836"/>
                <a:gd name="connsiteY42" fmla="*/ 326572 h 1492983"/>
                <a:gd name="connsiteX43" fmla="*/ 1019628 w 1448836"/>
                <a:gd name="connsiteY43" fmla="*/ 242596 h 1492983"/>
                <a:gd name="connsiteX44" fmla="*/ 991636 w 1448836"/>
                <a:gd name="connsiteY44" fmla="*/ 195943 h 1492983"/>
                <a:gd name="connsiteX45" fmla="*/ 972975 w 1448836"/>
                <a:gd name="connsiteY45" fmla="*/ 130629 h 1492983"/>
                <a:gd name="connsiteX46" fmla="*/ 954314 w 1448836"/>
                <a:gd name="connsiteY46" fmla="*/ 102637 h 1492983"/>
                <a:gd name="connsiteX47" fmla="*/ 954314 w 1448836"/>
                <a:gd name="connsiteY47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86567 w 1448836"/>
                <a:gd name="connsiteY10" fmla="*/ 942392 h 1492983"/>
                <a:gd name="connsiteX11" fmla="*/ 67905 w 1448836"/>
                <a:gd name="connsiteY11" fmla="*/ 970384 h 1492983"/>
                <a:gd name="connsiteX12" fmla="*/ 58575 w 1448836"/>
                <a:gd name="connsiteY12" fmla="*/ 1017037 h 1492983"/>
                <a:gd name="connsiteX13" fmla="*/ 39914 w 1448836"/>
                <a:gd name="connsiteY13" fmla="*/ 1073020 h 1492983"/>
                <a:gd name="connsiteX14" fmla="*/ 30583 w 1448836"/>
                <a:gd name="connsiteY14" fmla="*/ 1119674 h 1492983"/>
                <a:gd name="connsiteX15" fmla="*/ 11922 w 1448836"/>
                <a:gd name="connsiteY15" fmla="*/ 1175657 h 1492983"/>
                <a:gd name="connsiteX16" fmla="*/ 11922 w 1448836"/>
                <a:gd name="connsiteY16" fmla="*/ 1352939 h 1492983"/>
                <a:gd name="connsiteX17" fmla="*/ 67905 w 1448836"/>
                <a:gd name="connsiteY17" fmla="*/ 1408923 h 1492983"/>
                <a:gd name="connsiteX18" fmla="*/ 114559 w 1448836"/>
                <a:gd name="connsiteY18" fmla="*/ 1436914 h 1492983"/>
                <a:gd name="connsiteX19" fmla="*/ 133220 w 1448836"/>
                <a:gd name="connsiteY19" fmla="*/ 1455576 h 1492983"/>
                <a:gd name="connsiteX20" fmla="*/ 208708 w 1448836"/>
                <a:gd name="connsiteY20" fmla="*/ 1478972 h 1492983"/>
                <a:gd name="connsiteX21" fmla="*/ 301171 w 1448836"/>
                <a:gd name="connsiteY21" fmla="*/ 1492898 h 1492983"/>
                <a:gd name="connsiteX22" fmla="*/ 375816 w 1448836"/>
                <a:gd name="connsiteY22" fmla="*/ 1483567 h 1492983"/>
                <a:gd name="connsiteX23" fmla="*/ 422469 w 1448836"/>
                <a:gd name="connsiteY23" fmla="*/ 1464906 h 1492983"/>
                <a:gd name="connsiteX24" fmla="*/ 450461 w 1448836"/>
                <a:gd name="connsiteY24" fmla="*/ 1455576 h 1492983"/>
                <a:gd name="connsiteX25" fmla="*/ 469122 w 1448836"/>
                <a:gd name="connsiteY25" fmla="*/ 1436914 h 1492983"/>
                <a:gd name="connsiteX26" fmla="*/ 506444 w 1448836"/>
                <a:gd name="connsiteY26" fmla="*/ 1408923 h 1492983"/>
                <a:gd name="connsiteX27" fmla="*/ 753635 w 1448836"/>
                <a:gd name="connsiteY27" fmla="*/ 1366443 h 1492983"/>
                <a:gd name="connsiteX28" fmla="*/ 992903 w 1448836"/>
                <a:gd name="connsiteY28" fmla="*/ 1390261 h 1492983"/>
                <a:gd name="connsiteX29" fmla="*/ 1158603 w 1448836"/>
                <a:gd name="connsiteY29" fmla="*/ 1431898 h 1492983"/>
                <a:gd name="connsiteX30" fmla="*/ 1333117 w 1448836"/>
                <a:gd name="connsiteY30" fmla="*/ 1436070 h 1492983"/>
                <a:gd name="connsiteX31" fmla="*/ 1420844 w 1448836"/>
                <a:gd name="connsiteY31" fmla="*/ 1324947 h 1492983"/>
                <a:gd name="connsiteX32" fmla="*/ 1448836 w 1448836"/>
                <a:gd name="connsiteY32" fmla="*/ 1259633 h 1492983"/>
                <a:gd name="connsiteX33" fmla="*/ 1439505 w 1448836"/>
                <a:gd name="connsiteY33" fmla="*/ 1147665 h 1492983"/>
                <a:gd name="connsiteX34" fmla="*/ 1402183 w 1448836"/>
                <a:gd name="connsiteY34" fmla="*/ 1054359 h 1492983"/>
                <a:gd name="connsiteX35" fmla="*/ 1355530 w 1448836"/>
                <a:gd name="connsiteY35" fmla="*/ 998376 h 1492983"/>
                <a:gd name="connsiteX36" fmla="*/ 1318207 w 1448836"/>
                <a:gd name="connsiteY36" fmla="*/ 923731 h 1492983"/>
                <a:gd name="connsiteX37" fmla="*/ 1183969 w 1448836"/>
                <a:gd name="connsiteY37" fmla="*/ 704532 h 1492983"/>
                <a:gd name="connsiteX38" fmla="*/ 1066281 w 1448836"/>
                <a:gd name="connsiteY38" fmla="*/ 447869 h 1492983"/>
                <a:gd name="connsiteX39" fmla="*/ 1056950 w 1448836"/>
                <a:gd name="connsiteY39" fmla="*/ 419878 h 1492983"/>
                <a:gd name="connsiteX40" fmla="*/ 1047620 w 1448836"/>
                <a:gd name="connsiteY40" fmla="*/ 373225 h 1492983"/>
                <a:gd name="connsiteX41" fmla="*/ 1028959 w 1448836"/>
                <a:gd name="connsiteY41" fmla="*/ 326572 h 1492983"/>
                <a:gd name="connsiteX42" fmla="*/ 1019628 w 1448836"/>
                <a:gd name="connsiteY42" fmla="*/ 242596 h 1492983"/>
                <a:gd name="connsiteX43" fmla="*/ 991636 w 1448836"/>
                <a:gd name="connsiteY43" fmla="*/ 195943 h 1492983"/>
                <a:gd name="connsiteX44" fmla="*/ 972975 w 1448836"/>
                <a:gd name="connsiteY44" fmla="*/ 130629 h 1492983"/>
                <a:gd name="connsiteX45" fmla="*/ 954314 w 1448836"/>
                <a:gd name="connsiteY45" fmla="*/ 102637 h 1492983"/>
                <a:gd name="connsiteX46" fmla="*/ 954314 w 1448836"/>
                <a:gd name="connsiteY46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86567 w 1448836"/>
                <a:gd name="connsiteY9" fmla="*/ 942392 h 1492983"/>
                <a:gd name="connsiteX10" fmla="*/ 67905 w 1448836"/>
                <a:gd name="connsiteY10" fmla="*/ 970384 h 1492983"/>
                <a:gd name="connsiteX11" fmla="*/ 58575 w 1448836"/>
                <a:gd name="connsiteY11" fmla="*/ 1017037 h 1492983"/>
                <a:gd name="connsiteX12" fmla="*/ 39914 w 1448836"/>
                <a:gd name="connsiteY12" fmla="*/ 1073020 h 1492983"/>
                <a:gd name="connsiteX13" fmla="*/ 30583 w 1448836"/>
                <a:gd name="connsiteY13" fmla="*/ 1119674 h 1492983"/>
                <a:gd name="connsiteX14" fmla="*/ 11922 w 1448836"/>
                <a:gd name="connsiteY14" fmla="*/ 1175657 h 1492983"/>
                <a:gd name="connsiteX15" fmla="*/ 11922 w 1448836"/>
                <a:gd name="connsiteY15" fmla="*/ 1352939 h 1492983"/>
                <a:gd name="connsiteX16" fmla="*/ 67905 w 1448836"/>
                <a:gd name="connsiteY16" fmla="*/ 1408923 h 1492983"/>
                <a:gd name="connsiteX17" fmla="*/ 114559 w 1448836"/>
                <a:gd name="connsiteY17" fmla="*/ 1436914 h 1492983"/>
                <a:gd name="connsiteX18" fmla="*/ 133220 w 1448836"/>
                <a:gd name="connsiteY18" fmla="*/ 1455576 h 1492983"/>
                <a:gd name="connsiteX19" fmla="*/ 208708 w 1448836"/>
                <a:gd name="connsiteY19" fmla="*/ 1478972 h 1492983"/>
                <a:gd name="connsiteX20" fmla="*/ 301171 w 1448836"/>
                <a:gd name="connsiteY20" fmla="*/ 1492898 h 1492983"/>
                <a:gd name="connsiteX21" fmla="*/ 375816 w 1448836"/>
                <a:gd name="connsiteY21" fmla="*/ 1483567 h 1492983"/>
                <a:gd name="connsiteX22" fmla="*/ 422469 w 1448836"/>
                <a:gd name="connsiteY22" fmla="*/ 1464906 h 1492983"/>
                <a:gd name="connsiteX23" fmla="*/ 450461 w 1448836"/>
                <a:gd name="connsiteY23" fmla="*/ 1455576 h 1492983"/>
                <a:gd name="connsiteX24" fmla="*/ 469122 w 1448836"/>
                <a:gd name="connsiteY24" fmla="*/ 1436914 h 1492983"/>
                <a:gd name="connsiteX25" fmla="*/ 506444 w 1448836"/>
                <a:gd name="connsiteY25" fmla="*/ 1408923 h 1492983"/>
                <a:gd name="connsiteX26" fmla="*/ 753635 w 1448836"/>
                <a:gd name="connsiteY26" fmla="*/ 1366443 h 1492983"/>
                <a:gd name="connsiteX27" fmla="*/ 992903 w 1448836"/>
                <a:gd name="connsiteY27" fmla="*/ 1390261 h 1492983"/>
                <a:gd name="connsiteX28" fmla="*/ 1158603 w 1448836"/>
                <a:gd name="connsiteY28" fmla="*/ 1431898 h 1492983"/>
                <a:gd name="connsiteX29" fmla="*/ 1333117 w 1448836"/>
                <a:gd name="connsiteY29" fmla="*/ 1436070 h 1492983"/>
                <a:gd name="connsiteX30" fmla="*/ 1420844 w 1448836"/>
                <a:gd name="connsiteY30" fmla="*/ 1324947 h 1492983"/>
                <a:gd name="connsiteX31" fmla="*/ 1448836 w 1448836"/>
                <a:gd name="connsiteY31" fmla="*/ 1259633 h 1492983"/>
                <a:gd name="connsiteX32" fmla="*/ 1439505 w 1448836"/>
                <a:gd name="connsiteY32" fmla="*/ 1147665 h 1492983"/>
                <a:gd name="connsiteX33" fmla="*/ 1402183 w 1448836"/>
                <a:gd name="connsiteY33" fmla="*/ 1054359 h 1492983"/>
                <a:gd name="connsiteX34" fmla="*/ 1355530 w 1448836"/>
                <a:gd name="connsiteY34" fmla="*/ 998376 h 1492983"/>
                <a:gd name="connsiteX35" fmla="*/ 1318207 w 1448836"/>
                <a:gd name="connsiteY35" fmla="*/ 923731 h 1492983"/>
                <a:gd name="connsiteX36" fmla="*/ 1183969 w 1448836"/>
                <a:gd name="connsiteY36" fmla="*/ 704532 h 1492983"/>
                <a:gd name="connsiteX37" fmla="*/ 1066281 w 1448836"/>
                <a:gd name="connsiteY37" fmla="*/ 447869 h 1492983"/>
                <a:gd name="connsiteX38" fmla="*/ 1056950 w 1448836"/>
                <a:gd name="connsiteY38" fmla="*/ 419878 h 1492983"/>
                <a:gd name="connsiteX39" fmla="*/ 1047620 w 1448836"/>
                <a:gd name="connsiteY39" fmla="*/ 373225 h 1492983"/>
                <a:gd name="connsiteX40" fmla="*/ 1028959 w 1448836"/>
                <a:gd name="connsiteY40" fmla="*/ 326572 h 1492983"/>
                <a:gd name="connsiteX41" fmla="*/ 1019628 w 1448836"/>
                <a:gd name="connsiteY41" fmla="*/ 242596 h 1492983"/>
                <a:gd name="connsiteX42" fmla="*/ 991636 w 1448836"/>
                <a:gd name="connsiteY42" fmla="*/ 195943 h 1492983"/>
                <a:gd name="connsiteX43" fmla="*/ 972975 w 1448836"/>
                <a:gd name="connsiteY43" fmla="*/ 130629 h 1492983"/>
                <a:gd name="connsiteX44" fmla="*/ 954314 w 1448836"/>
                <a:gd name="connsiteY44" fmla="*/ 102637 h 1492983"/>
                <a:gd name="connsiteX45" fmla="*/ 954314 w 1448836"/>
                <a:gd name="connsiteY45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66281 w 1448836"/>
                <a:gd name="connsiteY36" fmla="*/ 44786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47620 w 1448836"/>
                <a:gd name="connsiteY37" fmla="*/ 37322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19628 w 1448836"/>
                <a:gd name="connsiteY38" fmla="*/ 242596 h 1492983"/>
                <a:gd name="connsiteX39" fmla="*/ 991636 w 1448836"/>
                <a:gd name="connsiteY39" fmla="*/ 195943 h 1492983"/>
                <a:gd name="connsiteX40" fmla="*/ 972975 w 1448836"/>
                <a:gd name="connsiteY40" fmla="*/ 130629 h 1492983"/>
                <a:gd name="connsiteX41" fmla="*/ 954314 w 1448836"/>
                <a:gd name="connsiteY41" fmla="*/ 102637 h 1492983"/>
                <a:gd name="connsiteX42" fmla="*/ 954314 w 1448836"/>
                <a:gd name="connsiteY42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9163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54314 w 1448836"/>
                <a:gd name="connsiteY39" fmla="*/ 102637 h 1492983"/>
                <a:gd name="connsiteX40" fmla="*/ 954314 w 1448836"/>
                <a:gd name="connsiteY40" fmla="*/ 0 h 1492983"/>
                <a:gd name="connsiteX0" fmla="*/ 310501 w 1448836"/>
                <a:gd name="connsiteY0" fmla="*/ 242596 h 1492983"/>
                <a:gd name="connsiteX1" fmla="*/ 319832 w 1448836"/>
                <a:gd name="connsiteY1" fmla="*/ 298580 h 1492983"/>
                <a:gd name="connsiteX2" fmla="*/ 329163 w 1448836"/>
                <a:gd name="connsiteY2" fmla="*/ 335902 h 1492983"/>
                <a:gd name="connsiteX3" fmla="*/ 263848 w 1448836"/>
                <a:gd name="connsiteY3" fmla="*/ 587829 h 1492983"/>
                <a:gd name="connsiteX4" fmla="*/ 245187 w 1448836"/>
                <a:gd name="connsiteY4" fmla="*/ 615820 h 1492983"/>
                <a:gd name="connsiteX5" fmla="*/ 235856 w 1448836"/>
                <a:gd name="connsiteY5" fmla="*/ 699796 h 1492983"/>
                <a:gd name="connsiteX6" fmla="*/ 207865 w 1448836"/>
                <a:gd name="connsiteY6" fmla="*/ 737118 h 1492983"/>
                <a:gd name="connsiteX7" fmla="*/ 86567 w 1448836"/>
                <a:gd name="connsiteY7" fmla="*/ 942392 h 1492983"/>
                <a:gd name="connsiteX8" fmla="*/ 67905 w 1448836"/>
                <a:gd name="connsiteY8" fmla="*/ 970384 h 1492983"/>
                <a:gd name="connsiteX9" fmla="*/ 58575 w 1448836"/>
                <a:gd name="connsiteY9" fmla="*/ 1017037 h 1492983"/>
                <a:gd name="connsiteX10" fmla="*/ 39914 w 1448836"/>
                <a:gd name="connsiteY10" fmla="*/ 1073020 h 1492983"/>
                <a:gd name="connsiteX11" fmla="*/ 30583 w 1448836"/>
                <a:gd name="connsiteY11" fmla="*/ 1119674 h 1492983"/>
                <a:gd name="connsiteX12" fmla="*/ 11922 w 1448836"/>
                <a:gd name="connsiteY12" fmla="*/ 1175657 h 1492983"/>
                <a:gd name="connsiteX13" fmla="*/ 11922 w 1448836"/>
                <a:gd name="connsiteY13" fmla="*/ 1352939 h 1492983"/>
                <a:gd name="connsiteX14" fmla="*/ 67905 w 1448836"/>
                <a:gd name="connsiteY14" fmla="*/ 1408923 h 1492983"/>
                <a:gd name="connsiteX15" fmla="*/ 114559 w 1448836"/>
                <a:gd name="connsiteY15" fmla="*/ 1436914 h 1492983"/>
                <a:gd name="connsiteX16" fmla="*/ 133220 w 1448836"/>
                <a:gd name="connsiteY16" fmla="*/ 1455576 h 1492983"/>
                <a:gd name="connsiteX17" fmla="*/ 208708 w 1448836"/>
                <a:gd name="connsiteY17" fmla="*/ 1478972 h 1492983"/>
                <a:gd name="connsiteX18" fmla="*/ 301171 w 1448836"/>
                <a:gd name="connsiteY18" fmla="*/ 1492898 h 1492983"/>
                <a:gd name="connsiteX19" fmla="*/ 375816 w 1448836"/>
                <a:gd name="connsiteY19" fmla="*/ 1483567 h 1492983"/>
                <a:gd name="connsiteX20" fmla="*/ 422469 w 1448836"/>
                <a:gd name="connsiteY20" fmla="*/ 1464906 h 1492983"/>
                <a:gd name="connsiteX21" fmla="*/ 450461 w 1448836"/>
                <a:gd name="connsiteY21" fmla="*/ 1455576 h 1492983"/>
                <a:gd name="connsiteX22" fmla="*/ 469122 w 1448836"/>
                <a:gd name="connsiteY22" fmla="*/ 1436914 h 1492983"/>
                <a:gd name="connsiteX23" fmla="*/ 506444 w 1448836"/>
                <a:gd name="connsiteY23" fmla="*/ 1408923 h 1492983"/>
                <a:gd name="connsiteX24" fmla="*/ 753635 w 1448836"/>
                <a:gd name="connsiteY24" fmla="*/ 1366443 h 1492983"/>
                <a:gd name="connsiteX25" fmla="*/ 992903 w 1448836"/>
                <a:gd name="connsiteY25" fmla="*/ 1390261 h 1492983"/>
                <a:gd name="connsiteX26" fmla="*/ 1158603 w 1448836"/>
                <a:gd name="connsiteY26" fmla="*/ 1431898 h 1492983"/>
                <a:gd name="connsiteX27" fmla="*/ 1333117 w 1448836"/>
                <a:gd name="connsiteY27" fmla="*/ 1436070 h 1492983"/>
                <a:gd name="connsiteX28" fmla="*/ 1420844 w 1448836"/>
                <a:gd name="connsiteY28" fmla="*/ 1324947 h 1492983"/>
                <a:gd name="connsiteX29" fmla="*/ 1448836 w 1448836"/>
                <a:gd name="connsiteY29" fmla="*/ 1259633 h 1492983"/>
                <a:gd name="connsiteX30" fmla="*/ 1439505 w 1448836"/>
                <a:gd name="connsiteY30" fmla="*/ 1147665 h 1492983"/>
                <a:gd name="connsiteX31" fmla="*/ 1402183 w 1448836"/>
                <a:gd name="connsiteY31" fmla="*/ 1054359 h 1492983"/>
                <a:gd name="connsiteX32" fmla="*/ 1355530 w 1448836"/>
                <a:gd name="connsiteY32" fmla="*/ 998376 h 1492983"/>
                <a:gd name="connsiteX33" fmla="*/ 1318207 w 1448836"/>
                <a:gd name="connsiteY33" fmla="*/ 923731 h 1492983"/>
                <a:gd name="connsiteX34" fmla="*/ 1183969 w 1448836"/>
                <a:gd name="connsiteY34" fmla="*/ 704532 h 1492983"/>
                <a:gd name="connsiteX35" fmla="*/ 1020332 w 1448836"/>
                <a:gd name="connsiteY35" fmla="*/ 493819 h 1492983"/>
                <a:gd name="connsiteX36" fmla="*/ 983291 w 1448836"/>
                <a:gd name="connsiteY36" fmla="*/ 354845 h 1492983"/>
                <a:gd name="connsiteX37" fmla="*/ 964066 w 1448836"/>
                <a:gd name="connsiteY37" fmla="*/ 195943 h 1492983"/>
                <a:gd name="connsiteX38" fmla="*/ 954314 w 1448836"/>
                <a:gd name="connsiteY38" fmla="*/ 102637 h 1492983"/>
                <a:gd name="connsiteX39" fmla="*/ 954314 w 1448836"/>
                <a:gd name="connsiteY39" fmla="*/ 0 h 1492983"/>
                <a:gd name="connsiteX0" fmla="*/ 319832 w 1448836"/>
                <a:gd name="connsiteY0" fmla="*/ 298580 h 1492983"/>
                <a:gd name="connsiteX1" fmla="*/ 329163 w 1448836"/>
                <a:gd name="connsiteY1" fmla="*/ 335902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19832 w 1448836"/>
                <a:gd name="connsiteY0" fmla="*/ 298580 h 1492983"/>
                <a:gd name="connsiteX1" fmla="*/ 315378 w 1448836"/>
                <a:gd name="connsiteY1" fmla="*/ 386447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57734 w 1451040"/>
                <a:gd name="connsiteY31" fmla="*/ 998376 h 1492983"/>
                <a:gd name="connsiteX32" fmla="*/ 1320411 w 1451040"/>
                <a:gd name="connsiteY32" fmla="*/ 923731 h 1492983"/>
                <a:gd name="connsiteX33" fmla="*/ 1186173 w 1451040"/>
                <a:gd name="connsiteY33" fmla="*/ 704532 h 1492983"/>
                <a:gd name="connsiteX34" fmla="*/ 1022536 w 1451040"/>
                <a:gd name="connsiteY34" fmla="*/ 493819 h 1492983"/>
                <a:gd name="connsiteX35" fmla="*/ 985495 w 1451040"/>
                <a:gd name="connsiteY35" fmla="*/ 354845 h 1492983"/>
                <a:gd name="connsiteX36" fmla="*/ 966270 w 1451040"/>
                <a:gd name="connsiteY36" fmla="*/ 195943 h 1492983"/>
                <a:gd name="connsiteX37" fmla="*/ 956518 w 1451040"/>
                <a:gd name="connsiteY37" fmla="*/ 102637 h 1492983"/>
                <a:gd name="connsiteX38" fmla="*/ 956518 w 1451040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20411 w 1451040"/>
                <a:gd name="connsiteY31" fmla="*/ 923731 h 1492983"/>
                <a:gd name="connsiteX32" fmla="*/ 1186173 w 1451040"/>
                <a:gd name="connsiteY32" fmla="*/ 704532 h 1492983"/>
                <a:gd name="connsiteX33" fmla="*/ 1022536 w 1451040"/>
                <a:gd name="connsiteY33" fmla="*/ 493819 h 1492983"/>
                <a:gd name="connsiteX34" fmla="*/ 985495 w 1451040"/>
                <a:gd name="connsiteY34" fmla="*/ 354845 h 1492983"/>
                <a:gd name="connsiteX35" fmla="*/ 966270 w 1451040"/>
                <a:gd name="connsiteY35" fmla="*/ 195943 h 1492983"/>
                <a:gd name="connsiteX36" fmla="*/ 956518 w 1451040"/>
                <a:gd name="connsiteY36" fmla="*/ 102637 h 1492983"/>
                <a:gd name="connsiteX37" fmla="*/ 956518 w 1451040"/>
                <a:gd name="connsiteY37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38060 w 1451040"/>
                <a:gd name="connsiteY3" fmla="*/ 699796 h 1492983"/>
                <a:gd name="connsiteX4" fmla="*/ 210069 w 1451040"/>
                <a:gd name="connsiteY4" fmla="*/ 737118 h 1492983"/>
                <a:gd name="connsiteX5" fmla="*/ 88771 w 1451040"/>
                <a:gd name="connsiteY5" fmla="*/ 942392 h 1492983"/>
                <a:gd name="connsiteX6" fmla="*/ 70109 w 1451040"/>
                <a:gd name="connsiteY6" fmla="*/ 970384 h 1492983"/>
                <a:gd name="connsiteX7" fmla="*/ 60779 w 1451040"/>
                <a:gd name="connsiteY7" fmla="*/ 1017037 h 1492983"/>
                <a:gd name="connsiteX8" fmla="*/ 42118 w 1451040"/>
                <a:gd name="connsiteY8" fmla="*/ 1073020 h 1492983"/>
                <a:gd name="connsiteX9" fmla="*/ 32787 w 1451040"/>
                <a:gd name="connsiteY9" fmla="*/ 1119674 h 1492983"/>
                <a:gd name="connsiteX10" fmla="*/ 14126 w 1451040"/>
                <a:gd name="connsiteY10" fmla="*/ 1175657 h 1492983"/>
                <a:gd name="connsiteX11" fmla="*/ 9531 w 1451040"/>
                <a:gd name="connsiteY11" fmla="*/ 1316179 h 1492983"/>
                <a:gd name="connsiteX12" fmla="*/ 70109 w 1451040"/>
                <a:gd name="connsiteY12" fmla="*/ 1408923 h 1492983"/>
                <a:gd name="connsiteX13" fmla="*/ 116763 w 1451040"/>
                <a:gd name="connsiteY13" fmla="*/ 1436914 h 1492983"/>
                <a:gd name="connsiteX14" fmla="*/ 135424 w 1451040"/>
                <a:gd name="connsiteY14" fmla="*/ 1455576 h 1492983"/>
                <a:gd name="connsiteX15" fmla="*/ 210912 w 1451040"/>
                <a:gd name="connsiteY15" fmla="*/ 1478972 h 1492983"/>
                <a:gd name="connsiteX16" fmla="*/ 303375 w 1451040"/>
                <a:gd name="connsiteY16" fmla="*/ 1492898 h 1492983"/>
                <a:gd name="connsiteX17" fmla="*/ 378020 w 1451040"/>
                <a:gd name="connsiteY17" fmla="*/ 1483567 h 1492983"/>
                <a:gd name="connsiteX18" fmla="*/ 424673 w 1451040"/>
                <a:gd name="connsiteY18" fmla="*/ 1464906 h 1492983"/>
                <a:gd name="connsiteX19" fmla="*/ 452665 w 1451040"/>
                <a:gd name="connsiteY19" fmla="*/ 1455576 h 1492983"/>
                <a:gd name="connsiteX20" fmla="*/ 471326 w 1451040"/>
                <a:gd name="connsiteY20" fmla="*/ 1436914 h 1492983"/>
                <a:gd name="connsiteX21" fmla="*/ 508648 w 1451040"/>
                <a:gd name="connsiteY21" fmla="*/ 1408923 h 1492983"/>
                <a:gd name="connsiteX22" fmla="*/ 755839 w 1451040"/>
                <a:gd name="connsiteY22" fmla="*/ 1366443 h 1492983"/>
                <a:gd name="connsiteX23" fmla="*/ 995107 w 1451040"/>
                <a:gd name="connsiteY23" fmla="*/ 1390261 h 1492983"/>
                <a:gd name="connsiteX24" fmla="*/ 1160807 w 1451040"/>
                <a:gd name="connsiteY24" fmla="*/ 1431898 h 1492983"/>
                <a:gd name="connsiteX25" fmla="*/ 1335321 w 1451040"/>
                <a:gd name="connsiteY25" fmla="*/ 1436070 h 1492983"/>
                <a:gd name="connsiteX26" fmla="*/ 1423048 w 1451040"/>
                <a:gd name="connsiteY26" fmla="*/ 1324947 h 1492983"/>
                <a:gd name="connsiteX27" fmla="*/ 1451040 w 1451040"/>
                <a:gd name="connsiteY27" fmla="*/ 1259633 h 1492983"/>
                <a:gd name="connsiteX28" fmla="*/ 1441709 w 1451040"/>
                <a:gd name="connsiteY28" fmla="*/ 1147665 h 1492983"/>
                <a:gd name="connsiteX29" fmla="*/ 1404387 w 1451040"/>
                <a:gd name="connsiteY29" fmla="*/ 1054359 h 1492983"/>
                <a:gd name="connsiteX30" fmla="*/ 1320411 w 1451040"/>
                <a:gd name="connsiteY30" fmla="*/ 923731 h 1492983"/>
                <a:gd name="connsiteX31" fmla="*/ 1186173 w 1451040"/>
                <a:gd name="connsiteY31" fmla="*/ 704532 h 1492983"/>
                <a:gd name="connsiteX32" fmla="*/ 1022536 w 1451040"/>
                <a:gd name="connsiteY32" fmla="*/ 493819 h 1492983"/>
                <a:gd name="connsiteX33" fmla="*/ 985495 w 1451040"/>
                <a:gd name="connsiteY33" fmla="*/ 354845 h 1492983"/>
                <a:gd name="connsiteX34" fmla="*/ 966270 w 1451040"/>
                <a:gd name="connsiteY34" fmla="*/ 195943 h 1492983"/>
                <a:gd name="connsiteX35" fmla="*/ 956518 w 1451040"/>
                <a:gd name="connsiteY35" fmla="*/ 102637 h 1492983"/>
                <a:gd name="connsiteX36" fmla="*/ 956518 w 1451040"/>
                <a:gd name="connsiteY36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22536 w 1451040"/>
                <a:gd name="connsiteY31" fmla="*/ 49381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63890 w 1451040"/>
                <a:gd name="connsiteY31" fmla="*/ 55814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063890 w 1451040"/>
                <a:gd name="connsiteY30" fmla="*/ 558149 h 1492983"/>
                <a:gd name="connsiteX31" fmla="*/ 985495 w 1451040"/>
                <a:gd name="connsiteY31" fmla="*/ 354845 h 1492983"/>
                <a:gd name="connsiteX32" fmla="*/ 966270 w 1451040"/>
                <a:gd name="connsiteY32" fmla="*/ 195943 h 1492983"/>
                <a:gd name="connsiteX33" fmla="*/ 956518 w 1451040"/>
                <a:gd name="connsiteY33" fmla="*/ 102637 h 1492983"/>
                <a:gd name="connsiteX34" fmla="*/ 956518 w 1451040"/>
                <a:gd name="connsiteY34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471326 w 1451040"/>
                <a:gd name="connsiteY18" fmla="*/ 1436914 h 1492983"/>
                <a:gd name="connsiteX19" fmla="*/ 508648 w 1451040"/>
                <a:gd name="connsiteY19" fmla="*/ 1408923 h 1492983"/>
                <a:gd name="connsiteX20" fmla="*/ 755839 w 1451040"/>
                <a:gd name="connsiteY20" fmla="*/ 1366443 h 1492983"/>
                <a:gd name="connsiteX21" fmla="*/ 995107 w 1451040"/>
                <a:gd name="connsiteY21" fmla="*/ 1390261 h 1492983"/>
                <a:gd name="connsiteX22" fmla="*/ 1160807 w 1451040"/>
                <a:gd name="connsiteY22" fmla="*/ 1431898 h 1492983"/>
                <a:gd name="connsiteX23" fmla="*/ 1335321 w 1451040"/>
                <a:gd name="connsiteY23" fmla="*/ 1436070 h 1492983"/>
                <a:gd name="connsiteX24" fmla="*/ 1423048 w 1451040"/>
                <a:gd name="connsiteY24" fmla="*/ 1324947 h 1492983"/>
                <a:gd name="connsiteX25" fmla="*/ 1451040 w 1451040"/>
                <a:gd name="connsiteY25" fmla="*/ 1259633 h 1492983"/>
                <a:gd name="connsiteX26" fmla="*/ 1441709 w 1451040"/>
                <a:gd name="connsiteY26" fmla="*/ 1147665 h 1492983"/>
                <a:gd name="connsiteX27" fmla="*/ 1404387 w 1451040"/>
                <a:gd name="connsiteY27" fmla="*/ 1054359 h 1492983"/>
                <a:gd name="connsiteX28" fmla="*/ 1320411 w 1451040"/>
                <a:gd name="connsiteY28" fmla="*/ 923731 h 1492983"/>
                <a:gd name="connsiteX29" fmla="*/ 1063890 w 1451040"/>
                <a:gd name="connsiteY29" fmla="*/ 558149 h 1492983"/>
                <a:gd name="connsiteX30" fmla="*/ 985495 w 1451040"/>
                <a:gd name="connsiteY30" fmla="*/ 354845 h 1492983"/>
                <a:gd name="connsiteX31" fmla="*/ 966270 w 1451040"/>
                <a:gd name="connsiteY31" fmla="*/ 195943 h 1492983"/>
                <a:gd name="connsiteX32" fmla="*/ 956518 w 1451040"/>
                <a:gd name="connsiteY32" fmla="*/ 102637 h 1492983"/>
                <a:gd name="connsiteX33" fmla="*/ 956518 w 1451040"/>
                <a:gd name="connsiteY33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508648 w 1451040"/>
                <a:gd name="connsiteY18" fmla="*/ 1408923 h 1492983"/>
                <a:gd name="connsiteX19" fmla="*/ 755839 w 1451040"/>
                <a:gd name="connsiteY19" fmla="*/ 1366443 h 1492983"/>
                <a:gd name="connsiteX20" fmla="*/ 995107 w 1451040"/>
                <a:gd name="connsiteY20" fmla="*/ 1390261 h 1492983"/>
                <a:gd name="connsiteX21" fmla="*/ 1160807 w 1451040"/>
                <a:gd name="connsiteY21" fmla="*/ 1431898 h 1492983"/>
                <a:gd name="connsiteX22" fmla="*/ 1335321 w 1451040"/>
                <a:gd name="connsiteY22" fmla="*/ 1436070 h 1492983"/>
                <a:gd name="connsiteX23" fmla="*/ 1423048 w 1451040"/>
                <a:gd name="connsiteY23" fmla="*/ 1324947 h 1492983"/>
                <a:gd name="connsiteX24" fmla="*/ 1451040 w 1451040"/>
                <a:gd name="connsiteY24" fmla="*/ 1259633 h 1492983"/>
                <a:gd name="connsiteX25" fmla="*/ 1441709 w 1451040"/>
                <a:gd name="connsiteY25" fmla="*/ 1147665 h 1492983"/>
                <a:gd name="connsiteX26" fmla="*/ 1404387 w 1451040"/>
                <a:gd name="connsiteY26" fmla="*/ 1054359 h 1492983"/>
                <a:gd name="connsiteX27" fmla="*/ 1320411 w 1451040"/>
                <a:gd name="connsiteY27" fmla="*/ 923731 h 1492983"/>
                <a:gd name="connsiteX28" fmla="*/ 1063890 w 1451040"/>
                <a:gd name="connsiteY28" fmla="*/ 558149 h 1492983"/>
                <a:gd name="connsiteX29" fmla="*/ 985495 w 1451040"/>
                <a:gd name="connsiteY29" fmla="*/ 354845 h 1492983"/>
                <a:gd name="connsiteX30" fmla="*/ 966270 w 1451040"/>
                <a:gd name="connsiteY30" fmla="*/ 195943 h 1492983"/>
                <a:gd name="connsiteX31" fmla="*/ 956518 w 1451040"/>
                <a:gd name="connsiteY31" fmla="*/ 102637 h 1492983"/>
                <a:gd name="connsiteX32" fmla="*/ 956518 w 1451040"/>
                <a:gd name="connsiteY32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08648 w 1451040"/>
                <a:gd name="connsiteY17" fmla="*/ 1408923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31623 w 1451040"/>
                <a:gd name="connsiteY17" fmla="*/ 1413518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32787 w 1451040"/>
                <a:gd name="connsiteY6" fmla="*/ 1119674 h 1492983"/>
                <a:gd name="connsiteX7" fmla="*/ 14126 w 1451040"/>
                <a:gd name="connsiteY7" fmla="*/ 1175657 h 1492983"/>
                <a:gd name="connsiteX8" fmla="*/ 9531 w 1451040"/>
                <a:gd name="connsiteY8" fmla="*/ 1316179 h 1492983"/>
                <a:gd name="connsiteX9" fmla="*/ 70109 w 1451040"/>
                <a:gd name="connsiteY9" fmla="*/ 1408923 h 1492983"/>
                <a:gd name="connsiteX10" fmla="*/ 116763 w 1451040"/>
                <a:gd name="connsiteY10" fmla="*/ 1436914 h 1492983"/>
                <a:gd name="connsiteX11" fmla="*/ 135424 w 1451040"/>
                <a:gd name="connsiteY11" fmla="*/ 1455576 h 1492983"/>
                <a:gd name="connsiteX12" fmla="*/ 210912 w 1451040"/>
                <a:gd name="connsiteY12" fmla="*/ 1478972 h 1492983"/>
                <a:gd name="connsiteX13" fmla="*/ 303375 w 1451040"/>
                <a:gd name="connsiteY13" fmla="*/ 1492898 h 1492983"/>
                <a:gd name="connsiteX14" fmla="*/ 378020 w 1451040"/>
                <a:gd name="connsiteY14" fmla="*/ 1483567 h 1492983"/>
                <a:gd name="connsiteX15" fmla="*/ 424673 w 1451040"/>
                <a:gd name="connsiteY15" fmla="*/ 1464906 h 1492983"/>
                <a:gd name="connsiteX16" fmla="*/ 531623 w 1451040"/>
                <a:gd name="connsiteY16" fmla="*/ 1413518 h 1492983"/>
                <a:gd name="connsiteX17" fmla="*/ 755839 w 1451040"/>
                <a:gd name="connsiteY17" fmla="*/ 1366443 h 1492983"/>
                <a:gd name="connsiteX18" fmla="*/ 995107 w 1451040"/>
                <a:gd name="connsiteY18" fmla="*/ 1390261 h 1492983"/>
                <a:gd name="connsiteX19" fmla="*/ 1160807 w 1451040"/>
                <a:gd name="connsiteY19" fmla="*/ 1431898 h 1492983"/>
                <a:gd name="connsiteX20" fmla="*/ 1335321 w 1451040"/>
                <a:gd name="connsiteY20" fmla="*/ 1436070 h 1492983"/>
                <a:gd name="connsiteX21" fmla="*/ 1423048 w 1451040"/>
                <a:gd name="connsiteY21" fmla="*/ 1324947 h 1492983"/>
                <a:gd name="connsiteX22" fmla="*/ 1451040 w 1451040"/>
                <a:gd name="connsiteY22" fmla="*/ 1259633 h 1492983"/>
                <a:gd name="connsiteX23" fmla="*/ 1441709 w 1451040"/>
                <a:gd name="connsiteY23" fmla="*/ 1147665 h 1492983"/>
                <a:gd name="connsiteX24" fmla="*/ 1404387 w 1451040"/>
                <a:gd name="connsiteY24" fmla="*/ 1054359 h 1492983"/>
                <a:gd name="connsiteX25" fmla="*/ 1320411 w 1451040"/>
                <a:gd name="connsiteY25" fmla="*/ 923731 h 1492983"/>
                <a:gd name="connsiteX26" fmla="*/ 1063890 w 1451040"/>
                <a:gd name="connsiteY26" fmla="*/ 558149 h 1492983"/>
                <a:gd name="connsiteX27" fmla="*/ 985495 w 1451040"/>
                <a:gd name="connsiteY27" fmla="*/ 354845 h 1492983"/>
                <a:gd name="connsiteX28" fmla="*/ 966270 w 1451040"/>
                <a:gd name="connsiteY28" fmla="*/ 195943 h 1492983"/>
                <a:gd name="connsiteX29" fmla="*/ 956518 w 1451040"/>
                <a:gd name="connsiteY29" fmla="*/ 102637 h 1492983"/>
                <a:gd name="connsiteX30" fmla="*/ 956518 w 1451040"/>
                <a:gd name="connsiteY30" fmla="*/ 0 h 1492983"/>
                <a:gd name="connsiteX0" fmla="*/ 323076 w 1452080"/>
                <a:gd name="connsiteY0" fmla="*/ 298580 h 1492983"/>
                <a:gd name="connsiteX1" fmla="*/ 318622 w 1452080"/>
                <a:gd name="connsiteY1" fmla="*/ 386447 h 1492983"/>
                <a:gd name="connsiteX2" fmla="*/ 267092 w 1452080"/>
                <a:gd name="connsiteY2" fmla="*/ 587829 h 1492983"/>
                <a:gd name="connsiteX3" fmla="*/ 211109 w 1452080"/>
                <a:gd name="connsiteY3" fmla="*/ 737118 h 1492983"/>
                <a:gd name="connsiteX4" fmla="*/ 89811 w 1452080"/>
                <a:gd name="connsiteY4" fmla="*/ 942392 h 1492983"/>
                <a:gd name="connsiteX5" fmla="*/ 61819 w 1452080"/>
                <a:gd name="connsiteY5" fmla="*/ 1017037 h 1492983"/>
                <a:gd name="connsiteX6" fmla="*/ 15166 w 1452080"/>
                <a:gd name="connsiteY6" fmla="*/ 1175657 h 1492983"/>
                <a:gd name="connsiteX7" fmla="*/ 10571 w 1452080"/>
                <a:gd name="connsiteY7" fmla="*/ 1316179 h 1492983"/>
                <a:gd name="connsiteX8" fmla="*/ 71149 w 1452080"/>
                <a:gd name="connsiteY8" fmla="*/ 1408923 h 1492983"/>
                <a:gd name="connsiteX9" fmla="*/ 117803 w 1452080"/>
                <a:gd name="connsiteY9" fmla="*/ 1436914 h 1492983"/>
                <a:gd name="connsiteX10" fmla="*/ 136464 w 1452080"/>
                <a:gd name="connsiteY10" fmla="*/ 1455576 h 1492983"/>
                <a:gd name="connsiteX11" fmla="*/ 211952 w 1452080"/>
                <a:gd name="connsiteY11" fmla="*/ 1478972 h 1492983"/>
                <a:gd name="connsiteX12" fmla="*/ 304415 w 1452080"/>
                <a:gd name="connsiteY12" fmla="*/ 1492898 h 1492983"/>
                <a:gd name="connsiteX13" fmla="*/ 379060 w 1452080"/>
                <a:gd name="connsiteY13" fmla="*/ 1483567 h 1492983"/>
                <a:gd name="connsiteX14" fmla="*/ 425713 w 1452080"/>
                <a:gd name="connsiteY14" fmla="*/ 1464906 h 1492983"/>
                <a:gd name="connsiteX15" fmla="*/ 532663 w 1452080"/>
                <a:gd name="connsiteY15" fmla="*/ 1413518 h 1492983"/>
                <a:gd name="connsiteX16" fmla="*/ 756879 w 1452080"/>
                <a:gd name="connsiteY16" fmla="*/ 1366443 h 1492983"/>
                <a:gd name="connsiteX17" fmla="*/ 996147 w 1452080"/>
                <a:gd name="connsiteY17" fmla="*/ 1390261 h 1492983"/>
                <a:gd name="connsiteX18" fmla="*/ 1161847 w 1452080"/>
                <a:gd name="connsiteY18" fmla="*/ 1431898 h 1492983"/>
                <a:gd name="connsiteX19" fmla="*/ 1336361 w 1452080"/>
                <a:gd name="connsiteY19" fmla="*/ 1436070 h 1492983"/>
                <a:gd name="connsiteX20" fmla="*/ 1424088 w 1452080"/>
                <a:gd name="connsiteY20" fmla="*/ 1324947 h 1492983"/>
                <a:gd name="connsiteX21" fmla="*/ 1452080 w 1452080"/>
                <a:gd name="connsiteY21" fmla="*/ 1259633 h 1492983"/>
                <a:gd name="connsiteX22" fmla="*/ 1442749 w 1452080"/>
                <a:gd name="connsiteY22" fmla="*/ 1147665 h 1492983"/>
                <a:gd name="connsiteX23" fmla="*/ 1405427 w 1452080"/>
                <a:gd name="connsiteY23" fmla="*/ 1054359 h 1492983"/>
                <a:gd name="connsiteX24" fmla="*/ 1321451 w 1452080"/>
                <a:gd name="connsiteY24" fmla="*/ 923731 h 1492983"/>
                <a:gd name="connsiteX25" fmla="*/ 1064930 w 1452080"/>
                <a:gd name="connsiteY25" fmla="*/ 558149 h 1492983"/>
                <a:gd name="connsiteX26" fmla="*/ 986535 w 1452080"/>
                <a:gd name="connsiteY26" fmla="*/ 354845 h 1492983"/>
                <a:gd name="connsiteX27" fmla="*/ 967310 w 1452080"/>
                <a:gd name="connsiteY27" fmla="*/ 195943 h 1492983"/>
                <a:gd name="connsiteX28" fmla="*/ 957558 w 1452080"/>
                <a:gd name="connsiteY28" fmla="*/ 102637 h 1492983"/>
                <a:gd name="connsiteX29" fmla="*/ 957558 w 1452080"/>
                <a:gd name="connsiteY29" fmla="*/ 0 h 1492983"/>
                <a:gd name="connsiteX0" fmla="*/ 314179 w 1443183"/>
                <a:gd name="connsiteY0" fmla="*/ 298580 h 1492983"/>
                <a:gd name="connsiteX1" fmla="*/ 309725 w 1443183"/>
                <a:gd name="connsiteY1" fmla="*/ 386447 h 1492983"/>
                <a:gd name="connsiteX2" fmla="*/ 258195 w 1443183"/>
                <a:gd name="connsiteY2" fmla="*/ 587829 h 1492983"/>
                <a:gd name="connsiteX3" fmla="*/ 202212 w 1443183"/>
                <a:gd name="connsiteY3" fmla="*/ 737118 h 1492983"/>
                <a:gd name="connsiteX4" fmla="*/ 80914 w 1443183"/>
                <a:gd name="connsiteY4" fmla="*/ 942392 h 1492983"/>
                <a:gd name="connsiteX5" fmla="*/ 52922 w 1443183"/>
                <a:gd name="connsiteY5" fmla="*/ 1017037 h 1492983"/>
                <a:gd name="connsiteX6" fmla="*/ 20054 w 1443183"/>
                <a:gd name="connsiteY6" fmla="*/ 1161872 h 1492983"/>
                <a:gd name="connsiteX7" fmla="*/ 1674 w 1443183"/>
                <a:gd name="connsiteY7" fmla="*/ 1316179 h 1492983"/>
                <a:gd name="connsiteX8" fmla="*/ 62252 w 1443183"/>
                <a:gd name="connsiteY8" fmla="*/ 1408923 h 1492983"/>
                <a:gd name="connsiteX9" fmla="*/ 108906 w 1443183"/>
                <a:gd name="connsiteY9" fmla="*/ 1436914 h 1492983"/>
                <a:gd name="connsiteX10" fmla="*/ 127567 w 1443183"/>
                <a:gd name="connsiteY10" fmla="*/ 1455576 h 1492983"/>
                <a:gd name="connsiteX11" fmla="*/ 203055 w 1443183"/>
                <a:gd name="connsiteY11" fmla="*/ 1478972 h 1492983"/>
                <a:gd name="connsiteX12" fmla="*/ 295518 w 1443183"/>
                <a:gd name="connsiteY12" fmla="*/ 1492898 h 1492983"/>
                <a:gd name="connsiteX13" fmla="*/ 370163 w 1443183"/>
                <a:gd name="connsiteY13" fmla="*/ 1483567 h 1492983"/>
                <a:gd name="connsiteX14" fmla="*/ 416816 w 1443183"/>
                <a:gd name="connsiteY14" fmla="*/ 1464906 h 1492983"/>
                <a:gd name="connsiteX15" fmla="*/ 523766 w 1443183"/>
                <a:gd name="connsiteY15" fmla="*/ 1413518 h 1492983"/>
                <a:gd name="connsiteX16" fmla="*/ 747982 w 1443183"/>
                <a:gd name="connsiteY16" fmla="*/ 1366443 h 1492983"/>
                <a:gd name="connsiteX17" fmla="*/ 987250 w 1443183"/>
                <a:gd name="connsiteY17" fmla="*/ 1390261 h 1492983"/>
                <a:gd name="connsiteX18" fmla="*/ 1152950 w 1443183"/>
                <a:gd name="connsiteY18" fmla="*/ 1431898 h 1492983"/>
                <a:gd name="connsiteX19" fmla="*/ 1327464 w 1443183"/>
                <a:gd name="connsiteY19" fmla="*/ 1436070 h 1492983"/>
                <a:gd name="connsiteX20" fmla="*/ 1415191 w 1443183"/>
                <a:gd name="connsiteY20" fmla="*/ 1324947 h 1492983"/>
                <a:gd name="connsiteX21" fmla="*/ 1443183 w 1443183"/>
                <a:gd name="connsiteY21" fmla="*/ 1259633 h 1492983"/>
                <a:gd name="connsiteX22" fmla="*/ 1433852 w 1443183"/>
                <a:gd name="connsiteY22" fmla="*/ 1147665 h 1492983"/>
                <a:gd name="connsiteX23" fmla="*/ 1396530 w 1443183"/>
                <a:gd name="connsiteY23" fmla="*/ 1054359 h 1492983"/>
                <a:gd name="connsiteX24" fmla="*/ 1312554 w 1443183"/>
                <a:gd name="connsiteY24" fmla="*/ 923731 h 1492983"/>
                <a:gd name="connsiteX25" fmla="*/ 1056033 w 1443183"/>
                <a:gd name="connsiteY25" fmla="*/ 558149 h 1492983"/>
                <a:gd name="connsiteX26" fmla="*/ 977638 w 1443183"/>
                <a:gd name="connsiteY26" fmla="*/ 354845 h 1492983"/>
                <a:gd name="connsiteX27" fmla="*/ 958413 w 1443183"/>
                <a:gd name="connsiteY27" fmla="*/ 195943 h 1492983"/>
                <a:gd name="connsiteX28" fmla="*/ 948661 w 1443183"/>
                <a:gd name="connsiteY28" fmla="*/ 102637 h 1492983"/>
                <a:gd name="connsiteX29" fmla="*/ 948661 w 1443183"/>
                <a:gd name="connsiteY29" fmla="*/ 0 h 1492983"/>
                <a:gd name="connsiteX0" fmla="*/ 312550 w 1441554"/>
                <a:gd name="connsiteY0" fmla="*/ 298580 h 1492983"/>
                <a:gd name="connsiteX1" fmla="*/ 308096 w 1441554"/>
                <a:gd name="connsiteY1" fmla="*/ 386447 h 1492983"/>
                <a:gd name="connsiteX2" fmla="*/ 256566 w 1441554"/>
                <a:gd name="connsiteY2" fmla="*/ 587829 h 1492983"/>
                <a:gd name="connsiteX3" fmla="*/ 200583 w 1441554"/>
                <a:gd name="connsiteY3" fmla="*/ 737118 h 1492983"/>
                <a:gd name="connsiteX4" fmla="*/ 79285 w 1441554"/>
                <a:gd name="connsiteY4" fmla="*/ 942392 h 1492983"/>
                <a:gd name="connsiteX5" fmla="*/ 51293 w 1441554"/>
                <a:gd name="connsiteY5" fmla="*/ 1017037 h 1492983"/>
                <a:gd name="connsiteX6" fmla="*/ 45 w 1441554"/>
                <a:gd name="connsiteY6" fmla="*/ 1316179 h 1492983"/>
                <a:gd name="connsiteX7" fmla="*/ 60623 w 1441554"/>
                <a:gd name="connsiteY7" fmla="*/ 1408923 h 1492983"/>
                <a:gd name="connsiteX8" fmla="*/ 107277 w 1441554"/>
                <a:gd name="connsiteY8" fmla="*/ 1436914 h 1492983"/>
                <a:gd name="connsiteX9" fmla="*/ 125938 w 1441554"/>
                <a:gd name="connsiteY9" fmla="*/ 1455576 h 1492983"/>
                <a:gd name="connsiteX10" fmla="*/ 201426 w 1441554"/>
                <a:gd name="connsiteY10" fmla="*/ 1478972 h 1492983"/>
                <a:gd name="connsiteX11" fmla="*/ 293889 w 1441554"/>
                <a:gd name="connsiteY11" fmla="*/ 1492898 h 1492983"/>
                <a:gd name="connsiteX12" fmla="*/ 368534 w 1441554"/>
                <a:gd name="connsiteY12" fmla="*/ 1483567 h 1492983"/>
                <a:gd name="connsiteX13" fmla="*/ 415187 w 1441554"/>
                <a:gd name="connsiteY13" fmla="*/ 1464906 h 1492983"/>
                <a:gd name="connsiteX14" fmla="*/ 522137 w 1441554"/>
                <a:gd name="connsiteY14" fmla="*/ 1413518 h 1492983"/>
                <a:gd name="connsiteX15" fmla="*/ 746353 w 1441554"/>
                <a:gd name="connsiteY15" fmla="*/ 1366443 h 1492983"/>
                <a:gd name="connsiteX16" fmla="*/ 985621 w 1441554"/>
                <a:gd name="connsiteY16" fmla="*/ 1390261 h 1492983"/>
                <a:gd name="connsiteX17" fmla="*/ 1151321 w 1441554"/>
                <a:gd name="connsiteY17" fmla="*/ 1431898 h 1492983"/>
                <a:gd name="connsiteX18" fmla="*/ 1325835 w 1441554"/>
                <a:gd name="connsiteY18" fmla="*/ 1436070 h 1492983"/>
                <a:gd name="connsiteX19" fmla="*/ 1413562 w 1441554"/>
                <a:gd name="connsiteY19" fmla="*/ 1324947 h 1492983"/>
                <a:gd name="connsiteX20" fmla="*/ 1441554 w 1441554"/>
                <a:gd name="connsiteY20" fmla="*/ 1259633 h 1492983"/>
                <a:gd name="connsiteX21" fmla="*/ 1432223 w 1441554"/>
                <a:gd name="connsiteY21" fmla="*/ 1147665 h 1492983"/>
                <a:gd name="connsiteX22" fmla="*/ 1394901 w 1441554"/>
                <a:gd name="connsiteY22" fmla="*/ 1054359 h 1492983"/>
                <a:gd name="connsiteX23" fmla="*/ 1310925 w 1441554"/>
                <a:gd name="connsiteY23" fmla="*/ 923731 h 1492983"/>
                <a:gd name="connsiteX24" fmla="*/ 1054404 w 1441554"/>
                <a:gd name="connsiteY24" fmla="*/ 558149 h 1492983"/>
                <a:gd name="connsiteX25" fmla="*/ 976009 w 1441554"/>
                <a:gd name="connsiteY25" fmla="*/ 354845 h 1492983"/>
                <a:gd name="connsiteX26" fmla="*/ 956784 w 1441554"/>
                <a:gd name="connsiteY26" fmla="*/ 195943 h 1492983"/>
                <a:gd name="connsiteX27" fmla="*/ 947032 w 1441554"/>
                <a:gd name="connsiteY27" fmla="*/ 102637 h 1492983"/>
                <a:gd name="connsiteX28" fmla="*/ 947032 w 1441554"/>
                <a:gd name="connsiteY28" fmla="*/ 0 h 1492983"/>
                <a:gd name="connsiteX0" fmla="*/ 335510 w 1464514"/>
                <a:gd name="connsiteY0" fmla="*/ 298580 h 1492983"/>
                <a:gd name="connsiteX1" fmla="*/ 331056 w 1464514"/>
                <a:gd name="connsiteY1" fmla="*/ 386447 h 1492983"/>
                <a:gd name="connsiteX2" fmla="*/ 279526 w 1464514"/>
                <a:gd name="connsiteY2" fmla="*/ 587829 h 1492983"/>
                <a:gd name="connsiteX3" fmla="*/ 223543 w 1464514"/>
                <a:gd name="connsiteY3" fmla="*/ 737118 h 1492983"/>
                <a:gd name="connsiteX4" fmla="*/ 102245 w 1464514"/>
                <a:gd name="connsiteY4" fmla="*/ 942392 h 1492983"/>
                <a:gd name="connsiteX5" fmla="*/ 74253 w 1464514"/>
                <a:gd name="connsiteY5" fmla="*/ 1017037 h 1492983"/>
                <a:gd name="connsiteX6" fmla="*/ 30 w 1464514"/>
                <a:gd name="connsiteY6" fmla="*/ 1242659 h 1492983"/>
                <a:gd name="connsiteX7" fmla="*/ 83583 w 1464514"/>
                <a:gd name="connsiteY7" fmla="*/ 1408923 h 1492983"/>
                <a:gd name="connsiteX8" fmla="*/ 130237 w 1464514"/>
                <a:gd name="connsiteY8" fmla="*/ 1436914 h 1492983"/>
                <a:gd name="connsiteX9" fmla="*/ 148898 w 1464514"/>
                <a:gd name="connsiteY9" fmla="*/ 1455576 h 1492983"/>
                <a:gd name="connsiteX10" fmla="*/ 224386 w 1464514"/>
                <a:gd name="connsiteY10" fmla="*/ 1478972 h 1492983"/>
                <a:gd name="connsiteX11" fmla="*/ 316849 w 1464514"/>
                <a:gd name="connsiteY11" fmla="*/ 1492898 h 1492983"/>
                <a:gd name="connsiteX12" fmla="*/ 391494 w 1464514"/>
                <a:gd name="connsiteY12" fmla="*/ 1483567 h 1492983"/>
                <a:gd name="connsiteX13" fmla="*/ 438147 w 1464514"/>
                <a:gd name="connsiteY13" fmla="*/ 1464906 h 1492983"/>
                <a:gd name="connsiteX14" fmla="*/ 545097 w 1464514"/>
                <a:gd name="connsiteY14" fmla="*/ 1413518 h 1492983"/>
                <a:gd name="connsiteX15" fmla="*/ 769313 w 1464514"/>
                <a:gd name="connsiteY15" fmla="*/ 1366443 h 1492983"/>
                <a:gd name="connsiteX16" fmla="*/ 1008581 w 1464514"/>
                <a:gd name="connsiteY16" fmla="*/ 1390261 h 1492983"/>
                <a:gd name="connsiteX17" fmla="*/ 1174281 w 1464514"/>
                <a:gd name="connsiteY17" fmla="*/ 1431898 h 1492983"/>
                <a:gd name="connsiteX18" fmla="*/ 1348795 w 1464514"/>
                <a:gd name="connsiteY18" fmla="*/ 1436070 h 1492983"/>
                <a:gd name="connsiteX19" fmla="*/ 1436522 w 1464514"/>
                <a:gd name="connsiteY19" fmla="*/ 1324947 h 1492983"/>
                <a:gd name="connsiteX20" fmla="*/ 1464514 w 1464514"/>
                <a:gd name="connsiteY20" fmla="*/ 1259633 h 1492983"/>
                <a:gd name="connsiteX21" fmla="*/ 1455183 w 1464514"/>
                <a:gd name="connsiteY21" fmla="*/ 1147665 h 1492983"/>
                <a:gd name="connsiteX22" fmla="*/ 1417861 w 1464514"/>
                <a:gd name="connsiteY22" fmla="*/ 1054359 h 1492983"/>
                <a:gd name="connsiteX23" fmla="*/ 1333885 w 1464514"/>
                <a:gd name="connsiteY23" fmla="*/ 923731 h 1492983"/>
                <a:gd name="connsiteX24" fmla="*/ 1077364 w 1464514"/>
                <a:gd name="connsiteY24" fmla="*/ 558149 h 1492983"/>
                <a:gd name="connsiteX25" fmla="*/ 998969 w 1464514"/>
                <a:gd name="connsiteY25" fmla="*/ 354845 h 1492983"/>
                <a:gd name="connsiteX26" fmla="*/ 979744 w 1464514"/>
                <a:gd name="connsiteY26" fmla="*/ 195943 h 1492983"/>
                <a:gd name="connsiteX27" fmla="*/ 969992 w 1464514"/>
                <a:gd name="connsiteY27" fmla="*/ 102637 h 1492983"/>
                <a:gd name="connsiteX28" fmla="*/ 969992 w 1464514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02389 w 1464658"/>
                <a:gd name="connsiteY4" fmla="*/ 942392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413236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17037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67582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195943 h 1390377"/>
                <a:gd name="connsiteX1" fmla="*/ 331200 w 1464658"/>
                <a:gd name="connsiteY1" fmla="*/ 283810 h 1390377"/>
                <a:gd name="connsiteX2" fmla="*/ 279670 w 1464658"/>
                <a:gd name="connsiteY2" fmla="*/ 485192 h 1390377"/>
                <a:gd name="connsiteX3" fmla="*/ 223687 w 1464658"/>
                <a:gd name="connsiteY3" fmla="*/ 634481 h 1390377"/>
                <a:gd name="connsiteX4" fmla="*/ 139148 w 1464658"/>
                <a:gd name="connsiteY4" fmla="*/ 825971 h 1390377"/>
                <a:gd name="connsiteX5" fmla="*/ 74397 w 1464658"/>
                <a:gd name="connsiteY5" fmla="*/ 964945 h 1390377"/>
                <a:gd name="connsiteX6" fmla="*/ 174 w 1464658"/>
                <a:gd name="connsiteY6" fmla="*/ 1140022 h 1390377"/>
                <a:gd name="connsiteX7" fmla="*/ 56157 w 1464658"/>
                <a:gd name="connsiteY7" fmla="*/ 1283311 h 1390377"/>
                <a:gd name="connsiteX8" fmla="*/ 130381 w 1464658"/>
                <a:gd name="connsiteY8" fmla="*/ 1334277 h 1390377"/>
                <a:gd name="connsiteX9" fmla="*/ 149042 w 1464658"/>
                <a:gd name="connsiteY9" fmla="*/ 1352939 h 1390377"/>
                <a:gd name="connsiteX10" fmla="*/ 224530 w 1464658"/>
                <a:gd name="connsiteY10" fmla="*/ 1376335 h 1390377"/>
                <a:gd name="connsiteX11" fmla="*/ 316993 w 1464658"/>
                <a:gd name="connsiteY11" fmla="*/ 1390261 h 1390377"/>
                <a:gd name="connsiteX12" fmla="*/ 391638 w 1464658"/>
                <a:gd name="connsiteY12" fmla="*/ 1380930 h 1390377"/>
                <a:gd name="connsiteX13" fmla="*/ 563621 w 1464658"/>
                <a:gd name="connsiteY13" fmla="*/ 1347641 h 1390377"/>
                <a:gd name="connsiteX14" fmla="*/ 801622 w 1464658"/>
                <a:gd name="connsiteY14" fmla="*/ 1300566 h 1390377"/>
                <a:gd name="connsiteX15" fmla="*/ 1008725 w 1464658"/>
                <a:gd name="connsiteY15" fmla="*/ 1310599 h 1390377"/>
                <a:gd name="connsiteX16" fmla="*/ 1174425 w 1464658"/>
                <a:gd name="connsiteY16" fmla="*/ 1329261 h 1390377"/>
                <a:gd name="connsiteX17" fmla="*/ 1348939 w 1464658"/>
                <a:gd name="connsiteY17" fmla="*/ 1333433 h 1390377"/>
                <a:gd name="connsiteX18" fmla="*/ 1436666 w 1464658"/>
                <a:gd name="connsiteY18" fmla="*/ 1222310 h 1390377"/>
                <a:gd name="connsiteX19" fmla="*/ 1464658 w 1464658"/>
                <a:gd name="connsiteY19" fmla="*/ 1156996 h 1390377"/>
                <a:gd name="connsiteX20" fmla="*/ 1455327 w 1464658"/>
                <a:gd name="connsiteY20" fmla="*/ 1045028 h 1390377"/>
                <a:gd name="connsiteX21" fmla="*/ 1418005 w 1464658"/>
                <a:gd name="connsiteY21" fmla="*/ 951722 h 1390377"/>
                <a:gd name="connsiteX22" fmla="*/ 1334029 w 1464658"/>
                <a:gd name="connsiteY22" fmla="*/ 821094 h 1390377"/>
                <a:gd name="connsiteX23" fmla="*/ 1077508 w 1464658"/>
                <a:gd name="connsiteY23" fmla="*/ 455512 h 1390377"/>
                <a:gd name="connsiteX24" fmla="*/ 999113 w 1464658"/>
                <a:gd name="connsiteY24" fmla="*/ 252208 h 1390377"/>
                <a:gd name="connsiteX25" fmla="*/ 979888 w 1464658"/>
                <a:gd name="connsiteY25" fmla="*/ 93306 h 1390377"/>
                <a:gd name="connsiteX26" fmla="*/ 970136 w 1464658"/>
                <a:gd name="connsiteY26" fmla="*/ 0 h 1390377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40127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26342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795528 w 1464658"/>
                <a:gd name="connsiteY13" fmla="*/ 1262827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795528 w 1464658"/>
                <a:gd name="connsiteY13" fmla="*/ 1262827 h 1297071"/>
                <a:gd name="connsiteX14" fmla="*/ 1010780 w 1464658"/>
                <a:gd name="connsiteY14" fmla="*/ 1253995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795528 w 1464658"/>
                <a:gd name="connsiteY13" fmla="*/ 1262827 h 1297071"/>
                <a:gd name="connsiteX14" fmla="*/ 1010780 w 1464658"/>
                <a:gd name="connsiteY14" fmla="*/ 1253995 h 1297071"/>
                <a:gd name="connsiteX15" fmla="*/ 1175453 w 1464658"/>
                <a:gd name="connsiteY15" fmla="*/ 1254306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14"/>
                <a:gd name="connsiteX1" fmla="*/ 331200 w 1464658"/>
                <a:gd name="connsiteY1" fmla="*/ 190504 h 1297014"/>
                <a:gd name="connsiteX2" fmla="*/ 279670 w 1464658"/>
                <a:gd name="connsiteY2" fmla="*/ 391886 h 1297014"/>
                <a:gd name="connsiteX3" fmla="*/ 223687 w 1464658"/>
                <a:gd name="connsiteY3" fmla="*/ 541175 h 1297014"/>
                <a:gd name="connsiteX4" fmla="*/ 139148 w 1464658"/>
                <a:gd name="connsiteY4" fmla="*/ 732665 h 1297014"/>
                <a:gd name="connsiteX5" fmla="*/ 74397 w 1464658"/>
                <a:gd name="connsiteY5" fmla="*/ 871639 h 1297014"/>
                <a:gd name="connsiteX6" fmla="*/ 174 w 1464658"/>
                <a:gd name="connsiteY6" fmla="*/ 1046716 h 1297014"/>
                <a:gd name="connsiteX7" fmla="*/ 56157 w 1464658"/>
                <a:gd name="connsiteY7" fmla="*/ 1190005 h 1297014"/>
                <a:gd name="connsiteX8" fmla="*/ 130381 w 1464658"/>
                <a:gd name="connsiteY8" fmla="*/ 1240971 h 1297014"/>
                <a:gd name="connsiteX9" fmla="*/ 224530 w 1464658"/>
                <a:gd name="connsiteY9" fmla="*/ 1283029 h 1297014"/>
                <a:gd name="connsiteX10" fmla="*/ 316993 w 1464658"/>
                <a:gd name="connsiteY10" fmla="*/ 1296955 h 1297014"/>
                <a:gd name="connsiteX11" fmla="*/ 391638 w 1464658"/>
                <a:gd name="connsiteY11" fmla="*/ 1287624 h 1297014"/>
                <a:gd name="connsiteX12" fmla="*/ 560317 w 1464658"/>
                <a:gd name="connsiteY12" fmla="*/ 1277531 h 1297014"/>
                <a:gd name="connsiteX13" fmla="*/ 795528 w 1464658"/>
                <a:gd name="connsiteY13" fmla="*/ 1262827 h 1297014"/>
                <a:gd name="connsiteX14" fmla="*/ 1010780 w 1464658"/>
                <a:gd name="connsiteY14" fmla="*/ 1253995 h 1297014"/>
                <a:gd name="connsiteX15" fmla="*/ 1175453 w 1464658"/>
                <a:gd name="connsiteY15" fmla="*/ 1254306 h 1297014"/>
                <a:gd name="connsiteX16" fmla="*/ 1348939 w 1464658"/>
                <a:gd name="connsiteY16" fmla="*/ 1226342 h 1297014"/>
                <a:gd name="connsiteX17" fmla="*/ 1436666 w 1464658"/>
                <a:gd name="connsiteY17" fmla="*/ 1129004 h 1297014"/>
                <a:gd name="connsiteX18" fmla="*/ 1464658 w 1464658"/>
                <a:gd name="connsiteY18" fmla="*/ 1063690 h 1297014"/>
                <a:gd name="connsiteX19" fmla="*/ 1455327 w 1464658"/>
                <a:gd name="connsiteY19" fmla="*/ 951722 h 1297014"/>
                <a:gd name="connsiteX20" fmla="*/ 1418005 w 1464658"/>
                <a:gd name="connsiteY20" fmla="*/ 858416 h 1297014"/>
                <a:gd name="connsiteX21" fmla="*/ 1334029 w 1464658"/>
                <a:gd name="connsiteY21" fmla="*/ 727788 h 1297014"/>
                <a:gd name="connsiteX22" fmla="*/ 1077508 w 1464658"/>
                <a:gd name="connsiteY22" fmla="*/ 362206 h 1297014"/>
                <a:gd name="connsiteX23" fmla="*/ 999113 w 1464658"/>
                <a:gd name="connsiteY23" fmla="*/ 158902 h 1297014"/>
                <a:gd name="connsiteX24" fmla="*/ 979888 w 1464658"/>
                <a:gd name="connsiteY24" fmla="*/ 0 h 1297014"/>
                <a:gd name="connsiteX0" fmla="*/ 335654 w 1463630"/>
                <a:gd name="connsiteY0" fmla="*/ 102637 h 1297014"/>
                <a:gd name="connsiteX1" fmla="*/ 331200 w 1463630"/>
                <a:gd name="connsiteY1" fmla="*/ 190504 h 1297014"/>
                <a:gd name="connsiteX2" fmla="*/ 279670 w 1463630"/>
                <a:gd name="connsiteY2" fmla="*/ 391886 h 1297014"/>
                <a:gd name="connsiteX3" fmla="*/ 223687 w 1463630"/>
                <a:gd name="connsiteY3" fmla="*/ 541175 h 1297014"/>
                <a:gd name="connsiteX4" fmla="*/ 139148 w 1463630"/>
                <a:gd name="connsiteY4" fmla="*/ 732665 h 1297014"/>
                <a:gd name="connsiteX5" fmla="*/ 74397 w 1463630"/>
                <a:gd name="connsiteY5" fmla="*/ 871639 h 1297014"/>
                <a:gd name="connsiteX6" fmla="*/ 174 w 1463630"/>
                <a:gd name="connsiteY6" fmla="*/ 1046716 h 1297014"/>
                <a:gd name="connsiteX7" fmla="*/ 56157 w 1463630"/>
                <a:gd name="connsiteY7" fmla="*/ 1190005 h 1297014"/>
                <a:gd name="connsiteX8" fmla="*/ 130381 w 1463630"/>
                <a:gd name="connsiteY8" fmla="*/ 1240971 h 1297014"/>
                <a:gd name="connsiteX9" fmla="*/ 224530 w 1463630"/>
                <a:gd name="connsiteY9" fmla="*/ 1283029 h 1297014"/>
                <a:gd name="connsiteX10" fmla="*/ 316993 w 1463630"/>
                <a:gd name="connsiteY10" fmla="*/ 1296955 h 1297014"/>
                <a:gd name="connsiteX11" fmla="*/ 391638 w 1463630"/>
                <a:gd name="connsiteY11" fmla="*/ 1287624 h 1297014"/>
                <a:gd name="connsiteX12" fmla="*/ 560317 w 1463630"/>
                <a:gd name="connsiteY12" fmla="*/ 1277531 h 1297014"/>
                <a:gd name="connsiteX13" fmla="*/ 795528 w 1463630"/>
                <a:gd name="connsiteY13" fmla="*/ 1262827 h 1297014"/>
                <a:gd name="connsiteX14" fmla="*/ 1010780 w 1463630"/>
                <a:gd name="connsiteY14" fmla="*/ 1253995 h 1297014"/>
                <a:gd name="connsiteX15" fmla="*/ 1175453 w 1463630"/>
                <a:gd name="connsiteY15" fmla="*/ 1254306 h 1297014"/>
                <a:gd name="connsiteX16" fmla="*/ 1348939 w 1463630"/>
                <a:gd name="connsiteY16" fmla="*/ 1226342 h 1297014"/>
                <a:gd name="connsiteX17" fmla="*/ 1436666 w 1463630"/>
                <a:gd name="connsiteY17" fmla="*/ 1129004 h 1297014"/>
                <a:gd name="connsiteX18" fmla="*/ 1463630 w 1463630"/>
                <a:gd name="connsiteY18" fmla="*/ 1045339 h 1297014"/>
                <a:gd name="connsiteX19" fmla="*/ 1455327 w 1463630"/>
                <a:gd name="connsiteY19" fmla="*/ 951722 h 1297014"/>
                <a:gd name="connsiteX20" fmla="*/ 1418005 w 1463630"/>
                <a:gd name="connsiteY20" fmla="*/ 858416 h 1297014"/>
                <a:gd name="connsiteX21" fmla="*/ 1334029 w 1463630"/>
                <a:gd name="connsiteY21" fmla="*/ 727788 h 1297014"/>
                <a:gd name="connsiteX22" fmla="*/ 1077508 w 1463630"/>
                <a:gd name="connsiteY22" fmla="*/ 362206 h 1297014"/>
                <a:gd name="connsiteX23" fmla="*/ 999113 w 1463630"/>
                <a:gd name="connsiteY23" fmla="*/ 158902 h 1297014"/>
                <a:gd name="connsiteX24" fmla="*/ 979888 w 1463630"/>
                <a:gd name="connsiteY24" fmla="*/ 0 h 1297014"/>
                <a:gd name="connsiteX0" fmla="*/ 335654 w 1463630"/>
                <a:gd name="connsiteY0" fmla="*/ 102637 h 1297014"/>
                <a:gd name="connsiteX1" fmla="*/ 331200 w 1463630"/>
                <a:gd name="connsiteY1" fmla="*/ 190504 h 1297014"/>
                <a:gd name="connsiteX2" fmla="*/ 279670 w 1463630"/>
                <a:gd name="connsiteY2" fmla="*/ 391886 h 1297014"/>
                <a:gd name="connsiteX3" fmla="*/ 223687 w 1463630"/>
                <a:gd name="connsiteY3" fmla="*/ 541175 h 1297014"/>
                <a:gd name="connsiteX4" fmla="*/ 139148 w 1463630"/>
                <a:gd name="connsiteY4" fmla="*/ 732665 h 1297014"/>
                <a:gd name="connsiteX5" fmla="*/ 74397 w 1463630"/>
                <a:gd name="connsiteY5" fmla="*/ 871639 h 1297014"/>
                <a:gd name="connsiteX6" fmla="*/ 174 w 1463630"/>
                <a:gd name="connsiteY6" fmla="*/ 1046716 h 1297014"/>
                <a:gd name="connsiteX7" fmla="*/ 56157 w 1463630"/>
                <a:gd name="connsiteY7" fmla="*/ 1190005 h 1297014"/>
                <a:gd name="connsiteX8" fmla="*/ 130381 w 1463630"/>
                <a:gd name="connsiteY8" fmla="*/ 1240971 h 1297014"/>
                <a:gd name="connsiteX9" fmla="*/ 224530 w 1463630"/>
                <a:gd name="connsiteY9" fmla="*/ 1283029 h 1297014"/>
                <a:gd name="connsiteX10" fmla="*/ 316993 w 1463630"/>
                <a:gd name="connsiteY10" fmla="*/ 1296955 h 1297014"/>
                <a:gd name="connsiteX11" fmla="*/ 391638 w 1463630"/>
                <a:gd name="connsiteY11" fmla="*/ 1287624 h 1297014"/>
                <a:gd name="connsiteX12" fmla="*/ 560317 w 1463630"/>
                <a:gd name="connsiteY12" fmla="*/ 1277531 h 1297014"/>
                <a:gd name="connsiteX13" fmla="*/ 796555 w 1463630"/>
                <a:gd name="connsiteY13" fmla="*/ 1281178 h 1297014"/>
                <a:gd name="connsiteX14" fmla="*/ 1010780 w 1463630"/>
                <a:gd name="connsiteY14" fmla="*/ 1253995 h 1297014"/>
                <a:gd name="connsiteX15" fmla="*/ 1175453 w 1463630"/>
                <a:gd name="connsiteY15" fmla="*/ 1254306 h 1297014"/>
                <a:gd name="connsiteX16" fmla="*/ 1348939 w 1463630"/>
                <a:gd name="connsiteY16" fmla="*/ 1226342 h 1297014"/>
                <a:gd name="connsiteX17" fmla="*/ 1436666 w 1463630"/>
                <a:gd name="connsiteY17" fmla="*/ 1129004 h 1297014"/>
                <a:gd name="connsiteX18" fmla="*/ 1463630 w 1463630"/>
                <a:gd name="connsiteY18" fmla="*/ 1045339 h 1297014"/>
                <a:gd name="connsiteX19" fmla="*/ 1455327 w 1463630"/>
                <a:gd name="connsiteY19" fmla="*/ 951722 h 1297014"/>
                <a:gd name="connsiteX20" fmla="*/ 1418005 w 1463630"/>
                <a:gd name="connsiteY20" fmla="*/ 858416 h 1297014"/>
                <a:gd name="connsiteX21" fmla="*/ 1334029 w 1463630"/>
                <a:gd name="connsiteY21" fmla="*/ 727788 h 1297014"/>
                <a:gd name="connsiteX22" fmla="*/ 1077508 w 1463630"/>
                <a:gd name="connsiteY22" fmla="*/ 362206 h 1297014"/>
                <a:gd name="connsiteX23" fmla="*/ 999113 w 1463630"/>
                <a:gd name="connsiteY23" fmla="*/ 158902 h 1297014"/>
                <a:gd name="connsiteX24" fmla="*/ 979888 w 1463630"/>
                <a:gd name="connsiteY24" fmla="*/ 0 h 1297014"/>
                <a:gd name="connsiteX0" fmla="*/ 335654 w 1463630"/>
                <a:gd name="connsiteY0" fmla="*/ 102637 h 1297014"/>
                <a:gd name="connsiteX1" fmla="*/ 331200 w 1463630"/>
                <a:gd name="connsiteY1" fmla="*/ 190504 h 1297014"/>
                <a:gd name="connsiteX2" fmla="*/ 279670 w 1463630"/>
                <a:gd name="connsiteY2" fmla="*/ 391886 h 1297014"/>
                <a:gd name="connsiteX3" fmla="*/ 223687 w 1463630"/>
                <a:gd name="connsiteY3" fmla="*/ 541175 h 1297014"/>
                <a:gd name="connsiteX4" fmla="*/ 139148 w 1463630"/>
                <a:gd name="connsiteY4" fmla="*/ 732665 h 1297014"/>
                <a:gd name="connsiteX5" fmla="*/ 74397 w 1463630"/>
                <a:gd name="connsiteY5" fmla="*/ 871639 h 1297014"/>
                <a:gd name="connsiteX6" fmla="*/ 174 w 1463630"/>
                <a:gd name="connsiteY6" fmla="*/ 1046716 h 1297014"/>
                <a:gd name="connsiteX7" fmla="*/ 56157 w 1463630"/>
                <a:gd name="connsiteY7" fmla="*/ 1190005 h 1297014"/>
                <a:gd name="connsiteX8" fmla="*/ 130381 w 1463630"/>
                <a:gd name="connsiteY8" fmla="*/ 1240971 h 1297014"/>
                <a:gd name="connsiteX9" fmla="*/ 224530 w 1463630"/>
                <a:gd name="connsiteY9" fmla="*/ 1283029 h 1297014"/>
                <a:gd name="connsiteX10" fmla="*/ 316993 w 1463630"/>
                <a:gd name="connsiteY10" fmla="*/ 1296955 h 1297014"/>
                <a:gd name="connsiteX11" fmla="*/ 391638 w 1463630"/>
                <a:gd name="connsiteY11" fmla="*/ 1287624 h 1297014"/>
                <a:gd name="connsiteX12" fmla="*/ 560317 w 1463630"/>
                <a:gd name="connsiteY12" fmla="*/ 1277531 h 1297014"/>
                <a:gd name="connsiteX13" fmla="*/ 796555 w 1463630"/>
                <a:gd name="connsiteY13" fmla="*/ 1281178 h 1297014"/>
                <a:gd name="connsiteX14" fmla="*/ 997787 w 1463630"/>
                <a:gd name="connsiteY14" fmla="*/ 1268529 h 1297014"/>
                <a:gd name="connsiteX15" fmla="*/ 1175453 w 1463630"/>
                <a:gd name="connsiteY15" fmla="*/ 1254306 h 1297014"/>
                <a:gd name="connsiteX16" fmla="*/ 1348939 w 1463630"/>
                <a:gd name="connsiteY16" fmla="*/ 1226342 h 1297014"/>
                <a:gd name="connsiteX17" fmla="*/ 1436666 w 1463630"/>
                <a:gd name="connsiteY17" fmla="*/ 1129004 h 1297014"/>
                <a:gd name="connsiteX18" fmla="*/ 1463630 w 1463630"/>
                <a:gd name="connsiteY18" fmla="*/ 1045339 h 1297014"/>
                <a:gd name="connsiteX19" fmla="*/ 1455327 w 1463630"/>
                <a:gd name="connsiteY19" fmla="*/ 951722 h 1297014"/>
                <a:gd name="connsiteX20" fmla="*/ 1418005 w 1463630"/>
                <a:gd name="connsiteY20" fmla="*/ 858416 h 1297014"/>
                <a:gd name="connsiteX21" fmla="*/ 1334029 w 1463630"/>
                <a:gd name="connsiteY21" fmla="*/ 727788 h 1297014"/>
                <a:gd name="connsiteX22" fmla="*/ 1077508 w 1463630"/>
                <a:gd name="connsiteY22" fmla="*/ 362206 h 1297014"/>
                <a:gd name="connsiteX23" fmla="*/ 999113 w 1463630"/>
                <a:gd name="connsiteY23" fmla="*/ 158902 h 1297014"/>
                <a:gd name="connsiteX24" fmla="*/ 979888 w 1463630"/>
                <a:gd name="connsiteY24" fmla="*/ 0 h 1297014"/>
                <a:gd name="connsiteX0" fmla="*/ 335654 w 1463630"/>
                <a:gd name="connsiteY0" fmla="*/ 102637 h 1309948"/>
                <a:gd name="connsiteX1" fmla="*/ 331200 w 1463630"/>
                <a:gd name="connsiteY1" fmla="*/ 190504 h 1309948"/>
                <a:gd name="connsiteX2" fmla="*/ 279670 w 1463630"/>
                <a:gd name="connsiteY2" fmla="*/ 391886 h 1309948"/>
                <a:gd name="connsiteX3" fmla="*/ 223687 w 1463630"/>
                <a:gd name="connsiteY3" fmla="*/ 541175 h 1309948"/>
                <a:gd name="connsiteX4" fmla="*/ 139148 w 1463630"/>
                <a:gd name="connsiteY4" fmla="*/ 732665 h 1309948"/>
                <a:gd name="connsiteX5" fmla="*/ 74397 w 1463630"/>
                <a:gd name="connsiteY5" fmla="*/ 871639 h 1309948"/>
                <a:gd name="connsiteX6" fmla="*/ 174 w 1463630"/>
                <a:gd name="connsiteY6" fmla="*/ 1046716 h 1309948"/>
                <a:gd name="connsiteX7" fmla="*/ 56157 w 1463630"/>
                <a:gd name="connsiteY7" fmla="*/ 1190005 h 1309948"/>
                <a:gd name="connsiteX8" fmla="*/ 130381 w 1463630"/>
                <a:gd name="connsiteY8" fmla="*/ 1240971 h 1309948"/>
                <a:gd name="connsiteX9" fmla="*/ 224530 w 1463630"/>
                <a:gd name="connsiteY9" fmla="*/ 1283029 h 1309948"/>
                <a:gd name="connsiteX10" fmla="*/ 316993 w 1463630"/>
                <a:gd name="connsiteY10" fmla="*/ 1296955 h 1309948"/>
                <a:gd name="connsiteX11" fmla="*/ 391638 w 1463630"/>
                <a:gd name="connsiteY11" fmla="*/ 1287624 h 1309948"/>
                <a:gd name="connsiteX12" fmla="*/ 557527 w 1463630"/>
                <a:gd name="connsiteY12" fmla="*/ 1309902 h 1309948"/>
                <a:gd name="connsiteX13" fmla="*/ 796555 w 1463630"/>
                <a:gd name="connsiteY13" fmla="*/ 1281178 h 1309948"/>
                <a:gd name="connsiteX14" fmla="*/ 997787 w 1463630"/>
                <a:gd name="connsiteY14" fmla="*/ 1268529 h 1309948"/>
                <a:gd name="connsiteX15" fmla="*/ 1175453 w 1463630"/>
                <a:gd name="connsiteY15" fmla="*/ 1254306 h 1309948"/>
                <a:gd name="connsiteX16" fmla="*/ 1348939 w 1463630"/>
                <a:gd name="connsiteY16" fmla="*/ 1226342 h 1309948"/>
                <a:gd name="connsiteX17" fmla="*/ 1436666 w 1463630"/>
                <a:gd name="connsiteY17" fmla="*/ 1129004 h 1309948"/>
                <a:gd name="connsiteX18" fmla="*/ 1463630 w 1463630"/>
                <a:gd name="connsiteY18" fmla="*/ 1045339 h 1309948"/>
                <a:gd name="connsiteX19" fmla="*/ 1455327 w 1463630"/>
                <a:gd name="connsiteY19" fmla="*/ 951722 h 1309948"/>
                <a:gd name="connsiteX20" fmla="*/ 1418005 w 1463630"/>
                <a:gd name="connsiteY20" fmla="*/ 858416 h 1309948"/>
                <a:gd name="connsiteX21" fmla="*/ 1334029 w 1463630"/>
                <a:gd name="connsiteY21" fmla="*/ 727788 h 1309948"/>
                <a:gd name="connsiteX22" fmla="*/ 1077508 w 1463630"/>
                <a:gd name="connsiteY22" fmla="*/ 362206 h 1309948"/>
                <a:gd name="connsiteX23" fmla="*/ 999113 w 1463630"/>
                <a:gd name="connsiteY23" fmla="*/ 158902 h 1309948"/>
                <a:gd name="connsiteX24" fmla="*/ 979888 w 1463630"/>
                <a:gd name="connsiteY24" fmla="*/ 0 h 1309948"/>
                <a:gd name="connsiteX0" fmla="*/ 335654 w 1463630"/>
                <a:gd name="connsiteY0" fmla="*/ 102637 h 1310020"/>
                <a:gd name="connsiteX1" fmla="*/ 331200 w 1463630"/>
                <a:gd name="connsiteY1" fmla="*/ 190504 h 1310020"/>
                <a:gd name="connsiteX2" fmla="*/ 279670 w 1463630"/>
                <a:gd name="connsiteY2" fmla="*/ 391886 h 1310020"/>
                <a:gd name="connsiteX3" fmla="*/ 223687 w 1463630"/>
                <a:gd name="connsiteY3" fmla="*/ 541175 h 1310020"/>
                <a:gd name="connsiteX4" fmla="*/ 139148 w 1463630"/>
                <a:gd name="connsiteY4" fmla="*/ 732665 h 1310020"/>
                <a:gd name="connsiteX5" fmla="*/ 74397 w 1463630"/>
                <a:gd name="connsiteY5" fmla="*/ 871639 h 1310020"/>
                <a:gd name="connsiteX6" fmla="*/ 174 w 1463630"/>
                <a:gd name="connsiteY6" fmla="*/ 1046716 h 1310020"/>
                <a:gd name="connsiteX7" fmla="*/ 56157 w 1463630"/>
                <a:gd name="connsiteY7" fmla="*/ 1190005 h 1310020"/>
                <a:gd name="connsiteX8" fmla="*/ 130381 w 1463630"/>
                <a:gd name="connsiteY8" fmla="*/ 1240971 h 1310020"/>
                <a:gd name="connsiteX9" fmla="*/ 224530 w 1463630"/>
                <a:gd name="connsiteY9" fmla="*/ 1283029 h 1310020"/>
                <a:gd name="connsiteX10" fmla="*/ 316993 w 1463630"/>
                <a:gd name="connsiteY10" fmla="*/ 1296955 h 1310020"/>
                <a:gd name="connsiteX11" fmla="*/ 391638 w 1463630"/>
                <a:gd name="connsiteY11" fmla="*/ 1287624 h 1310020"/>
                <a:gd name="connsiteX12" fmla="*/ 557527 w 1463630"/>
                <a:gd name="connsiteY12" fmla="*/ 1309902 h 1310020"/>
                <a:gd name="connsiteX13" fmla="*/ 792738 w 1463630"/>
                <a:gd name="connsiteY13" fmla="*/ 1295198 h 1310020"/>
                <a:gd name="connsiteX14" fmla="*/ 997787 w 1463630"/>
                <a:gd name="connsiteY14" fmla="*/ 1268529 h 1310020"/>
                <a:gd name="connsiteX15" fmla="*/ 1175453 w 1463630"/>
                <a:gd name="connsiteY15" fmla="*/ 1254306 h 1310020"/>
                <a:gd name="connsiteX16" fmla="*/ 1348939 w 1463630"/>
                <a:gd name="connsiteY16" fmla="*/ 1226342 h 1310020"/>
                <a:gd name="connsiteX17" fmla="*/ 1436666 w 1463630"/>
                <a:gd name="connsiteY17" fmla="*/ 1129004 h 1310020"/>
                <a:gd name="connsiteX18" fmla="*/ 1463630 w 1463630"/>
                <a:gd name="connsiteY18" fmla="*/ 1045339 h 1310020"/>
                <a:gd name="connsiteX19" fmla="*/ 1455327 w 1463630"/>
                <a:gd name="connsiteY19" fmla="*/ 951722 h 1310020"/>
                <a:gd name="connsiteX20" fmla="*/ 1418005 w 1463630"/>
                <a:gd name="connsiteY20" fmla="*/ 858416 h 1310020"/>
                <a:gd name="connsiteX21" fmla="*/ 1334029 w 1463630"/>
                <a:gd name="connsiteY21" fmla="*/ 727788 h 1310020"/>
                <a:gd name="connsiteX22" fmla="*/ 1077508 w 1463630"/>
                <a:gd name="connsiteY22" fmla="*/ 362206 h 1310020"/>
                <a:gd name="connsiteX23" fmla="*/ 999113 w 1463630"/>
                <a:gd name="connsiteY23" fmla="*/ 158902 h 1310020"/>
                <a:gd name="connsiteX24" fmla="*/ 979888 w 1463630"/>
                <a:gd name="connsiteY24" fmla="*/ 0 h 1310020"/>
                <a:gd name="connsiteX0" fmla="*/ 335654 w 1463630"/>
                <a:gd name="connsiteY0" fmla="*/ 102637 h 1310020"/>
                <a:gd name="connsiteX1" fmla="*/ 331200 w 1463630"/>
                <a:gd name="connsiteY1" fmla="*/ 190504 h 1310020"/>
                <a:gd name="connsiteX2" fmla="*/ 279670 w 1463630"/>
                <a:gd name="connsiteY2" fmla="*/ 391886 h 1310020"/>
                <a:gd name="connsiteX3" fmla="*/ 223687 w 1463630"/>
                <a:gd name="connsiteY3" fmla="*/ 541175 h 1310020"/>
                <a:gd name="connsiteX4" fmla="*/ 139148 w 1463630"/>
                <a:gd name="connsiteY4" fmla="*/ 732665 h 1310020"/>
                <a:gd name="connsiteX5" fmla="*/ 74397 w 1463630"/>
                <a:gd name="connsiteY5" fmla="*/ 871639 h 1310020"/>
                <a:gd name="connsiteX6" fmla="*/ 174 w 1463630"/>
                <a:gd name="connsiteY6" fmla="*/ 1046716 h 1310020"/>
                <a:gd name="connsiteX7" fmla="*/ 56157 w 1463630"/>
                <a:gd name="connsiteY7" fmla="*/ 1190005 h 1310020"/>
                <a:gd name="connsiteX8" fmla="*/ 130381 w 1463630"/>
                <a:gd name="connsiteY8" fmla="*/ 1240971 h 1310020"/>
                <a:gd name="connsiteX9" fmla="*/ 224530 w 1463630"/>
                <a:gd name="connsiteY9" fmla="*/ 1283029 h 1310020"/>
                <a:gd name="connsiteX10" fmla="*/ 316993 w 1463630"/>
                <a:gd name="connsiteY10" fmla="*/ 1296955 h 1310020"/>
                <a:gd name="connsiteX11" fmla="*/ 391638 w 1463630"/>
                <a:gd name="connsiteY11" fmla="*/ 1287624 h 1310020"/>
                <a:gd name="connsiteX12" fmla="*/ 557527 w 1463630"/>
                <a:gd name="connsiteY12" fmla="*/ 1309902 h 1310020"/>
                <a:gd name="connsiteX13" fmla="*/ 792738 w 1463630"/>
                <a:gd name="connsiteY13" fmla="*/ 1295198 h 1310020"/>
                <a:gd name="connsiteX14" fmla="*/ 997787 w 1463630"/>
                <a:gd name="connsiteY14" fmla="*/ 1268529 h 1310020"/>
                <a:gd name="connsiteX15" fmla="*/ 1175453 w 1463630"/>
                <a:gd name="connsiteY15" fmla="*/ 1254306 h 1310020"/>
                <a:gd name="connsiteX16" fmla="*/ 1348939 w 1463630"/>
                <a:gd name="connsiteY16" fmla="*/ 1226342 h 1310020"/>
                <a:gd name="connsiteX17" fmla="*/ 1436666 w 1463630"/>
                <a:gd name="connsiteY17" fmla="*/ 1129004 h 1310020"/>
                <a:gd name="connsiteX18" fmla="*/ 1463630 w 1463630"/>
                <a:gd name="connsiteY18" fmla="*/ 1045339 h 1310020"/>
                <a:gd name="connsiteX19" fmla="*/ 1455327 w 1463630"/>
                <a:gd name="connsiteY19" fmla="*/ 951722 h 1310020"/>
                <a:gd name="connsiteX20" fmla="*/ 1418005 w 1463630"/>
                <a:gd name="connsiteY20" fmla="*/ 858416 h 1310020"/>
                <a:gd name="connsiteX21" fmla="*/ 1334029 w 1463630"/>
                <a:gd name="connsiteY21" fmla="*/ 727788 h 1310020"/>
                <a:gd name="connsiteX22" fmla="*/ 1077508 w 1463630"/>
                <a:gd name="connsiteY22" fmla="*/ 362206 h 1310020"/>
                <a:gd name="connsiteX23" fmla="*/ 999113 w 1463630"/>
                <a:gd name="connsiteY23" fmla="*/ 158902 h 1310020"/>
                <a:gd name="connsiteX24" fmla="*/ 979888 w 1463630"/>
                <a:gd name="connsiteY24" fmla="*/ 0 h 1310020"/>
                <a:gd name="connsiteX0" fmla="*/ 335654 w 1463630"/>
                <a:gd name="connsiteY0" fmla="*/ 102637 h 1309909"/>
                <a:gd name="connsiteX1" fmla="*/ 331200 w 1463630"/>
                <a:gd name="connsiteY1" fmla="*/ 190504 h 1309909"/>
                <a:gd name="connsiteX2" fmla="*/ 279670 w 1463630"/>
                <a:gd name="connsiteY2" fmla="*/ 391886 h 1309909"/>
                <a:gd name="connsiteX3" fmla="*/ 223687 w 1463630"/>
                <a:gd name="connsiteY3" fmla="*/ 541175 h 1309909"/>
                <a:gd name="connsiteX4" fmla="*/ 139148 w 1463630"/>
                <a:gd name="connsiteY4" fmla="*/ 732665 h 1309909"/>
                <a:gd name="connsiteX5" fmla="*/ 74397 w 1463630"/>
                <a:gd name="connsiteY5" fmla="*/ 871639 h 1309909"/>
                <a:gd name="connsiteX6" fmla="*/ 174 w 1463630"/>
                <a:gd name="connsiteY6" fmla="*/ 1046716 h 1309909"/>
                <a:gd name="connsiteX7" fmla="*/ 56157 w 1463630"/>
                <a:gd name="connsiteY7" fmla="*/ 1190005 h 1309909"/>
                <a:gd name="connsiteX8" fmla="*/ 130381 w 1463630"/>
                <a:gd name="connsiteY8" fmla="*/ 1240971 h 1309909"/>
                <a:gd name="connsiteX9" fmla="*/ 224530 w 1463630"/>
                <a:gd name="connsiteY9" fmla="*/ 1283029 h 1309909"/>
                <a:gd name="connsiteX10" fmla="*/ 316993 w 1463630"/>
                <a:gd name="connsiteY10" fmla="*/ 1296955 h 1309909"/>
                <a:gd name="connsiteX11" fmla="*/ 557527 w 1463630"/>
                <a:gd name="connsiteY11" fmla="*/ 1309902 h 1309909"/>
                <a:gd name="connsiteX12" fmla="*/ 792738 w 1463630"/>
                <a:gd name="connsiteY12" fmla="*/ 1295198 h 1309909"/>
                <a:gd name="connsiteX13" fmla="*/ 997787 w 1463630"/>
                <a:gd name="connsiteY13" fmla="*/ 1268529 h 1309909"/>
                <a:gd name="connsiteX14" fmla="*/ 1175453 w 1463630"/>
                <a:gd name="connsiteY14" fmla="*/ 1254306 h 1309909"/>
                <a:gd name="connsiteX15" fmla="*/ 1348939 w 1463630"/>
                <a:gd name="connsiteY15" fmla="*/ 1226342 h 1309909"/>
                <a:gd name="connsiteX16" fmla="*/ 1436666 w 1463630"/>
                <a:gd name="connsiteY16" fmla="*/ 1129004 h 1309909"/>
                <a:gd name="connsiteX17" fmla="*/ 1463630 w 1463630"/>
                <a:gd name="connsiteY17" fmla="*/ 1045339 h 1309909"/>
                <a:gd name="connsiteX18" fmla="*/ 1455327 w 1463630"/>
                <a:gd name="connsiteY18" fmla="*/ 951722 h 1309909"/>
                <a:gd name="connsiteX19" fmla="*/ 1418005 w 1463630"/>
                <a:gd name="connsiteY19" fmla="*/ 858416 h 1309909"/>
                <a:gd name="connsiteX20" fmla="*/ 1334029 w 1463630"/>
                <a:gd name="connsiteY20" fmla="*/ 727788 h 1309909"/>
                <a:gd name="connsiteX21" fmla="*/ 1077508 w 1463630"/>
                <a:gd name="connsiteY21" fmla="*/ 362206 h 1309909"/>
                <a:gd name="connsiteX22" fmla="*/ 999113 w 1463630"/>
                <a:gd name="connsiteY22" fmla="*/ 158902 h 1309909"/>
                <a:gd name="connsiteX23" fmla="*/ 979888 w 1463630"/>
                <a:gd name="connsiteY23" fmla="*/ 0 h 1309909"/>
                <a:gd name="connsiteX0" fmla="*/ 335654 w 1463630"/>
                <a:gd name="connsiteY0" fmla="*/ 102637 h 1320756"/>
                <a:gd name="connsiteX1" fmla="*/ 331200 w 1463630"/>
                <a:gd name="connsiteY1" fmla="*/ 190504 h 1320756"/>
                <a:gd name="connsiteX2" fmla="*/ 279670 w 1463630"/>
                <a:gd name="connsiteY2" fmla="*/ 391886 h 1320756"/>
                <a:gd name="connsiteX3" fmla="*/ 223687 w 1463630"/>
                <a:gd name="connsiteY3" fmla="*/ 541175 h 1320756"/>
                <a:gd name="connsiteX4" fmla="*/ 139148 w 1463630"/>
                <a:gd name="connsiteY4" fmla="*/ 732665 h 1320756"/>
                <a:gd name="connsiteX5" fmla="*/ 74397 w 1463630"/>
                <a:gd name="connsiteY5" fmla="*/ 871639 h 1320756"/>
                <a:gd name="connsiteX6" fmla="*/ 174 w 1463630"/>
                <a:gd name="connsiteY6" fmla="*/ 1046716 h 1320756"/>
                <a:gd name="connsiteX7" fmla="*/ 56157 w 1463630"/>
                <a:gd name="connsiteY7" fmla="*/ 1190005 h 1320756"/>
                <a:gd name="connsiteX8" fmla="*/ 130381 w 1463630"/>
                <a:gd name="connsiteY8" fmla="*/ 1240971 h 1320756"/>
                <a:gd name="connsiteX9" fmla="*/ 224530 w 1463630"/>
                <a:gd name="connsiteY9" fmla="*/ 1283029 h 1320756"/>
                <a:gd name="connsiteX10" fmla="*/ 322865 w 1463630"/>
                <a:gd name="connsiteY10" fmla="*/ 1319637 h 1320756"/>
                <a:gd name="connsiteX11" fmla="*/ 557527 w 1463630"/>
                <a:gd name="connsiteY11" fmla="*/ 1309902 h 1320756"/>
                <a:gd name="connsiteX12" fmla="*/ 792738 w 1463630"/>
                <a:gd name="connsiteY12" fmla="*/ 1295198 h 1320756"/>
                <a:gd name="connsiteX13" fmla="*/ 997787 w 1463630"/>
                <a:gd name="connsiteY13" fmla="*/ 1268529 h 1320756"/>
                <a:gd name="connsiteX14" fmla="*/ 1175453 w 1463630"/>
                <a:gd name="connsiteY14" fmla="*/ 1254306 h 1320756"/>
                <a:gd name="connsiteX15" fmla="*/ 1348939 w 1463630"/>
                <a:gd name="connsiteY15" fmla="*/ 1226342 h 1320756"/>
                <a:gd name="connsiteX16" fmla="*/ 1436666 w 1463630"/>
                <a:gd name="connsiteY16" fmla="*/ 1129004 h 1320756"/>
                <a:gd name="connsiteX17" fmla="*/ 1463630 w 1463630"/>
                <a:gd name="connsiteY17" fmla="*/ 1045339 h 1320756"/>
                <a:gd name="connsiteX18" fmla="*/ 1455327 w 1463630"/>
                <a:gd name="connsiteY18" fmla="*/ 951722 h 1320756"/>
                <a:gd name="connsiteX19" fmla="*/ 1418005 w 1463630"/>
                <a:gd name="connsiteY19" fmla="*/ 858416 h 1320756"/>
                <a:gd name="connsiteX20" fmla="*/ 1334029 w 1463630"/>
                <a:gd name="connsiteY20" fmla="*/ 727788 h 1320756"/>
                <a:gd name="connsiteX21" fmla="*/ 1077508 w 1463630"/>
                <a:gd name="connsiteY21" fmla="*/ 362206 h 1320756"/>
                <a:gd name="connsiteX22" fmla="*/ 999113 w 1463630"/>
                <a:gd name="connsiteY22" fmla="*/ 158902 h 1320756"/>
                <a:gd name="connsiteX23" fmla="*/ 979888 w 1463630"/>
                <a:gd name="connsiteY23" fmla="*/ 0 h 1320756"/>
                <a:gd name="connsiteX0" fmla="*/ 335654 w 1463630"/>
                <a:gd name="connsiteY0" fmla="*/ 102637 h 1320634"/>
                <a:gd name="connsiteX1" fmla="*/ 331200 w 1463630"/>
                <a:gd name="connsiteY1" fmla="*/ 190504 h 1320634"/>
                <a:gd name="connsiteX2" fmla="*/ 279670 w 1463630"/>
                <a:gd name="connsiteY2" fmla="*/ 391886 h 1320634"/>
                <a:gd name="connsiteX3" fmla="*/ 223687 w 1463630"/>
                <a:gd name="connsiteY3" fmla="*/ 541175 h 1320634"/>
                <a:gd name="connsiteX4" fmla="*/ 139148 w 1463630"/>
                <a:gd name="connsiteY4" fmla="*/ 732665 h 1320634"/>
                <a:gd name="connsiteX5" fmla="*/ 74397 w 1463630"/>
                <a:gd name="connsiteY5" fmla="*/ 871639 h 1320634"/>
                <a:gd name="connsiteX6" fmla="*/ 174 w 1463630"/>
                <a:gd name="connsiteY6" fmla="*/ 1046716 h 1320634"/>
                <a:gd name="connsiteX7" fmla="*/ 56157 w 1463630"/>
                <a:gd name="connsiteY7" fmla="*/ 1190005 h 1320634"/>
                <a:gd name="connsiteX8" fmla="*/ 130381 w 1463630"/>
                <a:gd name="connsiteY8" fmla="*/ 1240971 h 1320634"/>
                <a:gd name="connsiteX9" fmla="*/ 187827 w 1463630"/>
                <a:gd name="connsiteY9" fmla="*/ 1285083 h 1320634"/>
                <a:gd name="connsiteX10" fmla="*/ 322865 w 1463630"/>
                <a:gd name="connsiteY10" fmla="*/ 1319637 h 1320634"/>
                <a:gd name="connsiteX11" fmla="*/ 557527 w 1463630"/>
                <a:gd name="connsiteY11" fmla="*/ 1309902 h 1320634"/>
                <a:gd name="connsiteX12" fmla="*/ 792738 w 1463630"/>
                <a:gd name="connsiteY12" fmla="*/ 1295198 h 1320634"/>
                <a:gd name="connsiteX13" fmla="*/ 997787 w 1463630"/>
                <a:gd name="connsiteY13" fmla="*/ 1268529 h 1320634"/>
                <a:gd name="connsiteX14" fmla="*/ 1175453 w 1463630"/>
                <a:gd name="connsiteY14" fmla="*/ 1254306 h 1320634"/>
                <a:gd name="connsiteX15" fmla="*/ 1348939 w 1463630"/>
                <a:gd name="connsiteY15" fmla="*/ 1226342 h 1320634"/>
                <a:gd name="connsiteX16" fmla="*/ 1436666 w 1463630"/>
                <a:gd name="connsiteY16" fmla="*/ 1129004 h 1320634"/>
                <a:gd name="connsiteX17" fmla="*/ 1463630 w 1463630"/>
                <a:gd name="connsiteY17" fmla="*/ 1045339 h 1320634"/>
                <a:gd name="connsiteX18" fmla="*/ 1455327 w 1463630"/>
                <a:gd name="connsiteY18" fmla="*/ 951722 h 1320634"/>
                <a:gd name="connsiteX19" fmla="*/ 1418005 w 1463630"/>
                <a:gd name="connsiteY19" fmla="*/ 858416 h 1320634"/>
                <a:gd name="connsiteX20" fmla="*/ 1334029 w 1463630"/>
                <a:gd name="connsiteY20" fmla="*/ 727788 h 1320634"/>
                <a:gd name="connsiteX21" fmla="*/ 1077508 w 1463630"/>
                <a:gd name="connsiteY21" fmla="*/ 362206 h 1320634"/>
                <a:gd name="connsiteX22" fmla="*/ 999113 w 1463630"/>
                <a:gd name="connsiteY22" fmla="*/ 158902 h 1320634"/>
                <a:gd name="connsiteX23" fmla="*/ 979888 w 1463630"/>
                <a:gd name="connsiteY23" fmla="*/ 0 h 1320634"/>
                <a:gd name="connsiteX0" fmla="*/ 335638 w 1463614"/>
                <a:gd name="connsiteY0" fmla="*/ 102637 h 1320634"/>
                <a:gd name="connsiteX1" fmla="*/ 331184 w 1463614"/>
                <a:gd name="connsiteY1" fmla="*/ 190504 h 1320634"/>
                <a:gd name="connsiteX2" fmla="*/ 279654 w 1463614"/>
                <a:gd name="connsiteY2" fmla="*/ 391886 h 1320634"/>
                <a:gd name="connsiteX3" fmla="*/ 223671 w 1463614"/>
                <a:gd name="connsiteY3" fmla="*/ 541175 h 1320634"/>
                <a:gd name="connsiteX4" fmla="*/ 139132 w 1463614"/>
                <a:gd name="connsiteY4" fmla="*/ 732665 h 1320634"/>
                <a:gd name="connsiteX5" fmla="*/ 74381 w 1463614"/>
                <a:gd name="connsiteY5" fmla="*/ 871639 h 1320634"/>
                <a:gd name="connsiteX6" fmla="*/ 158 w 1463614"/>
                <a:gd name="connsiteY6" fmla="*/ 1046716 h 1320634"/>
                <a:gd name="connsiteX7" fmla="*/ 56141 w 1463614"/>
                <a:gd name="connsiteY7" fmla="*/ 1190005 h 1320634"/>
                <a:gd name="connsiteX8" fmla="*/ 103609 w 1463614"/>
                <a:gd name="connsiteY8" fmla="*/ 1256276 h 1320634"/>
                <a:gd name="connsiteX9" fmla="*/ 187811 w 1463614"/>
                <a:gd name="connsiteY9" fmla="*/ 1285083 h 1320634"/>
                <a:gd name="connsiteX10" fmla="*/ 322849 w 1463614"/>
                <a:gd name="connsiteY10" fmla="*/ 1319637 h 1320634"/>
                <a:gd name="connsiteX11" fmla="*/ 557511 w 1463614"/>
                <a:gd name="connsiteY11" fmla="*/ 1309902 h 1320634"/>
                <a:gd name="connsiteX12" fmla="*/ 792722 w 1463614"/>
                <a:gd name="connsiteY12" fmla="*/ 1295198 h 1320634"/>
                <a:gd name="connsiteX13" fmla="*/ 997771 w 1463614"/>
                <a:gd name="connsiteY13" fmla="*/ 1268529 h 1320634"/>
                <a:gd name="connsiteX14" fmla="*/ 1175437 w 1463614"/>
                <a:gd name="connsiteY14" fmla="*/ 1254306 h 1320634"/>
                <a:gd name="connsiteX15" fmla="*/ 1348923 w 1463614"/>
                <a:gd name="connsiteY15" fmla="*/ 1226342 h 1320634"/>
                <a:gd name="connsiteX16" fmla="*/ 1436650 w 1463614"/>
                <a:gd name="connsiteY16" fmla="*/ 1129004 h 1320634"/>
                <a:gd name="connsiteX17" fmla="*/ 1463614 w 1463614"/>
                <a:gd name="connsiteY17" fmla="*/ 1045339 h 1320634"/>
                <a:gd name="connsiteX18" fmla="*/ 1455311 w 1463614"/>
                <a:gd name="connsiteY18" fmla="*/ 951722 h 1320634"/>
                <a:gd name="connsiteX19" fmla="*/ 1417989 w 1463614"/>
                <a:gd name="connsiteY19" fmla="*/ 858416 h 1320634"/>
                <a:gd name="connsiteX20" fmla="*/ 1334013 w 1463614"/>
                <a:gd name="connsiteY20" fmla="*/ 727788 h 1320634"/>
                <a:gd name="connsiteX21" fmla="*/ 1077492 w 1463614"/>
                <a:gd name="connsiteY21" fmla="*/ 362206 h 1320634"/>
                <a:gd name="connsiteX22" fmla="*/ 999097 w 1463614"/>
                <a:gd name="connsiteY22" fmla="*/ 158902 h 1320634"/>
                <a:gd name="connsiteX23" fmla="*/ 979872 w 146361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23741 w 1463684"/>
                <a:gd name="connsiteY3" fmla="*/ 541175 h 1320634"/>
                <a:gd name="connsiteX4" fmla="*/ 139202 w 1463684"/>
                <a:gd name="connsiteY4" fmla="*/ 732665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997841 w 1463684"/>
                <a:gd name="connsiteY12" fmla="*/ 1268529 h 1320634"/>
                <a:gd name="connsiteX13" fmla="*/ 1175507 w 1463684"/>
                <a:gd name="connsiteY13" fmla="*/ 1254306 h 1320634"/>
                <a:gd name="connsiteX14" fmla="*/ 1348993 w 1463684"/>
                <a:gd name="connsiteY14" fmla="*/ 1226342 h 1320634"/>
                <a:gd name="connsiteX15" fmla="*/ 1436720 w 1463684"/>
                <a:gd name="connsiteY15" fmla="*/ 1129004 h 1320634"/>
                <a:gd name="connsiteX16" fmla="*/ 1463684 w 1463684"/>
                <a:gd name="connsiteY16" fmla="*/ 1045339 h 1320634"/>
                <a:gd name="connsiteX17" fmla="*/ 1455381 w 1463684"/>
                <a:gd name="connsiteY17" fmla="*/ 951722 h 1320634"/>
                <a:gd name="connsiteX18" fmla="*/ 1418059 w 1463684"/>
                <a:gd name="connsiteY18" fmla="*/ 858416 h 1320634"/>
                <a:gd name="connsiteX19" fmla="*/ 1334083 w 1463684"/>
                <a:gd name="connsiteY19" fmla="*/ 727788 h 1320634"/>
                <a:gd name="connsiteX20" fmla="*/ 1077562 w 1463684"/>
                <a:gd name="connsiteY20" fmla="*/ 362206 h 1320634"/>
                <a:gd name="connsiteX21" fmla="*/ 999167 w 1463684"/>
                <a:gd name="connsiteY21" fmla="*/ 158902 h 1320634"/>
                <a:gd name="connsiteX22" fmla="*/ 979942 w 1463684"/>
                <a:gd name="connsiteY22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23741 w 1463684"/>
                <a:gd name="connsiteY3" fmla="*/ 541175 h 1320634"/>
                <a:gd name="connsiteX4" fmla="*/ 139202 w 1463684"/>
                <a:gd name="connsiteY4" fmla="*/ 732665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23741 w 1463684"/>
                <a:gd name="connsiteY3" fmla="*/ 541175 h 1320634"/>
                <a:gd name="connsiteX4" fmla="*/ 173490 w 1463684"/>
                <a:gd name="connsiteY4" fmla="*/ 705663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43971 w 1463684"/>
                <a:gd name="connsiteY3" fmla="*/ 548316 h 1320634"/>
                <a:gd name="connsiteX4" fmla="*/ 173490 w 1463684"/>
                <a:gd name="connsiteY4" fmla="*/ 705663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99511 w 1463684"/>
                <a:gd name="connsiteY2" fmla="*/ 390724 h 1320634"/>
                <a:gd name="connsiteX3" fmla="*/ 243971 w 1463684"/>
                <a:gd name="connsiteY3" fmla="*/ 548316 h 1320634"/>
                <a:gd name="connsiteX4" fmla="*/ 173490 w 1463684"/>
                <a:gd name="connsiteY4" fmla="*/ 705663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99511 w 1463684"/>
                <a:gd name="connsiteY2" fmla="*/ 390724 h 1320634"/>
                <a:gd name="connsiteX3" fmla="*/ 243971 w 1463684"/>
                <a:gd name="connsiteY3" fmla="*/ 548316 h 1320634"/>
                <a:gd name="connsiteX4" fmla="*/ 173490 w 1463684"/>
                <a:gd name="connsiteY4" fmla="*/ 705663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79942 w 1463684"/>
                <a:gd name="connsiteY22" fmla="*/ 0 h 1320634"/>
                <a:gd name="connsiteX0" fmla="*/ 335708 w 1463684"/>
                <a:gd name="connsiteY0" fmla="*/ 0 h 1217997"/>
                <a:gd name="connsiteX1" fmla="*/ 331254 w 1463684"/>
                <a:gd name="connsiteY1" fmla="*/ 87867 h 1217997"/>
                <a:gd name="connsiteX2" fmla="*/ 299511 w 1463684"/>
                <a:gd name="connsiteY2" fmla="*/ 288087 h 1217997"/>
                <a:gd name="connsiteX3" fmla="*/ 243971 w 1463684"/>
                <a:gd name="connsiteY3" fmla="*/ 445679 h 1217997"/>
                <a:gd name="connsiteX4" fmla="*/ 173490 w 1463684"/>
                <a:gd name="connsiteY4" fmla="*/ 603026 h 1217997"/>
                <a:gd name="connsiteX5" fmla="*/ 74451 w 1463684"/>
                <a:gd name="connsiteY5" fmla="*/ 769002 h 1217997"/>
                <a:gd name="connsiteX6" fmla="*/ 228 w 1463684"/>
                <a:gd name="connsiteY6" fmla="*/ 944079 h 1217997"/>
                <a:gd name="connsiteX7" fmla="*/ 56211 w 1463684"/>
                <a:gd name="connsiteY7" fmla="*/ 1087368 h 1217997"/>
                <a:gd name="connsiteX8" fmla="*/ 187881 w 1463684"/>
                <a:gd name="connsiteY8" fmla="*/ 1182446 h 1217997"/>
                <a:gd name="connsiteX9" fmla="*/ 322919 w 1463684"/>
                <a:gd name="connsiteY9" fmla="*/ 1217000 h 1217997"/>
                <a:gd name="connsiteX10" fmla="*/ 557581 w 1463684"/>
                <a:gd name="connsiteY10" fmla="*/ 1207265 h 1217997"/>
                <a:gd name="connsiteX11" fmla="*/ 792792 w 1463684"/>
                <a:gd name="connsiteY11" fmla="*/ 1192561 h 1217997"/>
                <a:gd name="connsiteX12" fmla="*/ 853175 w 1463684"/>
                <a:gd name="connsiteY12" fmla="*/ 1183233 h 1217997"/>
                <a:gd name="connsiteX13" fmla="*/ 997841 w 1463684"/>
                <a:gd name="connsiteY13" fmla="*/ 1165892 h 1217997"/>
                <a:gd name="connsiteX14" fmla="*/ 1175507 w 1463684"/>
                <a:gd name="connsiteY14" fmla="*/ 1151669 h 1217997"/>
                <a:gd name="connsiteX15" fmla="*/ 1348993 w 1463684"/>
                <a:gd name="connsiteY15" fmla="*/ 1123705 h 1217997"/>
                <a:gd name="connsiteX16" fmla="*/ 1436720 w 1463684"/>
                <a:gd name="connsiteY16" fmla="*/ 1026367 h 1217997"/>
                <a:gd name="connsiteX17" fmla="*/ 1463684 w 1463684"/>
                <a:gd name="connsiteY17" fmla="*/ 942702 h 1217997"/>
                <a:gd name="connsiteX18" fmla="*/ 1455381 w 1463684"/>
                <a:gd name="connsiteY18" fmla="*/ 849085 h 1217997"/>
                <a:gd name="connsiteX19" fmla="*/ 1418059 w 1463684"/>
                <a:gd name="connsiteY19" fmla="*/ 755779 h 1217997"/>
                <a:gd name="connsiteX20" fmla="*/ 1334083 w 1463684"/>
                <a:gd name="connsiteY20" fmla="*/ 625151 h 1217997"/>
                <a:gd name="connsiteX21" fmla="*/ 1077562 w 1463684"/>
                <a:gd name="connsiteY21" fmla="*/ 259569 h 1217997"/>
                <a:gd name="connsiteX0" fmla="*/ 331254 w 1463684"/>
                <a:gd name="connsiteY0" fmla="*/ 0 h 1130130"/>
                <a:gd name="connsiteX1" fmla="*/ 299511 w 1463684"/>
                <a:gd name="connsiteY1" fmla="*/ 200220 h 1130130"/>
                <a:gd name="connsiteX2" fmla="*/ 243971 w 1463684"/>
                <a:gd name="connsiteY2" fmla="*/ 357812 h 1130130"/>
                <a:gd name="connsiteX3" fmla="*/ 173490 w 1463684"/>
                <a:gd name="connsiteY3" fmla="*/ 515159 h 1130130"/>
                <a:gd name="connsiteX4" fmla="*/ 74451 w 1463684"/>
                <a:gd name="connsiteY4" fmla="*/ 681135 h 1130130"/>
                <a:gd name="connsiteX5" fmla="*/ 228 w 1463684"/>
                <a:gd name="connsiteY5" fmla="*/ 856212 h 1130130"/>
                <a:gd name="connsiteX6" fmla="*/ 56211 w 1463684"/>
                <a:gd name="connsiteY6" fmla="*/ 999501 h 1130130"/>
                <a:gd name="connsiteX7" fmla="*/ 187881 w 1463684"/>
                <a:gd name="connsiteY7" fmla="*/ 1094579 h 1130130"/>
                <a:gd name="connsiteX8" fmla="*/ 322919 w 1463684"/>
                <a:gd name="connsiteY8" fmla="*/ 1129133 h 1130130"/>
                <a:gd name="connsiteX9" fmla="*/ 557581 w 1463684"/>
                <a:gd name="connsiteY9" fmla="*/ 1119398 h 1130130"/>
                <a:gd name="connsiteX10" fmla="*/ 792792 w 1463684"/>
                <a:gd name="connsiteY10" fmla="*/ 1104694 h 1130130"/>
                <a:gd name="connsiteX11" fmla="*/ 853175 w 1463684"/>
                <a:gd name="connsiteY11" fmla="*/ 1095366 h 1130130"/>
                <a:gd name="connsiteX12" fmla="*/ 997841 w 1463684"/>
                <a:gd name="connsiteY12" fmla="*/ 1078025 h 1130130"/>
                <a:gd name="connsiteX13" fmla="*/ 1175507 w 1463684"/>
                <a:gd name="connsiteY13" fmla="*/ 1063802 h 1130130"/>
                <a:gd name="connsiteX14" fmla="*/ 1348993 w 1463684"/>
                <a:gd name="connsiteY14" fmla="*/ 1035838 h 1130130"/>
                <a:gd name="connsiteX15" fmla="*/ 1436720 w 1463684"/>
                <a:gd name="connsiteY15" fmla="*/ 938500 h 1130130"/>
                <a:gd name="connsiteX16" fmla="*/ 1463684 w 1463684"/>
                <a:gd name="connsiteY16" fmla="*/ 854835 h 1130130"/>
                <a:gd name="connsiteX17" fmla="*/ 1455381 w 1463684"/>
                <a:gd name="connsiteY17" fmla="*/ 761218 h 1130130"/>
                <a:gd name="connsiteX18" fmla="*/ 1418059 w 1463684"/>
                <a:gd name="connsiteY18" fmla="*/ 667912 h 1130130"/>
                <a:gd name="connsiteX19" fmla="*/ 1334083 w 1463684"/>
                <a:gd name="connsiteY19" fmla="*/ 537284 h 1130130"/>
                <a:gd name="connsiteX20" fmla="*/ 1077562 w 1463684"/>
                <a:gd name="connsiteY20" fmla="*/ 171702 h 1130130"/>
                <a:gd name="connsiteX0" fmla="*/ 299511 w 1463684"/>
                <a:gd name="connsiteY0" fmla="*/ 28518 h 958428"/>
                <a:gd name="connsiteX1" fmla="*/ 243971 w 1463684"/>
                <a:gd name="connsiteY1" fmla="*/ 186110 h 958428"/>
                <a:gd name="connsiteX2" fmla="*/ 173490 w 1463684"/>
                <a:gd name="connsiteY2" fmla="*/ 343457 h 958428"/>
                <a:gd name="connsiteX3" fmla="*/ 74451 w 1463684"/>
                <a:gd name="connsiteY3" fmla="*/ 509433 h 958428"/>
                <a:gd name="connsiteX4" fmla="*/ 228 w 1463684"/>
                <a:gd name="connsiteY4" fmla="*/ 684510 h 958428"/>
                <a:gd name="connsiteX5" fmla="*/ 56211 w 1463684"/>
                <a:gd name="connsiteY5" fmla="*/ 827799 h 958428"/>
                <a:gd name="connsiteX6" fmla="*/ 187881 w 1463684"/>
                <a:gd name="connsiteY6" fmla="*/ 922877 h 958428"/>
                <a:gd name="connsiteX7" fmla="*/ 322919 w 1463684"/>
                <a:gd name="connsiteY7" fmla="*/ 957431 h 958428"/>
                <a:gd name="connsiteX8" fmla="*/ 557581 w 1463684"/>
                <a:gd name="connsiteY8" fmla="*/ 947696 h 958428"/>
                <a:gd name="connsiteX9" fmla="*/ 792792 w 1463684"/>
                <a:gd name="connsiteY9" fmla="*/ 932992 h 958428"/>
                <a:gd name="connsiteX10" fmla="*/ 853175 w 1463684"/>
                <a:gd name="connsiteY10" fmla="*/ 923664 h 958428"/>
                <a:gd name="connsiteX11" fmla="*/ 997841 w 1463684"/>
                <a:gd name="connsiteY11" fmla="*/ 906323 h 958428"/>
                <a:gd name="connsiteX12" fmla="*/ 1175507 w 1463684"/>
                <a:gd name="connsiteY12" fmla="*/ 892100 h 958428"/>
                <a:gd name="connsiteX13" fmla="*/ 1348993 w 1463684"/>
                <a:gd name="connsiteY13" fmla="*/ 864136 h 958428"/>
                <a:gd name="connsiteX14" fmla="*/ 1436720 w 1463684"/>
                <a:gd name="connsiteY14" fmla="*/ 766798 h 958428"/>
                <a:gd name="connsiteX15" fmla="*/ 1463684 w 1463684"/>
                <a:gd name="connsiteY15" fmla="*/ 683133 h 958428"/>
                <a:gd name="connsiteX16" fmla="*/ 1455381 w 1463684"/>
                <a:gd name="connsiteY16" fmla="*/ 589516 h 958428"/>
                <a:gd name="connsiteX17" fmla="*/ 1418059 w 1463684"/>
                <a:gd name="connsiteY17" fmla="*/ 496210 h 958428"/>
                <a:gd name="connsiteX18" fmla="*/ 1334083 w 1463684"/>
                <a:gd name="connsiteY18" fmla="*/ 365582 h 958428"/>
                <a:gd name="connsiteX19" fmla="*/ 1077562 w 1463684"/>
                <a:gd name="connsiteY19" fmla="*/ 0 h 95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3684" h="958428">
                  <a:moveTo>
                    <a:pt x="299511" y="28518"/>
                  </a:moveTo>
                  <a:cubicBezTo>
                    <a:pt x="284964" y="88153"/>
                    <a:pt x="264974" y="133620"/>
                    <a:pt x="243971" y="186110"/>
                  </a:cubicBezTo>
                  <a:cubicBezTo>
                    <a:pt x="222968" y="238600"/>
                    <a:pt x="201743" y="289570"/>
                    <a:pt x="173490" y="343457"/>
                  </a:cubicBezTo>
                  <a:cubicBezTo>
                    <a:pt x="145237" y="397344"/>
                    <a:pt x="103328" y="452591"/>
                    <a:pt x="74451" y="509433"/>
                  </a:cubicBezTo>
                  <a:cubicBezTo>
                    <a:pt x="45574" y="566275"/>
                    <a:pt x="3268" y="631449"/>
                    <a:pt x="228" y="684510"/>
                  </a:cubicBezTo>
                  <a:cubicBezTo>
                    <a:pt x="-2812" y="737571"/>
                    <a:pt x="24936" y="788071"/>
                    <a:pt x="56211" y="827799"/>
                  </a:cubicBezTo>
                  <a:cubicBezTo>
                    <a:pt x="87486" y="867527"/>
                    <a:pt x="143430" y="901272"/>
                    <a:pt x="187881" y="922877"/>
                  </a:cubicBezTo>
                  <a:cubicBezTo>
                    <a:pt x="232332" y="944482"/>
                    <a:pt x="261302" y="953295"/>
                    <a:pt x="322919" y="957431"/>
                  </a:cubicBezTo>
                  <a:cubicBezTo>
                    <a:pt x="384536" y="961567"/>
                    <a:pt x="479269" y="951769"/>
                    <a:pt x="557581" y="947696"/>
                  </a:cubicBezTo>
                  <a:cubicBezTo>
                    <a:pt x="635893" y="943623"/>
                    <a:pt x="743526" y="936997"/>
                    <a:pt x="792792" y="932992"/>
                  </a:cubicBezTo>
                  <a:cubicBezTo>
                    <a:pt x="842058" y="928987"/>
                    <a:pt x="819000" y="928109"/>
                    <a:pt x="853175" y="923664"/>
                  </a:cubicBezTo>
                  <a:cubicBezTo>
                    <a:pt x="887350" y="919219"/>
                    <a:pt x="944119" y="911584"/>
                    <a:pt x="997841" y="906323"/>
                  </a:cubicBezTo>
                  <a:cubicBezTo>
                    <a:pt x="1051563" y="901062"/>
                    <a:pt x="1116982" y="899131"/>
                    <a:pt x="1175507" y="892100"/>
                  </a:cubicBezTo>
                  <a:cubicBezTo>
                    <a:pt x="1234032" y="885069"/>
                    <a:pt x="1305458" y="885020"/>
                    <a:pt x="1348993" y="864136"/>
                  </a:cubicBezTo>
                  <a:cubicBezTo>
                    <a:pt x="1392528" y="843252"/>
                    <a:pt x="1417605" y="796965"/>
                    <a:pt x="1436720" y="766798"/>
                  </a:cubicBezTo>
                  <a:cubicBezTo>
                    <a:pt x="1455835" y="736631"/>
                    <a:pt x="1436893" y="790290"/>
                    <a:pt x="1463684" y="683133"/>
                  </a:cubicBezTo>
                  <a:cubicBezTo>
                    <a:pt x="1460574" y="645810"/>
                    <a:pt x="1462985" y="620670"/>
                    <a:pt x="1455381" y="589516"/>
                  </a:cubicBezTo>
                  <a:cubicBezTo>
                    <a:pt x="1447777" y="558362"/>
                    <a:pt x="1438275" y="533532"/>
                    <a:pt x="1418059" y="496210"/>
                  </a:cubicBezTo>
                  <a:cubicBezTo>
                    <a:pt x="1397843" y="458888"/>
                    <a:pt x="1390832" y="448284"/>
                    <a:pt x="1334083" y="365582"/>
                  </a:cubicBezTo>
                  <a:cubicBezTo>
                    <a:pt x="1277334" y="282880"/>
                    <a:pt x="1136585" y="121298"/>
                    <a:pt x="1077562" y="0"/>
                  </a:cubicBezTo>
                </a:path>
              </a:pathLst>
            </a:custGeom>
            <a:solidFill>
              <a:srgbClr val="F8FAEB"/>
            </a:solidFill>
            <a:ln w="28575">
              <a:solidFill>
                <a:srgbClr val="BDB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796385C0-6CE0-4411-AB79-097E22735692}"/>
                </a:ext>
              </a:extLst>
            </p:cNvPr>
            <p:cNvSpPr/>
            <p:nvPr/>
          </p:nvSpPr>
          <p:spPr>
            <a:xfrm rot="19511146">
              <a:off x="717344" y="1759630"/>
              <a:ext cx="2364686" cy="2311641"/>
            </a:xfrm>
            <a:custGeom>
              <a:avLst/>
              <a:gdLst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590420 w 1448836"/>
                <a:gd name="connsiteY31" fmla="*/ 1362269 h 1492898"/>
                <a:gd name="connsiteX32" fmla="*/ 749040 w 1448836"/>
                <a:gd name="connsiteY32" fmla="*/ 1334278 h 1492898"/>
                <a:gd name="connsiteX33" fmla="*/ 991636 w 1448836"/>
                <a:gd name="connsiteY33" fmla="*/ 1343608 h 1492898"/>
                <a:gd name="connsiteX34" fmla="*/ 1019628 w 1448836"/>
                <a:gd name="connsiteY34" fmla="*/ 1352939 h 1492898"/>
                <a:gd name="connsiteX35" fmla="*/ 1075612 w 1448836"/>
                <a:gd name="connsiteY35" fmla="*/ 1390261 h 1492898"/>
                <a:gd name="connsiteX36" fmla="*/ 1094273 w 1448836"/>
                <a:gd name="connsiteY36" fmla="*/ 1408923 h 1492898"/>
                <a:gd name="connsiteX37" fmla="*/ 1150256 w 1448836"/>
                <a:gd name="connsiteY37" fmla="*/ 1427584 h 1492898"/>
                <a:gd name="connsiteX38" fmla="*/ 1392852 w 1448836"/>
                <a:gd name="connsiteY38" fmla="*/ 1380931 h 1492898"/>
                <a:gd name="connsiteX39" fmla="*/ 1411514 w 1448836"/>
                <a:gd name="connsiteY39" fmla="*/ 1362269 h 1492898"/>
                <a:gd name="connsiteX40" fmla="*/ 1420844 w 1448836"/>
                <a:gd name="connsiteY40" fmla="*/ 1324947 h 1492898"/>
                <a:gd name="connsiteX41" fmla="*/ 1448836 w 1448836"/>
                <a:gd name="connsiteY41" fmla="*/ 1259633 h 1492898"/>
                <a:gd name="connsiteX42" fmla="*/ 1439505 w 1448836"/>
                <a:gd name="connsiteY42" fmla="*/ 1147665 h 1492898"/>
                <a:gd name="connsiteX43" fmla="*/ 1420844 w 1448836"/>
                <a:gd name="connsiteY43" fmla="*/ 1119674 h 1492898"/>
                <a:gd name="connsiteX44" fmla="*/ 1402183 w 1448836"/>
                <a:gd name="connsiteY44" fmla="*/ 1054359 h 1492898"/>
                <a:gd name="connsiteX45" fmla="*/ 1355530 w 1448836"/>
                <a:gd name="connsiteY45" fmla="*/ 998376 h 1492898"/>
                <a:gd name="connsiteX46" fmla="*/ 1318207 w 1448836"/>
                <a:gd name="connsiteY46" fmla="*/ 923731 h 1492898"/>
                <a:gd name="connsiteX47" fmla="*/ 1290216 w 1448836"/>
                <a:gd name="connsiteY47" fmla="*/ 849086 h 1492898"/>
                <a:gd name="connsiteX48" fmla="*/ 1252893 w 1448836"/>
                <a:gd name="connsiteY48" fmla="*/ 709127 h 1492898"/>
                <a:gd name="connsiteX49" fmla="*/ 1234232 w 1448836"/>
                <a:gd name="connsiteY49" fmla="*/ 681135 h 1492898"/>
                <a:gd name="connsiteX50" fmla="*/ 1215571 w 1448836"/>
                <a:gd name="connsiteY50" fmla="*/ 615820 h 1492898"/>
                <a:gd name="connsiteX51" fmla="*/ 1196910 w 1448836"/>
                <a:gd name="connsiteY51" fmla="*/ 587829 h 1492898"/>
                <a:gd name="connsiteX52" fmla="*/ 1150256 w 1448836"/>
                <a:gd name="connsiteY52" fmla="*/ 541176 h 1492898"/>
                <a:gd name="connsiteX53" fmla="*/ 1103603 w 1448836"/>
                <a:gd name="connsiteY53" fmla="*/ 503853 h 1492898"/>
                <a:gd name="connsiteX54" fmla="*/ 1066281 w 1448836"/>
                <a:gd name="connsiteY54" fmla="*/ 447869 h 1492898"/>
                <a:gd name="connsiteX55" fmla="*/ 1056950 w 1448836"/>
                <a:gd name="connsiteY55" fmla="*/ 419878 h 1492898"/>
                <a:gd name="connsiteX56" fmla="*/ 1047620 w 1448836"/>
                <a:gd name="connsiteY56" fmla="*/ 373225 h 1492898"/>
                <a:gd name="connsiteX57" fmla="*/ 1028959 w 1448836"/>
                <a:gd name="connsiteY57" fmla="*/ 326572 h 1492898"/>
                <a:gd name="connsiteX58" fmla="*/ 1019628 w 1448836"/>
                <a:gd name="connsiteY58" fmla="*/ 242596 h 1492898"/>
                <a:gd name="connsiteX59" fmla="*/ 991636 w 1448836"/>
                <a:gd name="connsiteY59" fmla="*/ 195943 h 1492898"/>
                <a:gd name="connsiteX60" fmla="*/ 972975 w 1448836"/>
                <a:gd name="connsiteY60" fmla="*/ 130629 h 1492898"/>
                <a:gd name="connsiteX61" fmla="*/ 954314 w 1448836"/>
                <a:gd name="connsiteY61" fmla="*/ 102637 h 1492898"/>
                <a:gd name="connsiteX62" fmla="*/ 954314 w 1448836"/>
                <a:gd name="connsiteY6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749040 w 1448836"/>
                <a:gd name="connsiteY31" fmla="*/ 1334278 h 1492898"/>
                <a:gd name="connsiteX32" fmla="*/ 991636 w 1448836"/>
                <a:gd name="connsiteY32" fmla="*/ 1343608 h 1492898"/>
                <a:gd name="connsiteX33" fmla="*/ 1019628 w 1448836"/>
                <a:gd name="connsiteY33" fmla="*/ 1352939 h 1492898"/>
                <a:gd name="connsiteX34" fmla="*/ 1075612 w 1448836"/>
                <a:gd name="connsiteY34" fmla="*/ 1390261 h 1492898"/>
                <a:gd name="connsiteX35" fmla="*/ 1094273 w 1448836"/>
                <a:gd name="connsiteY35" fmla="*/ 1408923 h 1492898"/>
                <a:gd name="connsiteX36" fmla="*/ 1150256 w 1448836"/>
                <a:gd name="connsiteY36" fmla="*/ 1427584 h 1492898"/>
                <a:gd name="connsiteX37" fmla="*/ 1392852 w 1448836"/>
                <a:gd name="connsiteY37" fmla="*/ 1380931 h 1492898"/>
                <a:gd name="connsiteX38" fmla="*/ 1411514 w 1448836"/>
                <a:gd name="connsiteY38" fmla="*/ 1362269 h 1492898"/>
                <a:gd name="connsiteX39" fmla="*/ 1420844 w 1448836"/>
                <a:gd name="connsiteY39" fmla="*/ 1324947 h 1492898"/>
                <a:gd name="connsiteX40" fmla="*/ 1448836 w 1448836"/>
                <a:gd name="connsiteY40" fmla="*/ 1259633 h 1492898"/>
                <a:gd name="connsiteX41" fmla="*/ 1439505 w 1448836"/>
                <a:gd name="connsiteY41" fmla="*/ 1147665 h 1492898"/>
                <a:gd name="connsiteX42" fmla="*/ 1420844 w 1448836"/>
                <a:gd name="connsiteY42" fmla="*/ 1119674 h 1492898"/>
                <a:gd name="connsiteX43" fmla="*/ 1402183 w 1448836"/>
                <a:gd name="connsiteY43" fmla="*/ 1054359 h 1492898"/>
                <a:gd name="connsiteX44" fmla="*/ 1355530 w 1448836"/>
                <a:gd name="connsiteY44" fmla="*/ 998376 h 1492898"/>
                <a:gd name="connsiteX45" fmla="*/ 1318207 w 1448836"/>
                <a:gd name="connsiteY45" fmla="*/ 923731 h 1492898"/>
                <a:gd name="connsiteX46" fmla="*/ 1290216 w 1448836"/>
                <a:gd name="connsiteY46" fmla="*/ 849086 h 1492898"/>
                <a:gd name="connsiteX47" fmla="*/ 1252893 w 1448836"/>
                <a:gd name="connsiteY47" fmla="*/ 709127 h 1492898"/>
                <a:gd name="connsiteX48" fmla="*/ 1234232 w 1448836"/>
                <a:gd name="connsiteY48" fmla="*/ 681135 h 1492898"/>
                <a:gd name="connsiteX49" fmla="*/ 1215571 w 1448836"/>
                <a:gd name="connsiteY49" fmla="*/ 615820 h 1492898"/>
                <a:gd name="connsiteX50" fmla="*/ 1196910 w 1448836"/>
                <a:gd name="connsiteY50" fmla="*/ 587829 h 1492898"/>
                <a:gd name="connsiteX51" fmla="*/ 1150256 w 1448836"/>
                <a:gd name="connsiteY51" fmla="*/ 541176 h 1492898"/>
                <a:gd name="connsiteX52" fmla="*/ 1103603 w 1448836"/>
                <a:gd name="connsiteY52" fmla="*/ 503853 h 1492898"/>
                <a:gd name="connsiteX53" fmla="*/ 1066281 w 1448836"/>
                <a:gd name="connsiteY53" fmla="*/ 447869 h 1492898"/>
                <a:gd name="connsiteX54" fmla="*/ 1056950 w 1448836"/>
                <a:gd name="connsiteY54" fmla="*/ 419878 h 1492898"/>
                <a:gd name="connsiteX55" fmla="*/ 1047620 w 1448836"/>
                <a:gd name="connsiteY55" fmla="*/ 373225 h 1492898"/>
                <a:gd name="connsiteX56" fmla="*/ 1028959 w 1448836"/>
                <a:gd name="connsiteY56" fmla="*/ 326572 h 1492898"/>
                <a:gd name="connsiteX57" fmla="*/ 1019628 w 1448836"/>
                <a:gd name="connsiteY57" fmla="*/ 242596 h 1492898"/>
                <a:gd name="connsiteX58" fmla="*/ 991636 w 1448836"/>
                <a:gd name="connsiteY58" fmla="*/ 195943 h 1492898"/>
                <a:gd name="connsiteX59" fmla="*/ 972975 w 1448836"/>
                <a:gd name="connsiteY59" fmla="*/ 130629 h 1492898"/>
                <a:gd name="connsiteX60" fmla="*/ 954314 w 1448836"/>
                <a:gd name="connsiteY60" fmla="*/ 102637 h 1492898"/>
                <a:gd name="connsiteX61" fmla="*/ 954314 w 1448836"/>
                <a:gd name="connsiteY6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749040 w 1448836"/>
                <a:gd name="connsiteY30" fmla="*/ 1334278 h 1492898"/>
                <a:gd name="connsiteX31" fmla="*/ 991636 w 1448836"/>
                <a:gd name="connsiteY31" fmla="*/ 1343608 h 1492898"/>
                <a:gd name="connsiteX32" fmla="*/ 1019628 w 1448836"/>
                <a:gd name="connsiteY32" fmla="*/ 1352939 h 1492898"/>
                <a:gd name="connsiteX33" fmla="*/ 1075612 w 1448836"/>
                <a:gd name="connsiteY33" fmla="*/ 1390261 h 1492898"/>
                <a:gd name="connsiteX34" fmla="*/ 1094273 w 1448836"/>
                <a:gd name="connsiteY34" fmla="*/ 1408923 h 1492898"/>
                <a:gd name="connsiteX35" fmla="*/ 1150256 w 1448836"/>
                <a:gd name="connsiteY35" fmla="*/ 1427584 h 1492898"/>
                <a:gd name="connsiteX36" fmla="*/ 1392852 w 1448836"/>
                <a:gd name="connsiteY36" fmla="*/ 1380931 h 1492898"/>
                <a:gd name="connsiteX37" fmla="*/ 1411514 w 1448836"/>
                <a:gd name="connsiteY37" fmla="*/ 1362269 h 1492898"/>
                <a:gd name="connsiteX38" fmla="*/ 1420844 w 1448836"/>
                <a:gd name="connsiteY38" fmla="*/ 1324947 h 1492898"/>
                <a:gd name="connsiteX39" fmla="*/ 1448836 w 1448836"/>
                <a:gd name="connsiteY39" fmla="*/ 1259633 h 1492898"/>
                <a:gd name="connsiteX40" fmla="*/ 1439505 w 1448836"/>
                <a:gd name="connsiteY40" fmla="*/ 1147665 h 1492898"/>
                <a:gd name="connsiteX41" fmla="*/ 1420844 w 1448836"/>
                <a:gd name="connsiteY41" fmla="*/ 1119674 h 1492898"/>
                <a:gd name="connsiteX42" fmla="*/ 1402183 w 1448836"/>
                <a:gd name="connsiteY42" fmla="*/ 1054359 h 1492898"/>
                <a:gd name="connsiteX43" fmla="*/ 1355530 w 1448836"/>
                <a:gd name="connsiteY43" fmla="*/ 998376 h 1492898"/>
                <a:gd name="connsiteX44" fmla="*/ 1318207 w 1448836"/>
                <a:gd name="connsiteY44" fmla="*/ 923731 h 1492898"/>
                <a:gd name="connsiteX45" fmla="*/ 1290216 w 1448836"/>
                <a:gd name="connsiteY45" fmla="*/ 849086 h 1492898"/>
                <a:gd name="connsiteX46" fmla="*/ 1252893 w 1448836"/>
                <a:gd name="connsiteY46" fmla="*/ 709127 h 1492898"/>
                <a:gd name="connsiteX47" fmla="*/ 1234232 w 1448836"/>
                <a:gd name="connsiteY47" fmla="*/ 681135 h 1492898"/>
                <a:gd name="connsiteX48" fmla="*/ 1215571 w 1448836"/>
                <a:gd name="connsiteY48" fmla="*/ 615820 h 1492898"/>
                <a:gd name="connsiteX49" fmla="*/ 1196910 w 1448836"/>
                <a:gd name="connsiteY49" fmla="*/ 587829 h 1492898"/>
                <a:gd name="connsiteX50" fmla="*/ 1150256 w 1448836"/>
                <a:gd name="connsiteY50" fmla="*/ 541176 h 1492898"/>
                <a:gd name="connsiteX51" fmla="*/ 1103603 w 1448836"/>
                <a:gd name="connsiteY51" fmla="*/ 503853 h 1492898"/>
                <a:gd name="connsiteX52" fmla="*/ 1066281 w 1448836"/>
                <a:gd name="connsiteY52" fmla="*/ 447869 h 1492898"/>
                <a:gd name="connsiteX53" fmla="*/ 1056950 w 1448836"/>
                <a:gd name="connsiteY53" fmla="*/ 419878 h 1492898"/>
                <a:gd name="connsiteX54" fmla="*/ 1047620 w 1448836"/>
                <a:gd name="connsiteY54" fmla="*/ 373225 h 1492898"/>
                <a:gd name="connsiteX55" fmla="*/ 1028959 w 1448836"/>
                <a:gd name="connsiteY55" fmla="*/ 326572 h 1492898"/>
                <a:gd name="connsiteX56" fmla="*/ 1019628 w 1448836"/>
                <a:gd name="connsiteY56" fmla="*/ 242596 h 1492898"/>
                <a:gd name="connsiteX57" fmla="*/ 991636 w 1448836"/>
                <a:gd name="connsiteY57" fmla="*/ 195943 h 1492898"/>
                <a:gd name="connsiteX58" fmla="*/ 972975 w 1448836"/>
                <a:gd name="connsiteY58" fmla="*/ 130629 h 1492898"/>
                <a:gd name="connsiteX59" fmla="*/ 954314 w 1448836"/>
                <a:gd name="connsiteY59" fmla="*/ 102637 h 1492898"/>
                <a:gd name="connsiteX60" fmla="*/ 954314 w 1448836"/>
                <a:gd name="connsiteY6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19628 w 1448836"/>
                <a:gd name="connsiteY31" fmla="*/ 1352939 h 1492898"/>
                <a:gd name="connsiteX32" fmla="*/ 1075612 w 1448836"/>
                <a:gd name="connsiteY32" fmla="*/ 1390261 h 1492898"/>
                <a:gd name="connsiteX33" fmla="*/ 1094273 w 1448836"/>
                <a:gd name="connsiteY33" fmla="*/ 1408923 h 1492898"/>
                <a:gd name="connsiteX34" fmla="*/ 1150256 w 1448836"/>
                <a:gd name="connsiteY34" fmla="*/ 1427584 h 1492898"/>
                <a:gd name="connsiteX35" fmla="*/ 1392852 w 1448836"/>
                <a:gd name="connsiteY35" fmla="*/ 1380931 h 1492898"/>
                <a:gd name="connsiteX36" fmla="*/ 1411514 w 1448836"/>
                <a:gd name="connsiteY36" fmla="*/ 1362269 h 1492898"/>
                <a:gd name="connsiteX37" fmla="*/ 1420844 w 1448836"/>
                <a:gd name="connsiteY37" fmla="*/ 1324947 h 1492898"/>
                <a:gd name="connsiteX38" fmla="*/ 1448836 w 1448836"/>
                <a:gd name="connsiteY38" fmla="*/ 1259633 h 1492898"/>
                <a:gd name="connsiteX39" fmla="*/ 1439505 w 1448836"/>
                <a:gd name="connsiteY39" fmla="*/ 1147665 h 1492898"/>
                <a:gd name="connsiteX40" fmla="*/ 1420844 w 1448836"/>
                <a:gd name="connsiteY40" fmla="*/ 1119674 h 1492898"/>
                <a:gd name="connsiteX41" fmla="*/ 1402183 w 1448836"/>
                <a:gd name="connsiteY41" fmla="*/ 1054359 h 1492898"/>
                <a:gd name="connsiteX42" fmla="*/ 1355530 w 1448836"/>
                <a:gd name="connsiteY42" fmla="*/ 998376 h 1492898"/>
                <a:gd name="connsiteX43" fmla="*/ 1318207 w 1448836"/>
                <a:gd name="connsiteY43" fmla="*/ 923731 h 1492898"/>
                <a:gd name="connsiteX44" fmla="*/ 1290216 w 1448836"/>
                <a:gd name="connsiteY44" fmla="*/ 849086 h 1492898"/>
                <a:gd name="connsiteX45" fmla="*/ 1252893 w 1448836"/>
                <a:gd name="connsiteY45" fmla="*/ 709127 h 1492898"/>
                <a:gd name="connsiteX46" fmla="*/ 1234232 w 1448836"/>
                <a:gd name="connsiteY46" fmla="*/ 681135 h 1492898"/>
                <a:gd name="connsiteX47" fmla="*/ 1215571 w 1448836"/>
                <a:gd name="connsiteY47" fmla="*/ 615820 h 1492898"/>
                <a:gd name="connsiteX48" fmla="*/ 1196910 w 1448836"/>
                <a:gd name="connsiteY48" fmla="*/ 587829 h 1492898"/>
                <a:gd name="connsiteX49" fmla="*/ 1150256 w 1448836"/>
                <a:gd name="connsiteY49" fmla="*/ 541176 h 1492898"/>
                <a:gd name="connsiteX50" fmla="*/ 1103603 w 1448836"/>
                <a:gd name="connsiteY50" fmla="*/ 503853 h 1492898"/>
                <a:gd name="connsiteX51" fmla="*/ 1066281 w 1448836"/>
                <a:gd name="connsiteY51" fmla="*/ 447869 h 1492898"/>
                <a:gd name="connsiteX52" fmla="*/ 1056950 w 1448836"/>
                <a:gd name="connsiteY52" fmla="*/ 419878 h 1492898"/>
                <a:gd name="connsiteX53" fmla="*/ 1047620 w 1448836"/>
                <a:gd name="connsiteY53" fmla="*/ 373225 h 1492898"/>
                <a:gd name="connsiteX54" fmla="*/ 1028959 w 1448836"/>
                <a:gd name="connsiteY54" fmla="*/ 326572 h 1492898"/>
                <a:gd name="connsiteX55" fmla="*/ 1019628 w 1448836"/>
                <a:gd name="connsiteY55" fmla="*/ 242596 h 1492898"/>
                <a:gd name="connsiteX56" fmla="*/ 991636 w 1448836"/>
                <a:gd name="connsiteY56" fmla="*/ 195943 h 1492898"/>
                <a:gd name="connsiteX57" fmla="*/ 972975 w 1448836"/>
                <a:gd name="connsiteY57" fmla="*/ 130629 h 1492898"/>
                <a:gd name="connsiteX58" fmla="*/ 954314 w 1448836"/>
                <a:gd name="connsiteY58" fmla="*/ 102637 h 1492898"/>
                <a:gd name="connsiteX59" fmla="*/ 954314 w 1448836"/>
                <a:gd name="connsiteY5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75612 w 1448836"/>
                <a:gd name="connsiteY31" fmla="*/ 1390261 h 1492898"/>
                <a:gd name="connsiteX32" fmla="*/ 1094273 w 1448836"/>
                <a:gd name="connsiteY32" fmla="*/ 1408923 h 1492898"/>
                <a:gd name="connsiteX33" fmla="*/ 1150256 w 1448836"/>
                <a:gd name="connsiteY33" fmla="*/ 1427584 h 1492898"/>
                <a:gd name="connsiteX34" fmla="*/ 1392852 w 1448836"/>
                <a:gd name="connsiteY34" fmla="*/ 1380931 h 1492898"/>
                <a:gd name="connsiteX35" fmla="*/ 1411514 w 1448836"/>
                <a:gd name="connsiteY35" fmla="*/ 1362269 h 1492898"/>
                <a:gd name="connsiteX36" fmla="*/ 1420844 w 1448836"/>
                <a:gd name="connsiteY36" fmla="*/ 1324947 h 1492898"/>
                <a:gd name="connsiteX37" fmla="*/ 1448836 w 1448836"/>
                <a:gd name="connsiteY37" fmla="*/ 1259633 h 1492898"/>
                <a:gd name="connsiteX38" fmla="*/ 1439505 w 1448836"/>
                <a:gd name="connsiteY38" fmla="*/ 1147665 h 1492898"/>
                <a:gd name="connsiteX39" fmla="*/ 1420844 w 1448836"/>
                <a:gd name="connsiteY39" fmla="*/ 1119674 h 1492898"/>
                <a:gd name="connsiteX40" fmla="*/ 1402183 w 1448836"/>
                <a:gd name="connsiteY40" fmla="*/ 1054359 h 1492898"/>
                <a:gd name="connsiteX41" fmla="*/ 1355530 w 1448836"/>
                <a:gd name="connsiteY41" fmla="*/ 998376 h 1492898"/>
                <a:gd name="connsiteX42" fmla="*/ 1318207 w 1448836"/>
                <a:gd name="connsiteY42" fmla="*/ 923731 h 1492898"/>
                <a:gd name="connsiteX43" fmla="*/ 1290216 w 1448836"/>
                <a:gd name="connsiteY43" fmla="*/ 849086 h 1492898"/>
                <a:gd name="connsiteX44" fmla="*/ 1252893 w 1448836"/>
                <a:gd name="connsiteY44" fmla="*/ 709127 h 1492898"/>
                <a:gd name="connsiteX45" fmla="*/ 1234232 w 1448836"/>
                <a:gd name="connsiteY45" fmla="*/ 681135 h 1492898"/>
                <a:gd name="connsiteX46" fmla="*/ 1215571 w 1448836"/>
                <a:gd name="connsiteY46" fmla="*/ 615820 h 1492898"/>
                <a:gd name="connsiteX47" fmla="*/ 1196910 w 1448836"/>
                <a:gd name="connsiteY47" fmla="*/ 587829 h 1492898"/>
                <a:gd name="connsiteX48" fmla="*/ 1150256 w 1448836"/>
                <a:gd name="connsiteY48" fmla="*/ 541176 h 1492898"/>
                <a:gd name="connsiteX49" fmla="*/ 1103603 w 1448836"/>
                <a:gd name="connsiteY49" fmla="*/ 503853 h 1492898"/>
                <a:gd name="connsiteX50" fmla="*/ 1066281 w 1448836"/>
                <a:gd name="connsiteY50" fmla="*/ 447869 h 1492898"/>
                <a:gd name="connsiteX51" fmla="*/ 1056950 w 1448836"/>
                <a:gd name="connsiteY51" fmla="*/ 419878 h 1492898"/>
                <a:gd name="connsiteX52" fmla="*/ 1047620 w 1448836"/>
                <a:gd name="connsiteY52" fmla="*/ 373225 h 1492898"/>
                <a:gd name="connsiteX53" fmla="*/ 1028959 w 1448836"/>
                <a:gd name="connsiteY53" fmla="*/ 326572 h 1492898"/>
                <a:gd name="connsiteX54" fmla="*/ 1019628 w 1448836"/>
                <a:gd name="connsiteY54" fmla="*/ 242596 h 1492898"/>
                <a:gd name="connsiteX55" fmla="*/ 991636 w 1448836"/>
                <a:gd name="connsiteY55" fmla="*/ 195943 h 1492898"/>
                <a:gd name="connsiteX56" fmla="*/ 972975 w 1448836"/>
                <a:gd name="connsiteY56" fmla="*/ 130629 h 1492898"/>
                <a:gd name="connsiteX57" fmla="*/ 954314 w 1448836"/>
                <a:gd name="connsiteY57" fmla="*/ 102637 h 1492898"/>
                <a:gd name="connsiteX58" fmla="*/ 954314 w 1448836"/>
                <a:gd name="connsiteY58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150256 w 1448836"/>
                <a:gd name="connsiteY32" fmla="*/ 1427584 h 1492898"/>
                <a:gd name="connsiteX33" fmla="*/ 1392852 w 1448836"/>
                <a:gd name="connsiteY33" fmla="*/ 1380931 h 1492898"/>
                <a:gd name="connsiteX34" fmla="*/ 1411514 w 1448836"/>
                <a:gd name="connsiteY34" fmla="*/ 1362269 h 1492898"/>
                <a:gd name="connsiteX35" fmla="*/ 1420844 w 1448836"/>
                <a:gd name="connsiteY35" fmla="*/ 1324947 h 1492898"/>
                <a:gd name="connsiteX36" fmla="*/ 1448836 w 1448836"/>
                <a:gd name="connsiteY36" fmla="*/ 1259633 h 1492898"/>
                <a:gd name="connsiteX37" fmla="*/ 1439505 w 1448836"/>
                <a:gd name="connsiteY37" fmla="*/ 1147665 h 1492898"/>
                <a:gd name="connsiteX38" fmla="*/ 1420844 w 1448836"/>
                <a:gd name="connsiteY38" fmla="*/ 1119674 h 1492898"/>
                <a:gd name="connsiteX39" fmla="*/ 1402183 w 1448836"/>
                <a:gd name="connsiteY39" fmla="*/ 1054359 h 1492898"/>
                <a:gd name="connsiteX40" fmla="*/ 1355530 w 1448836"/>
                <a:gd name="connsiteY40" fmla="*/ 998376 h 1492898"/>
                <a:gd name="connsiteX41" fmla="*/ 1318207 w 1448836"/>
                <a:gd name="connsiteY41" fmla="*/ 923731 h 1492898"/>
                <a:gd name="connsiteX42" fmla="*/ 1290216 w 1448836"/>
                <a:gd name="connsiteY42" fmla="*/ 849086 h 1492898"/>
                <a:gd name="connsiteX43" fmla="*/ 1252893 w 1448836"/>
                <a:gd name="connsiteY43" fmla="*/ 709127 h 1492898"/>
                <a:gd name="connsiteX44" fmla="*/ 1234232 w 1448836"/>
                <a:gd name="connsiteY44" fmla="*/ 681135 h 1492898"/>
                <a:gd name="connsiteX45" fmla="*/ 1215571 w 1448836"/>
                <a:gd name="connsiteY45" fmla="*/ 615820 h 1492898"/>
                <a:gd name="connsiteX46" fmla="*/ 1196910 w 1448836"/>
                <a:gd name="connsiteY46" fmla="*/ 587829 h 1492898"/>
                <a:gd name="connsiteX47" fmla="*/ 1150256 w 1448836"/>
                <a:gd name="connsiteY47" fmla="*/ 541176 h 1492898"/>
                <a:gd name="connsiteX48" fmla="*/ 1103603 w 1448836"/>
                <a:gd name="connsiteY48" fmla="*/ 503853 h 1492898"/>
                <a:gd name="connsiteX49" fmla="*/ 1066281 w 1448836"/>
                <a:gd name="connsiteY49" fmla="*/ 447869 h 1492898"/>
                <a:gd name="connsiteX50" fmla="*/ 1056950 w 1448836"/>
                <a:gd name="connsiteY50" fmla="*/ 419878 h 1492898"/>
                <a:gd name="connsiteX51" fmla="*/ 1047620 w 1448836"/>
                <a:gd name="connsiteY51" fmla="*/ 373225 h 1492898"/>
                <a:gd name="connsiteX52" fmla="*/ 1028959 w 1448836"/>
                <a:gd name="connsiteY52" fmla="*/ 326572 h 1492898"/>
                <a:gd name="connsiteX53" fmla="*/ 1019628 w 1448836"/>
                <a:gd name="connsiteY53" fmla="*/ 242596 h 1492898"/>
                <a:gd name="connsiteX54" fmla="*/ 991636 w 1448836"/>
                <a:gd name="connsiteY54" fmla="*/ 195943 h 1492898"/>
                <a:gd name="connsiteX55" fmla="*/ 972975 w 1448836"/>
                <a:gd name="connsiteY55" fmla="*/ 130629 h 1492898"/>
                <a:gd name="connsiteX56" fmla="*/ 954314 w 1448836"/>
                <a:gd name="connsiteY56" fmla="*/ 102637 h 1492898"/>
                <a:gd name="connsiteX57" fmla="*/ 954314 w 1448836"/>
                <a:gd name="connsiteY57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411514 w 1448836"/>
                <a:gd name="connsiteY33" fmla="*/ 1362269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310424 w 1448836"/>
                <a:gd name="connsiteY33" fmla="*/ 1444978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92852 w 1466803"/>
                <a:gd name="connsiteY32" fmla="*/ 1380931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33117 w 1466803"/>
                <a:gd name="connsiteY32" fmla="*/ 1436070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103603 w 1448836"/>
                <a:gd name="connsiteY45" fmla="*/ 503853 h 1492898"/>
                <a:gd name="connsiteX46" fmla="*/ 1066281 w 1448836"/>
                <a:gd name="connsiteY46" fmla="*/ 447869 h 1492898"/>
                <a:gd name="connsiteX47" fmla="*/ 1056950 w 1448836"/>
                <a:gd name="connsiteY47" fmla="*/ 419878 h 1492898"/>
                <a:gd name="connsiteX48" fmla="*/ 1047620 w 1448836"/>
                <a:gd name="connsiteY48" fmla="*/ 373225 h 1492898"/>
                <a:gd name="connsiteX49" fmla="*/ 1028959 w 1448836"/>
                <a:gd name="connsiteY49" fmla="*/ 326572 h 1492898"/>
                <a:gd name="connsiteX50" fmla="*/ 1019628 w 1448836"/>
                <a:gd name="connsiteY50" fmla="*/ 242596 h 1492898"/>
                <a:gd name="connsiteX51" fmla="*/ 991636 w 1448836"/>
                <a:gd name="connsiteY51" fmla="*/ 195943 h 1492898"/>
                <a:gd name="connsiteX52" fmla="*/ 972975 w 1448836"/>
                <a:gd name="connsiteY52" fmla="*/ 130629 h 1492898"/>
                <a:gd name="connsiteX53" fmla="*/ 954314 w 1448836"/>
                <a:gd name="connsiteY53" fmla="*/ 102637 h 1492898"/>
                <a:gd name="connsiteX54" fmla="*/ 954314 w 1448836"/>
                <a:gd name="connsiteY54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066281 w 1448836"/>
                <a:gd name="connsiteY45" fmla="*/ 447869 h 1492898"/>
                <a:gd name="connsiteX46" fmla="*/ 1056950 w 1448836"/>
                <a:gd name="connsiteY46" fmla="*/ 419878 h 1492898"/>
                <a:gd name="connsiteX47" fmla="*/ 1047620 w 1448836"/>
                <a:gd name="connsiteY47" fmla="*/ 373225 h 1492898"/>
                <a:gd name="connsiteX48" fmla="*/ 1028959 w 1448836"/>
                <a:gd name="connsiteY48" fmla="*/ 326572 h 1492898"/>
                <a:gd name="connsiteX49" fmla="*/ 1019628 w 1448836"/>
                <a:gd name="connsiteY49" fmla="*/ 242596 h 1492898"/>
                <a:gd name="connsiteX50" fmla="*/ 991636 w 1448836"/>
                <a:gd name="connsiteY50" fmla="*/ 195943 h 1492898"/>
                <a:gd name="connsiteX51" fmla="*/ 972975 w 1448836"/>
                <a:gd name="connsiteY51" fmla="*/ 130629 h 1492898"/>
                <a:gd name="connsiteX52" fmla="*/ 954314 w 1448836"/>
                <a:gd name="connsiteY52" fmla="*/ 102637 h 1492898"/>
                <a:gd name="connsiteX53" fmla="*/ 954314 w 1448836"/>
                <a:gd name="connsiteY53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066281 w 1448836"/>
                <a:gd name="connsiteY44" fmla="*/ 447869 h 1492898"/>
                <a:gd name="connsiteX45" fmla="*/ 1056950 w 1448836"/>
                <a:gd name="connsiteY45" fmla="*/ 419878 h 1492898"/>
                <a:gd name="connsiteX46" fmla="*/ 1047620 w 1448836"/>
                <a:gd name="connsiteY46" fmla="*/ 373225 h 1492898"/>
                <a:gd name="connsiteX47" fmla="*/ 1028959 w 1448836"/>
                <a:gd name="connsiteY47" fmla="*/ 326572 h 1492898"/>
                <a:gd name="connsiteX48" fmla="*/ 1019628 w 1448836"/>
                <a:gd name="connsiteY48" fmla="*/ 242596 h 1492898"/>
                <a:gd name="connsiteX49" fmla="*/ 991636 w 1448836"/>
                <a:gd name="connsiteY49" fmla="*/ 195943 h 1492898"/>
                <a:gd name="connsiteX50" fmla="*/ 972975 w 1448836"/>
                <a:gd name="connsiteY50" fmla="*/ 130629 h 1492898"/>
                <a:gd name="connsiteX51" fmla="*/ 954314 w 1448836"/>
                <a:gd name="connsiteY51" fmla="*/ 102637 h 1492898"/>
                <a:gd name="connsiteX52" fmla="*/ 954314 w 1448836"/>
                <a:gd name="connsiteY5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066281 w 1448836"/>
                <a:gd name="connsiteY43" fmla="*/ 447869 h 1492898"/>
                <a:gd name="connsiteX44" fmla="*/ 1056950 w 1448836"/>
                <a:gd name="connsiteY44" fmla="*/ 419878 h 1492898"/>
                <a:gd name="connsiteX45" fmla="*/ 1047620 w 1448836"/>
                <a:gd name="connsiteY45" fmla="*/ 373225 h 1492898"/>
                <a:gd name="connsiteX46" fmla="*/ 1028959 w 1448836"/>
                <a:gd name="connsiteY46" fmla="*/ 326572 h 1492898"/>
                <a:gd name="connsiteX47" fmla="*/ 1019628 w 1448836"/>
                <a:gd name="connsiteY47" fmla="*/ 242596 h 1492898"/>
                <a:gd name="connsiteX48" fmla="*/ 991636 w 1448836"/>
                <a:gd name="connsiteY48" fmla="*/ 195943 h 1492898"/>
                <a:gd name="connsiteX49" fmla="*/ 972975 w 1448836"/>
                <a:gd name="connsiteY49" fmla="*/ 130629 h 1492898"/>
                <a:gd name="connsiteX50" fmla="*/ 954314 w 1448836"/>
                <a:gd name="connsiteY50" fmla="*/ 102637 h 1492898"/>
                <a:gd name="connsiteX51" fmla="*/ 954314 w 1448836"/>
                <a:gd name="connsiteY5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066281 w 1448836"/>
                <a:gd name="connsiteY42" fmla="*/ 447869 h 1492898"/>
                <a:gd name="connsiteX43" fmla="*/ 1056950 w 1448836"/>
                <a:gd name="connsiteY43" fmla="*/ 419878 h 1492898"/>
                <a:gd name="connsiteX44" fmla="*/ 1047620 w 1448836"/>
                <a:gd name="connsiteY44" fmla="*/ 373225 h 1492898"/>
                <a:gd name="connsiteX45" fmla="*/ 1028959 w 1448836"/>
                <a:gd name="connsiteY45" fmla="*/ 326572 h 1492898"/>
                <a:gd name="connsiteX46" fmla="*/ 1019628 w 1448836"/>
                <a:gd name="connsiteY46" fmla="*/ 242596 h 1492898"/>
                <a:gd name="connsiteX47" fmla="*/ 991636 w 1448836"/>
                <a:gd name="connsiteY47" fmla="*/ 195943 h 1492898"/>
                <a:gd name="connsiteX48" fmla="*/ 972975 w 1448836"/>
                <a:gd name="connsiteY48" fmla="*/ 130629 h 1492898"/>
                <a:gd name="connsiteX49" fmla="*/ 954314 w 1448836"/>
                <a:gd name="connsiteY49" fmla="*/ 102637 h 1492898"/>
                <a:gd name="connsiteX50" fmla="*/ 954314 w 1448836"/>
                <a:gd name="connsiteY5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183969 w 1448836"/>
                <a:gd name="connsiteY40" fmla="*/ 704532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02183 w 1448836"/>
                <a:gd name="connsiteY36" fmla="*/ 1054359 h 1492898"/>
                <a:gd name="connsiteX37" fmla="*/ 1355530 w 1448836"/>
                <a:gd name="connsiteY37" fmla="*/ 998376 h 1492898"/>
                <a:gd name="connsiteX38" fmla="*/ 1318207 w 1448836"/>
                <a:gd name="connsiteY38" fmla="*/ 923731 h 1492898"/>
                <a:gd name="connsiteX39" fmla="*/ 1183969 w 1448836"/>
                <a:gd name="connsiteY39" fmla="*/ 704532 h 1492898"/>
                <a:gd name="connsiteX40" fmla="*/ 1066281 w 1448836"/>
                <a:gd name="connsiteY40" fmla="*/ 447869 h 1492898"/>
                <a:gd name="connsiteX41" fmla="*/ 1056950 w 1448836"/>
                <a:gd name="connsiteY41" fmla="*/ 419878 h 1492898"/>
                <a:gd name="connsiteX42" fmla="*/ 1047620 w 1448836"/>
                <a:gd name="connsiteY42" fmla="*/ 373225 h 1492898"/>
                <a:gd name="connsiteX43" fmla="*/ 1028959 w 1448836"/>
                <a:gd name="connsiteY43" fmla="*/ 326572 h 1492898"/>
                <a:gd name="connsiteX44" fmla="*/ 1019628 w 1448836"/>
                <a:gd name="connsiteY44" fmla="*/ 242596 h 1492898"/>
                <a:gd name="connsiteX45" fmla="*/ 991636 w 1448836"/>
                <a:gd name="connsiteY45" fmla="*/ 195943 h 1492898"/>
                <a:gd name="connsiteX46" fmla="*/ 972975 w 1448836"/>
                <a:gd name="connsiteY46" fmla="*/ 130629 h 1492898"/>
                <a:gd name="connsiteX47" fmla="*/ 954314 w 1448836"/>
                <a:gd name="connsiteY47" fmla="*/ 102637 h 1492898"/>
                <a:gd name="connsiteX48" fmla="*/ 954314 w 1448836"/>
                <a:gd name="connsiteY48" fmla="*/ 0 h 1492898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105228 w 1448836"/>
                <a:gd name="connsiteY11" fmla="*/ 877078 h 1492983"/>
                <a:gd name="connsiteX12" fmla="*/ 86567 w 1448836"/>
                <a:gd name="connsiteY12" fmla="*/ 942392 h 1492983"/>
                <a:gd name="connsiteX13" fmla="*/ 67905 w 1448836"/>
                <a:gd name="connsiteY13" fmla="*/ 970384 h 1492983"/>
                <a:gd name="connsiteX14" fmla="*/ 58575 w 1448836"/>
                <a:gd name="connsiteY14" fmla="*/ 1017037 h 1492983"/>
                <a:gd name="connsiteX15" fmla="*/ 39914 w 1448836"/>
                <a:gd name="connsiteY15" fmla="*/ 1073020 h 1492983"/>
                <a:gd name="connsiteX16" fmla="*/ 30583 w 1448836"/>
                <a:gd name="connsiteY16" fmla="*/ 1119674 h 1492983"/>
                <a:gd name="connsiteX17" fmla="*/ 11922 w 1448836"/>
                <a:gd name="connsiteY17" fmla="*/ 1175657 h 1492983"/>
                <a:gd name="connsiteX18" fmla="*/ 11922 w 1448836"/>
                <a:gd name="connsiteY18" fmla="*/ 1352939 h 1492983"/>
                <a:gd name="connsiteX19" fmla="*/ 67905 w 1448836"/>
                <a:gd name="connsiteY19" fmla="*/ 1408923 h 1492983"/>
                <a:gd name="connsiteX20" fmla="*/ 114559 w 1448836"/>
                <a:gd name="connsiteY20" fmla="*/ 1436914 h 1492983"/>
                <a:gd name="connsiteX21" fmla="*/ 133220 w 1448836"/>
                <a:gd name="connsiteY21" fmla="*/ 1455576 h 1492983"/>
                <a:gd name="connsiteX22" fmla="*/ 208708 w 1448836"/>
                <a:gd name="connsiteY22" fmla="*/ 1478972 h 1492983"/>
                <a:gd name="connsiteX23" fmla="*/ 301171 w 1448836"/>
                <a:gd name="connsiteY23" fmla="*/ 1492898 h 1492983"/>
                <a:gd name="connsiteX24" fmla="*/ 375816 w 1448836"/>
                <a:gd name="connsiteY24" fmla="*/ 1483567 h 1492983"/>
                <a:gd name="connsiteX25" fmla="*/ 422469 w 1448836"/>
                <a:gd name="connsiteY25" fmla="*/ 1464906 h 1492983"/>
                <a:gd name="connsiteX26" fmla="*/ 450461 w 1448836"/>
                <a:gd name="connsiteY26" fmla="*/ 1455576 h 1492983"/>
                <a:gd name="connsiteX27" fmla="*/ 469122 w 1448836"/>
                <a:gd name="connsiteY27" fmla="*/ 1436914 h 1492983"/>
                <a:gd name="connsiteX28" fmla="*/ 506444 w 1448836"/>
                <a:gd name="connsiteY28" fmla="*/ 1408923 h 1492983"/>
                <a:gd name="connsiteX29" fmla="*/ 753635 w 1448836"/>
                <a:gd name="connsiteY29" fmla="*/ 1366443 h 1492983"/>
                <a:gd name="connsiteX30" fmla="*/ 992903 w 1448836"/>
                <a:gd name="connsiteY30" fmla="*/ 1390261 h 1492983"/>
                <a:gd name="connsiteX31" fmla="*/ 1158603 w 1448836"/>
                <a:gd name="connsiteY31" fmla="*/ 1431898 h 1492983"/>
                <a:gd name="connsiteX32" fmla="*/ 1333117 w 1448836"/>
                <a:gd name="connsiteY32" fmla="*/ 1436070 h 1492983"/>
                <a:gd name="connsiteX33" fmla="*/ 1420844 w 1448836"/>
                <a:gd name="connsiteY33" fmla="*/ 1324947 h 1492983"/>
                <a:gd name="connsiteX34" fmla="*/ 1448836 w 1448836"/>
                <a:gd name="connsiteY34" fmla="*/ 1259633 h 1492983"/>
                <a:gd name="connsiteX35" fmla="*/ 1439505 w 1448836"/>
                <a:gd name="connsiteY35" fmla="*/ 1147665 h 1492983"/>
                <a:gd name="connsiteX36" fmla="*/ 1402183 w 1448836"/>
                <a:gd name="connsiteY36" fmla="*/ 1054359 h 1492983"/>
                <a:gd name="connsiteX37" fmla="*/ 1355530 w 1448836"/>
                <a:gd name="connsiteY37" fmla="*/ 998376 h 1492983"/>
                <a:gd name="connsiteX38" fmla="*/ 1318207 w 1448836"/>
                <a:gd name="connsiteY38" fmla="*/ 923731 h 1492983"/>
                <a:gd name="connsiteX39" fmla="*/ 1183969 w 1448836"/>
                <a:gd name="connsiteY39" fmla="*/ 704532 h 1492983"/>
                <a:gd name="connsiteX40" fmla="*/ 1066281 w 1448836"/>
                <a:gd name="connsiteY40" fmla="*/ 447869 h 1492983"/>
                <a:gd name="connsiteX41" fmla="*/ 1056950 w 1448836"/>
                <a:gd name="connsiteY41" fmla="*/ 419878 h 1492983"/>
                <a:gd name="connsiteX42" fmla="*/ 1047620 w 1448836"/>
                <a:gd name="connsiteY42" fmla="*/ 373225 h 1492983"/>
                <a:gd name="connsiteX43" fmla="*/ 1028959 w 1448836"/>
                <a:gd name="connsiteY43" fmla="*/ 326572 h 1492983"/>
                <a:gd name="connsiteX44" fmla="*/ 1019628 w 1448836"/>
                <a:gd name="connsiteY44" fmla="*/ 242596 h 1492983"/>
                <a:gd name="connsiteX45" fmla="*/ 991636 w 1448836"/>
                <a:gd name="connsiteY45" fmla="*/ 195943 h 1492983"/>
                <a:gd name="connsiteX46" fmla="*/ 972975 w 1448836"/>
                <a:gd name="connsiteY46" fmla="*/ 130629 h 1492983"/>
                <a:gd name="connsiteX47" fmla="*/ 954314 w 1448836"/>
                <a:gd name="connsiteY47" fmla="*/ 102637 h 1492983"/>
                <a:gd name="connsiteX48" fmla="*/ 954314 w 1448836"/>
                <a:gd name="connsiteY48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86567 w 1448836"/>
                <a:gd name="connsiteY11" fmla="*/ 942392 h 1492983"/>
                <a:gd name="connsiteX12" fmla="*/ 67905 w 1448836"/>
                <a:gd name="connsiteY12" fmla="*/ 970384 h 1492983"/>
                <a:gd name="connsiteX13" fmla="*/ 58575 w 1448836"/>
                <a:gd name="connsiteY13" fmla="*/ 1017037 h 1492983"/>
                <a:gd name="connsiteX14" fmla="*/ 39914 w 1448836"/>
                <a:gd name="connsiteY14" fmla="*/ 1073020 h 1492983"/>
                <a:gd name="connsiteX15" fmla="*/ 30583 w 1448836"/>
                <a:gd name="connsiteY15" fmla="*/ 1119674 h 1492983"/>
                <a:gd name="connsiteX16" fmla="*/ 11922 w 1448836"/>
                <a:gd name="connsiteY16" fmla="*/ 1175657 h 1492983"/>
                <a:gd name="connsiteX17" fmla="*/ 11922 w 1448836"/>
                <a:gd name="connsiteY17" fmla="*/ 1352939 h 1492983"/>
                <a:gd name="connsiteX18" fmla="*/ 67905 w 1448836"/>
                <a:gd name="connsiteY18" fmla="*/ 1408923 h 1492983"/>
                <a:gd name="connsiteX19" fmla="*/ 114559 w 1448836"/>
                <a:gd name="connsiteY19" fmla="*/ 1436914 h 1492983"/>
                <a:gd name="connsiteX20" fmla="*/ 133220 w 1448836"/>
                <a:gd name="connsiteY20" fmla="*/ 1455576 h 1492983"/>
                <a:gd name="connsiteX21" fmla="*/ 208708 w 1448836"/>
                <a:gd name="connsiteY21" fmla="*/ 1478972 h 1492983"/>
                <a:gd name="connsiteX22" fmla="*/ 301171 w 1448836"/>
                <a:gd name="connsiteY22" fmla="*/ 1492898 h 1492983"/>
                <a:gd name="connsiteX23" fmla="*/ 375816 w 1448836"/>
                <a:gd name="connsiteY23" fmla="*/ 1483567 h 1492983"/>
                <a:gd name="connsiteX24" fmla="*/ 422469 w 1448836"/>
                <a:gd name="connsiteY24" fmla="*/ 1464906 h 1492983"/>
                <a:gd name="connsiteX25" fmla="*/ 450461 w 1448836"/>
                <a:gd name="connsiteY25" fmla="*/ 1455576 h 1492983"/>
                <a:gd name="connsiteX26" fmla="*/ 469122 w 1448836"/>
                <a:gd name="connsiteY26" fmla="*/ 1436914 h 1492983"/>
                <a:gd name="connsiteX27" fmla="*/ 506444 w 1448836"/>
                <a:gd name="connsiteY27" fmla="*/ 1408923 h 1492983"/>
                <a:gd name="connsiteX28" fmla="*/ 753635 w 1448836"/>
                <a:gd name="connsiteY28" fmla="*/ 1366443 h 1492983"/>
                <a:gd name="connsiteX29" fmla="*/ 992903 w 1448836"/>
                <a:gd name="connsiteY29" fmla="*/ 1390261 h 1492983"/>
                <a:gd name="connsiteX30" fmla="*/ 1158603 w 1448836"/>
                <a:gd name="connsiteY30" fmla="*/ 1431898 h 1492983"/>
                <a:gd name="connsiteX31" fmla="*/ 1333117 w 1448836"/>
                <a:gd name="connsiteY31" fmla="*/ 1436070 h 1492983"/>
                <a:gd name="connsiteX32" fmla="*/ 1420844 w 1448836"/>
                <a:gd name="connsiteY32" fmla="*/ 1324947 h 1492983"/>
                <a:gd name="connsiteX33" fmla="*/ 1448836 w 1448836"/>
                <a:gd name="connsiteY33" fmla="*/ 1259633 h 1492983"/>
                <a:gd name="connsiteX34" fmla="*/ 1439505 w 1448836"/>
                <a:gd name="connsiteY34" fmla="*/ 1147665 h 1492983"/>
                <a:gd name="connsiteX35" fmla="*/ 1402183 w 1448836"/>
                <a:gd name="connsiteY35" fmla="*/ 1054359 h 1492983"/>
                <a:gd name="connsiteX36" fmla="*/ 1355530 w 1448836"/>
                <a:gd name="connsiteY36" fmla="*/ 998376 h 1492983"/>
                <a:gd name="connsiteX37" fmla="*/ 1318207 w 1448836"/>
                <a:gd name="connsiteY37" fmla="*/ 923731 h 1492983"/>
                <a:gd name="connsiteX38" fmla="*/ 1183969 w 1448836"/>
                <a:gd name="connsiteY38" fmla="*/ 704532 h 1492983"/>
                <a:gd name="connsiteX39" fmla="*/ 1066281 w 1448836"/>
                <a:gd name="connsiteY39" fmla="*/ 447869 h 1492983"/>
                <a:gd name="connsiteX40" fmla="*/ 1056950 w 1448836"/>
                <a:gd name="connsiteY40" fmla="*/ 419878 h 1492983"/>
                <a:gd name="connsiteX41" fmla="*/ 1047620 w 1448836"/>
                <a:gd name="connsiteY41" fmla="*/ 373225 h 1492983"/>
                <a:gd name="connsiteX42" fmla="*/ 1028959 w 1448836"/>
                <a:gd name="connsiteY42" fmla="*/ 326572 h 1492983"/>
                <a:gd name="connsiteX43" fmla="*/ 1019628 w 1448836"/>
                <a:gd name="connsiteY43" fmla="*/ 242596 h 1492983"/>
                <a:gd name="connsiteX44" fmla="*/ 991636 w 1448836"/>
                <a:gd name="connsiteY44" fmla="*/ 195943 h 1492983"/>
                <a:gd name="connsiteX45" fmla="*/ 972975 w 1448836"/>
                <a:gd name="connsiteY45" fmla="*/ 130629 h 1492983"/>
                <a:gd name="connsiteX46" fmla="*/ 954314 w 1448836"/>
                <a:gd name="connsiteY46" fmla="*/ 102637 h 1492983"/>
                <a:gd name="connsiteX47" fmla="*/ 954314 w 1448836"/>
                <a:gd name="connsiteY47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86567 w 1448836"/>
                <a:gd name="connsiteY10" fmla="*/ 942392 h 1492983"/>
                <a:gd name="connsiteX11" fmla="*/ 67905 w 1448836"/>
                <a:gd name="connsiteY11" fmla="*/ 970384 h 1492983"/>
                <a:gd name="connsiteX12" fmla="*/ 58575 w 1448836"/>
                <a:gd name="connsiteY12" fmla="*/ 1017037 h 1492983"/>
                <a:gd name="connsiteX13" fmla="*/ 39914 w 1448836"/>
                <a:gd name="connsiteY13" fmla="*/ 1073020 h 1492983"/>
                <a:gd name="connsiteX14" fmla="*/ 30583 w 1448836"/>
                <a:gd name="connsiteY14" fmla="*/ 1119674 h 1492983"/>
                <a:gd name="connsiteX15" fmla="*/ 11922 w 1448836"/>
                <a:gd name="connsiteY15" fmla="*/ 1175657 h 1492983"/>
                <a:gd name="connsiteX16" fmla="*/ 11922 w 1448836"/>
                <a:gd name="connsiteY16" fmla="*/ 1352939 h 1492983"/>
                <a:gd name="connsiteX17" fmla="*/ 67905 w 1448836"/>
                <a:gd name="connsiteY17" fmla="*/ 1408923 h 1492983"/>
                <a:gd name="connsiteX18" fmla="*/ 114559 w 1448836"/>
                <a:gd name="connsiteY18" fmla="*/ 1436914 h 1492983"/>
                <a:gd name="connsiteX19" fmla="*/ 133220 w 1448836"/>
                <a:gd name="connsiteY19" fmla="*/ 1455576 h 1492983"/>
                <a:gd name="connsiteX20" fmla="*/ 208708 w 1448836"/>
                <a:gd name="connsiteY20" fmla="*/ 1478972 h 1492983"/>
                <a:gd name="connsiteX21" fmla="*/ 301171 w 1448836"/>
                <a:gd name="connsiteY21" fmla="*/ 1492898 h 1492983"/>
                <a:gd name="connsiteX22" fmla="*/ 375816 w 1448836"/>
                <a:gd name="connsiteY22" fmla="*/ 1483567 h 1492983"/>
                <a:gd name="connsiteX23" fmla="*/ 422469 w 1448836"/>
                <a:gd name="connsiteY23" fmla="*/ 1464906 h 1492983"/>
                <a:gd name="connsiteX24" fmla="*/ 450461 w 1448836"/>
                <a:gd name="connsiteY24" fmla="*/ 1455576 h 1492983"/>
                <a:gd name="connsiteX25" fmla="*/ 469122 w 1448836"/>
                <a:gd name="connsiteY25" fmla="*/ 1436914 h 1492983"/>
                <a:gd name="connsiteX26" fmla="*/ 506444 w 1448836"/>
                <a:gd name="connsiteY26" fmla="*/ 1408923 h 1492983"/>
                <a:gd name="connsiteX27" fmla="*/ 753635 w 1448836"/>
                <a:gd name="connsiteY27" fmla="*/ 1366443 h 1492983"/>
                <a:gd name="connsiteX28" fmla="*/ 992903 w 1448836"/>
                <a:gd name="connsiteY28" fmla="*/ 1390261 h 1492983"/>
                <a:gd name="connsiteX29" fmla="*/ 1158603 w 1448836"/>
                <a:gd name="connsiteY29" fmla="*/ 1431898 h 1492983"/>
                <a:gd name="connsiteX30" fmla="*/ 1333117 w 1448836"/>
                <a:gd name="connsiteY30" fmla="*/ 1436070 h 1492983"/>
                <a:gd name="connsiteX31" fmla="*/ 1420844 w 1448836"/>
                <a:gd name="connsiteY31" fmla="*/ 1324947 h 1492983"/>
                <a:gd name="connsiteX32" fmla="*/ 1448836 w 1448836"/>
                <a:gd name="connsiteY32" fmla="*/ 1259633 h 1492983"/>
                <a:gd name="connsiteX33" fmla="*/ 1439505 w 1448836"/>
                <a:gd name="connsiteY33" fmla="*/ 1147665 h 1492983"/>
                <a:gd name="connsiteX34" fmla="*/ 1402183 w 1448836"/>
                <a:gd name="connsiteY34" fmla="*/ 1054359 h 1492983"/>
                <a:gd name="connsiteX35" fmla="*/ 1355530 w 1448836"/>
                <a:gd name="connsiteY35" fmla="*/ 998376 h 1492983"/>
                <a:gd name="connsiteX36" fmla="*/ 1318207 w 1448836"/>
                <a:gd name="connsiteY36" fmla="*/ 923731 h 1492983"/>
                <a:gd name="connsiteX37" fmla="*/ 1183969 w 1448836"/>
                <a:gd name="connsiteY37" fmla="*/ 704532 h 1492983"/>
                <a:gd name="connsiteX38" fmla="*/ 1066281 w 1448836"/>
                <a:gd name="connsiteY38" fmla="*/ 447869 h 1492983"/>
                <a:gd name="connsiteX39" fmla="*/ 1056950 w 1448836"/>
                <a:gd name="connsiteY39" fmla="*/ 419878 h 1492983"/>
                <a:gd name="connsiteX40" fmla="*/ 1047620 w 1448836"/>
                <a:gd name="connsiteY40" fmla="*/ 373225 h 1492983"/>
                <a:gd name="connsiteX41" fmla="*/ 1028959 w 1448836"/>
                <a:gd name="connsiteY41" fmla="*/ 326572 h 1492983"/>
                <a:gd name="connsiteX42" fmla="*/ 1019628 w 1448836"/>
                <a:gd name="connsiteY42" fmla="*/ 242596 h 1492983"/>
                <a:gd name="connsiteX43" fmla="*/ 991636 w 1448836"/>
                <a:gd name="connsiteY43" fmla="*/ 195943 h 1492983"/>
                <a:gd name="connsiteX44" fmla="*/ 972975 w 1448836"/>
                <a:gd name="connsiteY44" fmla="*/ 130629 h 1492983"/>
                <a:gd name="connsiteX45" fmla="*/ 954314 w 1448836"/>
                <a:gd name="connsiteY45" fmla="*/ 102637 h 1492983"/>
                <a:gd name="connsiteX46" fmla="*/ 954314 w 1448836"/>
                <a:gd name="connsiteY46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86567 w 1448836"/>
                <a:gd name="connsiteY9" fmla="*/ 942392 h 1492983"/>
                <a:gd name="connsiteX10" fmla="*/ 67905 w 1448836"/>
                <a:gd name="connsiteY10" fmla="*/ 970384 h 1492983"/>
                <a:gd name="connsiteX11" fmla="*/ 58575 w 1448836"/>
                <a:gd name="connsiteY11" fmla="*/ 1017037 h 1492983"/>
                <a:gd name="connsiteX12" fmla="*/ 39914 w 1448836"/>
                <a:gd name="connsiteY12" fmla="*/ 1073020 h 1492983"/>
                <a:gd name="connsiteX13" fmla="*/ 30583 w 1448836"/>
                <a:gd name="connsiteY13" fmla="*/ 1119674 h 1492983"/>
                <a:gd name="connsiteX14" fmla="*/ 11922 w 1448836"/>
                <a:gd name="connsiteY14" fmla="*/ 1175657 h 1492983"/>
                <a:gd name="connsiteX15" fmla="*/ 11922 w 1448836"/>
                <a:gd name="connsiteY15" fmla="*/ 1352939 h 1492983"/>
                <a:gd name="connsiteX16" fmla="*/ 67905 w 1448836"/>
                <a:gd name="connsiteY16" fmla="*/ 1408923 h 1492983"/>
                <a:gd name="connsiteX17" fmla="*/ 114559 w 1448836"/>
                <a:gd name="connsiteY17" fmla="*/ 1436914 h 1492983"/>
                <a:gd name="connsiteX18" fmla="*/ 133220 w 1448836"/>
                <a:gd name="connsiteY18" fmla="*/ 1455576 h 1492983"/>
                <a:gd name="connsiteX19" fmla="*/ 208708 w 1448836"/>
                <a:gd name="connsiteY19" fmla="*/ 1478972 h 1492983"/>
                <a:gd name="connsiteX20" fmla="*/ 301171 w 1448836"/>
                <a:gd name="connsiteY20" fmla="*/ 1492898 h 1492983"/>
                <a:gd name="connsiteX21" fmla="*/ 375816 w 1448836"/>
                <a:gd name="connsiteY21" fmla="*/ 1483567 h 1492983"/>
                <a:gd name="connsiteX22" fmla="*/ 422469 w 1448836"/>
                <a:gd name="connsiteY22" fmla="*/ 1464906 h 1492983"/>
                <a:gd name="connsiteX23" fmla="*/ 450461 w 1448836"/>
                <a:gd name="connsiteY23" fmla="*/ 1455576 h 1492983"/>
                <a:gd name="connsiteX24" fmla="*/ 469122 w 1448836"/>
                <a:gd name="connsiteY24" fmla="*/ 1436914 h 1492983"/>
                <a:gd name="connsiteX25" fmla="*/ 506444 w 1448836"/>
                <a:gd name="connsiteY25" fmla="*/ 1408923 h 1492983"/>
                <a:gd name="connsiteX26" fmla="*/ 753635 w 1448836"/>
                <a:gd name="connsiteY26" fmla="*/ 1366443 h 1492983"/>
                <a:gd name="connsiteX27" fmla="*/ 992903 w 1448836"/>
                <a:gd name="connsiteY27" fmla="*/ 1390261 h 1492983"/>
                <a:gd name="connsiteX28" fmla="*/ 1158603 w 1448836"/>
                <a:gd name="connsiteY28" fmla="*/ 1431898 h 1492983"/>
                <a:gd name="connsiteX29" fmla="*/ 1333117 w 1448836"/>
                <a:gd name="connsiteY29" fmla="*/ 1436070 h 1492983"/>
                <a:gd name="connsiteX30" fmla="*/ 1420844 w 1448836"/>
                <a:gd name="connsiteY30" fmla="*/ 1324947 h 1492983"/>
                <a:gd name="connsiteX31" fmla="*/ 1448836 w 1448836"/>
                <a:gd name="connsiteY31" fmla="*/ 1259633 h 1492983"/>
                <a:gd name="connsiteX32" fmla="*/ 1439505 w 1448836"/>
                <a:gd name="connsiteY32" fmla="*/ 1147665 h 1492983"/>
                <a:gd name="connsiteX33" fmla="*/ 1402183 w 1448836"/>
                <a:gd name="connsiteY33" fmla="*/ 1054359 h 1492983"/>
                <a:gd name="connsiteX34" fmla="*/ 1355530 w 1448836"/>
                <a:gd name="connsiteY34" fmla="*/ 998376 h 1492983"/>
                <a:gd name="connsiteX35" fmla="*/ 1318207 w 1448836"/>
                <a:gd name="connsiteY35" fmla="*/ 923731 h 1492983"/>
                <a:gd name="connsiteX36" fmla="*/ 1183969 w 1448836"/>
                <a:gd name="connsiteY36" fmla="*/ 704532 h 1492983"/>
                <a:gd name="connsiteX37" fmla="*/ 1066281 w 1448836"/>
                <a:gd name="connsiteY37" fmla="*/ 447869 h 1492983"/>
                <a:gd name="connsiteX38" fmla="*/ 1056950 w 1448836"/>
                <a:gd name="connsiteY38" fmla="*/ 419878 h 1492983"/>
                <a:gd name="connsiteX39" fmla="*/ 1047620 w 1448836"/>
                <a:gd name="connsiteY39" fmla="*/ 373225 h 1492983"/>
                <a:gd name="connsiteX40" fmla="*/ 1028959 w 1448836"/>
                <a:gd name="connsiteY40" fmla="*/ 326572 h 1492983"/>
                <a:gd name="connsiteX41" fmla="*/ 1019628 w 1448836"/>
                <a:gd name="connsiteY41" fmla="*/ 242596 h 1492983"/>
                <a:gd name="connsiteX42" fmla="*/ 991636 w 1448836"/>
                <a:gd name="connsiteY42" fmla="*/ 195943 h 1492983"/>
                <a:gd name="connsiteX43" fmla="*/ 972975 w 1448836"/>
                <a:gd name="connsiteY43" fmla="*/ 130629 h 1492983"/>
                <a:gd name="connsiteX44" fmla="*/ 954314 w 1448836"/>
                <a:gd name="connsiteY44" fmla="*/ 102637 h 1492983"/>
                <a:gd name="connsiteX45" fmla="*/ 954314 w 1448836"/>
                <a:gd name="connsiteY45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66281 w 1448836"/>
                <a:gd name="connsiteY36" fmla="*/ 44786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47620 w 1448836"/>
                <a:gd name="connsiteY37" fmla="*/ 37322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19628 w 1448836"/>
                <a:gd name="connsiteY38" fmla="*/ 242596 h 1492983"/>
                <a:gd name="connsiteX39" fmla="*/ 991636 w 1448836"/>
                <a:gd name="connsiteY39" fmla="*/ 195943 h 1492983"/>
                <a:gd name="connsiteX40" fmla="*/ 972975 w 1448836"/>
                <a:gd name="connsiteY40" fmla="*/ 130629 h 1492983"/>
                <a:gd name="connsiteX41" fmla="*/ 954314 w 1448836"/>
                <a:gd name="connsiteY41" fmla="*/ 102637 h 1492983"/>
                <a:gd name="connsiteX42" fmla="*/ 954314 w 1448836"/>
                <a:gd name="connsiteY42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9163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54314 w 1448836"/>
                <a:gd name="connsiteY39" fmla="*/ 102637 h 1492983"/>
                <a:gd name="connsiteX40" fmla="*/ 954314 w 1448836"/>
                <a:gd name="connsiteY40" fmla="*/ 0 h 1492983"/>
                <a:gd name="connsiteX0" fmla="*/ 310501 w 1448836"/>
                <a:gd name="connsiteY0" fmla="*/ 242596 h 1492983"/>
                <a:gd name="connsiteX1" fmla="*/ 319832 w 1448836"/>
                <a:gd name="connsiteY1" fmla="*/ 298580 h 1492983"/>
                <a:gd name="connsiteX2" fmla="*/ 329163 w 1448836"/>
                <a:gd name="connsiteY2" fmla="*/ 335902 h 1492983"/>
                <a:gd name="connsiteX3" fmla="*/ 263848 w 1448836"/>
                <a:gd name="connsiteY3" fmla="*/ 587829 h 1492983"/>
                <a:gd name="connsiteX4" fmla="*/ 245187 w 1448836"/>
                <a:gd name="connsiteY4" fmla="*/ 615820 h 1492983"/>
                <a:gd name="connsiteX5" fmla="*/ 235856 w 1448836"/>
                <a:gd name="connsiteY5" fmla="*/ 699796 h 1492983"/>
                <a:gd name="connsiteX6" fmla="*/ 207865 w 1448836"/>
                <a:gd name="connsiteY6" fmla="*/ 737118 h 1492983"/>
                <a:gd name="connsiteX7" fmla="*/ 86567 w 1448836"/>
                <a:gd name="connsiteY7" fmla="*/ 942392 h 1492983"/>
                <a:gd name="connsiteX8" fmla="*/ 67905 w 1448836"/>
                <a:gd name="connsiteY8" fmla="*/ 970384 h 1492983"/>
                <a:gd name="connsiteX9" fmla="*/ 58575 w 1448836"/>
                <a:gd name="connsiteY9" fmla="*/ 1017037 h 1492983"/>
                <a:gd name="connsiteX10" fmla="*/ 39914 w 1448836"/>
                <a:gd name="connsiteY10" fmla="*/ 1073020 h 1492983"/>
                <a:gd name="connsiteX11" fmla="*/ 30583 w 1448836"/>
                <a:gd name="connsiteY11" fmla="*/ 1119674 h 1492983"/>
                <a:gd name="connsiteX12" fmla="*/ 11922 w 1448836"/>
                <a:gd name="connsiteY12" fmla="*/ 1175657 h 1492983"/>
                <a:gd name="connsiteX13" fmla="*/ 11922 w 1448836"/>
                <a:gd name="connsiteY13" fmla="*/ 1352939 h 1492983"/>
                <a:gd name="connsiteX14" fmla="*/ 67905 w 1448836"/>
                <a:gd name="connsiteY14" fmla="*/ 1408923 h 1492983"/>
                <a:gd name="connsiteX15" fmla="*/ 114559 w 1448836"/>
                <a:gd name="connsiteY15" fmla="*/ 1436914 h 1492983"/>
                <a:gd name="connsiteX16" fmla="*/ 133220 w 1448836"/>
                <a:gd name="connsiteY16" fmla="*/ 1455576 h 1492983"/>
                <a:gd name="connsiteX17" fmla="*/ 208708 w 1448836"/>
                <a:gd name="connsiteY17" fmla="*/ 1478972 h 1492983"/>
                <a:gd name="connsiteX18" fmla="*/ 301171 w 1448836"/>
                <a:gd name="connsiteY18" fmla="*/ 1492898 h 1492983"/>
                <a:gd name="connsiteX19" fmla="*/ 375816 w 1448836"/>
                <a:gd name="connsiteY19" fmla="*/ 1483567 h 1492983"/>
                <a:gd name="connsiteX20" fmla="*/ 422469 w 1448836"/>
                <a:gd name="connsiteY20" fmla="*/ 1464906 h 1492983"/>
                <a:gd name="connsiteX21" fmla="*/ 450461 w 1448836"/>
                <a:gd name="connsiteY21" fmla="*/ 1455576 h 1492983"/>
                <a:gd name="connsiteX22" fmla="*/ 469122 w 1448836"/>
                <a:gd name="connsiteY22" fmla="*/ 1436914 h 1492983"/>
                <a:gd name="connsiteX23" fmla="*/ 506444 w 1448836"/>
                <a:gd name="connsiteY23" fmla="*/ 1408923 h 1492983"/>
                <a:gd name="connsiteX24" fmla="*/ 753635 w 1448836"/>
                <a:gd name="connsiteY24" fmla="*/ 1366443 h 1492983"/>
                <a:gd name="connsiteX25" fmla="*/ 992903 w 1448836"/>
                <a:gd name="connsiteY25" fmla="*/ 1390261 h 1492983"/>
                <a:gd name="connsiteX26" fmla="*/ 1158603 w 1448836"/>
                <a:gd name="connsiteY26" fmla="*/ 1431898 h 1492983"/>
                <a:gd name="connsiteX27" fmla="*/ 1333117 w 1448836"/>
                <a:gd name="connsiteY27" fmla="*/ 1436070 h 1492983"/>
                <a:gd name="connsiteX28" fmla="*/ 1420844 w 1448836"/>
                <a:gd name="connsiteY28" fmla="*/ 1324947 h 1492983"/>
                <a:gd name="connsiteX29" fmla="*/ 1448836 w 1448836"/>
                <a:gd name="connsiteY29" fmla="*/ 1259633 h 1492983"/>
                <a:gd name="connsiteX30" fmla="*/ 1439505 w 1448836"/>
                <a:gd name="connsiteY30" fmla="*/ 1147665 h 1492983"/>
                <a:gd name="connsiteX31" fmla="*/ 1402183 w 1448836"/>
                <a:gd name="connsiteY31" fmla="*/ 1054359 h 1492983"/>
                <a:gd name="connsiteX32" fmla="*/ 1355530 w 1448836"/>
                <a:gd name="connsiteY32" fmla="*/ 998376 h 1492983"/>
                <a:gd name="connsiteX33" fmla="*/ 1318207 w 1448836"/>
                <a:gd name="connsiteY33" fmla="*/ 923731 h 1492983"/>
                <a:gd name="connsiteX34" fmla="*/ 1183969 w 1448836"/>
                <a:gd name="connsiteY34" fmla="*/ 704532 h 1492983"/>
                <a:gd name="connsiteX35" fmla="*/ 1020332 w 1448836"/>
                <a:gd name="connsiteY35" fmla="*/ 493819 h 1492983"/>
                <a:gd name="connsiteX36" fmla="*/ 983291 w 1448836"/>
                <a:gd name="connsiteY36" fmla="*/ 354845 h 1492983"/>
                <a:gd name="connsiteX37" fmla="*/ 964066 w 1448836"/>
                <a:gd name="connsiteY37" fmla="*/ 195943 h 1492983"/>
                <a:gd name="connsiteX38" fmla="*/ 954314 w 1448836"/>
                <a:gd name="connsiteY38" fmla="*/ 102637 h 1492983"/>
                <a:gd name="connsiteX39" fmla="*/ 954314 w 1448836"/>
                <a:gd name="connsiteY39" fmla="*/ 0 h 1492983"/>
                <a:gd name="connsiteX0" fmla="*/ 319832 w 1448836"/>
                <a:gd name="connsiteY0" fmla="*/ 298580 h 1492983"/>
                <a:gd name="connsiteX1" fmla="*/ 329163 w 1448836"/>
                <a:gd name="connsiteY1" fmla="*/ 335902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19832 w 1448836"/>
                <a:gd name="connsiteY0" fmla="*/ 298580 h 1492983"/>
                <a:gd name="connsiteX1" fmla="*/ 315378 w 1448836"/>
                <a:gd name="connsiteY1" fmla="*/ 386447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57734 w 1451040"/>
                <a:gd name="connsiteY31" fmla="*/ 998376 h 1492983"/>
                <a:gd name="connsiteX32" fmla="*/ 1320411 w 1451040"/>
                <a:gd name="connsiteY32" fmla="*/ 923731 h 1492983"/>
                <a:gd name="connsiteX33" fmla="*/ 1186173 w 1451040"/>
                <a:gd name="connsiteY33" fmla="*/ 704532 h 1492983"/>
                <a:gd name="connsiteX34" fmla="*/ 1022536 w 1451040"/>
                <a:gd name="connsiteY34" fmla="*/ 493819 h 1492983"/>
                <a:gd name="connsiteX35" fmla="*/ 985495 w 1451040"/>
                <a:gd name="connsiteY35" fmla="*/ 354845 h 1492983"/>
                <a:gd name="connsiteX36" fmla="*/ 966270 w 1451040"/>
                <a:gd name="connsiteY36" fmla="*/ 195943 h 1492983"/>
                <a:gd name="connsiteX37" fmla="*/ 956518 w 1451040"/>
                <a:gd name="connsiteY37" fmla="*/ 102637 h 1492983"/>
                <a:gd name="connsiteX38" fmla="*/ 956518 w 1451040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20411 w 1451040"/>
                <a:gd name="connsiteY31" fmla="*/ 923731 h 1492983"/>
                <a:gd name="connsiteX32" fmla="*/ 1186173 w 1451040"/>
                <a:gd name="connsiteY32" fmla="*/ 704532 h 1492983"/>
                <a:gd name="connsiteX33" fmla="*/ 1022536 w 1451040"/>
                <a:gd name="connsiteY33" fmla="*/ 493819 h 1492983"/>
                <a:gd name="connsiteX34" fmla="*/ 985495 w 1451040"/>
                <a:gd name="connsiteY34" fmla="*/ 354845 h 1492983"/>
                <a:gd name="connsiteX35" fmla="*/ 966270 w 1451040"/>
                <a:gd name="connsiteY35" fmla="*/ 195943 h 1492983"/>
                <a:gd name="connsiteX36" fmla="*/ 956518 w 1451040"/>
                <a:gd name="connsiteY36" fmla="*/ 102637 h 1492983"/>
                <a:gd name="connsiteX37" fmla="*/ 956518 w 1451040"/>
                <a:gd name="connsiteY37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38060 w 1451040"/>
                <a:gd name="connsiteY3" fmla="*/ 699796 h 1492983"/>
                <a:gd name="connsiteX4" fmla="*/ 210069 w 1451040"/>
                <a:gd name="connsiteY4" fmla="*/ 737118 h 1492983"/>
                <a:gd name="connsiteX5" fmla="*/ 88771 w 1451040"/>
                <a:gd name="connsiteY5" fmla="*/ 942392 h 1492983"/>
                <a:gd name="connsiteX6" fmla="*/ 70109 w 1451040"/>
                <a:gd name="connsiteY6" fmla="*/ 970384 h 1492983"/>
                <a:gd name="connsiteX7" fmla="*/ 60779 w 1451040"/>
                <a:gd name="connsiteY7" fmla="*/ 1017037 h 1492983"/>
                <a:gd name="connsiteX8" fmla="*/ 42118 w 1451040"/>
                <a:gd name="connsiteY8" fmla="*/ 1073020 h 1492983"/>
                <a:gd name="connsiteX9" fmla="*/ 32787 w 1451040"/>
                <a:gd name="connsiteY9" fmla="*/ 1119674 h 1492983"/>
                <a:gd name="connsiteX10" fmla="*/ 14126 w 1451040"/>
                <a:gd name="connsiteY10" fmla="*/ 1175657 h 1492983"/>
                <a:gd name="connsiteX11" fmla="*/ 9531 w 1451040"/>
                <a:gd name="connsiteY11" fmla="*/ 1316179 h 1492983"/>
                <a:gd name="connsiteX12" fmla="*/ 70109 w 1451040"/>
                <a:gd name="connsiteY12" fmla="*/ 1408923 h 1492983"/>
                <a:gd name="connsiteX13" fmla="*/ 116763 w 1451040"/>
                <a:gd name="connsiteY13" fmla="*/ 1436914 h 1492983"/>
                <a:gd name="connsiteX14" fmla="*/ 135424 w 1451040"/>
                <a:gd name="connsiteY14" fmla="*/ 1455576 h 1492983"/>
                <a:gd name="connsiteX15" fmla="*/ 210912 w 1451040"/>
                <a:gd name="connsiteY15" fmla="*/ 1478972 h 1492983"/>
                <a:gd name="connsiteX16" fmla="*/ 303375 w 1451040"/>
                <a:gd name="connsiteY16" fmla="*/ 1492898 h 1492983"/>
                <a:gd name="connsiteX17" fmla="*/ 378020 w 1451040"/>
                <a:gd name="connsiteY17" fmla="*/ 1483567 h 1492983"/>
                <a:gd name="connsiteX18" fmla="*/ 424673 w 1451040"/>
                <a:gd name="connsiteY18" fmla="*/ 1464906 h 1492983"/>
                <a:gd name="connsiteX19" fmla="*/ 452665 w 1451040"/>
                <a:gd name="connsiteY19" fmla="*/ 1455576 h 1492983"/>
                <a:gd name="connsiteX20" fmla="*/ 471326 w 1451040"/>
                <a:gd name="connsiteY20" fmla="*/ 1436914 h 1492983"/>
                <a:gd name="connsiteX21" fmla="*/ 508648 w 1451040"/>
                <a:gd name="connsiteY21" fmla="*/ 1408923 h 1492983"/>
                <a:gd name="connsiteX22" fmla="*/ 755839 w 1451040"/>
                <a:gd name="connsiteY22" fmla="*/ 1366443 h 1492983"/>
                <a:gd name="connsiteX23" fmla="*/ 995107 w 1451040"/>
                <a:gd name="connsiteY23" fmla="*/ 1390261 h 1492983"/>
                <a:gd name="connsiteX24" fmla="*/ 1160807 w 1451040"/>
                <a:gd name="connsiteY24" fmla="*/ 1431898 h 1492983"/>
                <a:gd name="connsiteX25" fmla="*/ 1335321 w 1451040"/>
                <a:gd name="connsiteY25" fmla="*/ 1436070 h 1492983"/>
                <a:gd name="connsiteX26" fmla="*/ 1423048 w 1451040"/>
                <a:gd name="connsiteY26" fmla="*/ 1324947 h 1492983"/>
                <a:gd name="connsiteX27" fmla="*/ 1451040 w 1451040"/>
                <a:gd name="connsiteY27" fmla="*/ 1259633 h 1492983"/>
                <a:gd name="connsiteX28" fmla="*/ 1441709 w 1451040"/>
                <a:gd name="connsiteY28" fmla="*/ 1147665 h 1492983"/>
                <a:gd name="connsiteX29" fmla="*/ 1404387 w 1451040"/>
                <a:gd name="connsiteY29" fmla="*/ 1054359 h 1492983"/>
                <a:gd name="connsiteX30" fmla="*/ 1320411 w 1451040"/>
                <a:gd name="connsiteY30" fmla="*/ 923731 h 1492983"/>
                <a:gd name="connsiteX31" fmla="*/ 1186173 w 1451040"/>
                <a:gd name="connsiteY31" fmla="*/ 704532 h 1492983"/>
                <a:gd name="connsiteX32" fmla="*/ 1022536 w 1451040"/>
                <a:gd name="connsiteY32" fmla="*/ 493819 h 1492983"/>
                <a:gd name="connsiteX33" fmla="*/ 985495 w 1451040"/>
                <a:gd name="connsiteY33" fmla="*/ 354845 h 1492983"/>
                <a:gd name="connsiteX34" fmla="*/ 966270 w 1451040"/>
                <a:gd name="connsiteY34" fmla="*/ 195943 h 1492983"/>
                <a:gd name="connsiteX35" fmla="*/ 956518 w 1451040"/>
                <a:gd name="connsiteY35" fmla="*/ 102637 h 1492983"/>
                <a:gd name="connsiteX36" fmla="*/ 956518 w 1451040"/>
                <a:gd name="connsiteY36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22536 w 1451040"/>
                <a:gd name="connsiteY31" fmla="*/ 49381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63890 w 1451040"/>
                <a:gd name="connsiteY31" fmla="*/ 55814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063890 w 1451040"/>
                <a:gd name="connsiteY30" fmla="*/ 558149 h 1492983"/>
                <a:gd name="connsiteX31" fmla="*/ 985495 w 1451040"/>
                <a:gd name="connsiteY31" fmla="*/ 354845 h 1492983"/>
                <a:gd name="connsiteX32" fmla="*/ 966270 w 1451040"/>
                <a:gd name="connsiteY32" fmla="*/ 195943 h 1492983"/>
                <a:gd name="connsiteX33" fmla="*/ 956518 w 1451040"/>
                <a:gd name="connsiteY33" fmla="*/ 102637 h 1492983"/>
                <a:gd name="connsiteX34" fmla="*/ 956518 w 1451040"/>
                <a:gd name="connsiteY34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471326 w 1451040"/>
                <a:gd name="connsiteY18" fmla="*/ 1436914 h 1492983"/>
                <a:gd name="connsiteX19" fmla="*/ 508648 w 1451040"/>
                <a:gd name="connsiteY19" fmla="*/ 1408923 h 1492983"/>
                <a:gd name="connsiteX20" fmla="*/ 755839 w 1451040"/>
                <a:gd name="connsiteY20" fmla="*/ 1366443 h 1492983"/>
                <a:gd name="connsiteX21" fmla="*/ 995107 w 1451040"/>
                <a:gd name="connsiteY21" fmla="*/ 1390261 h 1492983"/>
                <a:gd name="connsiteX22" fmla="*/ 1160807 w 1451040"/>
                <a:gd name="connsiteY22" fmla="*/ 1431898 h 1492983"/>
                <a:gd name="connsiteX23" fmla="*/ 1335321 w 1451040"/>
                <a:gd name="connsiteY23" fmla="*/ 1436070 h 1492983"/>
                <a:gd name="connsiteX24" fmla="*/ 1423048 w 1451040"/>
                <a:gd name="connsiteY24" fmla="*/ 1324947 h 1492983"/>
                <a:gd name="connsiteX25" fmla="*/ 1451040 w 1451040"/>
                <a:gd name="connsiteY25" fmla="*/ 1259633 h 1492983"/>
                <a:gd name="connsiteX26" fmla="*/ 1441709 w 1451040"/>
                <a:gd name="connsiteY26" fmla="*/ 1147665 h 1492983"/>
                <a:gd name="connsiteX27" fmla="*/ 1404387 w 1451040"/>
                <a:gd name="connsiteY27" fmla="*/ 1054359 h 1492983"/>
                <a:gd name="connsiteX28" fmla="*/ 1320411 w 1451040"/>
                <a:gd name="connsiteY28" fmla="*/ 923731 h 1492983"/>
                <a:gd name="connsiteX29" fmla="*/ 1063890 w 1451040"/>
                <a:gd name="connsiteY29" fmla="*/ 558149 h 1492983"/>
                <a:gd name="connsiteX30" fmla="*/ 985495 w 1451040"/>
                <a:gd name="connsiteY30" fmla="*/ 354845 h 1492983"/>
                <a:gd name="connsiteX31" fmla="*/ 966270 w 1451040"/>
                <a:gd name="connsiteY31" fmla="*/ 195943 h 1492983"/>
                <a:gd name="connsiteX32" fmla="*/ 956518 w 1451040"/>
                <a:gd name="connsiteY32" fmla="*/ 102637 h 1492983"/>
                <a:gd name="connsiteX33" fmla="*/ 956518 w 1451040"/>
                <a:gd name="connsiteY33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508648 w 1451040"/>
                <a:gd name="connsiteY18" fmla="*/ 1408923 h 1492983"/>
                <a:gd name="connsiteX19" fmla="*/ 755839 w 1451040"/>
                <a:gd name="connsiteY19" fmla="*/ 1366443 h 1492983"/>
                <a:gd name="connsiteX20" fmla="*/ 995107 w 1451040"/>
                <a:gd name="connsiteY20" fmla="*/ 1390261 h 1492983"/>
                <a:gd name="connsiteX21" fmla="*/ 1160807 w 1451040"/>
                <a:gd name="connsiteY21" fmla="*/ 1431898 h 1492983"/>
                <a:gd name="connsiteX22" fmla="*/ 1335321 w 1451040"/>
                <a:gd name="connsiteY22" fmla="*/ 1436070 h 1492983"/>
                <a:gd name="connsiteX23" fmla="*/ 1423048 w 1451040"/>
                <a:gd name="connsiteY23" fmla="*/ 1324947 h 1492983"/>
                <a:gd name="connsiteX24" fmla="*/ 1451040 w 1451040"/>
                <a:gd name="connsiteY24" fmla="*/ 1259633 h 1492983"/>
                <a:gd name="connsiteX25" fmla="*/ 1441709 w 1451040"/>
                <a:gd name="connsiteY25" fmla="*/ 1147665 h 1492983"/>
                <a:gd name="connsiteX26" fmla="*/ 1404387 w 1451040"/>
                <a:gd name="connsiteY26" fmla="*/ 1054359 h 1492983"/>
                <a:gd name="connsiteX27" fmla="*/ 1320411 w 1451040"/>
                <a:gd name="connsiteY27" fmla="*/ 923731 h 1492983"/>
                <a:gd name="connsiteX28" fmla="*/ 1063890 w 1451040"/>
                <a:gd name="connsiteY28" fmla="*/ 558149 h 1492983"/>
                <a:gd name="connsiteX29" fmla="*/ 985495 w 1451040"/>
                <a:gd name="connsiteY29" fmla="*/ 354845 h 1492983"/>
                <a:gd name="connsiteX30" fmla="*/ 966270 w 1451040"/>
                <a:gd name="connsiteY30" fmla="*/ 195943 h 1492983"/>
                <a:gd name="connsiteX31" fmla="*/ 956518 w 1451040"/>
                <a:gd name="connsiteY31" fmla="*/ 102637 h 1492983"/>
                <a:gd name="connsiteX32" fmla="*/ 956518 w 1451040"/>
                <a:gd name="connsiteY32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08648 w 1451040"/>
                <a:gd name="connsiteY17" fmla="*/ 1408923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31623 w 1451040"/>
                <a:gd name="connsiteY17" fmla="*/ 1413518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32787 w 1451040"/>
                <a:gd name="connsiteY6" fmla="*/ 1119674 h 1492983"/>
                <a:gd name="connsiteX7" fmla="*/ 14126 w 1451040"/>
                <a:gd name="connsiteY7" fmla="*/ 1175657 h 1492983"/>
                <a:gd name="connsiteX8" fmla="*/ 9531 w 1451040"/>
                <a:gd name="connsiteY8" fmla="*/ 1316179 h 1492983"/>
                <a:gd name="connsiteX9" fmla="*/ 70109 w 1451040"/>
                <a:gd name="connsiteY9" fmla="*/ 1408923 h 1492983"/>
                <a:gd name="connsiteX10" fmla="*/ 116763 w 1451040"/>
                <a:gd name="connsiteY10" fmla="*/ 1436914 h 1492983"/>
                <a:gd name="connsiteX11" fmla="*/ 135424 w 1451040"/>
                <a:gd name="connsiteY11" fmla="*/ 1455576 h 1492983"/>
                <a:gd name="connsiteX12" fmla="*/ 210912 w 1451040"/>
                <a:gd name="connsiteY12" fmla="*/ 1478972 h 1492983"/>
                <a:gd name="connsiteX13" fmla="*/ 303375 w 1451040"/>
                <a:gd name="connsiteY13" fmla="*/ 1492898 h 1492983"/>
                <a:gd name="connsiteX14" fmla="*/ 378020 w 1451040"/>
                <a:gd name="connsiteY14" fmla="*/ 1483567 h 1492983"/>
                <a:gd name="connsiteX15" fmla="*/ 424673 w 1451040"/>
                <a:gd name="connsiteY15" fmla="*/ 1464906 h 1492983"/>
                <a:gd name="connsiteX16" fmla="*/ 531623 w 1451040"/>
                <a:gd name="connsiteY16" fmla="*/ 1413518 h 1492983"/>
                <a:gd name="connsiteX17" fmla="*/ 755839 w 1451040"/>
                <a:gd name="connsiteY17" fmla="*/ 1366443 h 1492983"/>
                <a:gd name="connsiteX18" fmla="*/ 995107 w 1451040"/>
                <a:gd name="connsiteY18" fmla="*/ 1390261 h 1492983"/>
                <a:gd name="connsiteX19" fmla="*/ 1160807 w 1451040"/>
                <a:gd name="connsiteY19" fmla="*/ 1431898 h 1492983"/>
                <a:gd name="connsiteX20" fmla="*/ 1335321 w 1451040"/>
                <a:gd name="connsiteY20" fmla="*/ 1436070 h 1492983"/>
                <a:gd name="connsiteX21" fmla="*/ 1423048 w 1451040"/>
                <a:gd name="connsiteY21" fmla="*/ 1324947 h 1492983"/>
                <a:gd name="connsiteX22" fmla="*/ 1451040 w 1451040"/>
                <a:gd name="connsiteY22" fmla="*/ 1259633 h 1492983"/>
                <a:gd name="connsiteX23" fmla="*/ 1441709 w 1451040"/>
                <a:gd name="connsiteY23" fmla="*/ 1147665 h 1492983"/>
                <a:gd name="connsiteX24" fmla="*/ 1404387 w 1451040"/>
                <a:gd name="connsiteY24" fmla="*/ 1054359 h 1492983"/>
                <a:gd name="connsiteX25" fmla="*/ 1320411 w 1451040"/>
                <a:gd name="connsiteY25" fmla="*/ 923731 h 1492983"/>
                <a:gd name="connsiteX26" fmla="*/ 1063890 w 1451040"/>
                <a:gd name="connsiteY26" fmla="*/ 558149 h 1492983"/>
                <a:gd name="connsiteX27" fmla="*/ 985495 w 1451040"/>
                <a:gd name="connsiteY27" fmla="*/ 354845 h 1492983"/>
                <a:gd name="connsiteX28" fmla="*/ 966270 w 1451040"/>
                <a:gd name="connsiteY28" fmla="*/ 195943 h 1492983"/>
                <a:gd name="connsiteX29" fmla="*/ 956518 w 1451040"/>
                <a:gd name="connsiteY29" fmla="*/ 102637 h 1492983"/>
                <a:gd name="connsiteX30" fmla="*/ 956518 w 1451040"/>
                <a:gd name="connsiteY30" fmla="*/ 0 h 1492983"/>
                <a:gd name="connsiteX0" fmla="*/ 323076 w 1452080"/>
                <a:gd name="connsiteY0" fmla="*/ 298580 h 1492983"/>
                <a:gd name="connsiteX1" fmla="*/ 318622 w 1452080"/>
                <a:gd name="connsiteY1" fmla="*/ 386447 h 1492983"/>
                <a:gd name="connsiteX2" fmla="*/ 267092 w 1452080"/>
                <a:gd name="connsiteY2" fmla="*/ 587829 h 1492983"/>
                <a:gd name="connsiteX3" fmla="*/ 211109 w 1452080"/>
                <a:gd name="connsiteY3" fmla="*/ 737118 h 1492983"/>
                <a:gd name="connsiteX4" fmla="*/ 89811 w 1452080"/>
                <a:gd name="connsiteY4" fmla="*/ 942392 h 1492983"/>
                <a:gd name="connsiteX5" fmla="*/ 61819 w 1452080"/>
                <a:gd name="connsiteY5" fmla="*/ 1017037 h 1492983"/>
                <a:gd name="connsiteX6" fmla="*/ 15166 w 1452080"/>
                <a:gd name="connsiteY6" fmla="*/ 1175657 h 1492983"/>
                <a:gd name="connsiteX7" fmla="*/ 10571 w 1452080"/>
                <a:gd name="connsiteY7" fmla="*/ 1316179 h 1492983"/>
                <a:gd name="connsiteX8" fmla="*/ 71149 w 1452080"/>
                <a:gd name="connsiteY8" fmla="*/ 1408923 h 1492983"/>
                <a:gd name="connsiteX9" fmla="*/ 117803 w 1452080"/>
                <a:gd name="connsiteY9" fmla="*/ 1436914 h 1492983"/>
                <a:gd name="connsiteX10" fmla="*/ 136464 w 1452080"/>
                <a:gd name="connsiteY10" fmla="*/ 1455576 h 1492983"/>
                <a:gd name="connsiteX11" fmla="*/ 211952 w 1452080"/>
                <a:gd name="connsiteY11" fmla="*/ 1478972 h 1492983"/>
                <a:gd name="connsiteX12" fmla="*/ 304415 w 1452080"/>
                <a:gd name="connsiteY12" fmla="*/ 1492898 h 1492983"/>
                <a:gd name="connsiteX13" fmla="*/ 379060 w 1452080"/>
                <a:gd name="connsiteY13" fmla="*/ 1483567 h 1492983"/>
                <a:gd name="connsiteX14" fmla="*/ 425713 w 1452080"/>
                <a:gd name="connsiteY14" fmla="*/ 1464906 h 1492983"/>
                <a:gd name="connsiteX15" fmla="*/ 532663 w 1452080"/>
                <a:gd name="connsiteY15" fmla="*/ 1413518 h 1492983"/>
                <a:gd name="connsiteX16" fmla="*/ 756879 w 1452080"/>
                <a:gd name="connsiteY16" fmla="*/ 1366443 h 1492983"/>
                <a:gd name="connsiteX17" fmla="*/ 996147 w 1452080"/>
                <a:gd name="connsiteY17" fmla="*/ 1390261 h 1492983"/>
                <a:gd name="connsiteX18" fmla="*/ 1161847 w 1452080"/>
                <a:gd name="connsiteY18" fmla="*/ 1431898 h 1492983"/>
                <a:gd name="connsiteX19" fmla="*/ 1336361 w 1452080"/>
                <a:gd name="connsiteY19" fmla="*/ 1436070 h 1492983"/>
                <a:gd name="connsiteX20" fmla="*/ 1424088 w 1452080"/>
                <a:gd name="connsiteY20" fmla="*/ 1324947 h 1492983"/>
                <a:gd name="connsiteX21" fmla="*/ 1452080 w 1452080"/>
                <a:gd name="connsiteY21" fmla="*/ 1259633 h 1492983"/>
                <a:gd name="connsiteX22" fmla="*/ 1442749 w 1452080"/>
                <a:gd name="connsiteY22" fmla="*/ 1147665 h 1492983"/>
                <a:gd name="connsiteX23" fmla="*/ 1405427 w 1452080"/>
                <a:gd name="connsiteY23" fmla="*/ 1054359 h 1492983"/>
                <a:gd name="connsiteX24" fmla="*/ 1321451 w 1452080"/>
                <a:gd name="connsiteY24" fmla="*/ 923731 h 1492983"/>
                <a:gd name="connsiteX25" fmla="*/ 1064930 w 1452080"/>
                <a:gd name="connsiteY25" fmla="*/ 558149 h 1492983"/>
                <a:gd name="connsiteX26" fmla="*/ 986535 w 1452080"/>
                <a:gd name="connsiteY26" fmla="*/ 354845 h 1492983"/>
                <a:gd name="connsiteX27" fmla="*/ 967310 w 1452080"/>
                <a:gd name="connsiteY27" fmla="*/ 195943 h 1492983"/>
                <a:gd name="connsiteX28" fmla="*/ 957558 w 1452080"/>
                <a:gd name="connsiteY28" fmla="*/ 102637 h 1492983"/>
                <a:gd name="connsiteX29" fmla="*/ 957558 w 1452080"/>
                <a:gd name="connsiteY29" fmla="*/ 0 h 1492983"/>
                <a:gd name="connsiteX0" fmla="*/ 314179 w 1443183"/>
                <a:gd name="connsiteY0" fmla="*/ 298580 h 1492983"/>
                <a:gd name="connsiteX1" fmla="*/ 309725 w 1443183"/>
                <a:gd name="connsiteY1" fmla="*/ 386447 h 1492983"/>
                <a:gd name="connsiteX2" fmla="*/ 258195 w 1443183"/>
                <a:gd name="connsiteY2" fmla="*/ 587829 h 1492983"/>
                <a:gd name="connsiteX3" fmla="*/ 202212 w 1443183"/>
                <a:gd name="connsiteY3" fmla="*/ 737118 h 1492983"/>
                <a:gd name="connsiteX4" fmla="*/ 80914 w 1443183"/>
                <a:gd name="connsiteY4" fmla="*/ 942392 h 1492983"/>
                <a:gd name="connsiteX5" fmla="*/ 52922 w 1443183"/>
                <a:gd name="connsiteY5" fmla="*/ 1017037 h 1492983"/>
                <a:gd name="connsiteX6" fmla="*/ 20054 w 1443183"/>
                <a:gd name="connsiteY6" fmla="*/ 1161872 h 1492983"/>
                <a:gd name="connsiteX7" fmla="*/ 1674 w 1443183"/>
                <a:gd name="connsiteY7" fmla="*/ 1316179 h 1492983"/>
                <a:gd name="connsiteX8" fmla="*/ 62252 w 1443183"/>
                <a:gd name="connsiteY8" fmla="*/ 1408923 h 1492983"/>
                <a:gd name="connsiteX9" fmla="*/ 108906 w 1443183"/>
                <a:gd name="connsiteY9" fmla="*/ 1436914 h 1492983"/>
                <a:gd name="connsiteX10" fmla="*/ 127567 w 1443183"/>
                <a:gd name="connsiteY10" fmla="*/ 1455576 h 1492983"/>
                <a:gd name="connsiteX11" fmla="*/ 203055 w 1443183"/>
                <a:gd name="connsiteY11" fmla="*/ 1478972 h 1492983"/>
                <a:gd name="connsiteX12" fmla="*/ 295518 w 1443183"/>
                <a:gd name="connsiteY12" fmla="*/ 1492898 h 1492983"/>
                <a:gd name="connsiteX13" fmla="*/ 370163 w 1443183"/>
                <a:gd name="connsiteY13" fmla="*/ 1483567 h 1492983"/>
                <a:gd name="connsiteX14" fmla="*/ 416816 w 1443183"/>
                <a:gd name="connsiteY14" fmla="*/ 1464906 h 1492983"/>
                <a:gd name="connsiteX15" fmla="*/ 523766 w 1443183"/>
                <a:gd name="connsiteY15" fmla="*/ 1413518 h 1492983"/>
                <a:gd name="connsiteX16" fmla="*/ 747982 w 1443183"/>
                <a:gd name="connsiteY16" fmla="*/ 1366443 h 1492983"/>
                <a:gd name="connsiteX17" fmla="*/ 987250 w 1443183"/>
                <a:gd name="connsiteY17" fmla="*/ 1390261 h 1492983"/>
                <a:gd name="connsiteX18" fmla="*/ 1152950 w 1443183"/>
                <a:gd name="connsiteY18" fmla="*/ 1431898 h 1492983"/>
                <a:gd name="connsiteX19" fmla="*/ 1327464 w 1443183"/>
                <a:gd name="connsiteY19" fmla="*/ 1436070 h 1492983"/>
                <a:gd name="connsiteX20" fmla="*/ 1415191 w 1443183"/>
                <a:gd name="connsiteY20" fmla="*/ 1324947 h 1492983"/>
                <a:gd name="connsiteX21" fmla="*/ 1443183 w 1443183"/>
                <a:gd name="connsiteY21" fmla="*/ 1259633 h 1492983"/>
                <a:gd name="connsiteX22" fmla="*/ 1433852 w 1443183"/>
                <a:gd name="connsiteY22" fmla="*/ 1147665 h 1492983"/>
                <a:gd name="connsiteX23" fmla="*/ 1396530 w 1443183"/>
                <a:gd name="connsiteY23" fmla="*/ 1054359 h 1492983"/>
                <a:gd name="connsiteX24" fmla="*/ 1312554 w 1443183"/>
                <a:gd name="connsiteY24" fmla="*/ 923731 h 1492983"/>
                <a:gd name="connsiteX25" fmla="*/ 1056033 w 1443183"/>
                <a:gd name="connsiteY25" fmla="*/ 558149 h 1492983"/>
                <a:gd name="connsiteX26" fmla="*/ 977638 w 1443183"/>
                <a:gd name="connsiteY26" fmla="*/ 354845 h 1492983"/>
                <a:gd name="connsiteX27" fmla="*/ 958413 w 1443183"/>
                <a:gd name="connsiteY27" fmla="*/ 195943 h 1492983"/>
                <a:gd name="connsiteX28" fmla="*/ 948661 w 1443183"/>
                <a:gd name="connsiteY28" fmla="*/ 102637 h 1492983"/>
                <a:gd name="connsiteX29" fmla="*/ 948661 w 1443183"/>
                <a:gd name="connsiteY29" fmla="*/ 0 h 1492983"/>
                <a:gd name="connsiteX0" fmla="*/ 312550 w 1441554"/>
                <a:gd name="connsiteY0" fmla="*/ 298580 h 1492983"/>
                <a:gd name="connsiteX1" fmla="*/ 308096 w 1441554"/>
                <a:gd name="connsiteY1" fmla="*/ 386447 h 1492983"/>
                <a:gd name="connsiteX2" fmla="*/ 256566 w 1441554"/>
                <a:gd name="connsiteY2" fmla="*/ 587829 h 1492983"/>
                <a:gd name="connsiteX3" fmla="*/ 200583 w 1441554"/>
                <a:gd name="connsiteY3" fmla="*/ 737118 h 1492983"/>
                <a:gd name="connsiteX4" fmla="*/ 79285 w 1441554"/>
                <a:gd name="connsiteY4" fmla="*/ 942392 h 1492983"/>
                <a:gd name="connsiteX5" fmla="*/ 51293 w 1441554"/>
                <a:gd name="connsiteY5" fmla="*/ 1017037 h 1492983"/>
                <a:gd name="connsiteX6" fmla="*/ 45 w 1441554"/>
                <a:gd name="connsiteY6" fmla="*/ 1316179 h 1492983"/>
                <a:gd name="connsiteX7" fmla="*/ 60623 w 1441554"/>
                <a:gd name="connsiteY7" fmla="*/ 1408923 h 1492983"/>
                <a:gd name="connsiteX8" fmla="*/ 107277 w 1441554"/>
                <a:gd name="connsiteY8" fmla="*/ 1436914 h 1492983"/>
                <a:gd name="connsiteX9" fmla="*/ 125938 w 1441554"/>
                <a:gd name="connsiteY9" fmla="*/ 1455576 h 1492983"/>
                <a:gd name="connsiteX10" fmla="*/ 201426 w 1441554"/>
                <a:gd name="connsiteY10" fmla="*/ 1478972 h 1492983"/>
                <a:gd name="connsiteX11" fmla="*/ 293889 w 1441554"/>
                <a:gd name="connsiteY11" fmla="*/ 1492898 h 1492983"/>
                <a:gd name="connsiteX12" fmla="*/ 368534 w 1441554"/>
                <a:gd name="connsiteY12" fmla="*/ 1483567 h 1492983"/>
                <a:gd name="connsiteX13" fmla="*/ 415187 w 1441554"/>
                <a:gd name="connsiteY13" fmla="*/ 1464906 h 1492983"/>
                <a:gd name="connsiteX14" fmla="*/ 522137 w 1441554"/>
                <a:gd name="connsiteY14" fmla="*/ 1413518 h 1492983"/>
                <a:gd name="connsiteX15" fmla="*/ 746353 w 1441554"/>
                <a:gd name="connsiteY15" fmla="*/ 1366443 h 1492983"/>
                <a:gd name="connsiteX16" fmla="*/ 985621 w 1441554"/>
                <a:gd name="connsiteY16" fmla="*/ 1390261 h 1492983"/>
                <a:gd name="connsiteX17" fmla="*/ 1151321 w 1441554"/>
                <a:gd name="connsiteY17" fmla="*/ 1431898 h 1492983"/>
                <a:gd name="connsiteX18" fmla="*/ 1325835 w 1441554"/>
                <a:gd name="connsiteY18" fmla="*/ 1436070 h 1492983"/>
                <a:gd name="connsiteX19" fmla="*/ 1413562 w 1441554"/>
                <a:gd name="connsiteY19" fmla="*/ 1324947 h 1492983"/>
                <a:gd name="connsiteX20" fmla="*/ 1441554 w 1441554"/>
                <a:gd name="connsiteY20" fmla="*/ 1259633 h 1492983"/>
                <a:gd name="connsiteX21" fmla="*/ 1432223 w 1441554"/>
                <a:gd name="connsiteY21" fmla="*/ 1147665 h 1492983"/>
                <a:gd name="connsiteX22" fmla="*/ 1394901 w 1441554"/>
                <a:gd name="connsiteY22" fmla="*/ 1054359 h 1492983"/>
                <a:gd name="connsiteX23" fmla="*/ 1310925 w 1441554"/>
                <a:gd name="connsiteY23" fmla="*/ 923731 h 1492983"/>
                <a:gd name="connsiteX24" fmla="*/ 1054404 w 1441554"/>
                <a:gd name="connsiteY24" fmla="*/ 558149 h 1492983"/>
                <a:gd name="connsiteX25" fmla="*/ 976009 w 1441554"/>
                <a:gd name="connsiteY25" fmla="*/ 354845 h 1492983"/>
                <a:gd name="connsiteX26" fmla="*/ 956784 w 1441554"/>
                <a:gd name="connsiteY26" fmla="*/ 195943 h 1492983"/>
                <a:gd name="connsiteX27" fmla="*/ 947032 w 1441554"/>
                <a:gd name="connsiteY27" fmla="*/ 102637 h 1492983"/>
                <a:gd name="connsiteX28" fmla="*/ 947032 w 1441554"/>
                <a:gd name="connsiteY28" fmla="*/ 0 h 1492983"/>
                <a:gd name="connsiteX0" fmla="*/ 335510 w 1464514"/>
                <a:gd name="connsiteY0" fmla="*/ 298580 h 1492983"/>
                <a:gd name="connsiteX1" fmla="*/ 331056 w 1464514"/>
                <a:gd name="connsiteY1" fmla="*/ 386447 h 1492983"/>
                <a:gd name="connsiteX2" fmla="*/ 279526 w 1464514"/>
                <a:gd name="connsiteY2" fmla="*/ 587829 h 1492983"/>
                <a:gd name="connsiteX3" fmla="*/ 223543 w 1464514"/>
                <a:gd name="connsiteY3" fmla="*/ 737118 h 1492983"/>
                <a:gd name="connsiteX4" fmla="*/ 102245 w 1464514"/>
                <a:gd name="connsiteY4" fmla="*/ 942392 h 1492983"/>
                <a:gd name="connsiteX5" fmla="*/ 74253 w 1464514"/>
                <a:gd name="connsiteY5" fmla="*/ 1017037 h 1492983"/>
                <a:gd name="connsiteX6" fmla="*/ 30 w 1464514"/>
                <a:gd name="connsiteY6" fmla="*/ 1242659 h 1492983"/>
                <a:gd name="connsiteX7" fmla="*/ 83583 w 1464514"/>
                <a:gd name="connsiteY7" fmla="*/ 1408923 h 1492983"/>
                <a:gd name="connsiteX8" fmla="*/ 130237 w 1464514"/>
                <a:gd name="connsiteY8" fmla="*/ 1436914 h 1492983"/>
                <a:gd name="connsiteX9" fmla="*/ 148898 w 1464514"/>
                <a:gd name="connsiteY9" fmla="*/ 1455576 h 1492983"/>
                <a:gd name="connsiteX10" fmla="*/ 224386 w 1464514"/>
                <a:gd name="connsiteY10" fmla="*/ 1478972 h 1492983"/>
                <a:gd name="connsiteX11" fmla="*/ 316849 w 1464514"/>
                <a:gd name="connsiteY11" fmla="*/ 1492898 h 1492983"/>
                <a:gd name="connsiteX12" fmla="*/ 391494 w 1464514"/>
                <a:gd name="connsiteY12" fmla="*/ 1483567 h 1492983"/>
                <a:gd name="connsiteX13" fmla="*/ 438147 w 1464514"/>
                <a:gd name="connsiteY13" fmla="*/ 1464906 h 1492983"/>
                <a:gd name="connsiteX14" fmla="*/ 545097 w 1464514"/>
                <a:gd name="connsiteY14" fmla="*/ 1413518 h 1492983"/>
                <a:gd name="connsiteX15" fmla="*/ 769313 w 1464514"/>
                <a:gd name="connsiteY15" fmla="*/ 1366443 h 1492983"/>
                <a:gd name="connsiteX16" fmla="*/ 1008581 w 1464514"/>
                <a:gd name="connsiteY16" fmla="*/ 1390261 h 1492983"/>
                <a:gd name="connsiteX17" fmla="*/ 1174281 w 1464514"/>
                <a:gd name="connsiteY17" fmla="*/ 1431898 h 1492983"/>
                <a:gd name="connsiteX18" fmla="*/ 1348795 w 1464514"/>
                <a:gd name="connsiteY18" fmla="*/ 1436070 h 1492983"/>
                <a:gd name="connsiteX19" fmla="*/ 1436522 w 1464514"/>
                <a:gd name="connsiteY19" fmla="*/ 1324947 h 1492983"/>
                <a:gd name="connsiteX20" fmla="*/ 1464514 w 1464514"/>
                <a:gd name="connsiteY20" fmla="*/ 1259633 h 1492983"/>
                <a:gd name="connsiteX21" fmla="*/ 1455183 w 1464514"/>
                <a:gd name="connsiteY21" fmla="*/ 1147665 h 1492983"/>
                <a:gd name="connsiteX22" fmla="*/ 1417861 w 1464514"/>
                <a:gd name="connsiteY22" fmla="*/ 1054359 h 1492983"/>
                <a:gd name="connsiteX23" fmla="*/ 1333885 w 1464514"/>
                <a:gd name="connsiteY23" fmla="*/ 923731 h 1492983"/>
                <a:gd name="connsiteX24" fmla="*/ 1077364 w 1464514"/>
                <a:gd name="connsiteY24" fmla="*/ 558149 h 1492983"/>
                <a:gd name="connsiteX25" fmla="*/ 998969 w 1464514"/>
                <a:gd name="connsiteY25" fmla="*/ 354845 h 1492983"/>
                <a:gd name="connsiteX26" fmla="*/ 979744 w 1464514"/>
                <a:gd name="connsiteY26" fmla="*/ 195943 h 1492983"/>
                <a:gd name="connsiteX27" fmla="*/ 969992 w 1464514"/>
                <a:gd name="connsiteY27" fmla="*/ 102637 h 1492983"/>
                <a:gd name="connsiteX28" fmla="*/ 969992 w 1464514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02389 w 1464658"/>
                <a:gd name="connsiteY4" fmla="*/ 942392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413236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17037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67582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195943 h 1390377"/>
                <a:gd name="connsiteX1" fmla="*/ 331200 w 1464658"/>
                <a:gd name="connsiteY1" fmla="*/ 283810 h 1390377"/>
                <a:gd name="connsiteX2" fmla="*/ 279670 w 1464658"/>
                <a:gd name="connsiteY2" fmla="*/ 485192 h 1390377"/>
                <a:gd name="connsiteX3" fmla="*/ 223687 w 1464658"/>
                <a:gd name="connsiteY3" fmla="*/ 634481 h 1390377"/>
                <a:gd name="connsiteX4" fmla="*/ 139148 w 1464658"/>
                <a:gd name="connsiteY4" fmla="*/ 825971 h 1390377"/>
                <a:gd name="connsiteX5" fmla="*/ 74397 w 1464658"/>
                <a:gd name="connsiteY5" fmla="*/ 964945 h 1390377"/>
                <a:gd name="connsiteX6" fmla="*/ 174 w 1464658"/>
                <a:gd name="connsiteY6" fmla="*/ 1140022 h 1390377"/>
                <a:gd name="connsiteX7" fmla="*/ 56157 w 1464658"/>
                <a:gd name="connsiteY7" fmla="*/ 1283311 h 1390377"/>
                <a:gd name="connsiteX8" fmla="*/ 130381 w 1464658"/>
                <a:gd name="connsiteY8" fmla="*/ 1334277 h 1390377"/>
                <a:gd name="connsiteX9" fmla="*/ 149042 w 1464658"/>
                <a:gd name="connsiteY9" fmla="*/ 1352939 h 1390377"/>
                <a:gd name="connsiteX10" fmla="*/ 224530 w 1464658"/>
                <a:gd name="connsiteY10" fmla="*/ 1376335 h 1390377"/>
                <a:gd name="connsiteX11" fmla="*/ 316993 w 1464658"/>
                <a:gd name="connsiteY11" fmla="*/ 1390261 h 1390377"/>
                <a:gd name="connsiteX12" fmla="*/ 391638 w 1464658"/>
                <a:gd name="connsiteY12" fmla="*/ 1380930 h 1390377"/>
                <a:gd name="connsiteX13" fmla="*/ 563621 w 1464658"/>
                <a:gd name="connsiteY13" fmla="*/ 1347641 h 1390377"/>
                <a:gd name="connsiteX14" fmla="*/ 801622 w 1464658"/>
                <a:gd name="connsiteY14" fmla="*/ 1300566 h 1390377"/>
                <a:gd name="connsiteX15" fmla="*/ 1008725 w 1464658"/>
                <a:gd name="connsiteY15" fmla="*/ 1310599 h 1390377"/>
                <a:gd name="connsiteX16" fmla="*/ 1174425 w 1464658"/>
                <a:gd name="connsiteY16" fmla="*/ 1329261 h 1390377"/>
                <a:gd name="connsiteX17" fmla="*/ 1348939 w 1464658"/>
                <a:gd name="connsiteY17" fmla="*/ 1333433 h 1390377"/>
                <a:gd name="connsiteX18" fmla="*/ 1436666 w 1464658"/>
                <a:gd name="connsiteY18" fmla="*/ 1222310 h 1390377"/>
                <a:gd name="connsiteX19" fmla="*/ 1464658 w 1464658"/>
                <a:gd name="connsiteY19" fmla="*/ 1156996 h 1390377"/>
                <a:gd name="connsiteX20" fmla="*/ 1455327 w 1464658"/>
                <a:gd name="connsiteY20" fmla="*/ 1045028 h 1390377"/>
                <a:gd name="connsiteX21" fmla="*/ 1418005 w 1464658"/>
                <a:gd name="connsiteY21" fmla="*/ 951722 h 1390377"/>
                <a:gd name="connsiteX22" fmla="*/ 1334029 w 1464658"/>
                <a:gd name="connsiteY22" fmla="*/ 821094 h 1390377"/>
                <a:gd name="connsiteX23" fmla="*/ 1077508 w 1464658"/>
                <a:gd name="connsiteY23" fmla="*/ 455512 h 1390377"/>
                <a:gd name="connsiteX24" fmla="*/ 999113 w 1464658"/>
                <a:gd name="connsiteY24" fmla="*/ 252208 h 1390377"/>
                <a:gd name="connsiteX25" fmla="*/ 979888 w 1464658"/>
                <a:gd name="connsiteY25" fmla="*/ 93306 h 1390377"/>
                <a:gd name="connsiteX26" fmla="*/ 970136 w 1464658"/>
                <a:gd name="connsiteY26" fmla="*/ 0 h 1390377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40127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26342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302891"/>
                <a:gd name="connsiteX1" fmla="*/ 331200 w 1464658"/>
                <a:gd name="connsiteY1" fmla="*/ 190504 h 1302891"/>
                <a:gd name="connsiteX2" fmla="*/ 279670 w 1464658"/>
                <a:gd name="connsiteY2" fmla="*/ 391886 h 1302891"/>
                <a:gd name="connsiteX3" fmla="*/ 223687 w 1464658"/>
                <a:gd name="connsiteY3" fmla="*/ 541175 h 1302891"/>
                <a:gd name="connsiteX4" fmla="*/ 139148 w 1464658"/>
                <a:gd name="connsiteY4" fmla="*/ 732665 h 1302891"/>
                <a:gd name="connsiteX5" fmla="*/ 74397 w 1464658"/>
                <a:gd name="connsiteY5" fmla="*/ 871639 h 1302891"/>
                <a:gd name="connsiteX6" fmla="*/ 174 w 1464658"/>
                <a:gd name="connsiteY6" fmla="*/ 1046716 h 1302891"/>
                <a:gd name="connsiteX7" fmla="*/ 56157 w 1464658"/>
                <a:gd name="connsiteY7" fmla="*/ 1190005 h 1302891"/>
                <a:gd name="connsiteX8" fmla="*/ 130381 w 1464658"/>
                <a:gd name="connsiteY8" fmla="*/ 1240971 h 1302891"/>
                <a:gd name="connsiteX9" fmla="*/ 224530 w 1464658"/>
                <a:gd name="connsiteY9" fmla="*/ 1283029 h 1302891"/>
                <a:gd name="connsiteX10" fmla="*/ 316993 w 1464658"/>
                <a:gd name="connsiteY10" fmla="*/ 1296955 h 1302891"/>
                <a:gd name="connsiteX11" fmla="*/ 387043 w 1464658"/>
                <a:gd name="connsiteY11" fmla="*/ 1186534 h 1302891"/>
                <a:gd name="connsiteX12" fmla="*/ 563621 w 1464658"/>
                <a:gd name="connsiteY12" fmla="*/ 1254335 h 1302891"/>
                <a:gd name="connsiteX13" fmla="*/ 801622 w 1464658"/>
                <a:gd name="connsiteY13" fmla="*/ 1207260 h 1302891"/>
                <a:gd name="connsiteX14" fmla="*/ 1008725 w 1464658"/>
                <a:gd name="connsiteY14" fmla="*/ 1217293 h 1302891"/>
                <a:gd name="connsiteX15" fmla="*/ 1174425 w 1464658"/>
                <a:gd name="connsiteY15" fmla="*/ 1235955 h 1302891"/>
                <a:gd name="connsiteX16" fmla="*/ 1348939 w 1464658"/>
                <a:gd name="connsiteY16" fmla="*/ 1226342 h 1302891"/>
                <a:gd name="connsiteX17" fmla="*/ 1436666 w 1464658"/>
                <a:gd name="connsiteY17" fmla="*/ 1129004 h 1302891"/>
                <a:gd name="connsiteX18" fmla="*/ 1464658 w 1464658"/>
                <a:gd name="connsiteY18" fmla="*/ 1063690 h 1302891"/>
                <a:gd name="connsiteX19" fmla="*/ 1455327 w 1464658"/>
                <a:gd name="connsiteY19" fmla="*/ 951722 h 1302891"/>
                <a:gd name="connsiteX20" fmla="*/ 1418005 w 1464658"/>
                <a:gd name="connsiteY20" fmla="*/ 858416 h 1302891"/>
                <a:gd name="connsiteX21" fmla="*/ 1334029 w 1464658"/>
                <a:gd name="connsiteY21" fmla="*/ 727788 h 1302891"/>
                <a:gd name="connsiteX22" fmla="*/ 1077508 w 1464658"/>
                <a:gd name="connsiteY22" fmla="*/ 362206 h 1302891"/>
                <a:gd name="connsiteX23" fmla="*/ 999113 w 1464658"/>
                <a:gd name="connsiteY23" fmla="*/ 158902 h 1302891"/>
                <a:gd name="connsiteX24" fmla="*/ 979888 w 1464658"/>
                <a:gd name="connsiteY24" fmla="*/ 0 h 1302891"/>
                <a:gd name="connsiteX0" fmla="*/ 335654 w 1464658"/>
                <a:gd name="connsiteY0" fmla="*/ 102637 h 1302891"/>
                <a:gd name="connsiteX1" fmla="*/ 331200 w 1464658"/>
                <a:gd name="connsiteY1" fmla="*/ 190504 h 1302891"/>
                <a:gd name="connsiteX2" fmla="*/ 279670 w 1464658"/>
                <a:gd name="connsiteY2" fmla="*/ 391886 h 1302891"/>
                <a:gd name="connsiteX3" fmla="*/ 223687 w 1464658"/>
                <a:gd name="connsiteY3" fmla="*/ 541175 h 1302891"/>
                <a:gd name="connsiteX4" fmla="*/ 139148 w 1464658"/>
                <a:gd name="connsiteY4" fmla="*/ 732665 h 1302891"/>
                <a:gd name="connsiteX5" fmla="*/ 74397 w 1464658"/>
                <a:gd name="connsiteY5" fmla="*/ 871639 h 1302891"/>
                <a:gd name="connsiteX6" fmla="*/ 174 w 1464658"/>
                <a:gd name="connsiteY6" fmla="*/ 1046716 h 1302891"/>
                <a:gd name="connsiteX7" fmla="*/ 56157 w 1464658"/>
                <a:gd name="connsiteY7" fmla="*/ 1190005 h 1302891"/>
                <a:gd name="connsiteX8" fmla="*/ 130381 w 1464658"/>
                <a:gd name="connsiteY8" fmla="*/ 1240971 h 1302891"/>
                <a:gd name="connsiteX9" fmla="*/ 224530 w 1464658"/>
                <a:gd name="connsiteY9" fmla="*/ 1283029 h 1302891"/>
                <a:gd name="connsiteX10" fmla="*/ 316993 w 1464658"/>
                <a:gd name="connsiteY10" fmla="*/ 1296955 h 1302891"/>
                <a:gd name="connsiteX11" fmla="*/ 387043 w 1464658"/>
                <a:gd name="connsiteY11" fmla="*/ 1186534 h 1302891"/>
                <a:gd name="connsiteX12" fmla="*/ 522266 w 1464658"/>
                <a:gd name="connsiteY12" fmla="*/ 1258930 h 1302891"/>
                <a:gd name="connsiteX13" fmla="*/ 801622 w 1464658"/>
                <a:gd name="connsiteY13" fmla="*/ 1207260 h 1302891"/>
                <a:gd name="connsiteX14" fmla="*/ 1008725 w 1464658"/>
                <a:gd name="connsiteY14" fmla="*/ 1217293 h 1302891"/>
                <a:gd name="connsiteX15" fmla="*/ 1174425 w 1464658"/>
                <a:gd name="connsiteY15" fmla="*/ 1235955 h 1302891"/>
                <a:gd name="connsiteX16" fmla="*/ 1348939 w 1464658"/>
                <a:gd name="connsiteY16" fmla="*/ 1226342 h 1302891"/>
                <a:gd name="connsiteX17" fmla="*/ 1436666 w 1464658"/>
                <a:gd name="connsiteY17" fmla="*/ 1129004 h 1302891"/>
                <a:gd name="connsiteX18" fmla="*/ 1464658 w 1464658"/>
                <a:gd name="connsiteY18" fmla="*/ 1063690 h 1302891"/>
                <a:gd name="connsiteX19" fmla="*/ 1455327 w 1464658"/>
                <a:gd name="connsiteY19" fmla="*/ 951722 h 1302891"/>
                <a:gd name="connsiteX20" fmla="*/ 1418005 w 1464658"/>
                <a:gd name="connsiteY20" fmla="*/ 858416 h 1302891"/>
                <a:gd name="connsiteX21" fmla="*/ 1334029 w 1464658"/>
                <a:gd name="connsiteY21" fmla="*/ 727788 h 1302891"/>
                <a:gd name="connsiteX22" fmla="*/ 1077508 w 1464658"/>
                <a:gd name="connsiteY22" fmla="*/ 362206 h 1302891"/>
                <a:gd name="connsiteX23" fmla="*/ 999113 w 1464658"/>
                <a:gd name="connsiteY23" fmla="*/ 158902 h 1302891"/>
                <a:gd name="connsiteX24" fmla="*/ 979888 w 1464658"/>
                <a:gd name="connsiteY24" fmla="*/ 0 h 1302891"/>
                <a:gd name="connsiteX0" fmla="*/ 335654 w 1464658"/>
                <a:gd name="connsiteY0" fmla="*/ 102637 h 1292805"/>
                <a:gd name="connsiteX1" fmla="*/ 331200 w 1464658"/>
                <a:gd name="connsiteY1" fmla="*/ 190504 h 1292805"/>
                <a:gd name="connsiteX2" fmla="*/ 279670 w 1464658"/>
                <a:gd name="connsiteY2" fmla="*/ 391886 h 1292805"/>
                <a:gd name="connsiteX3" fmla="*/ 223687 w 1464658"/>
                <a:gd name="connsiteY3" fmla="*/ 541175 h 1292805"/>
                <a:gd name="connsiteX4" fmla="*/ 139148 w 1464658"/>
                <a:gd name="connsiteY4" fmla="*/ 732665 h 1292805"/>
                <a:gd name="connsiteX5" fmla="*/ 74397 w 1464658"/>
                <a:gd name="connsiteY5" fmla="*/ 871639 h 1292805"/>
                <a:gd name="connsiteX6" fmla="*/ 174 w 1464658"/>
                <a:gd name="connsiteY6" fmla="*/ 1046716 h 1292805"/>
                <a:gd name="connsiteX7" fmla="*/ 56157 w 1464658"/>
                <a:gd name="connsiteY7" fmla="*/ 1190005 h 1292805"/>
                <a:gd name="connsiteX8" fmla="*/ 130381 w 1464658"/>
                <a:gd name="connsiteY8" fmla="*/ 1240971 h 1292805"/>
                <a:gd name="connsiteX9" fmla="*/ 224530 w 1464658"/>
                <a:gd name="connsiteY9" fmla="*/ 1283029 h 1292805"/>
                <a:gd name="connsiteX10" fmla="*/ 303208 w 1464658"/>
                <a:gd name="connsiteY10" fmla="*/ 1283170 h 1292805"/>
                <a:gd name="connsiteX11" fmla="*/ 387043 w 1464658"/>
                <a:gd name="connsiteY11" fmla="*/ 1186534 h 1292805"/>
                <a:gd name="connsiteX12" fmla="*/ 522266 w 1464658"/>
                <a:gd name="connsiteY12" fmla="*/ 1258930 h 1292805"/>
                <a:gd name="connsiteX13" fmla="*/ 801622 w 1464658"/>
                <a:gd name="connsiteY13" fmla="*/ 1207260 h 1292805"/>
                <a:gd name="connsiteX14" fmla="*/ 1008725 w 1464658"/>
                <a:gd name="connsiteY14" fmla="*/ 1217293 h 1292805"/>
                <a:gd name="connsiteX15" fmla="*/ 1174425 w 1464658"/>
                <a:gd name="connsiteY15" fmla="*/ 1235955 h 1292805"/>
                <a:gd name="connsiteX16" fmla="*/ 1348939 w 1464658"/>
                <a:gd name="connsiteY16" fmla="*/ 1226342 h 1292805"/>
                <a:gd name="connsiteX17" fmla="*/ 1436666 w 1464658"/>
                <a:gd name="connsiteY17" fmla="*/ 1129004 h 1292805"/>
                <a:gd name="connsiteX18" fmla="*/ 1464658 w 1464658"/>
                <a:gd name="connsiteY18" fmla="*/ 1063690 h 1292805"/>
                <a:gd name="connsiteX19" fmla="*/ 1455327 w 1464658"/>
                <a:gd name="connsiteY19" fmla="*/ 951722 h 1292805"/>
                <a:gd name="connsiteX20" fmla="*/ 1418005 w 1464658"/>
                <a:gd name="connsiteY20" fmla="*/ 858416 h 1292805"/>
                <a:gd name="connsiteX21" fmla="*/ 1334029 w 1464658"/>
                <a:gd name="connsiteY21" fmla="*/ 727788 h 1292805"/>
                <a:gd name="connsiteX22" fmla="*/ 1077508 w 1464658"/>
                <a:gd name="connsiteY22" fmla="*/ 362206 h 1292805"/>
                <a:gd name="connsiteX23" fmla="*/ 999113 w 1464658"/>
                <a:gd name="connsiteY23" fmla="*/ 158902 h 1292805"/>
                <a:gd name="connsiteX24" fmla="*/ 979888 w 1464658"/>
                <a:gd name="connsiteY24" fmla="*/ 0 h 1292805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289423 w 1464658"/>
                <a:gd name="connsiteY10" fmla="*/ 1264790 h 1286377"/>
                <a:gd name="connsiteX11" fmla="*/ 387043 w 1464658"/>
                <a:gd name="connsiteY11" fmla="*/ 1186534 h 1286377"/>
                <a:gd name="connsiteX12" fmla="*/ 522266 w 1464658"/>
                <a:gd name="connsiteY12" fmla="*/ 1258930 h 1286377"/>
                <a:gd name="connsiteX13" fmla="*/ 801622 w 1464658"/>
                <a:gd name="connsiteY13" fmla="*/ 1207260 h 1286377"/>
                <a:gd name="connsiteX14" fmla="*/ 1008725 w 1464658"/>
                <a:gd name="connsiteY14" fmla="*/ 1217293 h 1286377"/>
                <a:gd name="connsiteX15" fmla="*/ 1174425 w 1464658"/>
                <a:gd name="connsiteY15" fmla="*/ 1235955 h 1286377"/>
                <a:gd name="connsiteX16" fmla="*/ 1348939 w 1464658"/>
                <a:gd name="connsiteY16" fmla="*/ 1226342 h 1286377"/>
                <a:gd name="connsiteX17" fmla="*/ 1436666 w 1464658"/>
                <a:gd name="connsiteY17" fmla="*/ 1129004 h 1286377"/>
                <a:gd name="connsiteX18" fmla="*/ 1464658 w 1464658"/>
                <a:gd name="connsiteY18" fmla="*/ 1063690 h 1286377"/>
                <a:gd name="connsiteX19" fmla="*/ 1455327 w 1464658"/>
                <a:gd name="connsiteY19" fmla="*/ 951722 h 1286377"/>
                <a:gd name="connsiteX20" fmla="*/ 1418005 w 1464658"/>
                <a:gd name="connsiteY20" fmla="*/ 858416 h 1286377"/>
                <a:gd name="connsiteX21" fmla="*/ 1334029 w 1464658"/>
                <a:gd name="connsiteY21" fmla="*/ 727788 h 1286377"/>
                <a:gd name="connsiteX22" fmla="*/ 1077508 w 1464658"/>
                <a:gd name="connsiteY22" fmla="*/ 362206 h 1286377"/>
                <a:gd name="connsiteX23" fmla="*/ 999113 w 1464658"/>
                <a:gd name="connsiteY23" fmla="*/ 158902 h 1286377"/>
                <a:gd name="connsiteX24" fmla="*/ 979888 w 1464658"/>
                <a:gd name="connsiteY24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289423 w 1464658"/>
                <a:gd name="connsiteY10" fmla="*/ 1264790 h 1286377"/>
                <a:gd name="connsiteX11" fmla="*/ 387043 w 1464658"/>
                <a:gd name="connsiteY11" fmla="*/ 1186534 h 1286377"/>
                <a:gd name="connsiteX12" fmla="*/ 427787 w 1464658"/>
                <a:gd name="connsiteY12" fmla="*/ 1218371 h 1286377"/>
                <a:gd name="connsiteX13" fmla="*/ 522266 w 1464658"/>
                <a:gd name="connsiteY13" fmla="*/ 1258930 h 1286377"/>
                <a:gd name="connsiteX14" fmla="*/ 801622 w 1464658"/>
                <a:gd name="connsiteY14" fmla="*/ 1207260 h 1286377"/>
                <a:gd name="connsiteX15" fmla="*/ 1008725 w 1464658"/>
                <a:gd name="connsiteY15" fmla="*/ 1217293 h 1286377"/>
                <a:gd name="connsiteX16" fmla="*/ 1174425 w 1464658"/>
                <a:gd name="connsiteY16" fmla="*/ 1235955 h 1286377"/>
                <a:gd name="connsiteX17" fmla="*/ 1348939 w 1464658"/>
                <a:gd name="connsiteY17" fmla="*/ 1226342 h 1286377"/>
                <a:gd name="connsiteX18" fmla="*/ 1436666 w 1464658"/>
                <a:gd name="connsiteY18" fmla="*/ 1129004 h 1286377"/>
                <a:gd name="connsiteX19" fmla="*/ 1464658 w 1464658"/>
                <a:gd name="connsiteY19" fmla="*/ 1063690 h 1286377"/>
                <a:gd name="connsiteX20" fmla="*/ 1455327 w 1464658"/>
                <a:gd name="connsiteY20" fmla="*/ 951722 h 1286377"/>
                <a:gd name="connsiteX21" fmla="*/ 1418005 w 1464658"/>
                <a:gd name="connsiteY21" fmla="*/ 858416 h 1286377"/>
                <a:gd name="connsiteX22" fmla="*/ 1334029 w 1464658"/>
                <a:gd name="connsiteY22" fmla="*/ 727788 h 1286377"/>
                <a:gd name="connsiteX23" fmla="*/ 1077508 w 1464658"/>
                <a:gd name="connsiteY23" fmla="*/ 362206 h 1286377"/>
                <a:gd name="connsiteX24" fmla="*/ 999113 w 1464658"/>
                <a:gd name="connsiteY24" fmla="*/ 158902 h 1286377"/>
                <a:gd name="connsiteX25" fmla="*/ 979888 w 1464658"/>
                <a:gd name="connsiteY25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289423 w 1464658"/>
                <a:gd name="connsiteY10" fmla="*/ 1264790 h 1286377"/>
                <a:gd name="connsiteX11" fmla="*/ 387043 w 1464658"/>
                <a:gd name="connsiteY11" fmla="*/ 1186534 h 1286377"/>
                <a:gd name="connsiteX12" fmla="*/ 441572 w 1464658"/>
                <a:gd name="connsiteY12" fmla="*/ 1209181 h 1286377"/>
                <a:gd name="connsiteX13" fmla="*/ 522266 w 1464658"/>
                <a:gd name="connsiteY13" fmla="*/ 1258930 h 1286377"/>
                <a:gd name="connsiteX14" fmla="*/ 801622 w 1464658"/>
                <a:gd name="connsiteY14" fmla="*/ 1207260 h 1286377"/>
                <a:gd name="connsiteX15" fmla="*/ 1008725 w 1464658"/>
                <a:gd name="connsiteY15" fmla="*/ 1217293 h 1286377"/>
                <a:gd name="connsiteX16" fmla="*/ 1174425 w 1464658"/>
                <a:gd name="connsiteY16" fmla="*/ 1235955 h 1286377"/>
                <a:gd name="connsiteX17" fmla="*/ 1348939 w 1464658"/>
                <a:gd name="connsiteY17" fmla="*/ 1226342 h 1286377"/>
                <a:gd name="connsiteX18" fmla="*/ 1436666 w 1464658"/>
                <a:gd name="connsiteY18" fmla="*/ 1129004 h 1286377"/>
                <a:gd name="connsiteX19" fmla="*/ 1464658 w 1464658"/>
                <a:gd name="connsiteY19" fmla="*/ 1063690 h 1286377"/>
                <a:gd name="connsiteX20" fmla="*/ 1455327 w 1464658"/>
                <a:gd name="connsiteY20" fmla="*/ 951722 h 1286377"/>
                <a:gd name="connsiteX21" fmla="*/ 1418005 w 1464658"/>
                <a:gd name="connsiteY21" fmla="*/ 858416 h 1286377"/>
                <a:gd name="connsiteX22" fmla="*/ 1334029 w 1464658"/>
                <a:gd name="connsiteY22" fmla="*/ 727788 h 1286377"/>
                <a:gd name="connsiteX23" fmla="*/ 1077508 w 1464658"/>
                <a:gd name="connsiteY23" fmla="*/ 362206 h 1286377"/>
                <a:gd name="connsiteX24" fmla="*/ 999113 w 1464658"/>
                <a:gd name="connsiteY24" fmla="*/ 158902 h 1286377"/>
                <a:gd name="connsiteX25" fmla="*/ 979888 w 1464658"/>
                <a:gd name="connsiteY25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310771 w 1464658"/>
                <a:gd name="connsiteY10" fmla="*/ 1264790 h 1286377"/>
                <a:gd name="connsiteX11" fmla="*/ 387043 w 1464658"/>
                <a:gd name="connsiteY11" fmla="*/ 1186534 h 1286377"/>
                <a:gd name="connsiteX12" fmla="*/ 441572 w 1464658"/>
                <a:gd name="connsiteY12" fmla="*/ 1209181 h 1286377"/>
                <a:gd name="connsiteX13" fmla="*/ 522266 w 1464658"/>
                <a:gd name="connsiteY13" fmla="*/ 1258930 h 1286377"/>
                <a:gd name="connsiteX14" fmla="*/ 801622 w 1464658"/>
                <a:gd name="connsiteY14" fmla="*/ 1207260 h 1286377"/>
                <a:gd name="connsiteX15" fmla="*/ 1008725 w 1464658"/>
                <a:gd name="connsiteY15" fmla="*/ 1217293 h 1286377"/>
                <a:gd name="connsiteX16" fmla="*/ 1174425 w 1464658"/>
                <a:gd name="connsiteY16" fmla="*/ 1235955 h 1286377"/>
                <a:gd name="connsiteX17" fmla="*/ 1348939 w 1464658"/>
                <a:gd name="connsiteY17" fmla="*/ 1226342 h 1286377"/>
                <a:gd name="connsiteX18" fmla="*/ 1436666 w 1464658"/>
                <a:gd name="connsiteY18" fmla="*/ 1129004 h 1286377"/>
                <a:gd name="connsiteX19" fmla="*/ 1464658 w 1464658"/>
                <a:gd name="connsiteY19" fmla="*/ 1063690 h 1286377"/>
                <a:gd name="connsiteX20" fmla="*/ 1455327 w 1464658"/>
                <a:gd name="connsiteY20" fmla="*/ 951722 h 1286377"/>
                <a:gd name="connsiteX21" fmla="*/ 1418005 w 1464658"/>
                <a:gd name="connsiteY21" fmla="*/ 858416 h 1286377"/>
                <a:gd name="connsiteX22" fmla="*/ 1334029 w 1464658"/>
                <a:gd name="connsiteY22" fmla="*/ 727788 h 1286377"/>
                <a:gd name="connsiteX23" fmla="*/ 1077508 w 1464658"/>
                <a:gd name="connsiteY23" fmla="*/ 362206 h 1286377"/>
                <a:gd name="connsiteX24" fmla="*/ 999113 w 1464658"/>
                <a:gd name="connsiteY24" fmla="*/ 158902 h 1286377"/>
                <a:gd name="connsiteX25" fmla="*/ 979888 w 1464658"/>
                <a:gd name="connsiteY25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310771 w 1464658"/>
                <a:gd name="connsiteY10" fmla="*/ 1264790 h 1286377"/>
                <a:gd name="connsiteX11" fmla="*/ 387043 w 1464658"/>
                <a:gd name="connsiteY11" fmla="*/ 1186534 h 1286377"/>
                <a:gd name="connsiteX12" fmla="*/ 339195 w 1464658"/>
                <a:gd name="connsiteY12" fmla="*/ 1229492 h 1286377"/>
                <a:gd name="connsiteX13" fmla="*/ 441572 w 1464658"/>
                <a:gd name="connsiteY13" fmla="*/ 1209181 h 1286377"/>
                <a:gd name="connsiteX14" fmla="*/ 522266 w 1464658"/>
                <a:gd name="connsiteY14" fmla="*/ 1258930 h 1286377"/>
                <a:gd name="connsiteX15" fmla="*/ 801622 w 1464658"/>
                <a:gd name="connsiteY15" fmla="*/ 1207260 h 1286377"/>
                <a:gd name="connsiteX16" fmla="*/ 1008725 w 1464658"/>
                <a:gd name="connsiteY16" fmla="*/ 1217293 h 1286377"/>
                <a:gd name="connsiteX17" fmla="*/ 1174425 w 1464658"/>
                <a:gd name="connsiteY17" fmla="*/ 1235955 h 1286377"/>
                <a:gd name="connsiteX18" fmla="*/ 1348939 w 1464658"/>
                <a:gd name="connsiteY18" fmla="*/ 1226342 h 1286377"/>
                <a:gd name="connsiteX19" fmla="*/ 1436666 w 1464658"/>
                <a:gd name="connsiteY19" fmla="*/ 1129004 h 1286377"/>
                <a:gd name="connsiteX20" fmla="*/ 1464658 w 1464658"/>
                <a:gd name="connsiteY20" fmla="*/ 1063690 h 1286377"/>
                <a:gd name="connsiteX21" fmla="*/ 1455327 w 1464658"/>
                <a:gd name="connsiteY21" fmla="*/ 951722 h 1286377"/>
                <a:gd name="connsiteX22" fmla="*/ 1418005 w 1464658"/>
                <a:gd name="connsiteY22" fmla="*/ 858416 h 1286377"/>
                <a:gd name="connsiteX23" fmla="*/ 1334029 w 1464658"/>
                <a:gd name="connsiteY23" fmla="*/ 727788 h 1286377"/>
                <a:gd name="connsiteX24" fmla="*/ 1077508 w 1464658"/>
                <a:gd name="connsiteY24" fmla="*/ 362206 h 1286377"/>
                <a:gd name="connsiteX25" fmla="*/ 999113 w 1464658"/>
                <a:gd name="connsiteY25" fmla="*/ 158902 h 1286377"/>
                <a:gd name="connsiteX26" fmla="*/ 979888 w 1464658"/>
                <a:gd name="connsiteY26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310771 w 1464658"/>
                <a:gd name="connsiteY10" fmla="*/ 1264790 h 1286377"/>
                <a:gd name="connsiteX11" fmla="*/ 387043 w 1464658"/>
                <a:gd name="connsiteY11" fmla="*/ 1186534 h 1286377"/>
                <a:gd name="connsiteX12" fmla="*/ 477956 w 1464658"/>
                <a:gd name="connsiteY12" fmla="*/ 1176122 h 1286377"/>
                <a:gd name="connsiteX13" fmla="*/ 441572 w 1464658"/>
                <a:gd name="connsiteY13" fmla="*/ 1209181 h 1286377"/>
                <a:gd name="connsiteX14" fmla="*/ 522266 w 1464658"/>
                <a:gd name="connsiteY14" fmla="*/ 1258930 h 1286377"/>
                <a:gd name="connsiteX15" fmla="*/ 801622 w 1464658"/>
                <a:gd name="connsiteY15" fmla="*/ 1207260 h 1286377"/>
                <a:gd name="connsiteX16" fmla="*/ 1008725 w 1464658"/>
                <a:gd name="connsiteY16" fmla="*/ 1217293 h 1286377"/>
                <a:gd name="connsiteX17" fmla="*/ 1174425 w 1464658"/>
                <a:gd name="connsiteY17" fmla="*/ 1235955 h 1286377"/>
                <a:gd name="connsiteX18" fmla="*/ 1348939 w 1464658"/>
                <a:gd name="connsiteY18" fmla="*/ 1226342 h 1286377"/>
                <a:gd name="connsiteX19" fmla="*/ 1436666 w 1464658"/>
                <a:gd name="connsiteY19" fmla="*/ 1129004 h 1286377"/>
                <a:gd name="connsiteX20" fmla="*/ 1464658 w 1464658"/>
                <a:gd name="connsiteY20" fmla="*/ 1063690 h 1286377"/>
                <a:gd name="connsiteX21" fmla="*/ 1455327 w 1464658"/>
                <a:gd name="connsiteY21" fmla="*/ 951722 h 1286377"/>
                <a:gd name="connsiteX22" fmla="*/ 1418005 w 1464658"/>
                <a:gd name="connsiteY22" fmla="*/ 858416 h 1286377"/>
                <a:gd name="connsiteX23" fmla="*/ 1334029 w 1464658"/>
                <a:gd name="connsiteY23" fmla="*/ 727788 h 1286377"/>
                <a:gd name="connsiteX24" fmla="*/ 1077508 w 1464658"/>
                <a:gd name="connsiteY24" fmla="*/ 362206 h 1286377"/>
                <a:gd name="connsiteX25" fmla="*/ 999113 w 1464658"/>
                <a:gd name="connsiteY25" fmla="*/ 158902 h 1286377"/>
                <a:gd name="connsiteX26" fmla="*/ 979888 w 1464658"/>
                <a:gd name="connsiteY26" fmla="*/ 0 h 1286377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77956 w 1464658"/>
                <a:gd name="connsiteY12" fmla="*/ 1176122 h 1285689"/>
                <a:gd name="connsiteX13" fmla="*/ 441572 w 1464658"/>
                <a:gd name="connsiteY13" fmla="*/ 1209181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83238 h 1285689"/>
                <a:gd name="connsiteX13" fmla="*/ 441572 w 1464658"/>
                <a:gd name="connsiteY13" fmla="*/ 1209181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83238 h 1285689"/>
                <a:gd name="connsiteX13" fmla="*/ 459362 w 1464658"/>
                <a:gd name="connsiteY13" fmla="*/ 1216297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59362 w 1464658"/>
                <a:gd name="connsiteY13" fmla="*/ 1216297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48688 w 1464658"/>
                <a:gd name="connsiteY13" fmla="*/ 120206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48688 w 1464658"/>
                <a:gd name="connsiteY13" fmla="*/ 120206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1008725 w 1464658"/>
                <a:gd name="connsiteY17" fmla="*/ 1217293 h 1285689"/>
                <a:gd name="connsiteX18" fmla="*/ 1174425 w 1464658"/>
                <a:gd name="connsiteY18" fmla="*/ 1235955 h 1285689"/>
                <a:gd name="connsiteX19" fmla="*/ 1348939 w 1464658"/>
                <a:gd name="connsiteY19" fmla="*/ 1226342 h 1285689"/>
                <a:gd name="connsiteX20" fmla="*/ 1436666 w 1464658"/>
                <a:gd name="connsiteY20" fmla="*/ 1129004 h 1285689"/>
                <a:gd name="connsiteX21" fmla="*/ 1464658 w 1464658"/>
                <a:gd name="connsiteY21" fmla="*/ 1063690 h 1285689"/>
                <a:gd name="connsiteX22" fmla="*/ 1455327 w 1464658"/>
                <a:gd name="connsiteY22" fmla="*/ 951722 h 1285689"/>
                <a:gd name="connsiteX23" fmla="*/ 1418005 w 1464658"/>
                <a:gd name="connsiteY23" fmla="*/ 858416 h 1285689"/>
                <a:gd name="connsiteX24" fmla="*/ 1334029 w 1464658"/>
                <a:gd name="connsiteY24" fmla="*/ 727788 h 1285689"/>
                <a:gd name="connsiteX25" fmla="*/ 1077508 w 1464658"/>
                <a:gd name="connsiteY25" fmla="*/ 362206 h 1285689"/>
                <a:gd name="connsiteX26" fmla="*/ 999113 w 1464658"/>
                <a:gd name="connsiteY26" fmla="*/ 158902 h 1285689"/>
                <a:gd name="connsiteX27" fmla="*/ 979888 w 1464658"/>
                <a:gd name="connsiteY27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1008725 w 1464658"/>
                <a:gd name="connsiteY17" fmla="*/ 1217293 h 1285689"/>
                <a:gd name="connsiteX18" fmla="*/ 1174425 w 1464658"/>
                <a:gd name="connsiteY18" fmla="*/ 1235955 h 1285689"/>
                <a:gd name="connsiteX19" fmla="*/ 1348939 w 1464658"/>
                <a:gd name="connsiteY19" fmla="*/ 1226342 h 1285689"/>
                <a:gd name="connsiteX20" fmla="*/ 1433329 w 1464658"/>
                <a:gd name="connsiteY20" fmla="*/ 1152365 h 1285689"/>
                <a:gd name="connsiteX21" fmla="*/ 1464658 w 1464658"/>
                <a:gd name="connsiteY21" fmla="*/ 1063690 h 1285689"/>
                <a:gd name="connsiteX22" fmla="*/ 1455327 w 1464658"/>
                <a:gd name="connsiteY22" fmla="*/ 951722 h 1285689"/>
                <a:gd name="connsiteX23" fmla="*/ 1418005 w 1464658"/>
                <a:gd name="connsiteY23" fmla="*/ 858416 h 1285689"/>
                <a:gd name="connsiteX24" fmla="*/ 1334029 w 1464658"/>
                <a:gd name="connsiteY24" fmla="*/ 727788 h 1285689"/>
                <a:gd name="connsiteX25" fmla="*/ 1077508 w 1464658"/>
                <a:gd name="connsiteY25" fmla="*/ 362206 h 1285689"/>
                <a:gd name="connsiteX26" fmla="*/ 999113 w 1464658"/>
                <a:gd name="connsiteY26" fmla="*/ 158902 h 1285689"/>
                <a:gd name="connsiteX27" fmla="*/ 979888 w 1464658"/>
                <a:gd name="connsiteY27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174425 w 1464658"/>
                <a:gd name="connsiteY18" fmla="*/ 1235955 h 1285689"/>
                <a:gd name="connsiteX19" fmla="*/ 1348939 w 1464658"/>
                <a:gd name="connsiteY19" fmla="*/ 1226342 h 1285689"/>
                <a:gd name="connsiteX20" fmla="*/ 1433329 w 1464658"/>
                <a:gd name="connsiteY20" fmla="*/ 1152365 h 1285689"/>
                <a:gd name="connsiteX21" fmla="*/ 1464658 w 1464658"/>
                <a:gd name="connsiteY21" fmla="*/ 1063690 h 1285689"/>
                <a:gd name="connsiteX22" fmla="*/ 1455327 w 1464658"/>
                <a:gd name="connsiteY22" fmla="*/ 951722 h 1285689"/>
                <a:gd name="connsiteX23" fmla="*/ 1418005 w 1464658"/>
                <a:gd name="connsiteY23" fmla="*/ 858416 h 1285689"/>
                <a:gd name="connsiteX24" fmla="*/ 1334029 w 1464658"/>
                <a:gd name="connsiteY24" fmla="*/ 727788 h 1285689"/>
                <a:gd name="connsiteX25" fmla="*/ 1077508 w 1464658"/>
                <a:gd name="connsiteY25" fmla="*/ 362206 h 1285689"/>
                <a:gd name="connsiteX26" fmla="*/ 999113 w 1464658"/>
                <a:gd name="connsiteY26" fmla="*/ 158902 h 1285689"/>
                <a:gd name="connsiteX27" fmla="*/ 979888 w 1464658"/>
                <a:gd name="connsiteY27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81405 w 1464658"/>
                <a:gd name="connsiteY18" fmla="*/ 1194350 h 1285689"/>
                <a:gd name="connsiteX19" fmla="*/ 1174425 w 1464658"/>
                <a:gd name="connsiteY19" fmla="*/ 1235955 h 1285689"/>
                <a:gd name="connsiteX20" fmla="*/ 1348939 w 1464658"/>
                <a:gd name="connsiteY20" fmla="*/ 1226342 h 1285689"/>
                <a:gd name="connsiteX21" fmla="*/ 1433329 w 1464658"/>
                <a:gd name="connsiteY21" fmla="*/ 1152365 h 1285689"/>
                <a:gd name="connsiteX22" fmla="*/ 1464658 w 1464658"/>
                <a:gd name="connsiteY22" fmla="*/ 1063690 h 1285689"/>
                <a:gd name="connsiteX23" fmla="*/ 1455327 w 1464658"/>
                <a:gd name="connsiteY23" fmla="*/ 951722 h 1285689"/>
                <a:gd name="connsiteX24" fmla="*/ 1418005 w 1464658"/>
                <a:gd name="connsiteY24" fmla="*/ 858416 h 1285689"/>
                <a:gd name="connsiteX25" fmla="*/ 1334029 w 1464658"/>
                <a:gd name="connsiteY25" fmla="*/ 727788 h 1285689"/>
                <a:gd name="connsiteX26" fmla="*/ 1077508 w 1464658"/>
                <a:gd name="connsiteY26" fmla="*/ 362206 h 1285689"/>
                <a:gd name="connsiteX27" fmla="*/ 999113 w 1464658"/>
                <a:gd name="connsiteY27" fmla="*/ 158902 h 1285689"/>
                <a:gd name="connsiteX28" fmla="*/ 979888 w 1464658"/>
                <a:gd name="connsiteY28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47286 w 1464658"/>
                <a:gd name="connsiteY18" fmla="*/ 1190938 h 1285689"/>
                <a:gd name="connsiteX19" fmla="*/ 1174425 w 1464658"/>
                <a:gd name="connsiteY19" fmla="*/ 1235955 h 1285689"/>
                <a:gd name="connsiteX20" fmla="*/ 1348939 w 1464658"/>
                <a:gd name="connsiteY20" fmla="*/ 1226342 h 1285689"/>
                <a:gd name="connsiteX21" fmla="*/ 1433329 w 1464658"/>
                <a:gd name="connsiteY21" fmla="*/ 1152365 h 1285689"/>
                <a:gd name="connsiteX22" fmla="*/ 1464658 w 1464658"/>
                <a:gd name="connsiteY22" fmla="*/ 1063690 h 1285689"/>
                <a:gd name="connsiteX23" fmla="*/ 1455327 w 1464658"/>
                <a:gd name="connsiteY23" fmla="*/ 951722 h 1285689"/>
                <a:gd name="connsiteX24" fmla="*/ 1418005 w 1464658"/>
                <a:gd name="connsiteY24" fmla="*/ 858416 h 1285689"/>
                <a:gd name="connsiteX25" fmla="*/ 1334029 w 1464658"/>
                <a:gd name="connsiteY25" fmla="*/ 727788 h 1285689"/>
                <a:gd name="connsiteX26" fmla="*/ 1077508 w 1464658"/>
                <a:gd name="connsiteY26" fmla="*/ 362206 h 1285689"/>
                <a:gd name="connsiteX27" fmla="*/ 999113 w 1464658"/>
                <a:gd name="connsiteY27" fmla="*/ 158902 h 1285689"/>
                <a:gd name="connsiteX28" fmla="*/ 979888 w 1464658"/>
                <a:gd name="connsiteY28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47286 w 1464658"/>
                <a:gd name="connsiteY18" fmla="*/ 1190938 h 1285689"/>
                <a:gd name="connsiteX19" fmla="*/ 1115524 w 1464658"/>
                <a:gd name="connsiteY19" fmla="*/ 1221646 h 1285689"/>
                <a:gd name="connsiteX20" fmla="*/ 1174425 w 1464658"/>
                <a:gd name="connsiteY20" fmla="*/ 1235955 h 1285689"/>
                <a:gd name="connsiteX21" fmla="*/ 1348939 w 1464658"/>
                <a:gd name="connsiteY21" fmla="*/ 1226342 h 1285689"/>
                <a:gd name="connsiteX22" fmla="*/ 1433329 w 1464658"/>
                <a:gd name="connsiteY22" fmla="*/ 1152365 h 1285689"/>
                <a:gd name="connsiteX23" fmla="*/ 1464658 w 1464658"/>
                <a:gd name="connsiteY23" fmla="*/ 1063690 h 1285689"/>
                <a:gd name="connsiteX24" fmla="*/ 1455327 w 1464658"/>
                <a:gd name="connsiteY24" fmla="*/ 951722 h 1285689"/>
                <a:gd name="connsiteX25" fmla="*/ 1418005 w 1464658"/>
                <a:gd name="connsiteY25" fmla="*/ 858416 h 1285689"/>
                <a:gd name="connsiteX26" fmla="*/ 1334029 w 1464658"/>
                <a:gd name="connsiteY26" fmla="*/ 727788 h 1285689"/>
                <a:gd name="connsiteX27" fmla="*/ 1077508 w 1464658"/>
                <a:gd name="connsiteY27" fmla="*/ 362206 h 1285689"/>
                <a:gd name="connsiteX28" fmla="*/ 999113 w 1464658"/>
                <a:gd name="connsiteY28" fmla="*/ 158902 h 1285689"/>
                <a:gd name="connsiteX29" fmla="*/ 979888 w 1464658"/>
                <a:gd name="connsiteY29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47286 w 1464658"/>
                <a:gd name="connsiteY18" fmla="*/ 1190938 h 1285689"/>
                <a:gd name="connsiteX19" fmla="*/ 1088228 w 1464658"/>
                <a:gd name="connsiteY19" fmla="*/ 1238705 h 1285689"/>
                <a:gd name="connsiteX20" fmla="*/ 1174425 w 1464658"/>
                <a:gd name="connsiteY20" fmla="*/ 1235955 h 1285689"/>
                <a:gd name="connsiteX21" fmla="*/ 1348939 w 1464658"/>
                <a:gd name="connsiteY21" fmla="*/ 1226342 h 1285689"/>
                <a:gd name="connsiteX22" fmla="*/ 1433329 w 1464658"/>
                <a:gd name="connsiteY22" fmla="*/ 1152365 h 1285689"/>
                <a:gd name="connsiteX23" fmla="*/ 1464658 w 1464658"/>
                <a:gd name="connsiteY23" fmla="*/ 1063690 h 1285689"/>
                <a:gd name="connsiteX24" fmla="*/ 1455327 w 1464658"/>
                <a:gd name="connsiteY24" fmla="*/ 951722 h 1285689"/>
                <a:gd name="connsiteX25" fmla="*/ 1418005 w 1464658"/>
                <a:gd name="connsiteY25" fmla="*/ 858416 h 1285689"/>
                <a:gd name="connsiteX26" fmla="*/ 1334029 w 1464658"/>
                <a:gd name="connsiteY26" fmla="*/ 727788 h 1285689"/>
                <a:gd name="connsiteX27" fmla="*/ 1077508 w 1464658"/>
                <a:gd name="connsiteY27" fmla="*/ 362206 h 1285689"/>
                <a:gd name="connsiteX28" fmla="*/ 999113 w 1464658"/>
                <a:gd name="connsiteY28" fmla="*/ 158902 h 1285689"/>
                <a:gd name="connsiteX29" fmla="*/ 979888 w 1464658"/>
                <a:gd name="connsiteY29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880100 w 1464658"/>
                <a:gd name="connsiteY17" fmla="*/ 1187526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14220 w 1464658"/>
                <a:gd name="connsiteY17" fmla="*/ 1180702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73272 w 1464658"/>
                <a:gd name="connsiteY16" fmla="*/ 1214084 h 1285689"/>
                <a:gd name="connsiteX17" fmla="*/ 914220 w 1464658"/>
                <a:gd name="connsiteY17" fmla="*/ 1180702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914220 w 1464658"/>
                <a:gd name="connsiteY17" fmla="*/ 1180702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76689 w 1464658"/>
                <a:gd name="connsiteY17" fmla="*/ 1197762 h 1285689"/>
                <a:gd name="connsiteX18" fmla="*/ 914220 w 1464658"/>
                <a:gd name="connsiteY18" fmla="*/ 1180702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80100 w 1464658"/>
                <a:gd name="connsiteY17" fmla="*/ 1231882 h 1285689"/>
                <a:gd name="connsiteX18" fmla="*/ 914220 w 1464658"/>
                <a:gd name="connsiteY18" fmla="*/ 1180702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80100 w 1464658"/>
                <a:gd name="connsiteY17" fmla="*/ 1231882 h 1285689"/>
                <a:gd name="connsiteX18" fmla="*/ 927868 w 1464658"/>
                <a:gd name="connsiteY18" fmla="*/ 1201174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93748 w 1464658"/>
                <a:gd name="connsiteY17" fmla="*/ 1228471 h 1285689"/>
                <a:gd name="connsiteX18" fmla="*/ 927868 w 1464658"/>
                <a:gd name="connsiteY18" fmla="*/ 1201174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93748 w 1464658"/>
                <a:gd name="connsiteY17" fmla="*/ 1228471 h 1285689"/>
                <a:gd name="connsiteX18" fmla="*/ 927868 w 1464658"/>
                <a:gd name="connsiteY18" fmla="*/ 1201174 h 1285689"/>
                <a:gd name="connsiteX19" fmla="*/ 981430 w 1464658"/>
                <a:gd name="connsiteY19" fmla="*/ 1176349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93748 w 1464658"/>
                <a:gd name="connsiteY17" fmla="*/ 1228471 h 1285689"/>
                <a:gd name="connsiteX18" fmla="*/ 927868 w 1464658"/>
                <a:gd name="connsiteY18" fmla="*/ 1201174 h 1285689"/>
                <a:gd name="connsiteX19" fmla="*/ 981430 w 1464658"/>
                <a:gd name="connsiteY19" fmla="*/ 1176349 h 1285689"/>
                <a:gd name="connsiteX20" fmla="*/ 1040462 w 1464658"/>
                <a:gd name="connsiteY20" fmla="*/ 1204586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907396 w 1464658"/>
                <a:gd name="connsiteY17" fmla="*/ 1231883 h 1285689"/>
                <a:gd name="connsiteX18" fmla="*/ 927868 w 1464658"/>
                <a:gd name="connsiteY18" fmla="*/ 1201174 h 1285689"/>
                <a:gd name="connsiteX19" fmla="*/ 981430 w 1464658"/>
                <a:gd name="connsiteY19" fmla="*/ 1176349 h 1285689"/>
                <a:gd name="connsiteX20" fmla="*/ 1040462 w 1464658"/>
                <a:gd name="connsiteY20" fmla="*/ 1204586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907396 w 1464658"/>
                <a:gd name="connsiteY17" fmla="*/ 1231883 h 1285689"/>
                <a:gd name="connsiteX18" fmla="*/ 938104 w 1464658"/>
                <a:gd name="connsiteY18" fmla="*/ 1197762 h 1285689"/>
                <a:gd name="connsiteX19" fmla="*/ 981430 w 1464658"/>
                <a:gd name="connsiteY19" fmla="*/ 1176349 h 1285689"/>
                <a:gd name="connsiteX20" fmla="*/ 1040462 w 1464658"/>
                <a:gd name="connsiteY20" fmla="*/ 1204586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68"/>
                <a:gd name="connsiteX1" fmla="*/ 331200 w 1464658"/>
                <a:gd name="connsiteY1" fmla="*/ 190504 h 1285668"/>
                <a:gd name="connsiteX2" fmla="*/ 279670 w 1464658"/>
                <a:gd name="connsiteY2" fmla="*/ 391886 h 1285668"/>
                <a:gd name="connsiteX3" fmla="*/ 223687 w 1464658"/>
                <a:gd name="connsiteY3" fmla="*/ 541175 h 1285668"/>
                <a:gd name="connsiteX4" fmla="*/ 139148 w 1464658"/>
                <a:gd name="connsiteY4" fmla="*/ 732665 h 1285668"/>
                <a:gd name="connsiteX5" fmla="*/ 74397 w 1464658"/>
                <a:gd name="connsiteY5" fmla="*/ 871639 h 1285668"/>
                <a:gd name="connsiteX6" fmla="*/ 174 w 1464658"/>
                <a:gd name="connsiteY6" fmla="*/ 1046716 h 1285668"/>
                <a:gd name="connsiteX7" fmla="*/ 56157 w 1464658"/>
                <a:gd name="connsiteY7" fmla="*/ 1190005 h 1285668"/>
                <a:gd name="connsiteX8" fmla="*/ 130381 w 1464658"/>
                <a:gd name="connsiteY8" fmla="*/ 1240971 h 1285668"/>
                <a:gd name="connsiteX9" fmla="*/ 224530 w 1464658"/>
                <a:gd name="connsiteY9" fmla="*/ 1283029 h 1285668"/>
                <a:gd name="connsiteX10" fmla="*/ 299478 w 1464658"/>
                <a:gd name="connsiteY10" fmla="*/ 1264584 h 1285668"/>
                <a:gd name="connsiteX11" fmla="*/ 330115 w 1464658"/>
                <a:gd name="connsiteY11" fmla="*/ 1222114 h 1285668"/>
                <a:gd name="connsiteX12" fmla="*/ 388456 w 1464658"/>
                <a:gd name="connsiteY12" fmla="*/ 1174440 h 1285668"/>
                <a:gd name="connsiteX13" fmla="*/ 459168 w 1464658"/>
                <a:gd name="connsiteY13" fmla="*/ 1194205 h 1285668"/>
                <a:gd name="connsiteX14" fmla="*/ 463123 w 1464658"/>
                <a:gd name="connsiteY14" fmla="*/ 1198147 h 1285668"/>
                <a:gd name="connsiteX15" fmla="*/ 522266 w 1464658"/>
                <a:gd name="connsiteY15" fmla="*/ 1258930 h 1285668"/>
                <a:gd name="connsiteX16" fmla="*/ 787973 w 1464658"/>
                <a:gd name="connsiteY16" fmla="*/ 1234556 h 1285668"/>
                <a:gd name="connsiteX17" fmla="*/ 907396 w 1464658"/>
                <a:gd name="connsiteY17" fmla="*/ 1231883 h 1285668"/>
                <a:gd name="connsiteX18" fmla="*/ 938104 w 1464658"/>
                <a:gd name="connsiteY18" fmla="*/ 1197762 h 1285668"/>
                <a:gd name="connsiteX19" fmla="*/ 981430 w 1464658"/>
                <a:gd name="connsiteY19" fmla="*/ 1176349 h 1285668"/>
                <a:gd name="connsiteX20" fmla="*/ 1040462 w 1464658"/>
                <a:gd name="connsiteY20" fmla="*/ 1204586 h 1285668"/>
                <a:gd name="connsiteX21" fmla="*/ 1088228 w 1464658"/>
                <a:gd name="connsiteY21" fmla="*/ 1238705 h 1285668"/>
                <a:gd name="connsiteX22" fmla="*/ 1174425 w 1464658"/>
                <a:gd name="connsiteY22" fmla="*/ 1235955 h 1285668"/>
                <a:gd name="connsiteX23" fmla="*/ 1348939 w 1464658"/>
                <a:gd name="connsiteY23" fmla="*/ 1226342 h 1285668"/>
                <a:gd name="connsiteX24" fmla="*/ 1433329 w 1464658"/>
                <a:gd name="connsiteY24" fmla="*/ 1152365 h 1285668"/>
                <a:gd name="connsiteX25" fmla="*/ 1464658 w 1464658"/>
                <a:gd name="connsiteY25" fmla="*/ 1063690 h 1285668"/>
                <a:gd name="connsiteX26" fmla="*/ 1455327 w 1464658"/>
                <a:gd name="connsiteY26" fmla="*/ 951722 h 1285668"/>
                <a:gd name="connsiteX27" fmla="*/ 1418005 w 1464658"/>
                <a:gd name="connsiteY27" fmla="*/ 858416 h 1285668"/>
                <a:gd name="connsiteX28" fmla="*/ 1334029 w 1464658"/>
                <a:gd name="connsiteY28" fmla="*/ 727788 h 1285668"/>
                <a:gd name="connsiteX29" fmla="*/ 1077508 w 1464658"/>
                <a:gd name="connsiteY29" fmla="*/ 362206 h 1285668"/>
                <a:gd name="connsiteX30" fmla="*/ 999113 w 1464658"/>
                <a:gd name="connsiteY30" fmla="*/ 158902 h 1285668"/>
                <a:gd name="connsiteX31" fmla="*/ 979888 w 1464658"/>
                <a:gd name="connsiteY31" fmla="*/ 0 h 1285668"/>
                <a:gd name="connsiteX0" fmla="*/ 335653 w 1464657"/>
                <a:gd name="connsiteY0" fmla="*/ 102637 h 1285668"/>
                <a:gd name="connsiteX1" fmla="*/ 331199 w 1464657"/>
                <a:gd name="connsiteY1" fmla="*/ 190504 h 1285668"/>
                <a:gd name="connsiteX2" fmla="*/ 279669 w 1464657"/>
                <a:gd name="connsiteY2" fmla="*/ 391886 h 1285668"/>
                <a:gd name="connsiteX3" fmla="*/ 223686 w 1464657"/>
                <a:gd name="connsiteY3" fmla="*/ 541175 h 1285668"/>
                <a:gd name="connsiteX4" fmla="*/ 139147 w 1464657"/>
                <a:gd name="connsiteY4" fmla="*/ 732665 h 1285668"/>
                <a:gd name="connsiteX5" fmla="*/ 74396 w 1464657"/>
                <a:gd name="connsiteY5" fmla="*/ 871639 h 1285668"/>
                <a:gd name="connsiteX6" fmla="*/ 173 w 1464657"/>
                <a:gd name="connsiteY6" fmla="*/ 1046716 h 1285668"/>
                <a:gd name="connsiteX7" fmla="*/ 56156 w 1464657"/>
                <a:gd name="connsiteY7" fmla="*/ 1190005 h 1285668"/>
                <a:gd name="connsiteX8" fmla="*/ 127586 w 1464657"/>
                <a:gd name="connsiteY8" fmla="*/ 1249814 h 1285668"/>
                <a:gd name="connsiteX9" fmla="*/ 224529 w 1464657"/>
                <a:gd name="connsiteY9" fmla="*/ 1283029 h 1285668"/>
                <a:gd name="connsiteX10" fmla="*/ 299477 w 1464657"/>
                <a:gd name="connsiteY10" fmla="*/ 1264584 h 1285668"/>
                <a:gd name="connsiteX11" fmla="*/ 330114 w 1464657"/>
                <a:gd name="connsiteY11" fmla="*/ 1222114 h 1285668"/>
                <a:gd name="connsiteX12" fmla="*/ 388455 w 1464657"/>
                <a:gd name="connsiteY12" fmla="*/ 1174440 h 1285668"/>
                <a:gd name="connsiteX13" fmla="*/ 459167 w 1464657"/>
                <a:gd name="connsiteY13" fmla="*/ 1194205 h 1285668"/>
                <a:gd name="connsiteX14" fmla="*/ 463122 w 1464657"/>
                <a:gd name="connsiteY14" fmla="*/ 1198147 h 1285668"/>
                <a:gd name="connsiteX15" fmla="*/ 522265 w 1464657"/>
                <a:gd name="connsiteY15" fmla="*/ 1258930 h 1285668"/>
                <a:gd name="connsiteX16" fmla="*/ 787972 w 1464657"/>
                <a:gd name="connsiteY16" fmla="*/ 1234556 h 1285668"/>
                <a:gd name="connsiteX17" fmla="*/ 907395 w 1464657"/>
                <a:gd name="connsiteY17" fmla="*/ 1231883 h 1285668"/>
                <a:gd name="connsiteX18" fmla="*/ 938103 w 1464657"/>
                <a:gd name="connsiteY18" fmla="*/ 1197762 h 1285668"/>
                <a:gd name="connsiteX19" fmla="*/ 981429 w 1464657"/>
                <a:gd name="connsiteY19" fmla="*/ 1176349 h 1285668"/>
                <a:gd name="connsiteX20" fmla="*/ 1040461 w 1464657"/>
                <a:gd name="connsiteY20" fmla="*/ 1204586 h 1285668"/>
                <a:gd name="connsiteX21" fmla="*/ 1088227 w 1464657"/>
                <a:gd name="connsiteY21" fmla="*/ 1238705 h 1285668"/>
                <a:gd name="connsiteX22" fmla="*/ 1174424 w 1464657"/>
                <a:gd name="connsiteY22" fmla="*/ 1235955 h 1285668"/>
                <a:gd name="connsiteX23" fmla="*/ 1348938 w 1464657"/>
                <a:gd name="connsiteY23" fmla="*/ 1226342 h 1285668"/>
                <a:gd name="connsiteX24" fmla="*/ 1433328 w 1464657"/>
                <a:gd name="connsiteY24" fmla="*/ 1152365 h 1285668"/>
                <a:gd name="connsiteX25" fmla="*/ 1464657 w 1464657"/>
                <a:gd name="connsiteY25" fmla="*/ 1063690 h 1285668"/>
                <a:gd name="connsiteX26" fmla="*/ 1455326 w 1464657"/>
                <a:gd name="connsiteY26" fmla="*/ 951722 h 1285668"/>
                <a:gd name="connsiteX27" fmla="*/ 1418004 w 1464657"/>
                <a:gd name="connsiteY27" fmla="*/ 858416 h 1285668"/>
                <a:gd name="connsiteX28" fmla="*/ 1334028 w 1464657"/>
                <a:gd name="connsiteY28" fmla="*/ 727788 h 1285668"/>
                <a:gd name="connsiteX29" fmla="*/ 1077507 w 1464657"/>
                <a:gd name="connsiteY29" fmla="*/ 362206 h 1285668"/>
                <a:gd name="connsiteX30" fmla="*/ 999112 w 1464657"/>
                <a:gd name="connsiteY30" fmla="*/ 158902 h 1285668"/>
                <a:gd name="connsiteX31" fmla="*/ 979887 w 1464657"/>
                <a:gd name="connsiteY31" fmla="*/ 0 h 1285668"/>
                <a:gd name="connsiteX0" fmla="*/ 335653 w 1464657"/>
                <a:gd name="connsiteY0" fmla="*/ 102637 h 1285668"/>
                <a:gd name="connsiteX1" fmla="*/ 331199 w 1464657"/>
                <a:gd name="connsiteY1" fmla="*/ 190504 h 1285668"/>
                <a:gd name="connsiteX2" fmla="*/ 279669 w 1464657"/>
                <a:gd name="connsiteY2" fmla="*/ 391886 h 1285668"/>
                <a:gd name="connsiteX3" fmla="*/ 223686 w 1464657"/>
                <a:gd name="connsiteY3" fmla="*/ 541175 h 1285668"/>
                <a:gd name="connsiteX4" fmla="*/ 139147 w 1464657"/>
                <a:gd name="connsiteY4" fmla="*/ 732665 h 1285668"/>
                <a:gd name="connsiteX5" fmla="*/ 74396 w 1464657"/>
                <a:gd name="connsiteY5" fmla="*/ 871639 h 1285668"/>
                <a:gd name="connsiteX6" fmla="*/ 173 w 1464657"/>
                <a:gd name="connsiteY6" fmla="*/ 1046716 h 1285668"/>
                <a:gd name="connsiteX7" fmla="*/ 56156 w 1464657"/>
                <a:gd name="connsiteY7" fmla="*/ 1190005 h 1285668"/>
                <a:gd name="connsiteX8" fmla="*/ 127586 w 1464657"/>
                <a:gd name="connsiteY8" fmla="*/ 1249814 h 1285668"/>
                <a:gd name="connsiteX9" fmla="*/ 224529 w 1464657"/>
                <a:gd name="connsiteY9" fmla="*/ 1283029 h 1285668"/>
                <a:gd name="connsiteX10" fmla="*/ 299477 w 1464657"/>
                <a:gd name="connsiteY10" fmla="*/ 1264584 h 1285668"/>
                <a:gd name="connsiteX11" fmla="*/ 330114 w 1464657"/>
                <a:gd name="connsiteY11" fmla="*/ 1222114 h 1285668"/>
                <a:gd name="connsiteX12" fmla="*/ 388455 w 1464657"/>
                <a:gd name="connsiteY12" fmla="*/ 1174440 h 1285668"/>
                <a:gd name="connsiteX13" fmla="*/ 459167 w 1464657"/>
                <a:gd name="connsiteY13" fmla="*/ 1194205 h 1285668"/>
                <a:gd name="connsiteX14" fmla="*/ 463122 w 1464657"/>
                <a:gd name="connsiteY14" fmla="*/ 1198147 h 1285668"/>
                <a:gd name="connsiteX15" fmla="*/ 522265 w 1464657"/>
                <a:gd name="connsiteY15" fmla="*/ 1258930 h 1285668"/>
                <a:gd name="connsiteX16" fmla="*/ 782606 w 1464657"/>
                <a:gd name="connsiteY16" fmla="*/ 1241736 h 1285668"/>
                <a:gd name="connsiteX17" fmla="*/ 907395 w 1464657"/>
                <a:gd name="connsiteY17" fmla="*/ 1231883 h 1285668"/>
                <a:gd name="connsiteX18" fmla="*/ 938103 w 1464657"/>
                <a:gd name="connsiteY18" fmla="*/ 1197762 h 1285668"/>
                <a:gd name="connsiteX19" fmla="*/ 981429 w 1464657"/>
                <a:gd name="connsiteY19" fmla="*/ 1176349 h 1285668"/>
                <a:gd name="connsiteX20" fmla="*/ 1040461 w 1464657"/>
                <a:gd name="connsiteY20" fmla="*/ 1204586 h 1285668"/>
                <a:gd name="connsiteX21" fmla="*/ 1088227 w 1464657"/>
                <a:gd name="connsiteY21" fmla="*/ 1238705 h 1285668"/>
                <a:gd name="connsiteX22" fmla="*/ 1174424 w 1464657"/>
                <a:gd name="connsiteY22" fmla="*/ 1235955 h 1285668"/>
                <a:gd name="connsiteX23" fmla="*/ 1348938 w 1464657"/>
                <a:gd name="connsiteY23" fmla="*/ 1226342 h 1285668"/>
                <a:gd name="connsiteX24" fmla="*/ 1433328 w 1464657"/>
                <a:gd name="connsiteY24" fmla="*/ 1152365 h 1285668"/>
                <a:gd name="connsiteX25" fmla="*/ 1464657 w 1464657"/>
                <a:gd name="connsiteY25" fmla="*/ 1063690 h 1285668"/>
                <a:gd name="connsiteX26" fmla="*/ 1455326 w 1464657"/>
                <a:gd name="connsiteY26" fmla="*/ 951722 h 1285668"/>
                <a:gd name="connsiteX27" fmla="*/ 1418004 w 1464657"/>
                <a:gd name="connsiteY27" fmla="*/ 858416 h 1285668"/>
                <a:gd name="connsiteX28" fmla="*/ 1334028 w 1464657"/>
                <a:gd name="connsiteY28" fmla="*/ 727788 h 1285668"/>
                <a:gd name="connsiteX29" fmla="*/ 1077507 w 1464657"/>
                <a:gd name="connsiteY29" fmla="*/ 362206 h 1285668"/>
                <a:gd name="connsiteX30" fmla="*/ 999112 w 1464657"/>
                <a:gd name="connsiteY30" fmla="*/ 158902 h 1285668"/>
                <a:gd name="connsiteX31" fmla="*/ 979887 w 1464657"/>
                <a:gd name="connsiteY31" fmla="*/ 0 h 1285668"/>
                <a:gd name="connsiteX0" fmla="*/ 322451 w 1464657"/>
                <a:gd name="connsiteY0" fmla="*/ 0 h 1349279"/>
                <a:gd name="connsiteX1" fmla="*/ 331199 w 1464657"/>
                <a:gd name="connsiteY1" fmla="*/ 254115 h 1349279"/>
                <a:gd name="connsiteX2" fmla="*/ 279669 w 1464657"/>
                <a:gd name="connsiteY2" fmla="*/ 455497 h 1349279"/>
                <a:gd name="connsiteX3" fmla="*/ 223686 w 1464657"/>
                <a:gd name="connsiteY3" fmla="*/ 604786 h 1349279"/>
                <a:gd name="connsiteX4" fmla="*/ 139147 w 1464657"/>
                <a:gd name="connsiteY4" fmla="*/ 796276 h 1349279"/>
                <a:gd name="connsiteX5" fmla="*/ 74396 w 1464657"/>
                <a:gd name="connsiteY5" fmla="*/ 935250 h 1349279"/>
                <a:gd name="connsiteX6" fmla="*/ 173 w 1464657"/>
                <a:gd name="connsiteY6" fmla="*/ 1110327 h 1349279"/>
                <a:gd name="connsiteX7" fmla="*/ 56156 w 1464657"/>
                <a:gd name="connsiteY7" fmla="*/ 1253616 h 1349279"/>
                <a:gd name="connsiteX8" fmla="*/ 127586 w 1464657"/>
                <a:gd name="connsiteY8" fmla="*/ 1313425 h 1349279"/>
                <a:gd name="connsiteX9" fmla="*/ 224529 w 1464657"/>
                <a:gd name="connsiteY9" fmla="*/ 1346640 h 1349279"/>
                <a:gd name="connsiteX10" fmla="*/ 299477 w 1464657"/>
                <a:gd name="connsiteY10" fmla="*/ 1328195 h 1349279"/>
                <a:gd name="connsiteX11" fmla="*/ 330114 w 1464657"/>
                <a:gd name="connsiteY11" fmla="*/ 1285725 h 1349279"/>
                <a:gd name="connsiteX12" fmla="*/ 388455 w 1464657"/>
                <a:gd name="connsiteY12" fmla="*/ 1238051 h 1349279"/>
                <a:gd name="connsiteX13" fmla="*/ 459167 w 1464657"/>
                <a:gd name="connsiteY13" fmla="*/ 1257816 h 1349279"/>
                <a:gd name="connsiteX14" fmla="*/ 463122 w 1464657"/>
                <a:gd name="connsiteY14" fmla="*/ 1261758 h 1349279"/>
                <a:gd name="connsiteX15" fmla="*/ 522265 w 1464657"/>
                <a:gd name="connsiteY15" fmla="*/ 1322541 h 1349279"/>
                <a:gd name="connsiteX16" fmla="*/ 782606 w 1464657"/>
                <a:gd name="connsiteY16" fmla="*/ 1305347 h 1349279"/>
                <a:gd name="connsiteX17" fmla="*/ 907395 w 1464657"/>
                <a:gd name="connsiteY17" fmla="*/ 1295494 h 1349279"/>
                <a:gd name="connsiteX18" fmla="*/ 938103 w 1464657"/>
                <a:gd name="connsiteY18" fmla="*/ 1261373 h 1349279"/>
                <a:gd name="connsiteX19" fmla="*/ 981429 w 1464657"/>
                <a:gd name="connsiteY19" fmla="*/ 1239960 h 1349279"/>
                <a:gd name="connsiteX20" fmla="*/ 1040461 w 1464657"/>
                <a:gd name="connsiteY20" fmla="*/ 1268197 h 1349279"/>
                <a:gd name="connsiteX21" fmla="*/ 1088227 w 1464657"/>
                <a:gd name="connsiteY21" fmla="*/ 1302316 h 1349279"/>
                <a:gd name="connsiteX22" fmla="*/ 1174424 w 1464657"/>
                <a:gd name="connsiteY22" fmla="*/ 1299566 h 1349279"/>
                <a:gd name="connsiteX23" fmla="*/ 1348938 w 1464657"/>
                <a:gd name="connsiteY23" fmla="*/ 1289953 h 1349279"/>
                <a:gd name="connsiteX24" fmla="*/ 1433328 w 1464657"/>
                <a:gd name="connsiteY24" fmla="*/ 1215976 h 1349279"/>
                <a:gd name="connsiteX25" fmla="*/ 1464657 w 1464657"/>
                <a:gd name="connsiteY25" fmla="*/ 1127301 h 1349279"/>
                <a:gd name="connsiteX26" fmla="*/ 1455326 w 1464657"/>
                <a:gd name="connsiteY26" fmla="*/ 1015333 h 1349279"/>
                <a:gd name="connsiteX27" fmla="*/ 1418004 w 1464657"/>
                <a:gd name="connsiteY27" fmla="*/ 922027 h 1349279"/>
                <a:gd name="connsiteX28" fmla="*/ 1334028 w 1464657"/>
                <a:gd name="connsiteY28" fmla="*/ 791399 h 1349279"/>
                <a:gd name="connsiteX29" fmla="*/ 1077507 w 1464657"/>
                <a:gd name="connsiteY29" fmla="*/ 425817 h 1349279"/>
                <a:gd name="connsiteX30" fmla="*/ 999112 w 1464657"/>
                <a:gd name="connsiteY30" fmla="*/ 222513 h 1349279"/>
                <a:gd name="connsiteX31" fmla="*/ 979887 w 1464657"/>
                <a:gd name="connsiteY31" fmla="*/ 63611 h 1349279"/>
                <a:gd name="connsiteX0" fmla="*/ 322451 w 1464657"/>
                <a:gd name="connsiteY0" fmla="*/ 0 h 1349279"/>
                <a:gd name="connsiteX1" fmla="*/ 331199 w 1464657"/>
                <a:gd name="connsiteY1" fmla="*/ 254115 h 1349279"/>
                <a:gd name="connsiteX2" fmla="*/ 279669 w 1464657"/>
                <a:gd name="connsiteY2" fmla="*/ 455497 h 1349279"/>
                <a:gd name="connsiteX3" fmla="*/ 223686 w 1464657"/>
                <a:gd name="connsiteY3" fmla="*/ 604786 h 1349279"/>
                <a:gd name="connsiteX4" fmla="*/ 139147 w 1464657"/>
                <a:gd name="connsiteY4" fmla="*/ 796276 h 1349279"/>
                <a:gd name="connsiteX5" fmla="*/ 74396 w 1464657"/>
                <a:gd name="connsiteY5" fmla="*/ 935250 h 1349279"/>
                <a:gd name="connsiteX6" fmla="*/ 173 w 1464657"/>
                <a:gd name="connsiteY6" fmla="*/ 1110327 h 1349279"/>
                <a:gd name="connsiteX7" fmla="*/ 56156 w 1464657"/>
                <a:gd name="connsiteY7" fmla="*/ 1253616 h 1349279"/>
                <a:gd name="connsiteX8" fmla="*/ 127586 w 1464657"/>
                <a:gd name="connsiteY8" fmla="*/ 1313425 h 1349279"/>
                <a:gd name="connsiteX9" fmla="*/ 224529 w 1464657"/>
                <a:gd name="connsiteY9" fmla="*/ 1346640 h 1349279"/>
                <a:gd name="connsiteX10" fmla="*/ 299477 w 1464657"/>
                <a:gd name="connsiteY10" fmla="*/ 1328195 h 1349279"/>
                <a:gd name="connsiteX11" fmla="*/ 330114 w 1464657"/>
                <a:gd name="connsiteY11" fmla="*/ 1285725 h 1349279"/>
                <a:gd name="connsiteX12" fmla="*/ 388455 w 1464657"/>
                <a:gd name="connsiteY12" fmla="*/ 1238051 h 1349279"/>
                <a:gd name="connsiteX13" fmla="*/ 459167 w 1464657"/>
                <a:gd name="connsiteY13" fmla="*/ 1257816 h 1349279"/>
                <a:gd name="connsiteX14" fmla="*/ 463122 w 1464657"/>
                <a:gd name="connsiteY14" fmla="*/ 1261758 h 1349279"/>
                <a:gd name="connsiteX15" fmla="*/ 522265 w 1464657"/>
                <a:gd name="connsiteY15" fmla="*/ 1322541 h 1349279"/>
                <a:gd name="connsiteX16" fmla="*/ 782606 w 1464657"/>
                <a:gd name="connsiteY16" fmla="*/ 1305347 h 1349279"/>
                <a:gd name="connsiteX17" fmla="*/ 907395 w 1464657"/>
                <a:gd name="connsiteY17" fmla="*/ 1295494 h 1349279"/>
                <a:gd name="connsiteX18" fmla="*/ 938103 w 1464657"/>
                <a:gd name="connsiteY18" fmla="*/ 1261373 h 1349279"/>
                <a:gd name="connsiteX19" fmla="*/ 981429 w 1464657"/>
                <a:gd name="connsiteY19" fmla="*/ 1239960 h 1349279"/>
                <a:gd name="connsiteX20" fmla="*/ 1040461 w 1464657"/>
                <a:gd name="connsiteY20" fmla="*/ 1268197 h 1349279"/>
                <a:gd name="connsiteX21" fmla="*/ 1088227 w 1464657"/>
                <a:gd name="connsiteY21" fmla="*/ 1302316 h 1349279"/>
                <a:gd name="connsiteX22" fmla="*/ 1174424 w 1464657"/>
                <a:gd name="connsiteY22" fmla="*/ 1299566 h 1349279"/>
                <a:gd name="connsiteX23" fmla="*/ 1348938 w 1464657"/>
                <a:gd name="connsiteY23" fmla="*/ 1289953 h 1349279"/>
                <a:gd name="connsiteX24" fmla="*/ 1433328 w 1464657"/>
                <a:gd name="connsiteY24" fmla="*/ 1215976 h 1349279"/>
                <a:gd name="connsiteX25" fmla="*/ 1464657 w 1464657"/>
                <a:gd name="connsiteY25" fmla="*/ 1127301 h 1349279"/>
                <a:gd name="connsiteX26" fmla="*/ 1455326 w 1464657"/>
                <a:gd name="connsiteY26" fmla="*/ 1015333 h 1349279"/>
                <a:gd name="connsiteX27" fmla="*/ 1418004 w 1464657"/>
                <a:gd name="connsiteY27" fmla="*/ 922027 h 1349279"/>
                <a:gd name="connsiteX28" fmla="*/ 1334028 w 1464657"/>
                <a:gd name="connsiteY28" fmla="*/ 791399 h 1349279"/>
                <a:gd name="connsiteX29" fmla="*/ 1077507 w 1464657"/>
                <a:gd name="connsiteY29" fmla="*/ 425817 h 1349279"/>
                <a:gd name="connsiteX30" fmla="*/ 999112 w 1464657"/>
                <a:gd name="connsiteY30" fmla="*/ 222513 h 1349279"/>
                <a:gd name="connsiteX31" fmla="*/ 964257 w 1464657"/>
                <a:gd name="connsiteY31" fmla="*/ 13969 h 134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64657" h="1349279">
                  <a:moveTo>
                    <a:pt x="322451" y="0"/>
                  </a:moveTo>
                  <a:cubicBezTo>
                    <a:pt x="324966" y="12575"/>
                    <a:pt x="328089" y="241674"/>
                    <a:pt x="331199" y="254115"/>
                  </a:cubicBezTo>
                  <a:cubicBezTo>
                    <a:pt x="321868" y="302323"/>
                    <a:pt x="297588" y="397052"/>
                    <a:pt x="279669" y="455497"/>
                  </a:cubicBezTo>
                  <a:cubicBezTo>
                    <a:pt x="261750" y="513942"/>
                    <a:pt x="247106" y="547989"/>
                    <a:pt x="223686" y="604786"/>
                  </a:cubicBezTo>
                  <a:cubicBezTo>
                    <a:pt x="200266" y="661583"/>
                    <a:pt x="164029" y="741199"/>
                    <a:pt x="139147" y="796276"/>
                  </a:cubicBezTo>
                  <a:cubicBezTo>
                    <a:pt x="114265" y="851353"/>
                    <a:pt x="97558" y="882908"/>
                    <a:pt x="74396" y="935250"/>
                  </a:cubicBezTo>
                  <a:cubicBezTo>
                    <a:pt x="51234" y="987592"/>
                    <a:pt x="3213" y="1057266"/>
                    <a:pt x="173" y="1110327"/>
                  </a:cubicBezTo>
                  <a:cubicBezTo>
                    <a:pt x="-2867" y="1163388"/>
                    <a:pt x="34921" y="1219766"/>
                    <a:pt x="56156" y="1253616"/>
                  </a:cubicBezTo>
                  <a:cubicBezTo>
                    <a:pt x="77391" y="1287466"/>
                    <a:pt x="91251" y="1301314"/>
                    <a:pt x="127586" y="1313425"/>
                  </a:cubicBezTo>
                  <a:cubicBezTo>
                    <a:pt x="155648" y="1328929"/>
                    <a:pt x="193427" y="1337309"/>
                    <a:pt x="224529" y="1346640"/>
                  </a:cubicBezTo>
                  <a:cubicBezTo>
                    <a:pt x="255631" y="1355971"/>
                    <a:pt x="281879" y="1338348"/>
                    <a:pt x="299477" y="1328195"/>
                  </a:cubicBezTo>
                  <a:cubicBezTo>
                    <a:pt x="317075" y="1318042"/>
                    <a:pt x="315284" y="1300749"/>
                    <a:pt x="330114" y="1285725"/>
                  </a:cubicBezTo>
                  <a:cubicBezTo>
                    <a:pt x="344944" y="1270701"/>
                    <a:pt x="359086" y="1237463"/>
                    <a:pt x="388455" y="1238051"/>
                  </a:cubicBezTo>
                  <a:cubicBezTo>
                    <a:pt x="417824" y="1238639"/>
                    <a:pt x="446723" y="1253865"/>
                    <a:pt x="459167" y="1257816"/>
                  </a:cubicBezTo>
                  <a:cubicBezTo>
                    <a:pt x="471611" y="1261767"/>
                    <a:pt x="452606" y="1250971"/>
                    <a:pt x="463122" y="1261758"/>
                  </a:cubicBezTo>
                  <a:cubicBezTo>
                    <a:pt x="473638" y="1272545"/>
                    <a:pt x="469018" y="1315276"/>
                    <a:pt x="522265" y="1322541"/>
                  </a:cubicBezTo>
                  <a:cubicBezTo>
                    <a:pt x="575512" y="1329806"/>
                    <a:pt x="718418" y="1309855"/>
                    <a:pt x="782606" y="1305347"/>
                  </a:cubicBezTo>
                  <a:cubicBezTo>
                    <a:pt x="846794" y="1300839"/>
                    <a:pt x="886354" y="1304470"/>
                    <a:pt x="907395" y="1295494"/>
                  </a:cubicBezTo>
                  <a:cubicBezTo>
                    <a:pt x="928436" y="1286518"/>
                    <a:pt x="920646" y="1268354"/>
                    <a:pt x="938103" y="1261373"/>
                  </a:cubicBezTo>
                  <a:cubicBezTo>
                    <a:pt x="955560" y="1254392"/>
                    <a:pt x="964369" y="1238823"/>
                    <a:pt x="981429" y="1239960"/>
                  </a:cubicBezTo>
                  <a:cubicBezTo>
                    <a:pt x="998489" y="1241097"/>
                    <a:pt x="1018112" y="1257236"/>
                    <a:pt x="1040461" y="1268197"/>
                  </a:cubicBezTo>
                  <a:cubicBezTo>
                    <a:pt x="1062810" y="1279158"/>
                    <a:pt x="1067037" y="1294813"/>
                    <a:pt x="1088227" y="1302316"/>
                  </a:cubicBezTo>
                  <a:cubicBezTo>
                    <a:pt x="1109417" y="1309819"/>
                    <a:pt x="1130972" y="1301626"/>
                    <a:pt x="1174424" y="1299566"/>
                  </a:cubicBezTo>
                  <a:cubicBezTo>
                    <a:pt x="1217876" y="1297506"/>
                    <a:pt x="1305787" y="1303885"/>
                    <a:pt x="1348938" y="1289953"/>
                  </a:cubicBezTo>
                  <a:cubicBezTo>
                    <a:pt x="1392089" y="1276021"/>
                    <a:pt x="1414042" y="1243085"/>
                    <a:pt x="1433328" y="1215976"/>
                  </a:cubicBezTo>
                  <a:cubicBezTo>
                    <a:pt x="1452615" y="1188867"/>
                    <a:pt x="1437866" y="1234458"/>
                    <a:pt x="1464657" y="1127301"/>
                  </a:cubicBezTo>
                  <a:cubicBezTo>
                    <a:pt x="1461547" y="1089978"/>
                    <a:pt x="1463101" y="1049545"/>
                    <a:pt x="1455326" y="1015333"/>
                  </a:cubicBezTo>
                  <a:cubicBezTo>
                    <a:pt x="1447551" y="981121"/>
                    <a:pt x="1438220" y="959349"/>
                    <a:pt x="1418004" y="922027"/>
                  </a:cubicBezTo>
                  <a:cubicBezTo>
                    <a:pt x="1397788" y="884705"/>
                    <a:pt x="1390777" y="874101"/>
                    <a:pt x="1334028" y="791399"/>
                  </a:cubicBezTo>
                  <a:cubicBezTo>
                    <a:pt x="1277279" y="708697"/>
                    <a:pt x="1133326" y="520631"/>
                    <a:pt x="1077507" y="425817"/>
                  </a:cubicBezTo>
                  <a:cubicBezTo>
                    <a:pt x="1021688" y="331003"/>
                    <a:pt x="1017987" y="291154"/>
                    <a:pt x="999112" y="222513"/>
                  </a:cubicBezTo>
                  <a:cubicBezTo>
                    <a:pt x="980237" y="153872"/>
                    <a:pt x="969086" y="56004"/>
                    <a:pt x="964257" y="13969"/>
                  </a:cubicBezTo>
                </a:path>
              </a:pathLst>
            </a:custGeom>
            <a:solidFill>
              <a:srgbClr val="F8FAEB"/>
            </a:solidFill>
            <a:ln w="28575">
              <a:solidFill>
                <a:srgbClr val="BDB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32331836-D674-46F5-84B1-8E95C73C29A6}"/>
                </a:ext>
              </a:extLst>
            </p:cNvPr>
            <p:cNvSpPr/>
            <p:nvPr/>
          </p:nvSpPr>
          <p:spPr>
            <a:xfrm rot="19511146">
              <a:off x="489063" y="3652853"/>
              <a:ext cx="201439" cy="1887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445" name="Group 444">
              <a:extLst>
                <a:ext uri="{FF2B5EF4-FFF2-40B4-BE49-F238E27FC236}">
                  <a16:creationId xmlns:a16="http://schemas.microsoft.com/office/drawing/2014/main" id="{5901AF72-013C-48AE-A37E-6424446E2E7C}"/>
                </a:ext>
              </a:extLst>
            </p:cNvPr>
            <p:cNvGrpSpPr/>
            <p:nvPr/>
          </p:nvGrpSpPr>
          <p:grpSpPr>
            <a:xfrm>
              <a:off x="1618478" y="2935882"/>
              <a:ext cx="258048" cy="254812"/>
              <a:chOff x="3054043" y="3894469"/>
              <a:chExt cx="194400" cy="194400"/>
            </a:xfrm>
          </p:grpSpPr>
          <p:grpSp>
            <p:nvGrpSpPr>
              <p:cNvPr id="560" name="Group 559">
                <a:extLst>
                  <a:ext uri="{FF2B5EF4-FFF2-40B4-BE49-F238E27FC236}">
                    <a16:creationId xmlns:a16="http://schemas.microsoft.com/office/drawing/2014/main" id="{7C90B598-C985-4874-81EF-973FFBA1FF56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566" name="Oval 565">
                  <a:extLst>
                    <a:ext uri="{FF2B5EF4-FFF2-40B4-BE49-F238E27FC236}">
                      <a16:creationId xmlns:a16="http://schemas.microsoft.com/office/drawing/2014/main" id="{B6E720B8-85BB-4DBA-9875-900DD6A90039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67" name="Oval 566">
                  <a:extLst>
                    <a:ext uri="{FF2B5EF4-FFF2-40B4-BE49-F238E27FC236}">
                      <a16:creationId xmlns:a16="http://schemas.microsoft.com/office/drawing/2014/main" id="{037B7436-1EFA-4496-A786-F5579BD765A9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2807A57F-7016-4A41-94E5-2347222005AE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4EB7F7B8-E9A4-4E6B-AE3B-9E2601A1782E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348F9E46-631B-46E9-A742-DFA2D0A7FA3F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5F2ACB97-69F1-4EB0-B7AD-B549B14FB97E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CEDC8A27-7FB2-4DF4-8980-D7288A868F6F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4818ADBA-8525-4AC1-95F7-70DCF2AE4823}"/>
                </a:ext>
              </a:extLst>
            </p:cNvPr>
            <p:cNvGrpSpPr/>
            <p:nvPr/>
          </p:nvGrpSpPr>
          <p:grpSpPr>
            <a:xfrm>
              <a:off x="2796617" y="3018495"/>
              <a:ext cx="258048" cy="254812"/>
              <a:chOff x="3054043" y="3894469"/>
              <a:chExt cx="194400" cy="194400"/>
            </a:xfrm>
          </p:grpSpPr>
          <p:grpSp>
            <p:nvGrpSpPr>
              <p:cNvPr id="552" name="Group 551">
                <a:extLst>
                  <a:ext uri="{FF2B5EF4-FFF2-40B4-BE49-F238E27FC236}">
                    <a16:creationId xmlns:a16="http://schemas.microsoft.com/office/drawing/2014/main" id="{0CB806CA-2CFF-4D5D-948C-18277BAAAAF5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558" name="Oval 557">
                  <a:extLst>
                    <a:ext uri="{FF2B5EF4-FFF2-40B4-BE49-F238E27FC236}">
                      <a16:creationId xmlns:a16="http://schemas.microsoft.com/office/drawing/2014/main" id="{6AC84FDA-8304-4AC8-8A2B-7A55A23E440D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59" name="Oval 558">
                  <a:extLst>
                    <a:ext uri="{FF2B5EF4-FFF2-40B4-BE49-F238E27FC236}">
                      <a16:creationId xmlns:a16="http://schemas.microsoft.com/office/drawing/2014/main" id="{668748AE-4CB5-43C6-9C72-FFCCC03C7905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A6A9A532-A571-46C5-9FE5-A5A9BEB3A606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A1CDEA70-D0AC-4803-9241-335140C2A064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7B22B875-2B56-4FF6-9BAB-FF5A6E57DAF6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4B3D71B8-6D30-474A-9346-9A0C8C99AA2E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CCCD81B5-6220-44E4-812D-87F9925CB422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AC407F05-08FD-43C3-818A-25F7EE7012F5}"/>
                </a:ext>
              </a:extLst>
            </p:cNvPr>
            <p:cNvGrpSpPr/>
            <p:nvPr/>
          </p:nvGrpSpPr>
          <p:grpSpPr>
            <a:xfrm>
              <a:off x="1720602" y="3635522"/>
              <a:ext cx="258048" cy="254812"/>
              <a:chOff x="3054043" y="3894469"/>
              <a:chExt cx="194400" cy="194400"/>
            </a:xfrm>
          </p:grpSpPr>
          <p:grpSp>
            <p:nvGrpSpPr>
              <p:cNvPr id="544" name="Group 543">
                <a:extLst>
                  <a:ext uri="{FF2B5EF4-FFF2-40B4-BE49-F238E27FC236}">
                    <a16:creationId xmlns:a16="http://schemas.microsoft.com/office/drawing/2014/main" id="{5D0DDDE1-A574-4249-B36D-644457338448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550" name="Oval 549">
                  <a:extLst>
                    <a:ext uri="{FF2B5EF4-FFF2-40B4-BE49-F238E27FC236}">
                      <a16:creationId xmlns:a16="http://schemas.microsoft.com/office/drawing/2014/main" id="{70BBB2E7-5B19-4A1C-BF97-3CB9E1016013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51" name="Oval 550">
                  <a:extLst>
                    <a:ext uri="{FF2B5EF4-FFF2-40B4-BE49-F238E27FC236}">
                      <a16:creationId xmlns:a16="http://schemas.microsoft.com/office/drawing/2014/main" id="{4E0428E2-318A-4A37-A2E9-AD12D80734FB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0837266C-23A0-4B2E-A016-237EB4270074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83D02177-65BD-4B59-B4BA-D38C89E9D197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3CF73425-1B9D-4034-9896-05EE011226DC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270AC718-812C-4E4A-BA0D-15F443B08308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F3B01FF7-F7C5-4004-8E5D-DDCDD6AE80AB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BAE25F1F-A4C9-42A7-876B-C07CBC5F530A}"/>
                </a:ext>
              </a:extLst>
            </p:cNvPr>
            <p:cNvGrpSpPr/>
            <p:nvPr/>
          </p:nvGrpSpPr>
          <p:grpSpPr>
            <a:xfrm>
              <a:off x="1355417" y="3352124"/>
              <a:ext cx="258048" cy="254812"/>
              <a:chOff x="3054043" y="3894469"/>
              <a:chExt cx="194400" cy="194400"/>
            </a:xfrm>
          </p:grpSpPr>
          <p:grpSp>
            <p:nvGrpSpPr>
              <p:cNvPr id="536" name="Group 535">
                <a:extLst>
                  <a:ext uri="{FF2B5EF4-FFF2-40B4-BE49-F238E27FC236}">
                    <a16:creationId xmlns:a16="http://schemas.microsoft.com/office/drawing/2014/main" id="{911B6CF0-4AA3-4538-8C34-FC8E2C9756DD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BC232014-D5E3-4747-B275-32BB1FBDAAD2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43" name="Oval 542">
                  <a:extLst>
                    <a:ext uri="{FF2B5EF4-FFF2-40B4-BE49-F238E27FC236}">
                      <a16:creationId xmlns:a16="http://schemas.microsoft.com/office/drawing/2014/main" id="{DDDF2BFA-6C40-4C82-B97F-D22FB9C976C5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795965F7-1B6D-4EF3-9035-7CC6EEBCC05B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D4E4BDAC-F791-4028-B88C-446F3C74FA3C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B31F1EFB-8595-41C2-8B96-F61D7650D1B1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B0122B34-4A66-4BA5-BCD2-C42A98DB607E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7C93C8D4-5739-4542-AFD2-9C6690CCF3E0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49" name="Group 448">
              <a:extLst>
                <a:ext uri="{FF2B5EF4-FFF2-40B4-BE49-F238E27FC236}">
                  <a16:creationId xmlns:a16="http://schemas.microsoft.com/office/drawing/2014/main" id="{377E740F-5F2C-4FC9-B4F7-F857850FB20F}"/>
                </a:ext>
              </a:extLst>
            </p:cNvPr>
            <p:cNvGrpSpPr/>
            <p:nvPr/>
          </p:nvGrpSpPr>
          <p:grpSpPr>
            <a:xfrm>
              <a:off x="2086882" y="3174630"/>
              <a:ext cx="258048" cy="254812"/>
              <a:chOff x="3054043" y="3894469"/>
              <a:chExt cx="194400" cy="194400"/>
            </a:xfrm>
          </p:grpSpPr>
          <p:grpSp>
            <p:nvGrpSpPr>
              <p:cNvPr id="528" name="Group 527">
                <a:extLst>
                  <a:ext uri="{FF2B5EF4-FFF2-40B4-BE49-F238E27FC236}">
                    <a16:creationId xmlns:a16="http://schemas.microsoft.com/office/drawing/2014/main" id="{78C1626B-4A83-4185-A324-54C48C171DA2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534" name="Oval 533">
                  <a:extLst>
                    <a:ext uri="{FF2B5EF4-FFF2-40B4-BE49-F238E27FC236}">
                      <a16:creationId xmlns:a16="http://schemas.microsoft.com/office/drawing/2014/main" id="{9A37C6B6-8C8A-4837-8CD7-93E7DF2139F8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35" name="Oval 534">
                  <a:extLst>
                    <a:ext uri="{FF2B5EF4-FFF2-40B4-BE49-F238E27FC236}">
                      <a16:creationId xmlns:a16="http://schemas.microsoft.com/office/drawing/2014/main" id="{31F74CB8-82BA-4C33-BE0F-F024F0801495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C645666F-E8AE-4AD1-BE23-B0B9B60628F5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CE412638-4C90-408C-88D6-B5988CA9EA20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A6D55637-12D2-4A3C-9703-D3307C4C3E59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FAE1FB86-982C-4240-9339-91BC56A7ADAB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33" name="Oval 532">
                <a:extLst>
                  <a:ext uri="{FF2B5EF4-FFF2-40B4-BE49-F238E27FC236}">
                    <a16:creationId xmlns:a16="http://schemas.microsoft.com/office/drawing/2014/main" id="{69EC42A4-DF33-464C-BCC6-FF1AFA38F399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C8BF9C67-CFA7-4689-A58A-AC0759F864CA}"/>
                </a:ext>
              </a:extLst>
            </p:cNvPr>
            <p:cNvGrpSpPr/>
            <p:nvPr/>
          </p:nvGrpSpPr>
          <p:grpSpPr>
            <a:xfrm>
              <a:off x="2234492" y="3513362"/>
              <a:ext cx="258048" cy="254812"/>
              <a:chOff x="3054043" y="3894469"/>
              <a:chExt cx="194400" cy="194400"/>
            </a:xfrm>
          </p:grpSpPr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482A11E2-5374-41B5-9416-A563F8F155FA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526" name="Oval 525">
                  <a:extLst>
                    <a:ext uri="{FF2B5EF4-FFF2-40B4-BE49-F238E27FC236}">
                      <a16:creationId xmlns:a16="http://schemas.microsoft.com/office/drawing/2014/main" id="{B66FD778-84AD-4A35-B0D5-84EB6C540B3F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27" name="Oval 526">
                  <a:extLst>
                    <a:ext uri="{FF2B5EF4-FFF2-40B4-BE49-F238E27FC236}">
                      <a16:creationId xmlns:a16="http://schemas.microsoft.com/office/drawing/2014/main" id="{75D8692E-80E6-4329-8244-88FCDC0E2EF8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88FDFB68-CB1D-4860-946C-FD516D52849E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2BF2F635-EF4C-4ADB-A51B-9D25EEED8F0D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CBBD70CB-3E54-417D-9412-F4DE9D28E4BF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137B5EB2-6642-40D6-9E99-C3CD2A8B06C6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AFE6F498-8A41-4934-A7A1-F98239ACD9C6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A264273D-83F2-49F9-8B6C-D6DB152245DC}"/>
                </a:ext>
              </a:extLst>
            </p:cNvPr>
            <p:cNvGrpSpPr/>
            <p:nvPr/>
          </p:nvGrpSpPr>
          <p:grpSpPr>
            <a:xfrm>
              <a:off x="2285061" y="2810695"/>
              <a:ext cx="258048" cy="254812"/>
              <a:chOff x="3054043" y="3894469"/>
              <a:chExt cx="194400" cy="194400"/>
            </a:xfrm>
          </p:grpSpPr>
          <p:grpSp>
            <p:nvGrpSpPr>
              <p:cNvPr id="512" name="Group 511">
                <a:extLst>
                  <a:ext uri="{FF2B5EF4-FFF2-40B4-BE49-F238E27FC236}">
                    <a16:creationId xmlns:a16="http://schemas.microsoft.com/office/drawing/2014/main" id="{E51776E6-96F0-462B-BA19-128B1DF19515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518" name="Oval 517">
                  <a:extLst>
                    <a:ext uri="{FF2B5EF4-FFF2-40B4-BE49-F238E27FC236}">
                      <a16:creationId xmlns:a16="http://schemas.microsoft.com/office/drawing/2014/main" id="{E6709DC9-3880-4E04-B06B-444431E07027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19" name="Oval 518">
                  <a:extLst>
                    <a:ext uri="{FF2B5EF4-FFF2-40B4-BE49-F238E27FC236}">
                      <a16:creationId xmlns:a16="http://schemas.microsoft.com/office/drawing/2014/main" id="{1ECF3969-B103-4F34-A98A-F52D081D9FAA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3D54C97A-4D81-4ECD-8B0A-B2A8960A0F95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D6A649A6-D271-4B0B-BDBF-EEE8CC16F195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EA0BF24E-08BD-4A6B-A77E-B4F85669AC34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F1A37184-E129-464A-9AE0-096C9631963E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E2C76754-0008-4DD3-8ECD-56194A65F127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52" name="Group 451">
              <a:extLst>
                <a:ext uri="{FF2B5EF4-FFF2-40B4-BE49-F238E27FC236}">
                  <a16:creationId xmlns:a16="http://schemas.microsoft.com/office/drawing/2014/main" id="{13DE2FA2-CEE8-448C-B34D-54657D103F18}"/>
                </a:ext>
              </a:extLst>
            </p:cNvPr>
            <p:cNvGrpSpPr/>
            <p:nvPr/>
          </p:nvGrpSpPr>
          <p:grpSpPr>
            <a:xfrm>
              <a:off x="2032096" y="2471140"/>
              <a:ext cx="258048" cy="254812"/>
              <a:chOff x="3054043" y="3894469"/>
              <a:chExt cx="194400" cy="194400"/>
            </a:xfrm>
          </p:grpSpPr>
          <p:grpSp>
            <p:nvGrpSpPr>
              <p:cNvPr id="504" name="Group 503">
                <a:extLst>
                  <a:ext uri="{FF2B5EF4-FFF2-40B4-BE49-F238E27FC236}">
                    <a16:creationId xmlns:a16="http://schemas.microsoft.com/office/drawing/2014/main" id="{F9EB8D7C-3AB6-41AB-8C0B-CA2A398F8367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510" name="Oval 509">
                  <a:extLst>
                    <a:ext uri="{FF2B5EF4-FFF2-40B4-BE49-F238E27FC236}">
                      <a16:creationId xmlns:a16="http://schemas.microsoft.com/office/drawing/2014/main" id="{3B40A583-5A17-4AB9-83E7-95CB2F6A6B40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B27120AD-4159-46DA-84E6-5EA37D27FA4F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C95CE8DC-AAB8-42E0-941D-2389C6A499D0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6ECB3559-E7CB-49F1-B2FD-C9AD92BF8A3B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25505266-1F6B-4AE2-805F-F591A9462498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CE70150-E08F-44C5-A613-41ED81601049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ABEFFBAF-D615-4C59-A626-5DD7C3C44249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E1C6DB51-853B-4204-8822-18414DA78121}"/>
                </a:ext>
              </a:extLst>
            </p:cNvPr>
            <p:cNvGrpSpPr/>
            <p:nvPr/>
          </p:nvGrpSpPr>
          <p:grpSpPr>
            <a:xfrm>
              <a:off x="2018903" y="4031638"/>
              <a:ext cx="211096" cy="225670"/>
              <a:chOff x="3089192" y="3932246"/>
              <a:chExt cx="159029" cy="172167"/>
            </a:xfrm>
          </p:grpSpPr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D123B104-5214-4999-9884-6CA0B834A2C0}"/>
                  </a:ext>
                </a:extLst>
              </p:cNvPr>
              <p:cNvSpPr/>
              <p:nvPr/>
            </p:nvSpPr>
            <p:spPr>
              <a:xfrm rot="19511146" flipH="1" flipV="1">
                <a:off x="3142731" y="4007819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0F79EDE0-AACB-49D9-9B78-60574F65AF92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EA613660-2195-407D-9EC5-FD04A987DCF7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D3C91625-3054-477C-B2E0-5AB0DC04E6AE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2D5B0C91-BFB1-4205-8724-E86A5FBE2A14}"/>
                  </a:ext>
                </a:extLst>
              </p:cNvPr>
              <p:cNvSpPr/>
              <p:nvPr/>
            </p:nvSpPr>
            <p:spPr>
              <a:xfrm rot="19511146" flipH="1" flipV="1">
                <a:off x="321942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F0E91EBF-70ED-462C-B07B-339E2EE18F89}"/>
                  </a:ext>
                </a:extLst>
              </p:cNvPr>
              <p:cNvSpPr/>
              <p:nvPr/>
            </p:nvSpPr>
            <p:spPr>
              <a:xfrm rot="19511146" flipH="1" flipV="1">
                <a:off x="3120962" y="4075613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54" name="Group 453">
              <a:extLst>
                <a:ext uri="{FF2B5EF4-FFF2-40B4-BE49-F238E27FC236}">
                  <a16:creationId xmlns:a16="http://schemas.microsoft.com/office/drawing/2014/main" id="{93D786DE-B46F-4FEE-BA40-EFE05836DD81}"/>
                </a:ext>
              </a:extLst>
            </p:cNvPr>
            <p:cNvGrpSpPr/>
            <p:nvPr/>
          </p:nvGrpSpPr>
          <p:grpSpPr>
            <a:xfrm>
              <a:off x="2800466" y="3507766"/>
              <a:ext cx="182459" cy="197595"/>
              <a:chOff x="3080286" y="3932246"/>
              <a:chExt cx="137455" cy="150748"/>
            </a:xfrm>
          </p:grpSpPr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82757E61-A1F1-44C7-97C1-4C7575158E10}"/>
                  </a:ext>
                </a:extLst>
              </p:cNvPr>
              <p:cNvSpPr/>
              <p:nvPr/>
            </p:nvSpPr>
            <p:spPr>
              <a:xfrm rot="19511146" flipH="1" flipV="1">
                <a:off x="3120256" y="400782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DB295660-F60B-4F15-BFE7-85050021F185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4A5960FF-C576-415E-9DEE-9ED5C0B97ABB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08C0827A-C5BB-4960-98AD-9750D9D89ACC}"/>
                  </a:ext>
                </a:extLst>
              </p:cNvPr>
              <p:cNvSpPr/>
              <p:nvPr/>
            </p:nvSpPr>
            <p:spPr>
              <a:xfrm rot="19511146" flipH="1" flipV="1">
                <a:off x="3080286" y="4036893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5BD4FAC3-2832-4681-8B1C-581A9796C55E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B6F6D0DD-B233-42C3-8D2B-01F0881A3930}"/>
                  </a:ext>
                </a:extLst>
              </p:cNvPr>
              <p:cNvSpPr/>
              <p:nvPr/>
            </p:nvSpPr>
            <p:spPr>
              <a:xfrm rot="19511146" flipH="1" flipV="1">
                <a:off x="3176577" y="4054194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455" name="Oval 454">
              <a:extLst>
                <a:ext uri="{FF2B5EF4-FFF2-40B4-BE49-F238E27FC236}">
                  <a16:creationId xmlns:a16="http://schemas.microsoft.com/office/drawing/2014/main" id="{DDB9A957-4AB9-41E8-BE79-1A37EBD2F233}"/>
                </a:ext>
              </a:extLst>
            </p:cNvPr>
            <p:cNvSpPr/>
            <p:nvPr/>
          </p:nvSpPr>
          <p:spPr>
            <a:xfrm rot="19511146" flipH="1" flipV="1">
              <a:off x="2959189" y="3754938"/>
              <a:ext cx="38229" cy="3775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94088BEB-80A0-4042-9546-CBB7FB2D19F6}"/>
                </a:ext>
              </a:extLst>
            </p:cNvPr>
            <p:cNvSpPr/>
            <p:nvPr/>
          </p:nvSpPr>
          <p:spPr>
            <a:xfrm rot="19511146" flipH="1" flipV="1">
              <a:off x="3140450" y="3518446"/>
              <a:ext cx="38229" cy="3775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98725146-C2E8-4DD3-A437-E82A2BCDB3B4}"/>
                </a:ext>
              </a:extLst>
            </p:cNvPr>
            <p:cNvGrpSpPr/>
            <p:nvPr/>
          </p:nvGrpSpPr>
          <p:grpSpPr>
            <a:xfrm>
              <a:off x="1769124" y="4493024"/>
              <a:ext cx="462709" cy="116363"/>
              <a:chOff x="2845352" y="4001315"/>
              <a:chExt cx="348581" cy="88775"/>
            </a:xfrm>
          </p:grpSpPr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95946ED3-A957-4366-B6E2-7D507810E2A5}"/>
                  </a:ext>
                </a:extLst>
              </p:cNvPr>
              <p:cNvSpPr/>
              <p:nvPr/>
            </p:nvSpPr>
            <p:spPr>
              <a:xfrm rot="19511146" flipH="1" flipV="1">
                <a:off x="3032825" y="406129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D7AF2574-0F6C-4668-9E3D-5FEAB08FE6E8}"/>
                  </a:ext>
                </a:extLst>
              </p:cNvPr>
              <p:cNvSpPr/>
              <p:nvPr/>
            </p:nvSpPr>
            <p:spPr>
              <a:xfrm rot="19511146" flipH="1" flipV="1">
                <a:off x="3127383" y="4001914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13722A35-AD76-4A0A-8C75-313E048AD45D}"/>
                  </a:ext>
                </a:extLst>
              </p:cNvPr>
              <p:cNvSpPr/>
              <p:nvPr/>
            </p:nvSpPr>
            <p:spPr>
              <a:xfrm rot="19511146" flipH="1" flipV="1">
                <a:off x="284535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7A65E31F-79B9-489A-B3AB-D51094D1EA3E}"/>
                  </a:ext>
                </a:extLst>
              </p:cNvPr>
              <p:cNvSpPr/>
              <p:nvPr/>
            </p:nvSpPr>
            <p:spPr>
              <a:xfrm rot="19511146" flipH="1" flipV="1">
                <a:off x="3165133" y="405448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DB7F358D-A62D-4F5E-A4B6-0A8EF8E6C07D}"/>
                </a:ext>
              </a:extLst>
            </p:cNvPr>
            <p:cNvGrpSpPr/>
            <p:nvPr/>
          </p:nvGrpSpPr>
          <p:grpSpPr>
            <a:xfrm>
              <a:off x="3384625" y="3176849"/>
              <a:ext cx="153653" cy="219963"/>
              <a:chOff x="3135408" y="3683715"/>
              <a:chExt cx="115754" cy="167813"/>
            </a:xfrm>
          </p:grpSpPr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D8710AB1-E102-4527-80F9-7AFC316B906A}"/>
                  </a:ext>
                </a:extLst>
              </p:cNvPr>
              <p:cNvSpPr/>
              <p:nvPr/>
            </p:nvSpPr>
            <p:spPr>
              <a:xfrm rot="19511146" flipH="1" flipV="1">
                <a:off x="3191563" y="36837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DA0F6C64-CA9F-4A21-BCC1-7479315C8891}"/>
                  </a:ext>
                </a:extLst>
              </p:cNvPr>
              <p:cNvSpPr/>
              <p:nvPr/>
            </p:nvSpPr>
            <p:spPr>
              <a:xfrm rot="19511146" flipH="1" flipV="1">
                <a:off x="3222362" y="3780467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FA9476B5-8E92-45E3-92A4-592F8FFFC39A}"/>
                  </a:ext>
                </a:extLst>
              </p:cNvPr>
              <p:cNvSpPr/>
              <p:nvPr/>
            </p:nvSpPr>
            <p:spPr>
              <a:xfrm rot="19511146" flipH="1" flipV="1">
                <a:off x="3135408" y="3822728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4621D86B-DA65-4237-9D73-543CFF348F5D}"/>
                </a:ext>
              </a:extLst>
            </p:cNvPr>
            <p:cNvGrpSpPr/>
            <p:nvPr/>
          </p:nvGrpSpPr>
          <p:grpSpPr>
            <a:xfrm rot="19184269">
              <a:off x="2191493" y="4812457"/>
              <a:ext cx="203675" cy="305135"/>
              <a:chOff x="7937806" y="3303691"/>
              <a:chExt cx="1405287" cy="1739174"/>
            </a:xfrm>
            <a:solidFill>
              <a:srgbClr val="68A64C"/>
            </a:solidFill>
          </p:grpSpPr>
          <p:sp>
            <p:nvSpPr>
              <p:cNvPr id="478" name="Rectangle: Rounded Corners 477">
                <a:extLst>
                  <a:ext uri="{FF2B5EF4-FFF2-40B4-BE49-F238E27FC236}">
                    <a16:creationId xmlns:a16="http://schemas.microsoft.com/office/drawing/2014/main" id="{7D6FC9D0-1B5E-4C9D-8CAF-3369BC74F6B4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9" name="Flowchart: Delay 155">
                <a:extLst>
                  <a:ext uri="{FF2B5EF4-FFF2-40B4-BE49-F238E27FC236}">
                    <a16:creationId xmlns:a16="http://schemas.microsoft.com/office/drawing/2014/main" id="{63B3BA4F-D575-422D-92B2-3109F8C71E01}"/>
                  </a:ext>
                </a:extLst>
              </p:cNvPr>
              <p:cNvSpPr/>
              <p:nvPr/>
            </p:nvSpPr>
            <p:spPr>
              <a:xfrm rot="10640196">
                <a:off x="7937806" y="3304925"/>
                <a:ext cx="655495" cy="1734363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0" name="Flowchart: Delay 155">
                <a:extLst>
                  <a:ext uri="{FF2B5EF4-FFF2-40B4-BE49-F238E27FC236}">
                    <a16:creationId xmlns:a16="http://schemas.microsoft.com/office/drawing/2014/main" id="{778E6A90-EFFB-43A7-84D1-D1EDADBE573B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64" name="Group 463">
              <a:extLst>
                <a:ext uri="{FF2B5EF4-FFF2-40B4-BE49-F238E27FC236}">
                  <a16:creationId xmlns:a16="http://schemas.microsoft.com/office/drawing/2014/main" id="{7A6A1485-6E44-4CEB-8F52-0C853E217866}"/>
                </a:ext>
              </a:extLst>
            </p:cNvPr>
            <p:cNvGrpSpPr/>
            <p:nvPr/>
          </p:nvGrpSpPr>
          <p:grpSpPr>
            <a:xfrm rot="19184269">
              <a:off x="3429351" y="3913269"/>
              <a:ext cx="203675" cy="305135"/>
              <a:chOff x="7937805" y="3303691"/>
              <a:chExt cx="1405288" cy="1739174"/>
            </a:xfrm>
            <a:solidFill>
              <a:srgbClr val="68A64C"/>
            </a:solidFill>
          </p:grpSpPr>
          <p:sp>
            <p:nvSpPr>
              <p:cNvPr id="475" name="Rectangle: Rounded Corners 474">
                <a:extLst>
                  <a:ext uri="{FF2B5EF4-FFF2-40B4-BE49-F238E27FC236}">
                    <a16:creationId xmlns:a16="http://schemas.microsoft.com/office/drawing/2014/main" id="{E8823C84-583F-4DFF-AE8D-D9ABFF370589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6" name="Flowchart: Delay 155">
                <a:extLst>
                  <a:ext uri="{FF2B5EF4-FFF2-40B4-BE49-F238E27FC236}">
                    <a16:creationId xmlns:a16="http://schemas.microsoft.com/office/drawing/2014/main" id="{7065A92A-A1A3-4BEC-85D1-FEE9BEC3FC1D}"/>
                  </a:ext>
                </a:extLst>
              </p:cNvPr>
              <p:cNvSpPr/>
              <p:nvPr/>
            </p:nvSpPr>
            <p:spPr>
              <a:xfrm rot="10800000">
                <a:off x="7937805" y="3304928"/>
                <a:ext cx="655494" cy="1734366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7" name="Flowchart: Delay 155">
                <a:extLst>
                  <a:ext uri="{FF2B5EF4-FFF2-40B4-BE49-F238E27FC236}">
                    <a16:creationId xmlns:a16="http://schemas.microsoft.com/office/drawing/2014/main" id="{23FF5A18-9F6A-4B5E-A32E-7AAAF0826BE6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465" name="Picture 7" descr="108f_MHC1_blue">
              <a:extLst>
                <a:ext uri="{FF2B5EF4-FFF2-40B4-BE49-F238E27FC236}">
                  <a16:creationId xmlns:a16="http://schemas.microsoft.com/office/drawing/2014/main" id="{0C5EE845-4B89-4647-A4B3-FDC84B65BE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22772">
              <a:off x="2714581" y="4246229"/>
              <a:ext cx="326250" cy="322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6" name="Picture 7" descr="108f_MHC1_blue">
              <a:extLst>
                <a:ext uri="{FF2B5EF4-FFF2-40B4-BE49-F238E27FC236}">
                  <a16:creationId xmlns:a16="http://schemas.microsoft.com/office/drawing/2014/main" id="{30DD3C35-AC52-4BCB-8BC4-C2DD083134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22772">
              <a:off x="2378998" y="4516117"/>
              <a:ext cx="326250" cy="322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7" name="Picture 7" descr="108f_MHC1_blue">
              <a:extLst>
                <a:ext uri="{FF2B5EF4-FFF2-40B4-BE49-F238E27FC236}">
                  <a16:creationId xmlns:a16="http://schemas.microsoft.com/office/drawing/2014/main" id="{473EDD7D-FCBA-41C3-BBEE-B2E875A580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22772">
              <a:off x="2967807" y="4055110"/>
              <a:ext cx="326250" cy="322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69" name="Straight Connector 468">
              <a:extLst>
                <a:ext uri="{FF2B5EF4-FFF2-40B4-BE49-F238E27FC236}">
                  <a16:creationId xmlns:a16="http://schemas.microsoft.com/office/drawing/2014/main" id="{34B1389F-D5DE-479C-962E-CE55370723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5162" y="2553553"/>
              <a:ext cx="273758" cy="765044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8EF2185A-8B7E-4199-BB49-511D13B63BAB}"/>
                </a:ext>
              </a:extLst>
            </p:cNvPr>
            <p:cNvSpPr/>
            <p:nvPr/>
          </p:nvSpPr>
          <p:spPr>
            <a:xfrm rot="19511146">
              <a:off x="4856489" y="3141864"/>
              <a:ext cx="201439" cy="1887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72" name="Multiplication Sign 571">
            <a:extLst>
              <a:ext uri="{FF2B5EF4-FFF2-40B4-BE49-F238E27FC236}">
                <a16:creationId xmlns:a16="http://schemas.microsoft.com/office/drawing/2014/main" id="{DB3CF7DB-13F8-4AA0-8956-A670E8F5A848}"/>
              </a:ext>
            </a:extLst>
          </p:cNvPr>
          <p:cNvSpPr/>
          <p:nvPr/>
        </p:nvSpPr>
        <p:spPr>
          <a:xfrm>
            <a:off x="5826906" y="4772761"/>
            <a:ext cx="216000" cy="180000"/>
          </a:xfrm>
          <a:prstGeom prst="mathMultiply">
            <a:avLst>
              <a:gd name="adj1" fmla="val 1382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3" name="Multiplication Sign 572">
            <a:extLst>
              <a:ext uri="{FF2B5EF4-FFF2-40B4-BE49-F238E27FC236}">
                <a16:creationId xmlns:a16="http://schemas.microsoft.com/office/drawing/2014/main" id="{0FB3F543-1212-4735-A94B-26A3B54BA893}"/>
              </a:ext>
            </a:extLst>
          </p:cNvPr>
          <p:cNvSpPr/>
          <p:nvPr/>
        </p:nvSpPr>
        <p:spPr>
          <a:xfrm>
            <a:off x="5851839" y="5143028"/>
            <a:ext cx="216000" cy="180000"/>
          </a:xfrm>
          <a:prstGeom prst="mathMultiply">
            <a:avLst>
              <a:gd name="adj1" fmla="val 1382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4" name="Multiplication Sign 573">
            <a:extLst>
              <a:ext uri="{FF2B5EF4-FFF2-40B4-BE49-F238E27FC236}">
                <a16:creationId xmlns:a16="http://schemas.microsoft.com/office/drawing/2014/main" id="{7CAB18A0-BFB3-4FEB-B375-F58233108CED}"/>
              </a:ext>
            </a:extLst>
          </p:cNvPr>
          <p:cNvSpPr/>
          <p:nvPr/>
        </p:nvSpPr>
        <p:spPr>
          <a:xfrm>
            <a:off x="6512400" y="4315078"/>
            <a:ext cx="216000" cy="180000"/>
          </a:xfrm>
          <a:prstGeom prst="mathMultiply">
            <a:avLst>
              <a:gd name="adj1" fmla="val 1382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6" name="Multiplication Sign 575">
            <a:extLst>
              <a:ext uri="{FF2B5EF4-FFF2-40B4-BE49-F238E27FC236}">
                <a16:creationId xmlns:a16="http://schemas.microsoft.com/office/drawing/2014/main" id="{5FAEF07F-F7E0-4CCD-BFB1-876DCAED4947}"/>
              </a:ext>
            </a:extLst>
          </p:cNvPr>
          <p:cNvSpPr/>
          <p:nvPr/>
        </p:nvSpPr>
        <p:spPr>
          <a:xfrm>
            <a:off x="6987596" y="4031774"/>
            <a:ext cx="216000" cy="180000"/>
          </a:xfrm>
          <a:prstGeom prst="mathMultiply">
            <a:avLst>
              <a:gd name="adj1" fmla="val 1382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7" name="TextBox 576">
            <a:extLst>
              <a:ext uri="{FF2B5EF4-FFF2-40B4-BE49-F238E27FC236}">
                <a16:creationId xmlns:a16="http://schemas.microsoft.com/office/drawing/2014/main" id="{B1ED3C1B-2688-438C-8643-CF5316B05869}"/>
              </a:ext>
            </a:extLst>
          </p:cNvPr>
          <p:cNvSpPr txBox="1"/>
          <p:nvPr/>
        </p:nvSpPr>
        <p:spPr>
          <a:xfrm rot="21233115">
            <a:off x="7041198" y="3063538"/>
            <a:ext cx="205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+mj-lt"/>
              </a:rPr>
              <a:t>Enzymes</a:t>
            </a:r>
          </a:p>
        </p:txBody>
      </p:sp>
      <p:sp>
        <p:nvSpPr>
          <p:cNvPr id="579" name="Freeform: Shape 578">
            <a:extLst>
              <a:ext uri="{FF2B5EF4-FFF2-40B4-BE49-F238E27FC236}">
                <a16:creationId xmlns:a16="http://schemas.microsoft.com/office/drawing/2014/main" id="{0F3804BC-D186-48EF-85B8-481C09342A27}"/>
              </a:ext>
            </a:extLst>
          </p:cNvPr>
          <p:cNvSpPr/>
          <p:nvPr/>
        </p:nvSpPr>
        <p:spPr>
          <a:xfrm rot="8903381">
            <a:off x="9523104" y="3597103"/>
            <a:ext cx="2229091" cy="1548125"/>
          </a:xfrm>
          <a:custGeom>
            <a:avLst/>
            <a:gdLst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515775 w 1448836"/>
              <a:gd name="connsiteY29" fmla="*/ 1380931 h 1492898"/>
              <a:gd name="connsiteX30" fmla="*/ 562428 w 1448836"/>
              <a:gd name="connsiteY30" fmla="*/ 1371600 h 1492898"/>
              <a:gd name="connsiteX31" fmla="*/ 590420 w 1448836"/>
              <a:gd name="connsiteY31" fmla="*/ 1362269 h 1492898"/>
              <a:gd name="connsiteX32" fmla="*/ 749040 w 1448836"/>
              <a:gd name="connsiteY32" fmla="*/ 1334278 h 1492898"/>
              <a:gd name="connsiteX33" fmla="*/ 991636 w 1448836"/>
              <a:gd name="connsiteY33" fmla="*/ 1343608 h 1492898"/>
              <a:gd name="connsiteX34" fmla="*/ 1019628 w 1448836"/>
              <a:gd name="connsiteY34" fmla="*/ 1352939 h 1492898"/>
              <a:gd name="connsiteX35" fmla="*/ 1075612 w 1448836"/>
              <a:gd name="connsiteY35" fmla="*/ 1390261 h 1492898"/>
              <a:gd name="connsiteX36" fmla="*/ 1094273 w 1448836"/>
              <a:gd name="connsiteY36" fmla="*/ 1408923 h 1492898"/>
              <a:gd name="connsiteX37" fmla="*/ 1150256 w 1448836"/>
              <a:gd name="connsiteY37" fmla="*/ 1427584 h 1492898"/>
              <a:gd name="connsiteX38" fmla="*/ 1392852 w 1448836"/>
              <a:gd name="connsiteY38" fmla="*/ 1380931 h 1492898"/>
              <a:gd name="connsiteX39" fmla="*/ 1411514 w 1448836"/>
              <a:gd name="connsiteY39" fmla="*/ 1362269 h 1492898"/>
              <a:gd name="connsiteX40" fmla="*/ 1420844 w 1448836"/>
              <a:gd name="connsiteY40" fmla="*/ 1324947 h 1492898"/>
              <a:gd name="connsiteX41" fmla="*/ 1448836 w 1448836"/>
              <a:gd name="connsiteY41" fmla="*/ 1259633 h 1492898"/>
              <a:gd name="connsiteX42" fmla="*/ 1439505 w 1448836"/>
              <a:gd name="connsiteY42" fmla="*/ 1147665 h 1492898"/>
              <a:gd name="connsiteX43" fmla="*/ 1420844 w 1448836"/>
              <a:gd name="connsiteY43" fmla="*/ 1119674 h 1492898"/>
              <a:gd name="connsiteX44" fmla="*/ 1402183 w 1448836"/>
              <a:gd name="connsiteY44" fmla="*/ 1054359 h 1492898"/>
              <a:gd name="connsiteX45" fmla="*/ 1355530 w 1448836"/>
              <a:gd name="connsiteY45" fmla="*/ 998376 h 1492898"/>
              <a:gd name="connsiteX46" fmla="*/ 1318207 w 1448836"/>
              <a:gd name="connsiteY46" fmla="*/ 923731 h 1492898"/>
              <a:gd name="connsiteX47" fmla="*/ 1290216 w 1448836"/>
              <a:gd name="connsiteY47" fmla="*/ 849086 h 1492898"/>
              <a:gd name="connsiteX48" fmla="*/ 1252893 w 1448836"/>
              <a:gd name="connsiteY48" fmla="*/ 709127 h 1492898"/>
              <a:gd name="connsiteX49" fmla="*/ 1234232 w 1448836"/>
              <a:gd name="connsiteY49" fmla="*/ 681135 h 1492898"/>
              <a:gd name="connsiteX50" fmla="*/ 1215571 w 1448836"/>
              <a:gd name="connsiteY50" fmla="*/ 615820 h 1492898"/>
              <a:gd name="connsiteX51" fmla="*/ 1196910 w 1448836"/>
              <a:gd name="connsiteY51" fmla="*/ 587829 h 1492898"/>
              <a:gd name="connsiteX52" fmla="*/ 1150256 w 1448836"/>
              <a:gd name="connsiteY52" fmla="*/ 541176 h 1492898"/>
              <a:gd name="connsiteX53" fmla="*/ 1103603 w 1448836"/>
              <a:gd name="connsiteY53" fmla="*/ 503853 h 1492898"/>
              <a:gd name="connsiteX54" fmla="*/ 1066281 w 1448836"/>
              <a:gd name="connsiteY54" fmla="*/ 447869 h 1492898"/>
              <a:gd name="connsiteX55" fmla="*/ 1056950 w 1448836"/>
              <a:gd name="connsiteY55" fmla="*/ 419878 h 1492898"/>
              <a:gd name="connsiteX56" fmla="*/ 1047620 w 1448836"/>
              <a:gd name="connsiteY56" fmla="*/ 373225 h 1492898"/>
              <a:gd name="connsiteX57" fmla="*/ 1028959 w 1448836"/>
              <a:gd name="connsiteY57" fmla="*/ 326572 h 1492898"/>
              <a:gd name="connsiteX58" fmla="*/ 1019628 w 1448836"/>
              <a:gd name="connsiteY58" fmla="*/ 242596 h 1492898"/>
              <a:gd name="connsiteX59" fmla="*/ 991636 w 1448836"/>
              <a:gd name="connsiteY59" fmla="*/ 195943 h 1492898"/>
              <a:gd name="connsiteX60" fmla="*/ 972975 w 1448836"/>
              <a:gd name="connsiteY60" fmla="*/ 130629 h 1492898"/>
              <a:gd name="connsiteX61" fmla="*/ 954314 w 1448836"/>
              <a:gd name="connsiteY61" fmla="*/ 102637 h 1492898"/>
              <a:gd name="connsiteX62" fmla="*/ 954314 w 1448836"/>
              <a:gd name="connsiteY62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515775 w 1448836"/>
              <a:gd name="connsiteY29" fmla="*/ 1380931 h 1492898"/>
              <a:gd name="connsiteX30" fmla="*/ 562428 w 1448836"/>
              <a:gd name="connsiteY30" fmla="*/ 1371600 h 1492898"/>
              <a:gd name="connsiteX31" fmla="*/ 749040 w 1448836"/>
              <a:gd name="connsiteY31" fmla="*/ 1334278 h 1492898"/>
              <a:gd name="connsiteX32" fmla="*/ 991636 w 1448836"/>
              <a:gd name="connsiteY32" fmla="*/ 1343608 h 1492898"/>
              <a:gd name="connsiteX33" fmla="*/ 1019628 w 1448836"/>
              <a:gd name="connsiteY33" fmla="*/ 1352939 h 1492898"/>
              <a:gd name="connsiteX34" fmla="*/ 1075612 w 1448836"/>
              <a:gd name="connsiteY34" fmla="*/ 1390261 h 1492898"/>
              <a:gd name="connsiteX35" fmla="*/ 1094273 w 1448836"/>
              <a:gd name="connsiteY35" fmla="*/ 1408923 h 1492898"/>
              <a:gd name="connsiteX36" fmla="*/ 1150256 w 1448836"/>
              <a:gd name="connsiteY36" fmla="*/ 1427584 h 1492898"/>
              <a:gd name="connsiteX37" fmla="*/ 1392852 w 1448836"/>
              <a:gd name="connsiteY37" fmla="*/ 1380931 h 1492898"/>
              <a:gd name="connsiteX38" fmla="*/ 1411514 w 1448836"/>
              <a:gd name="connsiteY38" fmla="*/ 1362269 h 1492898"/>
              <a:gd name="connsiteX39" fmla="*/ 1420844 w 1448836"/>
              <a:gd name="connsiteY39" fmla="*/ 1324947 h 1492898"/>
              <a:gd name="connsiteX40" fmla="*/ 1448836 w 1448836"/>
              <a:gd name="connsiteY40" fmla="*/ 1259633 h 1492898"/>
              <a:gd name="connsiteX41" fmla="*/ 1439505 w 1448836"/>
              <a:gd name="connsiteY41" fmla="*/ 1147665 h 1492898"/>
              <a:gd name="connsiteX42" fmla="*/ 1420844 w 1448836"/>
              <a:gd name="connsiteY42" fmla="*/ 1119674 h 1492898"/>
              <a:gd name="connsiteX43" fmla="*/ 1402183 w 1448836"/>
              <a:gd name="connsiteY43" fmla="*/ 1054359 h 1492898"/>
              <a:gd name="connsiteX44" fmla="*/ 1355530 w 1448836"/>
              <a:gd name="connsiteY44" fmla="*/ 998376 h 1492898"/>
              <a:gd name="connsiteX45" fmla="*/ 1318207 w 1448836"/>
              <a:gd name="connsiteY45" fmla="*/ 923731 h 1492898"/>
              <a:gd name="connsiteX46" fmla="*/ 1290216 w 1448836"/>
              <a:gd name="connsiteY46" fmla="*/ 849086 h 1492898"/>
              <a:gd name="connsiteX47" fmla="*/ 1252893 w 1448836"/>
              <a:gd name="connsiteY47" fmla="*/ 709127 h 1492898"/>
              <a:gd name="connsiteX48" fmla="*/ 1234232 w 1448836"/>
              <a:gd name="connsiteY48" fmla="*/ 681135 h 1492898"/>
              <a:gd name="connsiteX49" fmla="*/ 1215571 w 1448836"/>
              <a:gd name="connsiteY49" fmla="*/ 615820 h 1492898"/>
              <a:gd name="connsiteX50" fmla="*/ 1196910 w 1448836"/>
              <a:gd name="connsiteY50" fmla="*/ 587829 h 1492898"/>
              <a:gd name="connsiteX51" fmla="*/ 1150256 w 1448836"/>
              <a:gd name="connsiteY51" fmla="*/ 541176 h 1492898"/>
              <a:gd name="connsiteX52" fmla="*/ 1103603 w 1448836"/>
              <a:gd name="connsiteY52" fmla="*/ 503853 h 1492898"/>
              <a:gd name="connsiteX53" fmla="*/ 1066281 w 1448836"/>
              <a:gd name="connsiteY53" fmla="*/ 447869 h 1492898"/>
              <a:gd name="connsiteX54" fmla="*/ 1056950 w 1448836"/>
              <a:gd name="connsiteY54" fmla="*/ 419878 h 1492898"/>
              <a:gd name="connsiteX55" fmla="*/ 1047620 w 1448836"/>
              <a:gd name="connsiteY55" fmla="*/ 373225 h 1492898"/>
              <a:gd name="connsiteX56" fmla="*/ 1028959 w 1448836"/>
              <a:gd name="connsiteY56" fmla="*/ 326572 h 1492898"/>
              <a:gd name="connsiteX57" fmla="*/ 1019628 w 1448836"/>
              <a:gd name="connsiteY57" fmla="*/ 242596 h 1492898"/>
              <a:gd name="connsiteX58" fmla="*/ 991636 w 1448836"/>
              <a:gd name="connsiteY58" fmla="*/ 195943 h 1492898"/>
              <a:gd name="connsiteX59" fmla="*/ 972975 w 1448836"/>
              <a:gd name="connsiteY59" fmla="*/ 130629 h 1492898"/>
              <a:gd name="connsiteX60" fmla="*/ 954314 w 1448836"/>
              <a:gd name="connsiteY60" fmla="*/ 102637 h 1492898"/>
              <a:gd name="connsiteX61" fmla="*/ 954314 w 1448836"/>
              <a:gd name="connsiteY61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515775 w 1448836"/>
              <a:gd name="connsiteY29" fmla="*/ 1380931 h 1492898"/>
              <a:gd name="connsiteX30" fmla="*/ 749040 w 1448836"/>
              <a:gd name="connsiteY30" fmla="*/ 1334278 h 1492898"/>
              <a:gd name="connsiteX31" fmla="*/ 991636 w 1448836"/>
              <a:gd name="connsiteY31" fmla="*/ 1343608 h 1492898"/>
              <a:gd name="connsiteX32" fmla="*/ 1019628 w 1448836"/>
              <a:gd name="connsiteY32" fmla="*/ 1352939 h 1492898"/>
              <a:gd name="connsiteX33" fmla="*/ 1075612 w 1448836"/>
              <a:gd name="connsiteY33" fmla="*/ 1390261 h 1492898"/>
              <a:gd name="connsiteX34" fmla="*/ 1094273 w 1448836"/>
              <a:gd name="connsiteY34" fmla="*/ 1408923 h 1492898"/>
              <a:gd name="connsiteX35" fmla="*/ 1150256 w 1448836"/>
              <a:gd name="connsiteY35" fmla="*/ 1427584 h 1492898"/>
              <a:gd name="connsiteX36" fmla="*/ 1392852 w 1448836"/>
              <a:gd name="connsiteY36" fmla="*/ 1380931 h 1492898"/>
              <a:gd name="connsiteX37" fmla="*/ 1411514 w 1448836"/>
              <a:gd name="connsiteY37" fmla="*/ 1362269 h 1492898"/>
              <a:gd name="connsiteX38" fmla="*/ 1420844 w 1448836"/>
              <a:gd name="connsiteY38" fmla="*/ 1324947 h 1492898"/>
              <a:gd name="connsiteX39" fmla="*/ 1448836 w 1448836"/>
              <a:gd name="connsiteY39" fmla="*/ 1259633 h 1492898"/>
              <a:gd name="connsiteX40" fmla="*/ 1439505 w 1448836"/>
              <a:gd name="connsiteY40" fmla="*/ 1147665 h 1492898"/>
              <a:gd name="connsiteX41" fmla="*/ 1420844 w 1448836"/>
              <a:gd name="connsiteY41" fmla="*/ 1119674 h 1492898"/>
              <a:gd name="connsiteX42" fmla="*/ 1402183 w 1448836"/>
              <a:gd name="connsiteY42" fmla="*/ 1054359 h 1492898"/>
              <a:gd name="connsiteX43" fmla="*/ 1355530 w 1448836"/>
              <a:gd name="connsiteY43" fmla="*/ 998376 h 1492898"/>
              <a:gd name="connsiteX44" fmla="*/ 1318207 w 1448836"/>
              <a:gd name="connsiteY44" fmla="*/ 923731 h 1492898"/>
              <a:gd name="connsiteX45" fmla="*/ 1290216 w 1448836"/>
              <a:gd name="connsiteY45" fmla="*/ 849086 h 1492898"/>
              <a:gd name="connsiteX46" fmla="*/ 1252893 w 1448836"/>
              <a:gd name="connsiteY46" fmla="*/ 709127 h 1492898"/>
              <a:gd name="connsiteX47" fmla="*/ 1234232 w 1448836"/>
              <a:gd name="connsiteY47" fmla="*/ 681135 h 1492898"/>
              <a:gd name="connsiteX48" fmla="*/ 1215571 w 1448836"/>
              <a:gd name="connsiteY48" fmla="*/ 615820 h 1492898"/>
              <a:gd name="connsiteX49" fmla="*/ 1196910 w 1448836"/>
              <a:gd name="connsiteY49" fmla="*/ 587829 h 1492898"/>
              <a:gd name="connsiteX50" fmla="*/ 1150256 w 1448836"/>
              <a:gd name="connsiteY50" fmla="*/ 541176 h 1492898"/>
              <a:gd name="connsiteX51" fmla="*/ 1103603 w 1448836"/>
              <a:gd name="connsiteY51" fmla="*/ 503853 h 1492898"/>
              <a:gd name="connsiteX52" fmla="*/ 1066281 w 1448836"/>
              <a:gd name="connsiteY52" fmla="*/ 447869 h 1492898"/>
              <a:gd name="connsiteX53" fmla="*/ 1056950 w 1448836"/>
              <a:gd name="connsiteY53" fmla="*/ 419878 h 1492898"/>
              <a:gd name="connsiteX54" fmla="*/ 1047620 w 1448836"/>
              <a:gd name="connsiteY54" fmla="*/ 373225 h 1492898"/>
              <a:gd name="connsiteX55" fmla="*/ 1028959 w 1448836"/>
              <a:gd name="connsiteY55" fmla="*/ 326572 h 1492898"/>
              <a:gd name="connsiteX56" fmla="*/ 1019628 w 1448836"/>
              <a:gd name="connsiteY56" fmla="*/ 242596 h 1492898"/>
              <a:gd name="connsiteX57" fmla="*/ 991636 w 1448836"/>
              <a:gd name="connsiteY57" fmla="*/ 195943 h 1492898"/>
              <a:gd name="connsiteX58" fmla="*/ 972975 w 1448836"/>
              <a:gd name="connsiteY58" fmla="*/ 130629 h 1492898"/>
              <a:gd name="connsiteX59" fmla="*/ 954314 w 1448836"/>
              <a:gd name="connsiteY59" fmla="*/ 102637 h 1492898"/>
              <a:gd name="connsiteX60" fmla="*/ 954314 w 1448836"/>
              <a:gd name="connsiteY60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49040 w 1448836"/>
              <a:gd name="connsiteY29" fmla="*/ 1334278 h 1492898"/>
              <a:gd name="connsiteX30" fmla="*/ 991636 w 1448836"/>
              <a:gd name="connsiteY30" fmla="*/ 1343608 h 1492898"/>
              <a:gd name="connsiteX31" fmla="*/ 1019628 w 1448836"/>
              <a:gd name="connsiteY31" fmla="*/ 1352939 h 1492898"/>
              <a:gd name="connsiteX32" fmla="*/ 1075612 w 1448836"/>
              <a:gd name="connsiteY32" fmla="*/ 1390261 h 1492898"/>
              <a:gd name="connsiteX33" fmla="*/ 1094273 w 1448836"/>
              <a:gd name="connsiteY33" fmla="*/ 1408923 h 1492898"/>
              <a:gd name="connsiteX34" fmla="*/ 1150256 w 1448836"/>
              <a:gd name="connsiteY34" fmla="*/ 1427584 h 1492898"/>
              <a:gd name="connsiteX35" fmla="*/ 1392852 w 1448836"/>
              <a:gd name="connsiteY35" fmla="*/ 1380931 h 1492898"/>
              <a:gd name="connsiteX36" fmla="*/ 1411514 w 1448836"/>
              <a:gd name="connsiteY36" fmla="*/ 1362269 h 1492898"/>
              <a:gd name="connsiteX37" fmla="*/ 1420844 w 1448836"/>
              <a:gd name="connsiteY37" fmla="*/ 1324947 h 1492898"/>
              <a:gd name="connsiteX38" fmla="*/ 1448836 w 1448836"/>
              <a:gd name="connsiteY38" fmla="*/ 1259633 h 1492898"/>
              <a:gd name="connsiteX39" fmla="*/ 1439505 w 1448836"/>
              <a:gd name="connsiteY39" fmla="*/ 1147665 h 1492898"/>
              <a:gd name="connsiteX40" fmla="*/ 1420844 w 1448836"/>
              <a:gd name="connsiteY40" fmla="*/ 1119674 h 1492898"/>
              <a:gd name="connsiteX41" fmla="*/ 1402183 w 1448836"/>
              <a:gd name="connsiteY41" fmla="*/ 1054359 h 1492898"/>
              <a:gd name="connsiteX42" fmla="*/ 1355530 w 1448836"/>
              <a:gd name="connsiteY42" fmla="*/ 998376 h 1492898"/>
              <a:gd name="connsiteX43" fmla="*/ 1318207 w 1448836"/>
              <a:gd name="connsiteY43" fmla="*/ 923731 h 1492898"/>
              <a:gd name="connsiteX44" fmla="*/ 1290216 w 1448836"/>
              <a:gd name="connsiteY44" fmla="*/ 849086 h 1492898"/>
              <a:gd name="connsiteX45" fmla="*/ 1252893 w 1448836"/>
              <a:gd name="connsiteY45" fmla="*/ 709127 h 1492898"/>
              <a:gd name="connsiteX46" fmla="*/ 1234232 w 1448836"/>
              <a:gd name="connsiteY46" fmla="*/ 681135 h 1492898"/>
              <a:gd name="connsiteX47" fmla="*/ 1215571 w 1448836"/>
              <a:gd name="connsiteY47" fmla="*/ 615820 h 1492898"/>
              <a:gd name="connsiteX48" fmla="*/ 1196910 w 1448836"/>
              <a:gd name="connsiteY48" fmla="*/ 587829 h 1492898"/>
              <a:gd name="connsiteX49" fmla="*/ 1150256 w 1448836"/>
              <a:gd name="connsiteY49" fmla="*/ 541176 h 1492898"/>
              <a:gd name="connsiteX50" fmla="*/ 1103603 w 1448836"/>
              <a:gd name="connsiteY50" fmla="*/ 503853 h 1492898"/>
              <a:gd name="connsiteX51" fmla="*/ 1066281 w 1448836"/>
              <a:gd name="connsiteY51" fmla="*/ 447869 h 1492898"/>
              <a:gd name="connsiteX52" fmla="*/ 1056950 w 1448836"/>
              <a:gd name="connsiteY52" fmla="*/ 419878 h 1492898"/>
              <a:gd name="connsiteX53" fmla="*/ 1047620 w 1448836"/>
              <a:gd name="connsiteY53" fmla="*/ 373225 h 1492898"/>
              <a:gd name="connsiteX54" fmla="*/ 1028959 w 1448836"/>
              <a:gd name="connsiteY54" fmla="*/ 326572 h 1492898"/>
              <a:gd name="connsiteX55" fmla="*/ 1019628 w 1448836"/>
              <a:gd name="connsiteY55" fmla="*/ 242596 h 1492898"/>
              <a:gd name="connsiteX56" fmla="*/ 991636 w 1448836"/>
              <a:gd name="connsiteY56" fmla="*/ 195943 h 1492898"/>
              <a:gd name="connsiteX57" fmla="*/ 972975 w 1448836"/>
              <a:gd name="connsiteY57" fmla="*/ 130629 h 1492898"/>
              <a:gd name="connsiteX58" fmla="*/ 954314 w 1448836"/>
              <a:gd name="connsiteY58" fmla="*/ 102637 h 1492898"/>
              <a:gd name="connsiteX59" fmla="*/ 954314 w 1448836"/>
              <a:gd name="connsiteY59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49040 w 1448836"/>
              <a:gd name="connsiteY29" fmla="*/ 1334278 h 1492898"/>
              <a:gd name="connsiteX30" fmla="*/ 991636 w 1448836"/>
              <a:gd name="connsiteY30" fmla="*/ 1343608 h 1492898"/>
              <a:gd name="connsiteX31" fmla="*/ 1075612 w 1448836"/>
              <a:gd name="connsiteY31" fmla="*/ 1390261 h 1492898"/>
              <a:gd name="connsiteX32" fmla="*/ 1094273 w 1448836"/>
              <a:gd name="connsiteY32" fmla="*/ 1408923 h 1492898"/>
              <a:gd name="connsiteX33" fmla="*/ 1150256 w 1448836"/>
              <a:gd name="connsiteY33" fmla="*/ 1427584 h 1492898"/>
              <a:gd name="connsiteX34" fmla="*/ 1392852 w 1448836"/>
              <a:gd name="connsiteY34" fmla="*/ 1380931 h 1492898"/>
              <a:gd name="connsiteX35" fmla="*/ 1411514 w 1448836"/>
              <a:gd name="connsiteY35" fmla="*/ 1362269 h 1492898"/>
              <a:gd name="connsiteX36" fmla="*/ 1420844 w 1448836"/>
              <a:gd name="connsiteY36" fmla="*/ 1324947 h 1492898"/>
              <a:gd name="connsiteX37" fmla="*/ 1448836 w 1448836"/>
              <a:gd name="connsiteY37" fmla="*/ 1259633 h 1492898"/>
              <a:gd name="connsiteX38" fmla="*/ 1439505 w 1448836"/>
              <a:gd name="connsiteY38" fmla="*/ 1147665 h 1492898"/>
              <a:gd name="connsiteX39" fmla="*/ 1420844 w 1448836"/>
              <a:gd name="connsiteY39" fmla="*/ 1119674 h 1492898"/>
              <a:gd name="connsiteX40" fmla="*/ 1402183 w 1448836"/>
              <a:gd name="connsiteY40" fmla="*/ 1054359 h 1492898"/>
              <a:gd name="connsiteX41" fmla="*/ 1355530 w 1448836"/>
              <a:gd name="connsiteY41" fmla="*/ 998376 h 1492898"/>
              <a:gd name="connsiteX42" fmla="*/ 1318207 w 1448836"/>
              <a:gd name="connsiteY42" fmla="*/ 923731 h 1492898"/>
              <a:gd name="connsiteX43" fmla="*/ 1290216 w 1448836"/>
              <a:gd name="connsiteY43" fmla="*/ 849086 h 1492898"/>
              <a:gd name="connsiteX44" fmla="*/ 1252893 w 1448836"/>
              <a:gd name="connsiteY44" fmla="*/ 709127 h 1492898"/>
              <a:gd name="connsiteX45" fmla="*/ 1234232 w 1448836"/>
              <a:gd name="connsiteY45" fmla="*/ 681135 h 1492898"/>
              <a:gd name="connsiteX46" fmla="*/ 1215571 w 1448836"/>
              <a:gd name="connsiteY46" fmla="*/ 615820 h 1492898"/>
              <a:gd name="connsiteX47" fmla="*/ 1196910 w 1448836"/>
              <a:gd name="connsiteY47" fmla="*/ 587829 h 1492898"/>
              <a:gd name="connsiteX48" fmla="*/ 1150256 w 1448836"/>
              <a:gd name="connsiteY48" fmla="*/ 541176 h 1492898"/>
              <a:gd name="connsiteX49" fmla="*/ 1103603 w 1448836"/>
              <a:gd name="connsiteY49" fmla="*/ 503853 h 1492898"/>
              <a:gd name="connsiteX50" fmla="*/ 1066281 w 1448836"/>
              <a:gd name="connsiteY50" fmla="*/ 447869 h 1492898"/>
              <a:gd name="connsiteX51" fmla="*/ 1056950 w 1448836"/>
              <a:gd name="connsiteY51" fmla="*/ 419878 h 1492898"/>
              <a:gd name="connsiteX52" fmla="*/ 1047620 w 1448836"/>
              <a:gd name="connsiteY52" fmla="*/ 373225 h 1492898"/>
              <a:gd name="connsiteX53" fmla="*/ 1028959 w 1448836"/>
              <a:gd name="connsiteY53" fmla="*/ 326572 h 1492898"/>
              <a:gd name="connsiteX54" fmla="*/ 1019628 w 1448836"/>
              <a:gd name="connsiteY54" fmla="*/ 242596 h 1492898"/>
              <a:gd name="connsiteX55" fmla="*/ 991636 w 1448836"/>
              <a:gd name="connsiteY55" fmla="*/ 195943 h 1492898"/>
              <a:gd name="connsiteX56" fmla="*/ 972975 w 1448836"/>
              <a:gd name="connsiteY56" fmla="*/ 130629 h 1492898"/>
              <a:gd name="connsiteX57" fmla="*/ 954314 w 1448836"/>
              <a:gd name="connsiteY57" fmla="*/ 102637 h 1492898"/>
              <a:gd name="connsiteX58" fmla="*/ 954314 w 1448836"/>
              <a:gd name="connsiteY58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49040 w 1448836"/>
              <a:gd name="connsiteY29" fmla="*/ 1334278 h 1492898"/>
              <a:gd name="connsiteX30" fmla="*/ 1075612 w 1448836"/>
              <a:gd name="connsiteY30" fmla="*/ 1390261 h 1492898"/>
              <a:gd name="connsiteX31" fmla="*/ 1094273 w 1448836"/>
              <a:gd name="connsiteY31" fmla="*/ 1408923 h 1492898"/>
              <a:gd name="connsiteX32" fmla="*/ 1150256 w 1448836"/>
              <a:gd name="connsiteY32" fmla="*/ 1427584 h 1492898"/>
              <a:gd name="connsiteX33" fmla="*/ 1392852 w 1448836"/>
              <a:gd name="connsiteY33" fmla="*/ 1380931 h 1492898"/>
              <a:gd name="connsiteX34" fmla="*/ 1411514 w 1448836"/>
              <a:gd name="connsiteY34" fmla="*/ 1362269 h 1492898"/>
              <a:gd name="connsiteX35" fmla="*/ 1420844 w 1448836"/>
              <a:gd name="connsiteY35" fmla="*/ 1324947 h 1492898"/>
              <a:gd name="connsiteX36" fmla="*/ 1448836 w 1448836"/>
              <a:gd name="connsiteY36" fmla="*/ 1259633 h 1492898"/>
              <a:gd name="connsiteX37" fmla="*/ 1439505 w 1448836"/>
              <a:gd name="connsiteY37" fmla="*/ 1147665 h 1492898"/>
              <a:gd name="connsiteX38" fmla="*/ 1420844 w 1448836"/>
              <a:gd name="connsiteY38" fmla="*/ 1119674 h 1492898"/>
              <a:gd name="connsiteX39" fmla="*/ 1402183 w 1448836"/>
              <a:gd name="connsiteY39" fmla="*/ 1054359 h 1492898"/>
              <a:gd name="connsiteX40" fmla="*/ 1355530 w 1448836"/>
              <a:gd name="connsiteY40" fmla="*/ 998376 h 1492898"/>
              <a:gd name="connsiteX41" fmla="*/ 1318207 w 1448836"/>
              <a:gd name="connsiteY41" fmla="*/ 923731 h 1492898"/>
              <a:gd name="connsiteX42" fmla="*/ 1290216 w 1448836"/>
              <a:gd name="connsiteY42" fmla="*/ 849086 h 1492898"/>
              <a:gd name="connsiteX43" fmla="*/ 1252893 w 1448836"/>
              <a:gd name="connsiteY43" fmla="*/ 709127 h 1492898"/>
              <a:gd name="connsiteX44" fmla="*/ 1234232 w 1448836"/>
              <a:gd name="connsiteY44" fmla="*/ 681135 h 1492898"/>
              <a:gd name="connsiteX45" fmla="*/ 1215571 w 1448836"/>
              <a:gd name="connsiteY45" fmla="*/ 615820 h 1492898"/>
              <a:gd name="connsiteX46" fmla="*/ 1196910 w 1448836"/>
              <a:gd name="connsiteY46" fmla="*/ 587829 h 1492898"/>
              <a:gd name="connsiteX47" fmla="*/ 1150256 w 1448836"/>
              <a:gd name="connsiteY47" fmla="*/ 541176 h 1492898"/>
              <a:gd name="connsiteX48" fmla="*/ 1103603 w 1448836"/>
              <a:gd name="connsiteY48" fmla="*/ 503853 h 1492898"/>
              <a:gd name="connsiteX49" fmla="*/ 1066281 w 1448836"/>
              <a:gd name="connsiteY49" fmla="*/ 447869 h 1492898"/>
              <a:gd name="connsiteX50" fmla="*/ 1056950 w 1448836"/>
              <a:gd name="connsiteY50" fmla="*/ 419878 h 1492898"/>
              <a:gd name="connsiteX51" fmla="*/ 1047620 w 1448836"/>
              <a:gd name="connsiteY51" fmla="*/ 373225 h 1492898"/>
              <a:gd name="connsiteX52" fmla="*/ 1028959 w 1448836"/>
              <a:gd name="connsiteY52" fmla="*/ 326572 h 1492898"/>
              <a:gd name="connsiteX53" fmla="*/ 1019628 w 1448836"/>
              <a:gd name="connsiteY53" fmla="*/ 242596 h 1492898"/>
              <a:gd name="connsiteX54" fmla="*/ 991636 w 1448836"/>
              <a:gd name="connsiteY54" fmla="*/ 195943 h 1492898"/>
              <a:gd name="connsiteX55" fmla="*/ 972975 w 1448836"/>
              <a:gd name="connsiteY55" fmla="*/ 130629 h 1492898"/>
              <a:gd name="connsiteX56" fmla="*/ 954314 w 1448836"/>
              <a:gd name="connsiteY56" fmla="*/ 102637 h 1492898"/>
              <a:gd name="connsiteX57" fmla="*/ 954314 w 1448836"/>
              <a:gd name="connsiteY57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49040 w 1448836"/>
              <a:gd name="connsiteY29" fmla="*/ 1334278 h 1492898"/>
              <a:gd name="connsiteX30" fmla="*/ 1075612 w 1448836"/>
              <a:gd name="connsiteY30" fmla="*/ 1390261 h 1492898"/>
              <a:gd name="connsiteX31" fmla="*/ 1094273 w 1448836"/>
              <a:gd name="connsiteY31" fmla="*/ 1408923 h 1492898"/>
              <a:gd name="connsiteX32" fmla="*/ 1392852 w 1448836"/>
              <a:gd name="connsiteY32" fmla="*/ 1380931 h 1492898"/>
              <a:gd name="connsiteX33" fmla="*/ 1411514 w 1448836"/>
              <a:gd name="connsiteY33" fmla="*/ 1362269 h 1492898"/>
              <a:gd name="connsiteX34" fmla="*/ 1420844 w 1448836"/>
              <a:gd name="connsiteY34" fmla="*/ 1324947 h 1492898"/>
              <a:gd name="connsiteX35" fmla="*/ 1448836 w 1448836"/>
              <a:gd name="connsiteY35" fmla="*/ 1259633 h 1492898"/>
              <a:gd name="connsiteX36" fmla="*/ 1439505 w 1448836"/>
              <a:gd name="connsiteY36" fmla="*/ 1147665 h 1492898"/>
              <a:gd name="connsiteX37" fmla="*/ 1420844 w 1448836"/>
              <a:gd name="connsiteY37" fmla="*/ 1119674 h 1492898"/>
              <a:gd name="connsiteX38" fmla="*/ 1402183 w 1448836"/>
              <a:gd name="connsiteY38" fmla="*/ 1054359 h 1492898"/>
              <a:gd name="connsiteX39" fmla="*/ 1355530 w 1448836"/>
              <a:gd name="connsiteY39" fmla="*/ 998376 h 1492898"/>
              <a:gd name="connsiteX40" fmla="*/ 1318207 w 1448836"/>
              <a:gd name="connsiteY40" fmla="*/ 923731 h 1492898"/>
              <a:gd name="connsiteX41" fmla="*/ 1290216 w 1448836"/>
              <a:gd name="connsiteY41" fmla="*/ 849086 h 1492898"/>
              <a:gd name="connsiteX42" fmla="*/ 1252893 w 1448836"/>
              <a:gd name="connsiteY42" fmla="*/ 709127 h 1492898"/>
              <a:gd name="connsiteX43" fmla="*/ 1234232 w 1448836"/>
              <a:gd name="connsiteY43" fmla="*/ 681135 h 1492898"/>
              <a:gd name="connsiteX44" fmla="*/ 1215571 w 1448836"/>
              <a:gd name="connsiteY44" fmla="*/ 615820 h 1492898"/>
              <a:gd name="connsiteX45" fmla="*/ 1196910 w 1448836"/>
              <a:gd name="connsiteY45" fmla="*/ 587829 h 1492898"/>
              <a:gd name="connsiteX46" fmla="*/ 1150256 w 1448836"/>
              <a:gd name="connsiteY46" fmla="*/ 541176 h 1492898"/>
              <a:gd name="connsiteX47" fmla="*/ 1103603 w 1448836"/>
              <a:gd name="connsiteY47" fmla="*/ 503853 h 1492898"/>
              <a:gd name="connsiteX48" fmla="*/ 1066281 w 1448836"/>
              <a:gd name="connsiteY48" fmla="*/ 447869 h 1492898"/>
              <a:gd name="connsiteX49" fmla="*/ 1056950 w 1448836"/>
              <a:gd name="connsiteY49" fmla="*/ 419878 h 1492898"/>
              <a:gd name="connsiteX50" fmla="*/ 1047620 w 1448836"/>
              <a:gd name="connsiteY50" fmla="*/ 373225 h 1492898"/>
              <a:gd name="connsiteX51" fmla="*/ 1028959 w 1448836"/>
              <a:gd name="connsiteY51" fmla="*/ 326572 h 1492898"/>
              <a:gd name="connsiteX52" fmla="*/ 1019628 w 1448836"/>
              <a:gd name="connsiteY52" fmla="*/ 242596 h 1492898"/>
              <a:gd name="connsiteX53" fmla="*/ 991636 w 1448836"/>
              <a:gd name="connsiteY53" fmla="*/ 195943 h 1492898"/>
              <a:gd name="connsiteX54" fmla="*/ 972975 w 1448836"/>
              <a:gd name="connsiteY54" fmla="*/ 130629 h 1492898"/>
              <a:gd name="connsiteX55" fmla="*/ 954314 w 1448836"/>
              <a:gd name="connsiteY55" fmla="*/ 102637 h 1492898"/>
              <a:gd name="connsiteX56" fmla="*/ 954314 w 1448836"/>
              <a:gd name="connsiteY56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49040 w 1448836"/>
              <a:gd name="connsiteY29" fmla="*/ 1334278 h 1492898"/>
              <a:gd name="connsiteX30" fmla="*/ 1075612 w 1448836"/>
              <a:gd name="connsiteY30" fmla="*/ 1390261 h 1492898"/>
              <a:gd name="connsiteX31" fmla="*/ 1094273 w 1448836"/>
              <a:gd name="connsiteY31" fmla="*/ 1408923 h 1492898"/>
              <a:gd name="connsiteX32" fmla="*/ 1392852 w 1448836"/>
              <a:gd name="connsiteY32" fmla="*/ 1380931 h 1492898"/>
              <a:gd name="connsiteX33" fmla="*/ 1310424 w 1448836"/>
              <a:gd name="connsiteY33" fmla="*/ 1444978 h 1492898"/>
              <a:gd name="connsiteX34" fmla="*/ 1420844 w 1448836"/>
              <a:gd name="connsiteY34" fmla="*/ 1324947 h 1492898"/>
              <a:gd name="connsiteX35" fmla="*/ 1448836 w 1448836"/>
              <a:gd name="connsiteY35" fmla="*/ 1259633 h 1492898"/>
              <a:gd name="connsiteX36" fmla="*/ 1439505 w 1448836"/>
              <a:gd name="connsiteY36" fmla="*/ 1147665 h 1492898"/>
              <a:gd name="connsiteX37" fmla="*/ 1420844 w 1448836"/>
              <a:gd name="connsiteY37" fmla="*/ 1119674 h 1492898"/>
              <a:gd name="connsiteX38" fmla="*/ 1402183 w 1448836"/>
              <a:gd name="connsiteY38" fmla="*/ 1054359 h 1492898"/>
              <a:gd name="connsiteX39" fmla="*/ 1355530 w 1448836"/>
              <a:gd name="connsiteY39" fmla="*/ 998376 h 1492898"/>
              <a:gd name="connsiteX40" fmla="*/ 1318207 w 1448836"/>
              <a:gd name="connsiteY40" fmla="*/ 923731 h 1492898"/>
              <a:gd name="connsiteX41" fmla="*/ 1290216 w 1448836"/>
              <a:gd name="connsiteY41" fmla="*/ 849086 h 1492898"/>
              <a:gd name="connsiteX42" fmla="*/ 1252893 w 1448836"/>
              <a:gd name="connsiteY42" fmla="*/ 709127 h 1492898"/>
              <a:gd name="connsiteX43" fmla="*/ 1234232 w 1448836"/>
              <a:gd name="connsiteY43" fmla="*/ 681135 h 1492898"/>
              <a:gd name="connsiteX44" fmla="*/ 1215571 w 1448836"/>
              <a:gd name="connsiteY44" fmla="*/ 615820 h 1492898"/>
              <a:gd name="connsiteX45" fmla="*/ 1196910 w 1448836"/>
              <a:gd name="connsiteY45" fmla="*/ 587829 h 1492898"/>
              <a:gd name="connsiteX46" fmla="*/ 1150256 w 1448836"/>
              <a:gd name="connsiteY46" fmla="*/ 541176 h 1492898"/>
              <a:gd name="connsiteX47" fmla="*/ 1103603 w 1448836"/>
              <a:gd name="connsiteY47" fmla="*/ 503853 h 1492898"/>
              <a:gd name="connsiteX48" fmla="*/ 1066281 w 1448836"/>
              <a:gd name="connsiteY48" fmla="*/ 447869 h 1492898"/>
              <a:gd name="connsiteX49" fmla="*/ 1056950 w 1448836"/>
              <a:gd name="connsiteY49" fmla="*/ 419878 h 1492898"/>
              <a:gd name="connsiteX50" fmla="*/ 1047620 w 1448836"/>
              <a:gd name="connsiteY50" fmla="*/ 373225 h 1492898"/>
              <a:gd name="connsiteX51" fmla="*/ 1028959 w 1448836"/>
              <a:gd name="connsiteY51" fmla="*/ 326572 h 1492898"/>
              <a:gd name="connsiteX52" fmla="*/ 1019628 w 1448836"/>
              <a:gd name="connsiteY52" fmla="*/ 242596 h 1492898"/>
              <a:gd name="connsiteX53" fmla="*/ 991636 w 1448836"/>
              <a:gd name="connsiteY53" fmla="*/ 195943 h 1492898"/>
              <a:gd name="connsiteX54" fmla="*/ 972975 w 1448836"/>
              <a:gd name="connsiteY54" fmla="*/ 130629 h 1492898"/>
              <a:gd name="connsiteX55" fmla="*/ 954314 w 1448836"/>
              <a:gd name="connsiteY55" fmla="*/ 102637 h 1492898"/>
              <a:gd name="connsiteX56" fmla="*/ 954314 w 1448836"/>
              <a:gd name="connsiteY56" fmla="*/ 0 h 1492898"/>
              <a:gd name="connsiteX0" fmla="*/ 301171 w 1466803"/>
              <a:gd name="connsiteY0" fmla="*/ 195943 h 1492898"/>
              <a:gd name="connsiteX1" fmla="*/ 310501 w 1466803"/>
              <a:gd name="connsiteY1" fmla="*/ 242596 h 1492898"/>
              <a:gd name="connsiteX2" fmla="*/ 319832 w 1466803"/>
              <a:gd name="connsiteY2" fmla="*/ 298580 h 1492898"/>
              <a:gd name="connsiteX3" fmla="*/ 329163 w 1466803"/>
              <a:gd name="connsiteY3" fmla="*/ 335902 h 1492898"/>
              <a:gd name="connsiteX4" fmla="*/ 319832 w 1466803"/>
              <a:gd name="connsiteY4" fmla="*/ 503853 h 1492898"/>
              <a:gd name="connsiteX5" fmla="*/ 263848 w 1466803"/>
              <a:gd name="connsiteY5" fmla="*/ 587829 h 1492898"/>
              <a:gd name="connsiteX6" fmla="*/ 245187 w 1466803"/>
              <a:gd name="connsiteY6" fmla="*/ 615820 h 1492898"/>
              <a:gd name="connsiteX7" fmla="*/ 235856 w 1466803"/>
              <a:gd name="connsiteY7" fmla="*/ 699796 h 1492898"/>
              <a:gd name="connsiteX8" fmla="*/ 207865 w 1466803"/>
              <a:gd name="connsiteY8" fmla="*/ 737118 h 1492898"/>
              <a:gd name="connsiteX9" fmla="*/ 161212 w 1466803"/>
              <a:gd name="connsiteY9" fmla="*/ 783772 h 1492898"/>
              <a:gd name="connsiteX10" fmla="*/ 133220 w 1466803"/>
              <a:gd name="connsiteY10" fmla="*/ 830425 h 1492898"/>
              <a:gd name="connsiteX11" fmla="*/ 105228 w 1466803"/>
              <a:gd name="connsiteY11" fmla="*/ 877078 h 1492898"/>
              <a:gd name="connsiteX12" fmla="*/ 86567 w 1466803"/>
              <a:gd name="connsiteY12" fmla="*/ 942392 h 1492898"/>
              <a:gd name="connsiteX13" fmla="*/ 67905 w 1466803"/>
              <a:gd name="connsiteY13" fmla="*/ 970384 h 1492898"/>
              <a:gd name="connsiteX14" fmla="*/ 58575 w 1466803"/>
              <a:gd name="connsiteY14" fmla="*/ 1017037 h 1492898"/>
              <a:gd name="connsiteX15" fmla="*/ 39914 w 1466803"/>
              <a:gd name="connsiteY15" fmla="*/ 1073020 h 1492898"/>
              <a:gd name="connsiteX16" fmla="*/ 30583 w 1466803"/>
              <a:gd name="connsiteY16" fmla="*/ 1119674 h 1492898"/>
              <a:gd name="connsiteX17" fmla="*/ 11922 w 1466803"/>
              <a:gd name="connsiteY17" fmla="*/ 1175657 h 1492898"/>
              <a:gd name="connsiteX18" fmla="*/ 11922 w 1466803"/>
              <a:gd name="connsiteY18" fmla="*/ 1352939 h 1492898"/>
              <a:gd name="connsiteX19" fmla="*/ 67905 w 1466803"/>
              <a:gd name="connsiteY19" fmla="*/ 1408923 h 1492898"/>
              <a:gd name="connsiteX20" fmla="*/ 114559 w 1466803"/>
              <a:gd name="connsiteY20" fmla="*/ 1436914 h 1492898"/>
              <a:gd name="connsiteX21" fmla="*/ 133220 w 1466803"/>
              <a:gd name="connsiteY21" fmla="*/ 1455576 h 1492898"/>
              <a:gd name="connsiteX22" fmla="*/ 263848 w 1466803"/>
              <a:gd name="connsiteY22" fmla="*/ 1483567 h 1492898"/>
              <a:gd name="connsiteX23" fmla="*/ 301171 w 1466803"/>
              <a:gd name="connsiteY23" fmla="*/ 1492898 h 1492898"/>
              <a:gd name="connsiteX24" fmla="*/ 375816 w 1466803"/>
              <a:gd name="connsiteY24" fmla="*/ 1483567 h 1492898"/>
              <a:gd name="connsiteX25" fmla="*/ 422469 w 1466803"/>
              <a:gd name="connsiteY25" fmla="*/ 1464906 h 1492898"/>
              <a:gd name="connsiteX26" fmla="*/ 450461 w 1466803"/>
              <a:gd name="connsiteY26" fmla="*/ 1455576 h 1492898"/>
              <a:gd name="connsiteX27" fmla="*/ 469122 w 1466803"/>
              <a:gd name="connsiteY27" fmla="*/ 1436914 h 1492898"/>
              <a:gd name="connsiteX28" fmla="*/ 506444 w 1466803"/>
              <a:gd name="connsiteY28" fmla="*/ 1408923 h 1492898"/>
              <a:gd name="connsiteX29" fmla="*/ 749040 w 1466803"/>
              <a:gd name="connsiteY29" fmla="*/ 1334278 h 1492898"/>
              <a:gd name="connsiteX30" fmla="*/ 1075612 w 1466803"/>
              <a:gd name="connsiteY30" fmla="*/ 1390261 h 1492898"/>
              <a:gd name="connsiteX31" fmla="*/ 1094273 w 1466803"/>
              <a:gd name="connsiteY31" fmla="*/ 1408923 h 1492898"/>
              <a:gd name="connsiteX32" fmla="*/ 1392852 w 1466803"/>
              <a:gd name="connsiteY32" fmla="*/ 1380931 h 1492898"/>
              <a:gd name="connsiteX33" fmla="*/ 1466653 w 1466803"/>
              <a:gd name="connsiteY33" fmla="*/ 1449573 h 1492898"/>
              <a:gd name="connsiteX34" fmla="*/ 1420844 w 1466803"/>
              <a:gd name="connsiteY34" fmla="*/ 1324947 h 1492898"/>
              <a:gd name="connsiteX35" fmla="*/ 1448836 w 1466803"/>
              <a:gd name="connsiteY35" fmla="*/ 1259633 h 1492898"/>
              <a:gd name="connsiteX36" fmla="*/ 1439505 w 1466803"/>
              <a:gd name="connsiteY36" fmla="*/ 1147665 h 1492898"/>
              <a:gd name="connsiteX37" fmla="*/ 1420844 w 1466803"/>
              <a:gd name="connsiteY37" fmla="*/ 1119674 h 1492898"/>
              <a:gd name="connsiteX38" fmla="*/ 1402183 w 1466803"/>
              <a:gd name="connsiteY38" fmla="*/ 1054359 h 1492898"/>
              <a:gd name="connsiteX39" fmla="*/ 1355530 w 1466803"/>
              <a:gd name="connsiteY39" fmla="*/ 998376 h 1492898"/>
              <a:gd name="connsiteX40" fmla="*/ 1318207 w 1466803"/>
              <a:gd name="connsiteY40" fmla="*/ 923731 h 1492898"/>
              <a:gd name="connsiteX41" fmla="*/ 1290216 w 1466803"/>
              <a:gd name="connsiteY41" fmla="*/ 849086 h 1492898"/>
              <a:gd name="connsiteX42" fmla="*/ 1252893 w 1466803"/>
              <a:gd name="connsiteY42" fmla="*/ 709127 h 1492898"/>
              <a:gd name="connsiteX43" fmla="*/ 1234232 w 1466803"/>
              <a:gd name="connsiteY43" fmla="*/ 681135 h 1492898"/>
              <a:gd name="connsiteX44" fmla="*/ 1215571 w 1466803"/>
              <a:gd name="connsiteY44" fmla="*/ 615820 h 1492898"/>
              <a:gd name="connsiteX45" fmla="*/ 1196910 w 1466803"/>
              <a:gd name="connsiteY45" fmla="*/ 587829 h 1492898"/>
              <a:gd name="connsiteX46" fmla="*/ 1150256 w 1466803"/>
              <a:gd name="connsiteY46" fmla="*/ 541176 h 1492898"/>
              <a:gd name="connsiteX47" fmla="*/ 1103603 w 1466803"/>
              <a:gd name="connsiteY47" fmla="*/ 503853 h 1492898"/>
              <a:gd name="connsiteX48" fmla="*/ 1066281 w 1466803"/>
              <a:gd name="connsiteY48" fmla="*/ 447869 h 1492898"/>
              <a:gd name="connsiteX49" fmla="*/ 1056950 w 1466803"/>
              <a:gd name="connsiteY49" fmla="*/ 419878 h 1492898"/>
              <a:gd name="connsiteX50" fmla="*/ 1047620 w 1466803"/>
              <a:gd name="connsiteY50" fmla="*/ 373225 h 1492898"/>
              <a:gd name="connsiteX51" fmla="*/ 1028959 w 1466803"/>
              <a:gd name="connsiteY51" fmla="*/ 326572 h 1492898"/>
              <a:gd name="connsiteX52" fmla="*/ 1019628 w 1466803"/>
              <a:gd name="connsiteY52" fmla="*/ 242596 h 1492898"/>
              <a:gd name="connsiteX53" fmla="*/ 991636 w 1466803"/>
              <a:gd name="connsiteY53" fmla="*/ 195943 h 1492898"/>
              <a:gd name="connsiteX54" fmla="*/ 972975 w 1466803"/>
              <a:gd name="connsiteY54" fmla="*/ 130629 h 1492898"/>
              <a:gd name="connsiteX55" fmla="*/ 954314 w 1466803"/>
              <a:gd name="connsiteY55" fmla="*/ 102637 h 1492898"/>
              <a:gd name="connsiteX56" fmla="*/ 954314 w 1466803"/>
              <a:gd name="connsiteY56" fmla="*/ 0 h 1492898"/>
              <a:gd name="connsiteX0" fmla="*/ 301171 w 1466803"/>
              <a:gd name="connsiteY0" fmla="*/ 195943 h 1492898"/>
              <a:gd name="connsiteX1" fmla="*/ 310501 w 1466803"/>
              <a:gd name="connsiteY1" fmla="*/ 242596 h 1492898"/>
              <a:gd name="connsiteX2" fmla="*/ 319832 w 1466803"/>
              <a:gd name="connsiteY2" fmla="*/ 298580 h 1492898"/>
              <a:gd name="connsiteX3" fmla="*/ 329163 w 1466803"/>
              <a:gd name="connsiteY3" fmla="*/ 335902 h 1492898"/>
              <a:gd name="connsiteX4" fmla="*/ 319832 w 1466803"/>
              <a:gd name="connsiteY4" fmla="*/ 503853 h 1492898"/>
              <a:gd name="connsiteX5" fmla="*/ 263848 w 1466803"/>
              <a:gd name="connsiteY5" fmla="*/ 587829 h 1492898"/>
              <a:gd name="connsiteX6" fmla="*/ 245187 w 1466803"/>
              <a:gd name="connsiteY6" fmla="*/ 615820 h 1492898"/>
              <a:gd name="connsiteX7" fmla="*/ 235856 w 1466803"/>
              <a:gd name="connsiteY7" fmla="*/ 699796 h 1492898"/>
              <a:gd name="connsiteX8" fmla="*/ 207865 w 1466803"/>
              <a:gd name="connsiteY8" fmla="*/ 737118 h 1492898"/>
              <a:gd name="connsiteX9" fmla="*/ 161212 w 1466803"/>
              <a:gd name="connsiteY9" fmla="*/ 783772 h 1492898"/>
              <a:gd name="connsiteX10" fmla="*/ 133220 w 1466803"/>
              <a:gd name="connsiteY10" fmla="*/ 830425 h 1492898"/>
              <a:gd name="connsiteX11" fmla="*/ 105228 w 1466803"/>
              <a:gd name="connsiteY11" fmla="*/ 877078 h 1492898"/>
              <a:gd name="connsiteX12" fmla="*/ 86567 w 1466803"/>
              <a:gd name="connsiteY12" fmla="*/ 942392 h 1492898"/>
              <a:gd name="connsiteX13" fmla="*/ 67905 w 1466803"/>
              <a:gd name="connsiteY13" fmla="*/ 970384 h 1492898"/>
              <a:gd name="connsiteX14" fmla="*/ 58575 w 1466803"/>
              <a:gd name="connsiteY14" fmla="*/ 1017037 h 1492898"/>
              <a:gd name="connsiteX15" fmla="*/ 39914 w 1466803"/>
              <a:gd name="connsiteY15" fmla="*/ 1073020 h 1492898"/>
              <a:gd name="connsiteX16" fmla="*/ 30583 w 1466803"/>
              <a:gd name="connsiteY16" fmla="*/ 1119674 h 1492898"/>
              <a:gd name="connsiteX17" fmla="*/ 11922 w 1466803"/>
              <a:gd name="connsiteY17" fmla="*/ 1175657 h 1492898"/>
              <a:gd name="connsiteX18" fmla="*/ 11922 w 1466803"/>
              <a:gd name="connsiteY18" fmla="*/ 1352939 h 1492898"/>
              <a:gd name="connsiteX19" fmla="*/ 67905 w 1466803"/>
              <a:gd name="connsiteY19" fmla="*/ 1408923 h 1492898"/>
              <a:gd name="connsiteX20" fmla="*/ 114559 w 1466803"/>
              <a:gd name="connsiteY20" fmla="*/ 1436914 h 1492898"/>
              <a:gd name="connsiteX21" fmla="*/ 133220 w 1466803"/>
              <a:gd name="connsiteY21" fmla="*/ 1455576 h 1492898"/>
              <a:gd name="connsiteX22" fmla="*/ 263848 w 1466803"/>
              <a:gd name="connsiteY22" fmla="*/ 1483567 h 1492898"/>
              <a:gd name="connsiteX23" fmla="*/ 301171 w 1466803"/>
              <a:gd name="connsiteY23" fmla="*/ 1492898 h 1492898"/>
              <a:gd name="connsiteX24" fmla="*/ 375816 w 1466803"/>
              <a:gd name="connsiteY24" fmla="*/ 1483567 h 1492898"/>
              <a:gd name="connsiteX25" fmla="*/ 422469 w 1466803"/>
              <a:gd name="connsiteY25" fmla="*/ 1464906 h 1492898"/>
              <a:gd name="connsiteX26" fmla="*/ 450461 w 1466803"/>
              <a:gd name="connsiteY26" fmla="*/ 1455576 h 1492898"/>
              <a:gd name="connsiteX27" fmla="*/ 469122 w 1466803"/>
              <a:gd name="connsiteY27" fmla="*/ 1436914 h 1492898"/>
              <a:gd name="connsiteX28" fmla="*/ 506444 w 1466803"/>
              <a:gd name="connsiteY28" fmla="*/ 1408923 h 1492898"/>
              <a:gd name="connsiteX29" fmla="*/ 749040 w 1466803"/>
              <a:gd name="connsiteY29" fmla="*/ 1334278 h 1492898"/>
              <a:gd name="connsiteX30" fmla="*/ 1075612 w 1466803"/>
              <a:gd name="connsiteY30" fmla="*/ 1390261 h 1492898"/>
              <a:gd name="connsiteX31" fmla="*/ 1094273 w 1466803"/>
              <a:gd name="connsiteY31" fmla="*/ 1408923 h 1492898"/>
              <a:gd name="connsiteX32" fmla="*/ 1333117 w 1466803"/>
              <a:gd name="connsiteY32" fmla="*/ 1436070 h 1492898"/>
              <a:gd name="connsiteX33" fmla="*/ 1466653 w 1466803"/>
              <a:gd name="connsiteY33" fmla="*/ 1449573 h 1492898"/>
              <a:gd name="connsiteX34" fmla="*/ 1420844 w 1466803"/>
              <a:gd name="connsiteY34" fmla="*/ 1324947 h 1492898"/>
              <a:gd name="connsiteX35" fmla="*/ 1448836 w 1466803"/>
              <a:gd name="connsiteY35" fmla="*/ 1259633 h 1492898"/>
              <a:gd name="connsiteX36" fmla="*/ 1439505 w 1466803"/>
              <a:gd name="connsiteY36" fmla="*/ 1147665 h 1492898"/>
              <a:gd name="connsiteX37" fmla="*/ 1420844 w 1466803"/>
              <a:gd name="connsiteY37" fmla="*/ 1119674 h 1492898"/>
              <a:gd name="connsiteX38" fmla="*/ 1402183 w 1466803"/>
              <a:gd name="connsiteY38" fmla="*/ 1054359 h 1492898"/>
              <a:gd name="connsiteX39" fmla="*/ 1355530 w 1466803"/>
              <a:gd name="connsiteY39" fmla="*/ 998376 h 1492898"/>
              <a:gd name="connsiteX40" fmla="*/ 1318207 w 1466803"/>
              <a:gd name="connsiteY40" fmla="*/ 923731 h 1492898"/>
              <a:gd name="connsiteX41" fmla="*/ 1290216 w 1466803"/>
              <a:gd name="connsiteY41" fmla="*/ 849086 h 1492898"/>
              <a:gd name="connsiteX42" fmla="*/ 1252893 w 1466803"/>
              <a:gd name="connsiteY42" fmla="*/ 709127 h 1492898"/>
              <a:gd name="connsiteX43" fmla="*/ 1234232 w 1466803"/>
              <a:gd name="connsiteY43" fmla="*/ 681135 h 1492898"/>
              <a:gd name="connsiteX44" fmla="*/ 1215571 w 1466803"/>
              <a:gd name="connsiteY44" fmla="*/ 615820 h 1492898"/>
              <a:gd name="connsiteX45" fmla="*/ 1196910 w 1466803"/>
              <a:gd name="connsiteY45" fmla="*/ 587829 h 1492898"/>
              <a:gd name="connsiteX46" fmla="*/ 1150256 w 1466803"/>
              <a:gd name="connsiteY46" fmla="*/ 541176 h 1492898"/>
              <a:gd name="connsiteX47" fmla="*/ 1103603 w 1466803"/>
              <a:gd name="connsiteY47" fmla="*/ 503853 h 1492898"/>
              <a:gd name="connsiteX48" fmla="*/ 1066281 w 1466803"/>
              <a:gd name="connsiteY48" fmla="*/ 447869 h 1492898"/>
              <a:gd name="connsiteX49" fmla="*/ 1056950 w 1466803"/>
              <a:gd name="connsiteY49" fmla="*/ 419878 h 1492898"/>
              <a:gd name="connsiteX50" fmla="*/ 1047620 w 1466803"/>
              <a:gd name="connsiteY50" fmla="*/ 373225 h 1492898"/>
              <a:gd name="connsiteX51" fmla="*/ 1028959 w 1466803"/>
              <a:gd name="connsiteY51" fmla="*/ 326572 h 1492898"/>
              <a:gd name="connsiteX52" fmla="*/ 1019628 w 1466803"/>
              <a:gd name="connsiteY52" fmla="*/ 242596 h 1492898"/>
              <a:gd name="connsiteX53" fmla="*/ 991636 w 1466803"/>
              <a:gd name="connsiteY53" fmla="*/ 195943 h 1492898"/>
              <a:gd name="connsiteX54" fmla="*/ 972975 w 1466803"/>
              <a:gd name="connsiteY54" fmla="*/ 130629 h 1492898"/>
              <a:gd name="connsiteX55" fmla="*/ 954314 w 1466803"/>
              <a:gd name="connsiteY55" fmla="*/ 102637 h 1492898"/>
              <a:gd name="connsiteX56" fmla="*/ 954314 w 1466803"/>
              <a:gd name="connsiteY56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49040 w 1448836"/>
              <a:gd name="connsiteY29" fmla="*/ 1334278 h 1492898"/>
              <a:gd name="connsiteX30" fmla="*/ 1075612 w 1448836"/>
              <a:gd name="connsiteY30" fmla="*/ 1390261 h 1492898"/>
              <a:gd name="connsiteX31" fmla="*/ 1094273 w 1448836"/>
              <a:gd name="connsiteY31" fmla="*/ 1408923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290216 w 1448836"/>
              <a:gd name="connsiteY40" fmla="*/ 849086 h 1492898"/>
              <a:gd name="connsiteX41" fmla="*/ 1252893 w 1448836"/>
              <a:gd name="connsiteY41" fmla="*/ 709127 h 1492898"/>
              <a:gd name="connsiteX42" fmla="*/ 1234232 w 1448836"/>
              <a:gd name="connsiteY42" fmla="*/ 681135 h 1492898"/>
              <a:gd name="connsiteX43" fmla="*/ 1215571 w 1448836"/>
              <a:gd name="connsiteY43" fmla="*/ 615820 h 1492898"/>
              <a:gd name="connsiteX44" fmla="*/ 1196910 w 1448836"/>
              <a:gd name="connsiteY44" fmla="*/ 587829 h 1492898"/>
              <a:gd name="connsiteX45" fmla="*/ 1150256 w 1448836"/>
              <a:gd name="connsiteY45" fmla="*/ 541176 h 1492898"/>
              <a:gd name="connsiteX46" fmla="*/ 1103603 w 1448836"/>
              <a:gd name="connsiteY46" fmla="*/ 503853 h 1492898"/>
              <a:gd name="connsiteX47" fmla="*/ 1066281 w 1448836"/>
              <a:gd name="connsiteY47" fmla="*/ 447869 h 1492898"/>
              <a:gd name="connsiteX48" fmla="*/ 1056950 w 1448836"/>
              <a:gd name="connsiteY48" fmla="*/ 419878 h 1492898"/>
              <a:gd name="connsiteX49" fmla="*/ 1047620 w 1448836"/>
              <a:gd name="connsiteY49" fmla="*/ 373225 h 1492898"/>
              <a:gd name="connsiteX50" fmla="*/ 1028959 w 1448836"/>
              <a:gd name="connsiteY50" fmla="*/ 326572 h 1492898"/>
              <a:gd name="connsiteX51" fmla="*/ 1019628 w 1448836"/>
              <a:gd name="connsiteY51" fmla="*/ 242596 h 1492898"/>
              <a:gd name="connsiteX52" fmla="*/ 991636 w 1448836"/>
              <a:gd name="connsiteY52" fmla="*/ 195943 h 1492898"/>
              <a:gd name="connsiteX53" fmla="*/ 972975 w 1448836"/>
              <a:gd name="connsiteY53" fmla="*/ 130629 h 1492898"/>
              <a:gd name="connsiteX54" fmla="*/ 954314 w 1448836"/>
              <a:gd name="connsiteY54" fmla="*/ 102637 h 1492898"/>
              <a:gd name="connsiteX55" fmla="*/ 954314 w 1448836"/>
              <a:gd name="connsiteY55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49040 w 1448836"/>
              <a:gd name="connsiteY29" fmla="*/ 1334278 h 1492898"/>
              <a:gd name="connsiteX30" fmla="*/ 1075612 w 1448836"/>
              <a:gd name="connsiteY30" fmla="*/ 139026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290216 w 1448836"/>
              <a:gd name="connsiteY40" fmla="*/ 849086 h 1492898"/>
              <a:gd name="connsiteX41" fmla="*/ 1252893 w 1448836"/>
              <a:gd name="connsiteY41" fmla="*/ 709127 h 1492898"/>
              <a:gd name="connsiteX42" fmla="*/ 1234232 w 1448836"/>
              <a:gd name="connsiteY42" fmla="*/ 681135 h 1492898"/>
              <a:gd name="connsiteX43" fmla="*/ 1215571 w 1448836"/>
              <a:gd name="connsiteY43" fmla="*/ 615820 h 1492898"/>
              <a:gd name="connsiteX44" fmla="*/ 1196910 w 1448836"/>
              <a:gd name="connsiteY44" fmla="*/ 587829 h 1492898"/>
              <a:gd name="connsiteX45" fmla="*/ 1150256 w 1448836"/>
              <a:gd name="connsiteY45" fmla="*/ 541176 h 1492898"/>
              <a:gd name="connsiteX46" fmla="*/ 1103603 w 1448836"/>
              <a:gd name="connsiteY46" fmla="*/ 503853 h 1492898"/>
              <a:gd name="connsiteX47" fmla="*/ 1066281 w 1448836"/>
              <a:gd name="connsiteY47" fmla="*/ 447869 h 1492898"/>
              <a:gd name="connsiteX48" fmla="*/ 1056950 w 1448836"/>
              <a:gd name="connsiteY48" fmla="*/ 419878 h 1492898"/>
              <a:gd name="connsiteX49" fmla="*/ 1047620 w 1448836"/>
              <a:gd name="connsiteY49" fmla="*/ 373225 h 1492898"/>
              <a:gd name="connsiteX50" fmla="*/ 1028959 w 1448836"/>
              <a:gd name="connsiteY50" fmla="*/ 326572 h 1492898"/>
              <a:gd name="connsiteX51" fmla="*/ 1019628 w 1448836"/>
              <a:gd name="connsiteY51" fmla="*/ 242596 h 1492898"/>
              <a:gd name="connsiteX52" fmla="*/ 991636 w 1448836"/>
              <a:gd name="connsiteY52" fmla="*/ 195943 h 1492898"/>
              <a:gd name="connsiteX53" fmla="*/ 972975 w 1448836"/>
              <a:gd name="connsiteY53" fmla="*/ 130629 h 1492898"/>
              <a:gd name="connsiteX54" fmla="*/ 954314 w 1448836"/>
              <a:gd name="connsiteY54" fmla="*/ 102637 h 1492898"/>
              <a:gd name="connsiteX55" fmla="*/ 954314 w 1448836"/>
              <a:gd name="connsiteY55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49040 w 1448836"/>
              <a:gd name="connsiteY29" fmla="*/ 1334278 h 1492898"/>
              <a:gd name="connsiteX30" fmla="*/ 992903 w 1448836"/>
              <a:gd name="connsiteY30" fmla="*/ 137188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290216 w 1448836"/>
              <a:gd name="connsiteY40" fmla="*/ 849086 h 1492898"/>
              <a:gd name="connsiteX41" fmla="*/ 1252893 w 1448836"/>
              <a:gd name="connsiteY41" fmla="*/ 709127 h 1492898"/>
              <a:gd name="connsiteX42" fmla="*/ 1234232 w 1448836"/>
              <a:gd name="connsiteY42" fmla="*/ 681135 h 1492898"/>
              <a:gd name="connsiteX43" fmla="*/ 1215571 w 1448836"/>
              <a:gd name="connsiteY43" fmla="*/ 615820 h 1492898"/>
              <a:gd name="connsiteX44" fmla="*/ 1196910 w 1448836"/>
              <a:gd name="connsiteY44" fmla="*/ 587829 h 1492898"/>
              <a:gd name="connsiteX45" fmla="*/ 1150256 w 1448836"/>
              <a:gd name="connsiteY45" fmla="*/ 541176 h 1492898"/>
              <a:gd name="connsiteX46" fmla="*/ 1103603 w 1448836"/>
              <a:gd name="connsiteY46" fmla="*/ 503853 h 1492898"/>
              <a:gd name="connsiteX47" fmla="*/ 1066281 w 1448836"/>
              <a:gd name="connsiteY47" fmla="*/ 447869 h 1492898"/>
              <a:gd name="connsiteX48" fmla="*/ 1056950 w 1448836"/>
              <a:gd name="connsiteY48" fmla="*/ 419878 h 1492898"/>
              <a:gd name="connsiteX49" fmla="*/ 1047620 w 1448836"/>
              <a:gd name="connsiteY49" fmla="*/ 373225 h 1492898"/>
              <a:gd name="connsiteX50" fmla="*/ 1028959 w 1448836"/>
              <a:gd name="connsiteY50" fmla="*/ 326572 h 1492898"/>
              <a:gd name="connsiteX51" fmla="*/ 1019628 w 1448836"/>
              <a:gd name="connsiteY51" fmla="*/ 242596 h 1492898"/>
              <a:gd name="connsiteX52" fmla="*/ 991636 w 1448836"/>
              <a:gd name="connsiteY52" fmla="*/ 195943 h 1492898"/>
              <a:gd name="connsiteX53" fmla="*/ 972975 w 1448836"/>
              <a:gd name="connsiteY53" fmla="*/ 130629 h 1492898"/>
              <a:gd name="connsiteX54" fmla="*/ 954314 w 1448836"/>
              <a:gd name="connsiteY54" fmla="*/ 102637 h 1492898"/>
              <a:gd name="connsiteX55" fmla="*/ 954314 w 1448836"/>
              <a:gd name="connsiteY55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53635 w 1448836"/>
              <a:gd name="connsiteY29" fmla="*/ 1366443 h 1492898"/>
              <a:gd name="connsiteX30" fmla="*/ 992903 w 1448836"/>
              <a:gd name="connsiteY30" fmla="*/ 137188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290216 w 1448836"/>
              <a:gd name="connsiteY40" fmla="*/ 849086 h 1492898"/>
              <a:gd name="connsiteX41" fmla="*/ 1252893 w 1448836"/>
              <a:gd name="connsiteY41" fmla="*/ 709127 h 1492898"/>
              <a:gd name="connsiteX42" fmla="*/ 1234232 w 1448836"/>
              <a:gd name="connsiteY42" fmla="*/ 681135 h 1492898"/>
              <a:gd name="connsiteX43" fmla="*/ 1215571 w 1448836"/>
              <a:gd name="connsiteY43" fmla="*/ 615820 h 1492898"/>
              <a:gd name="connsiteX44" fmla="*/ 1196910 w 1448836"/>
              <a:gd name="connsiteY44" fmla="*/ 587829 h 1492898"/>
              <a:gd name="connsiteX45" fmla="*/ 1150256 w 1448836"/>
              <a:gd name="connsiteY45" fmla="*/ 541176 h 1492898"/>
              <a:gd name="connsiteX46" fmla="*/ 1103603 w 1448836"/>
              <a:gd name="connsiteY46" fmla="*/ 503853 h 1492898"/>
              <a:gd name="connsiteX47" fmla="*/ 1066281 w 1448836"/>
              <a:gd name="connsiteY47" fmla="*/ 447869 h 1492898"/>
              <a:gd name="connsiteX48" fmla="*/ 1056950 w 1448836"/>
              <a:gd name="connsiteY48" fmla="*/ 419878 h 1492898"/>
              <a:gd name="connsiteX49" fmla="*/ 1047620 w 1448836"/>
              <a:gd name="connsiteY49" fmla="*/ 373225 h 1492898"/>
              <a:gd name="connsiteX50" fmla="*/ 1028959 w 1448836"/>
              <a:gd name="connsiteY50" fmla="*/ 326572 h 1492898"/>
              <a:gd name="connsiteX51" fmla="*/ 1019628 w 1448836"/>
              <a:gd name="connsiteY51" fmla="*/ 242596 h 1492898"/>
              <a:gd name="connsiteX52" fmla="*/ 991636 w 1448836"/>
              <a:gd name="connsiteY52" fmla="*/ 195943 h 1492898"/>
              <a:gd name="connsiteX53" fmla="*/ 972975 w 1448836"/>
              <a:gd name="connsiteY53" fmla="*/ 130629 h 1492898"/>
              <a:gd name="connsiteX54" fmla="*/ 954314 w 1448836"/>
              <a:gd name="connsiteY54" fmla="*/ 102637 h 1492898"/>
              <a:gd name="connsiteX55" fmla="*/ 954314 w 1448836"/>
              <a:gd name="connsiteY55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53635 w 1448836"/>
              <a:gd name="connsiteY29" fmla="*/ 1366443 h 1492898"/>
              <a:gd name="connsiteX30" fmla="*/ 992903 w 1448836"/>
              <a:gd name="connsiteY30" fmla="*/ 139026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290216 w 1448836"/>
              <a:gd name="connsiteY40" fmla="*/ 849086 h 1492898"/>
              <a:gd name="connsiteX41" fmla="*/ 1252893 w 1448836"/>
              <a:gd name="connsiteY41" fmla="*/ 709127 h 1492898"/>
              <a:gd name="connsiteX42" fmla="*/ 1234232 w 1448836"/>
              <a:gd name="connsiteY42" fmla="*/ 681135 h 1492898"/>
              <a:gd name="connsiteX43" fmla="*/ 1215571 w 1448836"/>
              <a:gd name="connsiteY43" fmla="*/ 615820 h 1492898"/>
              <a:gd name="connsiteX44" fmla="*/ 1196910 w 1448836"/>
              <a:gd name="connsiteY44" fmla="*/ 587829 h 1492898"/>
              <a:gd name="connsiteX45" fmla="*/ 1150256 w 1448836"/>
              <a:gd name="connsiteY45" fmla="*/ 541176 h 1492898"/>
              <a:gd name="connsiteX46" fmla="*/ 1103603 w 1448836"/>
              <a:gd name="connsiteY46" fmla="*/ 503853 h 1492898"/>
              <a:gd name="connsiteX47" fmla="*/ 1066281 w 1448836"/>
              <a:gd name="connsiteY47" fmla="*/ 447869 h 1492898"/>
              <a:gd name="connsiteX48" fmla="*/ 1056950 w 1448836"/>
              <a:gd name="connsiteY48" fmla="*/ 419878 h 1492898"/>
              <a:gd name="connsiteX49" fmla="*/ 1047620 w 1448836"/>
              <a:gd name="connsiteY49" fmla="*/ 373225 h 1492898"/>
              <a:gd name="connsiteX50" fmla="*/ 1028959 w 1448836"/>
              <a:gd name="connsiteY50" fmla="*/ 326572 h 1492898"/>
              <a:gd name="connsiteX51" fmla="*/ 1019628 w 1448836"/>
              <a:gd name="connsiteY51" fmla="*/ 242596 h 1492898"/>
              <a:gd name="connsiteX52" fmla="*/ 991636 w 1448836"/>
              <a:gd name="connsiteY52" fmla="*/ 195943 h 1492898"/>
              <a:gd name="connsiteX53" fmla="*/ 972975 w 1448836"/>
              <a:gd name="connsiteY53" fmla="*/ 130629 h 1492898"/>
              <a:gd name="connsiteX54" fmla="*/ 954314 w 1448836"/>
              <a:gd name="connsiteY54" fmla="*/ 102637 h 1492898"/>
              <a:gd name="connsiteX55" fmla="*/ 954314 w 1448836"/>
              <a:gd name="connsiteY55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53635 w 1448836"/>
              <a:gd name="connsiteY29" fmla="*/ 1366443 h 1492898"/>
              <a:gd name="connsiteX30" fmla="*/ 992903 w 1448836"/>
              <a:gd name="connsiteY30" fmla="*/ 139026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252893 w 1448836"/>
              <a:gd name="connsiteY40" fmla="*/ 709127 h 1492898"/>
              <a:gd name="connsiteX41" fmla="*/ 1234232 w 1448836"/>
              <a:gd name="connsiteY41" fmla="*/ 681135 h 1492898"/>
              <a:gd name="connsiteX42" fmla="*/ 1215571 w 1448836"/>
              <a:gd name="connsiteY42" fmla="*/ 615820 h 1492898"/>
              <a:gd name="connsiteX43" fmla="*/ 1196910 w 1448836"/>
              <a:gd name="connsiteY43" fmla="*/ 587829 h 1492898"/>
              <a:gd name="connsiteX44" fmla="*/ 1150256 w 1448836"/>
              <a:gd name="connsiteY44" fmla="*/ 541176 h 1492898"/>
              <a:gd name="connsiteX45" fmla="*/ 1103603 w 1448836"/>
              <a:gd name="connsiteY45" fmla="*/ 503853 h 1492898"/>
              <a:gd name="connsiteX46" fmla="*/ 1066281 w 1448836"/>
              <a:gd name="connsiteY46" fmla="*/ 447869 h 1492898"/>
              <a:gd name="connsiteX47" fmla="*/ 1056950 w 1448836"/>
              <a:gd name="connsiteY47" fmla="*/ 419878 h 1492898"/>
              <a:gd name="connsiteX48" fmla="*/ 1047620 w 1448836"/>
              <a:gd name="connsiteY48" fmla="*/ 373225 h 1492898"/>
              <a:gd name="connsiteX49" fmla="*/ 1028959 w 1448836"/>
              <a:gd name="connsiteY49" fmla="*/ 326572 h 1492898"/>
              <a:gd name="connsiteX50" fmla="*/ 1019628 w 1448836"/>
              <a:gd name="connsiteY50" fmla="*/ 242596 h 1492898"/>
              <a:gd name="connsiteX51" fmla="*/ 991636 w 1448836"/>
              <a:gd name="connsiteY51" fmla="*/ 195943 h 1492898"/>
              <a:gd name="connsiteX52" fmla="*/ 972975 w 1448836"/>
              <a:gd name="connsiteY52" fmla="*/ 130629 h 1492898"/>
              <a:gd name="connsiteX53" fmla="*/ 954314 w 1448836"/>
              <a:gd name="connsiteY53" fmla="*/ 102637 h 1492898"/>
              <a:gd name="connsiteX54" fmla="*/ 954314 w 1448836"/>
              <a:gd name="connsiteY54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53635 w 1448836"/>
              <a:gd name="connsiteY29" fmla="*/ 1366443 h 1492898"/>
              <a:gd name="connsiteX30" fmla="*/ 992903 w 1448836"/>
              <a:gd name="connsiteY30" fmla="*/ 139026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252893 w 1448836"/>
              <a:gd name="connsiteY40" fmla="*/ 709127 h 1492898"/>
              <a:gd name="connsiteX41" fmla="*/ 1234232 w 1448836"/>
              <a:gd name="connsiteY41" fmla="*/ 681135 h 1492898"/>
              <a:gd name="connsiteX42" fmla="*/ 1215571 w 1448836"/>
              <a:gd name="connsiteY42" fmla="*/ 615820 h 1492898"/>
              <a:gd name="connsiteX43" fmla="*/ 1196910 w 1448836"/>
              <a:gd name="connsiteY43" fmla="*/ 587829 h 1492898"/>
              <a:gd name="connsiteX44" fmla="*/ 1150256 w 1448836"/>
              <a:gd name="connsiteY44" fmla="*/ 541176 h 1492898"/>
              <a:gd name="connsiteX45" fmla="*/ 1066281 w 1448836"/>
              <a:gd name="connsiteY45" fmla="*/ 447869 h 1492898"/>
              <a:gd name="connsiteX46" fmla="*/ 1056950 w 1448836"/>
              <a:gd name="connsiteY46" fmla="*/ 419878 h 1492898"/>
              <a:gd name="connsiteX47" fmla="*/ 1047620 w 1448836"/>
              <a:gd name="connsiteY47" fmla="*/ 373225 h 1492898"/>
              <a:gd name="connsiteX48" fmla="*/ 1028959 w 1448836"/>
              <a:gd name="connsiteY48" fmla="*/ 326572 h 1492898"/>
              <a:gd name="connsiteX49" fmla="*/ 1019628 w 1448836"/>
              <a:gd name="connsiteY49" fmla="*/ 242596 h 1492898"/>
              <a:gd name="connsiteX50" fmla="*/ 991636 w 1448836"/>
              <a:gd name="connsiteY50" fmla="*/ 195943 h 1492898"/>
              <a:gd name="connsiteX51" fmla="*/ 972975 w 1448836"/>
              <a:gd name="connsiteY51" fmla="*/ 130629 h 1492898"/>
              <a:gd name="connsiteX52" fmla="*/ 954314 w 1448836"/>
              <a:gd name="connsiteY52" fmla="*/ 102637 h 1492898"/>
              <a:gd name="connsiteX53" fmla="*/ 954314 w 1448836"/>
              <a:gd name="connsiteY53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53635 w 1448836"/>
              <a:gd name="connsiteY29" fmla="*/ 1366443 h 1492898"/>
              <a:gd name="connsiteX30" fmla="*/ 992903 w 1448836"/>
              <a:gd name="connsiteY30" fmla="*/ 139026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252893 w 1448836"/>
              <a:gd name="connsiteY40" fmla="*/ 709127 h 1492898"/>
              <a:gd name="connsiteX41" fmla="*/ 1234232 w 1448836"/>
              <a:gd name="connsiteY41" fmla="*/ 681135 h 1492898"/>
              <a:gd name="connsiteX42" fmla="*/ 1215571 w 1448836"/>
              <a:gd name="connsiteY42" fmla="*/ 615820 h 1492898"/>
              <a:gd name="connsiteX43" fmla="*/ 1196910 w 1448836"/>
              <a:gd name="connsiteY43" fmla="*/ 587829 h 1492898"/>
              <a:gd name="connsiteX44" fmla="*/ 1066281 w 1448836"/>
              <a:gd name="connsiteY44" fmla="*/ 447869 h 1492898"/>
              <a:gd name="connsiteX45" fmla="*/ 1056950 w 1448836"/>
              <a:gd name="connsiteY45" fmla="*/ 419878 h 1492898"/>
              <a:gd name="connsiteX46" fmla="*/ 1047620 w 1448836"/>
              <a:gd name="connsiteY46" fmla="*/ 373225 h 1492898"/>
              <a:gd name="connsiteX47" fmla="*/ 1028959 w 1448836"/>
              <a:gd name="connsiteY47" fmla="*/ 326572 h 1492898"/>
              <a:gd name="connsiteX48" fmla="*/ 1019628 w 1448836"/>
              <a:gd name="connsiteY48" fmla="*/ 242596 h 1492898"/>
              <a:gd name="connsiteX49" fmla="*/ 991636 w 1448836"/>
              <a:gd name="connsiteY49" fmla="*/ 195943 h 1492898"/>
              <a:gd name="connsiteX50" fmla="*/ 972975 w 1448836"/>
              <a:gd name="connsiteY50" fmla="*/ 130629 h 1492898"/>
              <a:gd name="connsiteX51" fmla="*/ 954314 w 1448836"/>
              <a:gd name="connsiteY51" fmla="*/ 102637 h 1492898"/>
              <a:gd name="connsiteX52" fmla="*/ 954314 w 1448836"/>
              <a:gd name="connsiteY52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53635 w 1448836"/>
              <a:gd name="connsiteY29" fmla="*/ 1366443 h 1492898"/>
              <a:gd name="connsiteX30" fmla="*/ 992903 w 1448836"/>
              <a:gd name="connsiteY30" fmla="*/ 139026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252893 w 1448836"/>
              <a:gd name="connsiteY40" fmla="*/ 709127 h 1492898"/>
              <a:gd name="connsiteX41" fmla="*/ 1234232 w 1448836"/>
              <a:gd name="connsiteY41" fmla="*/ 681135 h 1492898"/>
              <a:gd name="connsiteX42" fmla="*/ 1215571 w 1448836"/>
              <a:gd name="connsiteY42" fmla="*/ 615820 h 1492898"/>
              <a:gd name="connsiteX43" fmla="*/ 1066281 w 1448836"/>
              <a:gd name="connsiteY43" fmla="*/ 447869 h 1492898"/>
              <a:gd name="connsiteX44" fmla="*/ 1056950 w 1448836"/>
              <a:gd name="connsiteY44" fmla="*/ 419878 h 1492898"/>
              <a:gd name="connsiteX45" fmla="*/ 1047620 w 1448836"/>
              <a:gd name="connsiteY45" fmla="*/ 373225 h 1492898"/>
              <a:gd name="connsiteX46" fmla="*/ 1028959 w 1448836"/>
              <a:gd name="connsiteY46" fmla="*/ 326572 h 1492898"/>
              <a:gd name="connsiteX47" fmla="*/ 1019628 w 1448836"/>
              <a:gd name="connsiteY47" fmla="*/ 242596 h 1492898"/>
              <a:gd name="connsiteX48" fmla="*/ 991636 w 1448836"/>
              <a:gd name="connsiteY48" fmla="*/ 195943 h 1492898"/>
              <a:gd name="connsiteX49" fmla="*/ 972975 w 1448836"/>
              <a:gd name="connsiteY49" fmla="*/ 130629 h 1492898"/>
              <a:gd name="connsiteX50" fmla="*/ 954314 w 1448836"/>
              <a:gd name="connsiteY50" fmla="*/ 102637 h 1492898"/>
              <a:gd name="connsiteX51" fmla="*/ 954314 w 1448836"/>
              <a:gd name="connsiteY51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53635 w 1448836"/>
              <a:gd name="connsiteY29" fmla="*/ 1366443 h 1492898"/>
              <a:gd name="connsiteX30" fmla="*/ 992903 w 1448836"/>
              <a:gd name="connsiteY30" fmla="*/ 139026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252893 w 1448836"/>
              <a:gd name="connsiteY40" fmla="*/ 709127 h 1492898"/>
              <a:gd name="connsiteX41" fmla="*/ 1234232 w 1448836"/>
              <a:gd name="connsiteY41" fmla="*/ 681135 h 1492898"/>
              <a:gd name="connsiteX42" fmla="*/ 1066281 w 1448836"/>
              <a:gd name="connsiteY42" fmla="*/ 447869 h 1492898"/>
              <a:gd name="connsiteX43" fmla="*/ 1056950 w 1448836"/>
              <a:gd name="connsiteY43" fmla="*/ 419878 h 1492898"/>
              <a:gd name="connsiteX44" fmla="*/ 1047620 w 1448836"/>
              <a:gd name="connsiteY44" fmla="*/ 373225 h 1492898"/>
              <a:gd name="connsiteX45" fmla="*/ 1028959 w 1448836"/>
              <a:gd name="connsiteY45" fmla="*/ 326572 h 1492898"/>
              <a:gd name="connsiteX46" fmla="*/ 1019628 w 1448836"/>
              <a:gd name="connsiteY46" fmla="*/ 242596 h 1492898"/>
              <a:gd name="connsiteX47" fmla="*/ 991636 w 1448836"/>
              <a:gd name="connsiteY47" fmla="*/ 195943 h 1492898"/>
              <a:gd name="connsiteX48" fmla="*/ 972975 w 1448836"/>
              <a:gd name="connsiteY48" fmla="*/ 130629 h 1492898"/>
              <a:gd name="connsiteX49" fmla="*/ 954314 w 1448836"/>
              <a:gd name="connsiteY49" fmla="*/ 102637 h 1492898"/>
              <a:gd name="connsiteX50" fmla="*/ 954314 w 1448836"/>
              <a:gd name="connsiteY50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53635 w 1448836"/>
              <a:gd name="connsiteY29" fmla="*/ 1366443 h 1492898"/>
              <a:gd name="connsiteX30" fmla="*/ 992903 w 1448836"/>
              <a:gd name="connsiteY30" fmla="*/ 139026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252893 w 1448836"/>
              <a:gd name="connsiteY40" fmla="*/ 709127 h 1492898"/>
              <a:gd name="connsiteX41" fmla="*/ 1066281 w 1448836"/>
              <a:gd name="connsiteY41" fmla="*/ 447869 h 1492898"/>
              <a:gd name="connsiteX42" fmla="*/ 1056950 w 1448836"/>
              <a:gd name="connsiteY42" fmla="*/ 419878 h 1492898"/>
              <a:gd name="connsiteX43" fmla="*/ 1047620 w 1448836"/>
              <a:gd name="connsiteY43" fmla="*/ 373225 h 1492898"/>
              <a:gd name="connsiteX44" fmla="*/ 1028959 w 1448836"/>
              <a:gd name="connsiteY44" fmla="*/ 326572 h 1492898"/>
              <a:gd name="connsiteX45" fmla="*/ 1019628 w 1448836"/>
              <a:gd name="connsiteY45" fmla="*/ 242596 h 1492898"/>
              <a:gd name="connsiteX46" fmla="*/ 991636 w 1448836"/>
              <a:gd name="connsiteY46" fmla="*/ 195943 h 1492898"/>
              <a:gd name="connsiteX47" fmla="*/ 972975 w 1448836"/>
              <a:gd name="connsiteY47" fmla="*/ 130629 h 1492898"/>
              <a:gd name="connsiteX48" fmla="*/ 954314 w 1448836"/>
              <a:gd name="connsiteY48" fmla="*/ 102637 h 1492898"/>
              <a:gd name="connsiteX49" fmla="*/ 954314 w 1448836"/>
              <a:gd name="connsiteY49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53635 w 1448836"/>
              <a:gd name="connsiteY29" fmla="*/ 1366443 h 1492898"/>
              <a:gd name="connsiteX30" fmla="*/ 992903 w 1448836"/>
              <a:gd name="connsiteY30" fmla="*/ 139026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183969 w 1448836"/>
              <a:gd name="connsiteY40" fmla="*/ 704532 h 1492898"/>
              <a:gd name="connsiteX41" fmla="*/ 1066281 w 1448836"/>
              <a:gd name="connsiteY41" fmla="*/ 447869 h 1492898"/>
              <a:gd name="connsiteX42" fmla="*/ 1056950 w 1448836"/>
              <a:gd name="connsiteY42" fmla="*/ 419878 h 1492898"/>
              <a:gd name="connsiteX43" fmla="*/ 1047620 w 1448836"/>
              <a:gd name="connsiteY43" fmla="*/ 373225 h 1492898"/>
              <a:gd name="connsiteX44" fmla="*/ 1028959 w 1448836"/>
              <a:gd name="connsiteY44" fmla="*/ 326572 h 1492898"/>
              <a:gd name="connsiteX45" fmla="*/ 1019628 w 1448836"/>
              <a:gd name="connsiteY45" fmla="*/ 242596 h 1492898"/>
              <a:gd name="connsiteX46" fmla="*/ 991636 w 1448836"/>
              <a:gd name="connsiteY46" fmla="*/ 195943 h 1492898"/>
              <a:gd name="connsiteX47" fmla="*/ 972975 w 1448836"/>
              <a:gd name="connsiteY47" fmla="*/ 130629 h 1492898"/>
              <a:gd name="connsiteX48" fmla="*/ 954314 w 1448836"/>
              <a:gd name="connsiteY48" fmla="*/ 102637 h 1492898"/>
              <a:gd name="connsiteX49" fmla="*/ 954314 w 1448836"/>
              <a:gd name="connsiteY49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53635 w 1448836"/>
              <a:gd name="connsiteY29" fmla="*/ 1366443 h 1492898"/>
              <a:gd name="connsiteX30" fmla="*/ 992903 w 1448836"/>
              <a:gd name="connsiteY30" fmla="*/ 139026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02183 w 1448836"/>
              <a:gd name="connsiteY36" fmla="*/ 1054359 h 1492898"/>
              <a:gd name="connsiteX37" fmla="*/ 1355530 w 1448836"/>
              <a:gd name="connsiteY37" fmla="*/ 998376 h 1492898"/>
              <a:gd name="connsiteX38" fmla="*/ 1318207 w 1448836"/>
              <a:gd name="connsiteY38" fmla="*/ 923731 h 1492898"/>
              <a:gd name="connsiteX39" fmla="*/ 1183969 w 1448836"/>
              <a:gd name="connsiteY39" fmla="*/ 704532 h 1492898"/>
              <a:gd name="connsiteX40" fmla="*/ 1066281 w 1448836"/>
              <a:gd name="connsiteY40" fmla="*/ 447869 h 1492898"/>
              <a:gd name="connsiteX41" fmla="*/ 1056950 w 1448836"/>
              <a:gd name="connsiteY41" fmla="*/ 419878 h 1492898"/>
              <a:gd name="connsiteX42" fmla="*/ 1047620 w 1448836"/>
              <a:gd name="connsiteY42" fmla="*/ 373225 h 1492898"/>
              <a:gd name="connsiteX43" fmla="*/ 1028959 w 1448836"/>
              <a:gd name="connsiteY43" fmla="*/ 326572 h 1492898"/>
              <a:gd name="connsiteX44" fmla="*/ 1019628 w 1448836"/>
              <a:gd name="connsiteY44" fmla="*/ 242596 h 1492898"/>
              <a:gd name="connsiteX45" fmla="*/ 991636 w 1448836"/>
              <a:gd name="connsiteY45" fmla="*/ 195943 h 1492898"/>
              <a:gd name="connsiteX46" fmla="*/ 972975 w 1448836"/>
              <a:gd name="connsiteY46" fmla="*/ 130629 h 1492898"/>
              <a:gd name="connsiteX47" fmla="*/ 954314 w 1448836"/>
              <a:gd name="connsiteY47" fmla="*/ 102637 h 1492898"/>
              <a:gd name="connsiteX48" fmla="*/ 954314 w 1448836"/>
              <a:gd name="connsiteY48" fmla="*/ 0 h 1492898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319832 w 1448836"/>
              <a:gd name="connsiteY4" fmla="*/ 503853 h 1492983"/>
              <a:gd name="connsiteX5" fmla="*/ 263848 w 1448836"/>
              <a:gd name="connsiteY5" fmla="*/ 587829 h 1492983"/>
              <a:gd name="connsiteX6" fmla="*/ 245187 w 1448836"/>
              <a:gd name="connsiteY6" fmla="*/ 615820 h 1492983"/>
              <a:gd name="connsiteX7" fmla="*/ 235856 w 1448836"/>
              <a:gd name="connsiteY7" fmla="*/ 699796 h 1492983"/>
              <a:gd name="connsiteX8" fmla="*/ 207865 w 1448836"/>
              <a:gd name="connsiteY8" fmla="*/ 737118 h 1492983"/>
              <a:gd name="connsiteX9" fmla="*/ 161212 w 1448836"/>
              <a:gd name="connsiteY9" fmla="*/ 783772 h 1492983"/>
              <a:gd name="connsiteX10" fmla="*/ 133220 w 1448836"/>
              <a:gd name="connsiteY10" fmla="*/ 830425 h 1492983"/>
              <a:gd name="connsiteX11" fmla="*/ 105228 w 1448836"/>
              <a:gd name="connsiteY11" fmla="*/ 877078 h 1492983"/>
              <a:gd name="connsiteX12" fmla="*/ 86567 w 1448836"/>
              <a:gd name="connsiteY12" fmla="*/ 942392 h 1492983"/>
              <a:gd name="connsiteX13" fmla="*/ 67905 w 1448836"/>
              <a:gd name="connsiteY13" fmla="*/ 970384 h 1492983"/>
              <a:gd name="connsiteX14" fmla="*/ 58575 w 1448836"/>
              <a:gd name="connsiteY14" fmla="*/ 1017037 h 1492983"/>
              <a:gd name="connsiteX15" fmla="*/ 39914 w 1448836"/>
              <a:gd name="connsiteY15" fmla="*/ 1073020 h 1492983"/>
              <a:gd name="connsiteX16" fmla="*/ 30583 w 1448836"/>
              <a:gd name="connsiteY16" fmla="*/ 1119674 h 1492983"/>
              <a:gd name="connsiteX17" fmla="*/ 11922 w 1448836"/>
              <a:gd name="connsiteY17" fmla="*/ 1175657 h 1492983"/>
              <a:gd name="connsiteX18" fmla="*/ 11922 w 1448836"/>
              <a:gd name="connsiteY18" fmla="*/ 1352939 h 1492983"/>
              <a:gd name="connsiteX19" fmla="*/ 67905 w 1448836"/>
              <a:gd name="connsiteY19" fmla="*/ 1408923 h 1492983"/>
              <a:gd name="connsiteX20" fmla="*/ 114559 w 1448836"/>
              <a:gd name="connsiteY20" fmla="*/ 1436914 h 1492983"/>
              <a:gd name="connsiteX21" fmla="*/ 133220 w 1448836"/>
              <a:gd name="connsiteY21" fmla="*/ 1455576 h 1492983"/>
              <a:gd name="connsiteX22" fmla="*/ 208708 w 1448836"/>
              <a:gd name="connsiteY22" fmla="*/ 1478972 h 1492983"/>
              <a:gd name="connsiteX23" fmla="*/ 301171 w 1448836"/>
              <a:gd name="connsiteY23" fmla="*/ 1492898 h 1492983"/>
              <a:gd name="connsiteX24" fmla="*/ 375816 w 1448836"/>
              <a:gd name="connsiteY24" fmla="*/ 1483567 h 1492983"/>
              <a:gd name="connsiteX25" fmla="*/ 422469 w 1448836"/>
              <a:gd name="connsiteY25" fmla="*/ 1464906 h 1492983"/>
              <a:gd name="connsiteX26" fmla="*/ 450461 w 1448836"/>
              <a:gd name="connsiteY26" fmla="*/ 1455576 h 1492983"/>
              <a:gd name="connsiteX27" fmla="*/ 469122 w 1448836"/>
              <a:gd name="connsiteY27" fmla="*/ 1436914 h 1492983"/>
              <a:gd name="connsiteX28" fmla="*/ 506444 w 1448836"/>
              <a:gd name="connsiteY28" fmla="*/ 1408923 h 1492983"/>
              <a:gd name="connsiteX29" fmla="*/ 753635 w 1448836"/>
              <a:gd name="connsiteY29" fmla="*/ 1366443 h 1492983"/>
              <a:gd name="connsiteX30" fmla="*/ 992903 w 1448836"/>
              <a:gd name="connsiteY30" fmla="*/ 1390261 h 1492983"/>
              <a:gd name="connsiteX31" fmla="*/ 1158603 w 1448836"/>
              <a:gd name="connsiteY31" fmla="*/ 1431898 h 1492983"/>
              <a:gd name="connsiteX32" fmla="*/ 1333117 w 1448836"/>
              <a:gd name="connsiteY32" fmla="*/ 1436070 h 1492983"/>
              <a:gd name="connsiteX33" fmla="*/ 1420844 w 1448836"/>
              <a:gd name="connsiteY33" fmla="*/ 1324947 h 1492983"/>
              <a:gd name="connsiteX34" fmla="*/ 1448836 w 1448836"/>
              <a:gd name="connsiteY34" fmla="*/ 1259633 h 1492983"/>
              <a:gd name="connsiteX35" fmla="*/ 1439505 w 1448836"/>
              <a:gd name="connsiteY35" fmla="*/ 1147665 h 1492983"/>
              <a:gd name="connsiteX36" fmla="*/ 1402183 w 1448836"/>
              <a:gd name="connsiteY36" fmla="*/ 1054359 h 1492983"/>
              <a:gd name="connsiteX37" fmla="*/ 1355530 w 1448836"/>
              <a:gd name="connsiteY37" fmla="*/ 998376 h 1492983"/>
              <a:gd name="connsiteX38" fmla="*/ 1318207 w 1448836"/>
              <a:gd name="connsiteY38" fmla="*/ 923731 h 1492983"/>
              <a:gd name="connsiteX39" fmla="*/ 1183969 w 1448836"/>
              <a:gd name="connsiteY39" fmla="*/ 704532 h 1492983"/>
              <a:gd name="connsiteX40" fmla="*/ 1066281 w 1448836"/>
              <a:gd name="connsiteY40" fmla="*/ 447869 h 1492983"/>
              <a:gd name="connsiteX41" fmla="*/ 1056950 w 1448836"/>
              <a:gd name="connsiteY41" fmla="*/ 419878 h 1492983"/>
              <a:gd name="connsiteX42" fmla="*/ 1047620 w 1448836"/>
              <a:gd name="connsiteY42" fmla="*/ 373225 h 1492983"/>
              <a:gd name="connsiteX43" fmla="*/ 1028959 w 1448836"/>
              <a:gd name="connsiteY43" fmla="*/ 326572 h 1492983"/>
              <a:gd name="connsiteX44" fmla="*/ 1019628 w 1448836"/>
              <a:gd name="connsiteY44" fmla="*/ 242596 h 1492983"/>
              <a:gd name="connsiteX45" fmla="*/ 991636 w 1448836"/>
              <a:gd name="connsiteY45" fmla="*/ 195943 h 1492983"/>
              <a:gd name="connsiteX46" fmla="*/ 972975 w 1448836"/>
              <a:gd name="connsiteY46" fmla="*/ 130629 h 1492983"/>
              <a:gd name="connsiteX47" fmla="*/ 954314 w 1448836"/>
              <a:gd name="connsiteY47" fmla="*/ 102637 h 1492983"/>
              <a:gd name="connsiteX48" fmla="*/ 954314 w 1448836"/>
              <a:gd name="connsiteY48" fmla="*/ 0 h 1492983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319832 w 1448836"/>
              <a:gd name="connsiteY4" fmla="*/ 503853 h 1492983"/>
              <a:gd name="connsiteX5" fmla="*/ 263848 w 1448836"/>
              <a:gd name="connsiteY5" fmla="*/ 587829 h 1492983"/>
              <a:gd name="connsiteX6" fmla="*/ 245187 w 1448836"/>
              <a:gd name="connsiteY6" fmla="*/ 615820 h 1492983"/>
              <a:gd name="connsiteX7" fmla="*/ 235856 w 1448836"/>
              <a:gd name="connsiteY7" fmla="*/ 699796 h 1492983"/>
              <a:gd name="connsiteX8" fmla="*/ 207865 w 1448836"/>
              <a:gd name="connsiteY8" fmla="*/ 737118 h 1492983"/>
              <a:gd name="connsiteX9" fmla="*/ 161212 w 1448836"/>
              <a:gd name="connsiteY9" fmla="*/ 783772 h 1492983"/>
              <a:gd name="connsiteX10" fmla="*/ 133220 w 1448836"/>
              <a:gd name="connsiteY10" fmla="*/ 830425 h 1492983"/>
              <a:gd name="connsiteX11" fmla="*/ 86567 w 1448836"/>
              <a:gd name="connsiteY11" fmla="*/ 942392 h 1492983"/>
              <a:gd name="connsiteX12" fmla="*/ 67905 w 1448836"/>
              <a:gd name="connsiteY12" fmla="*/ 970384 h 1492983"/>
              <a:gd name="connsiteX13" fmla="*/ 58575 w 1448836"/>
              <a:gd name="connsiteY13" fmla="*/ 1017037 h 1492983"/>
              <a:gd name="connsiteX14" fmla="*/ 39914 w 1448836"/>
              <a:gd name="connsiteY14" fmla="*/ 1073020 h 1492983"/>
              <a:gd name="connsiteX15" fmla="*/ 30583 w 1448836"/>
              <a:gd name="connsiteY15" fmla="*/ 1119674 h 1492983"/>
              <a:gd name="connsiteX16" fmla="*/ 11922 w 1448836"/>
              <a:gd name="connsiteY16" fmla="*/ 1175657 h 1492983"/>
              <a:gd name="connsiteX17" fmla="*/ 11922 w 1448836"/>
              <a:gd name="connsiteY17" fmla="*/ 1352939 h 1492983"/>
              <a:gd name="connsiteX18" fmla="*/ 67905 w 1448836"/>
              <a:gd name="connsiteY18" fmla="*/ 1408923 h 1492983"/>
              <a:gd name="connsiteX19" fmla="*/ 114559 w 1448836"/>
              <a:gd name="connsiteY19" fmla="*/ 1436914 h 1492983"/>
              <a:gd name="connsiteX20" fmla="*/ 133220 w 1448836"/>
              <a:gd name="connsiteY20" fmla="*/ 1455576 h 1492983"/>
              <a:gd name="connsiteX21" fmla="*/ 208708 w 1448836"/>
              <a:gd name="connsiteY21" fmla="*/ 1478972 h 1492983"/>
              <a:gd name="connsiteX22" fmla="*/ 301171 w 1448836"/>
              <a:gd name="connsiteY22" fmla="*/ 1492898 h 1492983"/>
              <a:gd name="connsiteX23" fmla="*/ 375816 w 1448836"/>
              <a:gd name="connsiteY23" fmla="*/ 1483567 h 1492983"/>
              <a:gd name="connsiteX24" fmla="*/ 422469 w 1448836"/>
              <a:gd name="connsiteY24" fmla="*/ 1464906 h 1492983"/>
              <a:gd name="connsiteX25" fmla="*/ 450461 w 1448836"/>
              <a:gd name="connsiteY25" fmla="*/ 1455576 h 1492983"/>
              <a:gd name="connsiteX26" fmla="*/ 469122 w 1448836"/>
              <a:gd name="connsiteY26" fmla="*/ 1436914 h 1492983"/>
              <a:gd name="connsiteX27" fmla="*/ 506444 w 1448836"/>
              <a:gd name="connsiteY27" fmla="*/ 1408923 h 1492983"/>
              <a:gd name="connsiteX28" fmla="*/ 753635 w 1448836"/>
              <a:gd name="connsiteY28" fmla="*/ 1366443 h 1492983"/>
              <a:gd name="connsiteX29" fmla="*/ 992903 w 1448836"/>
              <a:gd name="connsiteY29" fmla="*/ 1390261 h 1492983"/>
              <a:gd name="connsiteX30" fmla="*/ 1158603 w 1448836"/>
              <a:gd name="connsiteY30" fmla="*/ 1431898 h 1492983"/>
              <a:gd name="connsiteX31" fmla="*/ 1333117 w 1448836"/>
              <a:gd name="connsiteY31" fmla="*/ 1436070 h 1492983"/>
              <a:gd name="connsiteX32" fmla="*/ 1420844 w 1448836"/>
              <a:gd name="connsiteY32" fmla="*/ 1324947 h 1492983"/>
              <a:gd name="connsiteX33" fmla="*/ 1448836 w 1448836"/>
              <a:gd name="connsiteY33" fmla="*/ 1259633 h 1492983"/>
              <a:gd name="connsiteX34" fmla="*/ 1439505 w 1448836"/>
              <a:gd name="connsiteY34" fmla="*/ 1147665 h 1492983"/>
              <a:gd name="connsiteX35" fmla="*/ 1402183 w 1448836"/>
              <a:gd name="connsiteY35" fmla="*/ 1054359 h 1492983"/>
              <a:gd name="connsiteX36" fmla="*/ 1355530 w 1448836"/>
              <a:gd name="connsiteY36" fmla="*/ 998376 h 1492983"/>
              <a:gd name="connsiteX37" fmla="*/ 1318207 w 1448836"/>
              <a:gd name="connsiteY37" fmla="*/ 923731 h 1492983"/>
              <a:gd name="connsiteX38" fmla="*/ 1183969 w 1448836"/>
              <a:gd name="connsiteY38" fmla="*/ 704532 h 1492983"/>
              <a:gd name="connsiteX39" fmla="*/ 1066281 w 1448836"/>
              <a:gd name="connsiteY39" fmla="*/ 447869 h 1492983"/>
              <a:gd name="connsiteX40" fmla="*/ 1056950 w 1448836"/>
              <a:gd name="connsiteY40" fmla="*/ 419878 h 1492983"/>
              <a:gd name="connsiteX41" fmla="*/ 1047620 w 1448836"/>
              <a:gd name="connsiteY41" fmla="*/ 373225 h 1492983"/>
              <a:gd name="connsiteX42" fmla="*/ 1028959 w 1448836"/>
              <a:gd name="connsiteY42" fmla="*/ 326572 h 1492983"/>
              <a:gd name="connsiteX43" fmla="*/ 1019628 w 1448836"/>
              <a:gd name="connsiteY43" fmla="*/ 242596 h 1492983"/>
              <a:gd name="connsiteX44" fmla="*/ 991636 w 1448836"/>
              <a:gd name="connsiteY44" fmla="*/ 195943 h 1492983"/>
              <a:gd name="connsiteX45" fmla="*/ 972975 w 1448836"/>
              <a:gd name="connsiteY45" fmla="*/ 130629 h 1492983"/>
              <a:gd name="connsiteX46" fmla="*/ 954314 w 1448836"/>
              <a:gd name="connsiteY46" fmla="*/ 102637 h 1492983"/>
              <a:gd name="connsiteX47" fmla="*/ 954314 w 1448836"/>
              <a:gd name="connsiteY47" fmla="*/ 0 h 1492983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319832 w 1448836"/>
              <a:gd name="connsiteY4" fmla="*/ 503853 h 1492983"/>
              <a:gd name="connsiteX5" fmla="*/ 263848 w 1448836"/>
              <a:gd name="connsiteY5" fmla="*/ 587829 h 1492983"/>
              <a:gd name="connsiteX6" fmla="*/ 245187 w 1448836"/>
              <a:gd name="connsiteY6" fmla="*/ 615820 h 1492983"/>
              <a:gd name="connsiteX7" fmla="*/ 235856 w 1448836"/>
              <a:gd name="connsiteY7" fmla="*/ 699796 h 1492983"/>
              <a:gd name="connsiteX8" fmla="*/ 207865 w 1448836"/>
              <a:gd name="connsiteY8" fmla="*/ 737118 h 1492983"/>
              <a:gd name="connsiteX9" fmla="*/ 161212 w 1448836"/>
              <a:gd name="connsiteY9" fmla="*/ 783772 h 1492983"/>
              <a:gd name="connsiteX10" fmla="*/ 86567 w 1448836"/>
              <a:gd name="connsiteY10" fmla="*/ 942392 h 1492983"/>
              <a:gd name="connsiteX11" fmla="*/ 67905 w 1448836"/>
              <a:gd name="connsiteY11" fmla="*/ 970384 h 1492983"/>
              <a:gd name="connsiteX12" fmla="*/ 58575 w 1448836"/>
              <a:gd name="connsiteY12" fmla="*/ 1017037 h 1492983"/>
              <a:gd name="connsiteX13" fmla="*/ 39914 w 1448836"/>
              <a:gd name="connsiteY13" fmla="*/ 1073020 h 1492983"/>
              <a:gd name="connsiteX14" fmla="*/ 30583 w 1448836"/>
              <a:gd name="connsiteY14" fmla="*/ 1119674 h 1492983"/>
              <a:gd name="connsiteX15" fmla="*/ 11922 w 1448836"/>
              <a:gd name="connsiteY15" fmla="*/ 1175657 h 1492983"/>
              <a:gd name="connsiteX16" fmla="*/ 11922 w 1448836"/>
              <a:gd name="connsiteY16" fmla="*/ 1352939 h 1492983"/>
              <a:gd name="connsiteX17" fmla="*/ 67905 w 1448836"/>
              <a:gd name="connsiteY17" fmla="*/ 1408923 h 1492983"/>
              <a:gd name="connsiteX18" fmla="*/ 114559 w 1448836"/>
              <a:gd name="connsiteY18" fmla="*/ 1436914 h 1492983"/>
              <a:gd name="connsiteX19" fmla="*/ 133220 w 1448836"/>
              <a:gd name="connsiteY19" fmla="*/ 1455576 h 1492983"/>
              <a:gd name="connsiteX20" fmla="*/ 208708 w 1448836"/>
              <a:gd name="connsiteY20" fmla="*/ 1478972 h 1492983"/>
              <a:gd name="connsiteX21" fmla="*/ 301171 w 1448836"/>
              <a:gd name="connsiteY21" fmla="*/ 1492898 h 1492983"/>
              <a:gd name="connsiteX22" fmla="*/ 375816 w 1448836"/>
              <a:gd name="connsiteY22" fmla="*/ 1483567 h 1492983"/>
              <a:gd name="connsiteX23" fmla="*/ 422469 w 1448836"/>
              <a:gd name="connsiteY23" fmla="*/ 1464906 h 1492983"/>
              <a:gd name="connsiteX24" fmla="*/ 450461 w 1448836"/>
              <a:gd name="connsiteY24" fmla="*/ 1455576 h 1492983"/>
              <a:gd name="connsiteX25" fmla="*/ 469122 w 1448836"/>
              <a:gd name="connsiteY25" fmla="*/ 1436914 h 1492983"/>
              <a:gd name="connsiteX26" fmla="*/ 506444 w 1448836"/>
              <a:gd name="connsiteY26" fmla="*/ 1408923 h 1492983"/>
              <a:gd name="connsiteX27" fmla="*/ 753635 w 1448836"/>
              <a:gd name="connsiteY27" fmla="*/ 1366443 h 1492983"/>
              <a:gd name="connsiteX28" fmla="*/ 992903 w 1448836"/>
              <a:gd name="connsiteY28" fmla="*/ 1390261 h 1492983"/>
              <a:gd name="connsiteX29" fmla="*/ 1158603 w 1448836"/>
              <a:gd name="connsiteY29" fmla="*/ 1431898 h 1492983"/>
              <a:gd name="connsiteX30" fmla="*/ 1333117 w 1448836"/>
              <a:gd name="connsiteY30" fmla="*/ 1436070 h 1492983"/>
              <a:gd name="connsiteX31" fmla="*/ 1420844 w 1448836"/>
              <a:gd name="connsiteY31" fmla="*/ 1324947 h 1492983"/>
              <a:gd name="connsiteX32" fmla="*/ 1448836 w 1448836"/>
              <a:gd name="connsiteY32" fmla="*/ 1259633 h 1492983"/>
              <a:gd name="connsiteX33" fmla="*/ 1439505 w 1448836"/>
              <a:gd name="connsiteY33" fmla="*/ 1147665 h 1492983"/>
              <a:gd name="connsiteX34" fmla="*/ 1402183 w 1448836"/>
              <a:gd name="connsiteY34" fmla="*/ 1054359 h 1492983"/>
              <a:gd name="connsiteX35" fmla="*/ 1355530 w 1448836"/>
              <a:gd name="connsiteY35" fmla="*/ 998376 h 1492983"/>
              <a:gd name="connsiteX36" fmla="*/ 1318207 w 1448836"/>
              <a:gd name="connsiteY36" fmla="*/ 923731 h 1492983"/>
              <a:gd name="connsiteX37" fmla="*/ 1183969 w 1448836"/>
              <a:gd name="connsiteY37" fmla="*/ 704532 h 1492983"/>
              <a:gd name="connsiteX38" fmla="*/ 1066281 w 1448836"/>
              <a:gd name="connsiteY38" fmla="*/ 447869 h 1492983"/>
              <a:gd name="connsiteX39" fmla="*/ 1056950 w 1448836"/>
              <a:gd name="connsiteY39" fmla="*/ 419878 h 1492983"/>
              <a:gd name="connsiteX40" fmla="*/ 1047620 w 1448836"/>
              <a:gd name="connsiteY40" fmla="*/ 373225 h 1492983"/>
              <a:gd name="connsiteX41" fmla="*/ 1028959 w 1448836"/>
              <a:gd name="connsiteY41" fmla="*/ 326572 h 1492983"/>
              <a:gd name="connsiteX42" fmla="*/ 1019628 w 1448836"/>
              <a:gd name="connsiteY42" fmla="*/ 242596 h 1492983"/>
              <a:gd name="connsiteX43" fmla="*/ 991636 w 1448836"/>
              <a:gd name="connsiteY43" fmla="*/ 195943 h 1492983"/>
              <a:gd name="connsiteX44" fmla="*/ 972975 w 1448836"/>
              <a:gd name="connsiteY44" fmla="*/ 130629 h 1492983"/>
              <a:gd name="connsiteX45" fmla="*/ 954314 w 1448836"/>
              <a:gd name="connsiteY45" fmla="*/ 102637 h 1492983"/>
              <a:gd name="connsiteX46" fmla="*/ 954314 w 1448836"/>
              <a:gd name="connsiteY46" fmla="*/ 0 h 1492983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319832 w 1448836"/>
              <a:gd name="connsiteY4" fmla="*/ 503853 h 1492983"/>
              <a:gd name="connsiteX5" fmla="*/ 263848 w 1448836"/>
              <a:gd name="connsiteY5" fmla="*/ 587829 h 1492983"/>
              <a:gd name="connsiteX6" fmla="*/ 245187 w 1448836"/>
              <a:gd name="connsiteY6" fmla="*/ 615820 h 1492983"/>
              <a:gd name="connsiteX7" fmla="*/ 235856 w 1448836"/>
              <a:gd name="connsiteY7" fmla="*/ 699796 h 1492983"/>
              <a:gd name="connsiteX8" fmla="*/ 207865 w 1448836"/>
              <a:gd name="connsiteY8" fmla="*/ 737118 h 1492983"/>
              <a:gd name="connsiteX9" fmla="*/ 86567 w 1448836"/>
              <a:gd name="connsiteY9" fmla="*/ 942392 h 1492983"/>
              <a:gd name="connsiteX10" fmla="*/ 67905 w 1448836"/>
              <a:gd name="connsiteY10" fmla="*/ 970384 h 1492983"/>
              <a:gd name="connsiteX11" fmla="*/ 58575 w 1448836"/>
              <a:gd name="connsiteY11" fmla="*/ 1017037 h 1492983"/>
              <a:gd name="connsiteX12" fmla="*/ 39914 w 1448836"/>
              <a:gd name="connsiteY12" fmla="*/ 1073020 h 1492983"/>
              <a:gd name="connsiteX13" fmla="*/ 30583 w 1448836"/>
              <a:gd name="connsiteY13" fmla="*/ 1119674 h 1492983"/>
              <a:gd name="connsiteX14" fmla="*/ 11922 w 1448836"/>
              <a:gd name="connsiteY14" fmla="*/ 1175657 h 1492983"/>
              <a:gd name="connsiteX15" fmla="*/ 11922 w 1448836"/>
              <a:gd name="connsiteY15" fmla="*/ 1352939 h 1492983"/>
              <a:gd name="connsiteX16" fmla="*/ 67905 w 1448836"/>
              <a:gd name="connsiteY16" fmla="*/ 1408923 h 1492983"/>
              <a:gd name="connsiteX17" fmla="*/ 114559 w 1448836"/>
              <a:gd name="connsiteY17" fmla="*/ 1436914 h 1492983"/>
              <a:gd name="connsiteX18" fmla="*/ 133220 w 1448836"/>
              <a:gd name="connsiteY18" fmla="*/ 1455576 h 1492983"/>
              <a:gd name="connsiteX19" fmla="*/ 208708 w 1448836"/>
              <a:gd name="connsiteY19" fmla="*/ 1478972 h 1492983"/>
              <a:gd name="connsiteX20" fmla="*/ 301171 w 1448836"/>
              <a:gd name="connsiteY20" fmla="*/ 1492898 h 1492983"/>
              <a:gd name="connsiteX21" fmla="*/ 375816 w 1448836"/>
              <a:gd name="connsiteY21" fmla="*/ 1483567 h 1492983"/>
              <a:gd name="connsiteX22" fmla="*/ 422469 w 1448836"/>
              <a:gd name="connsiteY22" fmla="*/ 1464906 h 1492983"/>
              <a:gd name="connsiteX23" fmla="*/ 450461 w 1448836"/>
              <a:gd name="connsiteY23" fmla="*/ 1455576 h 1492983"/>
              <a:gd name="connsiteX24" fmla="*/ 469122 w 1448836"/>
              <a:gd name="connsiteY24" fmla="*/ 1436914 h 1492983"/>
              <a:gd name="connsiteX25" fmla="*/ 506444 w 1448836"/>
              <a:gd name="connsiteY25" fmla="*/ 1408923 h 1492983"/>
              <a:gd name="connsiteX26" fmla="*/ 753635 w 1448836"/>
              <a:gd name="connsiteY26" fmla="*/ 1366443 h 1492983"/>
              <a:gd name="connsiteX27" fmla="*/ 992903 w 1448836"/>
              <a:gd name="connsiteY27" fmla="*/ 1390261 h 1492983"/>
              <a:gd name="connsiteX28" fmla="*/ 1158603 w 1448836"/>
              <a:gd name="connsiteY28" fmla="*/ 1431898 h 1492983"/>
              <a:gd name="connsiteX29" fmla="*/ 1333117 w 1448836"/>
              <a:gd name="connsiteY29" fmla="*/ 1436070 h 1492983"/>
              <a:gd name="connsiteX30" fmla="*/ 1420844 w 1448836"/>
              <a:gd name="connsiteY30" fmla="*/ 1324947 h 1492983"/>
              <a:gd name="connsiteX31" fmla="*/ 1448836 w 1448836"/>
              <a:gd name="connsiteY31" fmla="*/ 1259633 h 1492983"/>
              <a:gd name="connsiteX32" fmla="*/ 1439505 w 1448836"/>
              <a:gd name="connsiteY32" fmla="*/ 1147665 h 1492983"/>
              <a:gd name="connsiteX33" fmla="*/ 1402183 w 1448836"/>
              <a:gd name="connsiteY33" fmla="*/ 1054359 h 1492983"/>
              <a:gd name="connsiteX34" fmla="*/ 1355530 w 1448836"/>
              <a:gd name="connsiteY34" fmla="*/ 998376 h 1492983"/>
              <a:gd name="connsiteX35" fmla="*/ 1318207 w 1448836"/>
              <a:gd name="connsiteY35" fmla="*/ 923731 h 1492983"/>
              <a:gd name="connsiteX36" fmla="*/ 1183969 w 1448836"/>
              <a:gd name="connsiteY36" fmla="*/ 704532 h 1492983"/>
              <a:gd name="connsiteX37" fmla="*/ 1066281 w 1448836"/>
              <a:gd name="connsiteY37" fmla="*/ 447869 h 1492983"/>
              <a:gd name="connsiteX38" fmla="*/ 1056950 w 1448836"/>
              <a:gd name="connsiteY38" fmla="*/ 419878 h 1492983"/>
              <a:gd name="connsiteX39" fmla="*/ 1047620 w 1448836"/>
              <a:gd name="connsiteY39" fmla="*/ 373225 h 1492983"/>
              <a:gd name="connsiteX40" fmla="*/ 1028959 w 1448836"/>
              <a:gd name="connsiteY40" fmla="*/ 326572 h 1492983"/>
              <a:gd name="connsiteX41" fmla="*/ 1019628 w 1448836"/>
              <a:gd name="connsiteY41" fmla="*/ 242596 h 1492983"/>
              <a:gd name="connsiteX42" fmla="*/ 991636 w 1448836"/>
              <a:gd name="connsiteY42" fmla="*/ 195943 h 1492983"/>
              <a:gd name="connsiteX43" fmla="*/ 972975 w 1448836"/>
              <a:gd name="connsiteY43" fmla="*/ 130629 h 1492983"/>
              <a:gd name="connsiteX44" fmla="*/ 954314 w 1448836"/>
              <a:gd name="connsiteY44" fmla="*/ 102637 h 1492983"/>
              <a:gd name="connsiteX45" fmla="*/ 954314 w 1448836"/>
              <a:gd name="connsiteY45" fmla="*/ 0 h 1492983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263848 w 1448836"/>
              <a:gd name="connsiteY4" fmla="*/ 587829 h 1492983"/>
              <a:gd name="connsiteX5" fmla="*/ 245187 w 1448836"/>
              <a:gd name="connsiteY5" fmla="*/ 615820 h 1492983"/>
              <a:gd name="connsiteX6" fmla="*/ 235856 w 1448836"/>
              <a:gd name="connsiteY6" fmla="*/ 699796 h 1492983"/>
              <a:gd name="connsiteX7" fmla="*/ 207865 w 1448836"/>
              <a:gd name="connsiteY7" fmla="*/ 737118 h 1492983"/>
              <a:gd name="connsiteX8" fmla="*/ 86567 w 1448836"/>
              <a:gd name="connsiteY8" fmla="*/ 942392 h 1492983"/>
              <a:gd name="connsiteX9" fmla="*/ 67905 w 1448836"/>
              <a:gd name="connsiteY9" fmla="*/ 970384 h 1492983"/>
              <a:gd name="connsiteX10" fmla="*/ 58575 w 1448836"/>
              <a:gd name="connsiteY10" fmla="*/ 1017037 h 1492983"/>
              <a:gd name="connsiteX11" fmla="*/ 39914 w 1448836"/>
              <a:gd name="connsiteY11" fmla="*/ 1073020 h 1492983"/>
              <a:gd name="connsiteX12" fmla="*/ 30583 w 1448836"/>
              <a:gd name="connsiteY12" fmla="*/ 1119674 h 1492983"/>
              <a:gd name="connsiteX13" fmla="*/ 11922 w 1448836"/>
              <a:gd name="connsiteY13" fmla="*/ 1175657 h 1492983"/>
              <a:gd name="connsiteX14" fmla="*/ 11922 w 1448836"/>
              <a:gd name="connsiteY14" fmla="*/ 1352939 h 1492983"/>
              <a:gd name="connsiteX15" fmla="*/ 67905 w 1448836"/>
              <a:gd name="connsiteY15" fmla="*/ 1408923 h 1492983"/>
              <a:gd name="connsiteX16" fmla="*/ 114559 w 1448836"/>
              <a:gd name="connsiteY16" fmla="*/ 1436914 h 1492983"/>
              <a:gd name="connsiteX17" fmla="*/ 133220 w 1448836"/>
              <a:gd name="connsiteY17" fmla="*/ 1455576 h 1492983"/>
              <a:gd name="connsiteX18" fmla="*/ 208708 w 1448836"/>
              <a:gd name="connsiteY18" fmla="*/ 1478972 h 1492983"/>
              <a:gd name="connsiteX19" fmla="*/ 301171 w 1448836"/>
              <a:gd name="connsiteY19" fmla="*/ 1492898 h 1492983"/>
              <a:gd name="connsiteX20" fmla="*/ 375816 w 1448836"/>
              <a:gd name="connsiteY20" fmla="*/ 1483567 h 1492983"/>
              <a:gd name="connsiteX21" fmla="*/ 422469 w 1448836"/>
              <a:gd name="connsiteY21" fmla="*/ 1464906 h 1492983"/>
              <a:gd name="connsiteX22" fmla="*/ 450461 w 1448836"/>
              <a:gd name="connsiteY22" fmla="*/ 1455576 h 1492983"/>
              <a:gd name="connsiteX23" fmla="*/ 469122 w 1448836"/>
              <a:gd name="connsiteY23" fmla="*/ 1436914 h 1492983"/>
              <a:gd name="connsiteX24" fmla="*/ 506444 w 1448836"/>
              <a:gd name="connsiteY24" fmla="*/ 1408923 h 1492983"/>
              <a:gd name="connsiteX25" fmla="*/ 753635 w 1448836"/>
              <a:gd name="connsiteY25" fmla="*/ 1366443 h 1492983"/>
              <a:gd name="connsiteX26" fmla="*/ 992903 w 1448836"/>
              <a:gd name="connsiteY26" fmla="*/ 1390261 h 1492983"/>
              <a:gd name="connsiteX27" fmla="*/ 1158603 w 1448836"/>
              <a:gd name="connsiteY27" fmla="*/ 1431898 h 1492983"/>
              <a:gd name="connsiteX28" fmla="*/ 1333117 w 1448836"/>
              <a:gd name="connsiteY28" fmla="*/ 1436070 h 1492983"/>
              <a:gd name="connsiteX29" fmla="*/ 1420844 w 1448836"/>
              <a:gd name="connsiteY29" fmla="*/ 1324947 h 1492983"/>
              <a:gd name="connsiteX30" fmla="*/ 1448836 w 1448836"/>
              <a:gd name="connsiteY30" fmla="*/ 1259633 h 1492983"/>
              <a:gd name="connsiteX31" fmla="*/ 1439505 w 1448836"/>
              <a:gd name="connsiteY31" fmla="*/ 1147665 h 1492983"/>
              <a:gd name="connsiteX32" fmla="*/ 1402183 w 1448836"/>
              <a:gd name="connsiteY32" fmla="*/ 1054359 h 1492983"/>
              <a:gd name="connsiteX33" fmla="*/ 1355530 w 1448836"/>
              <a:gd name="connsiteY33" fmla="*/ 998376 h 1492983"/>
              <a:gd name="connsiteX34" fmla="*/ 1318207 w 1448836"/>
              <a:gd name="connsiteY34" fmla="*/ 923731 h 1492983"/>
              <a:gd name="connsiteX35" fmla="*/ 1183969 w 1448836"/>
              <a:gd name="connsiteY35" fmla="*/ 704532 h 1492983"/>
              <a:gd name="connsiteX36" fmla="*/ 1066281 w 1448836"/>
              <a:gd name="connsiteY36" fmla="*/ 447869 h 1492983"/>
              <a:gd name="connsiteX37" fmla="*/ 1056950 w 1448836"/>
              <a:gd name="connsiteY37" fmla="*/ 419878 h 1492983"/>
              <a:gd name="connsiteX38" fmla="*/ 1047620 w 1448836"/>
              <a:gd name="connsiteY38" fmla="*/ 373225 h 1492983"/>
              <a:gd name="connsiteX39" fmla="*/ 1028959 w 1448836"/>
              <a:gd name="connsiteY39" fmla="*/ 326572 h 1492983"/>
              <a:gd name="connsiteX40" fmla="*/ 1019628 w 1448836"/>
              <a:gd name="connsiteY40" fmla="*/ 242596 h 1492983"/>
              <a:gd name="connsiteX41" fmla="*/ 991636 w 1448836"/>
              <a:gd name="connsiteY41" fmla="*/ 195943 h 1492983"/>
              <a:gd name="connsiteX42" fmla="*/ 972975 w 1448836"/>
              <a:gd name="connsiteY42" fmla="*/ 130629 h 1492983"/>
              <a:gd name="connsiteX43" fmla="*/ 954314 w 1448836"/>
              <a:gd name="connsiteY43" fmla="*/ 102637 h 1492983"/>
              <a:gd name="connsiteX44" fmla="*/ 954314 w 1448836"/>
              <a:gd name="connsiteY44" fmla="*/ 0 h 1492983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263848 w 1448836"/>
              <a:gd name="connsiteY4" fmla="*/ 587829 h 1492983"/>
              <a:gd name="connsiteX5" fmla="*/ 245187 w 1448836"/>
              <a:gd name="connsiteY5" fmla="*/ 615820 h 1492983"/>
              <a:gd name="connsiteX6" fmla="*/ 235856 w 1448836"/>
              <a:gd name="connsiteY6" fmla="*/ 699796 h 1492983"/>
              <a:gd name="connsiteX7" fmla="*/ 207865 w 1448836"/>
              <a:gd name="connsiteY7" fmla="*/ 737118 h 1492983"/>
              <a:gd name="connsiteX8" fmla="*/ 86567 w 1448836"/>
              <a:gd name="connsiteY8" fmla="*/ 942392 h 1492983"/>
              <a:gd name="connsiteX9" fmla="*/ 67905 w 1448836"/>
              <a:gd name="connsiteY9" fmla="*/ 970384 h 1492983"/>
              <a:gd name="connsiteX10" fmla="*/ 58575 w 1448836"/>
              <a:gd name="connsiteY10" fmla="*/ 1017037 h 1492983"/>
              <a:gd name="connsiteX11" fmla="*/ 39914 w 1448836"/>
              <a:gd name="connsiteY11" fmla="*/ 1073020 h 1492983"/>
              <a:gd name="connsiteX12" fmla="*/ 30583 w 1448836"/>
              <a:gd name="connsiteY12" fmla="*/ 1119674 h 1492983"/>
              <a:gd name="connsiteX13" fmla="*/ 11922 w 1448836"/>
              <a:gd name="connsiteY13" fmla="*/ 1175657 h 1492983"/>
              <a:gd name="connsiteX14" fmla="*/ 11922 w 1448836"/>
              <a:gd name="connsiteY14" fmla="*/ 1352939 h 1492983"/>
              <a:gd name="connsiteX15" fmla="*/ 67905 w 1448836"/>
              <a:gd name="connsiteY15" fmla="*/ 1408923 h 1492983"/>
              <a:gd name="connsiteX16" fmla="*/ 114559 w 1448836"/>
              <a:gd name="connsiteY16" fmla="*/ 1436914 h 1492983"/>
              <a:gd name="connsiteX17" fmla="*/ 133220 w 1448836"/>
              <a:gd name="connsiteY17" fmla="*/ 1455576 h 1492983"/>
              <a:gd name="connsiteX18" fmla="*/ 208708 w 1448836"/>
              <a:gd name="connsiteY18" fmla="*/ 1478972 h 1492983"/>
              <a:gd name="connsiteX19" fmla="*/ 301171 w 1448836"/>
              <a:gd name="connsiteY19" fmla="*/ 1492898 h 1492983"/>
              <a:gd name="connsiteX20" fmla="*/ 375816 w 1448836"/>
              <a:gd name="connsiteY20" fmla="*/ 1483567 h 1492983"/>
              <a:gd name="connsiteX21" fmla="*/ 422469 w 1448836"/>
              <a:gd name="connsiteY21" fmla="*/ 1464906 h 1492983"/>
              <a:gd name="connsiteX22" fmla="*/ 450461 w 1448836"/>
              <a:gd name="connsiteY22" fmla="*/ 1455576 h 1492983"/>
              <a:gd name="connsiteX23" fmla="*/ 469122 w 1448836"/>
              <a:gd name="connsiteY23" fmla="*/ 1436914 h 1492983"/>
              <a:gd name="connsiteX24" fmla="*/ 506444 w 1448836"/>
              <a:gd name="connsiteY24" fmla="*/ 1408923 h 1492983"/>
              <a:gd name="connsiteX25" fmla="*/ 753635 w 1448836"/>
              <a:gd name="connsiteY25" fmla="*/ 1366443 h 1492983"/>
              <a:gd name="connsiteX26" fmla="*/ 992903 w 1448836"/>
              <a:gd name="connsiteY26" fmla="*/ 1390261 h 1492983"/>
              <a:gd name="connsiteX27" fmla="*/ 1158603 w 1448836"/>
              <a:gd name="connsiteY27" fmla="*/ 1431898 h 1492983"/>
              <a:gd name="connsiteX28" fmla="*/ 1333117 w 1448836"/>
              <a:gd name="connsiteY28" fmla="*/ 1436070 h 1492983"/>
              <a:gd name="connsiteX29" fmla="*/ 1420844 w 1448836"/>
              <a:gd name="connsiteY29" fmla="*/ 1324947 h 1492983"/>
              <a:gd name="connsiteX30" fmla="*/ 1448836 w 1448836"/>
              <a:gd name="connsiteY30" fmla="*/ 1259633 h 1492983"/>
              <a:gd name="connsiteX31" fmla="*/ 1439505 w 1448836"/>
              <a:gd name="connsiteY31" fmla="*/ 1147665 h 1492983"/>
              <a:gd name="connsiteX32" fmla="*/ 1402183 w 1448836"/>
              <a:gd name="connsiteY32" fmla="*/ 1054359 h 1492983"/>
              <a:gd name="connsiteX33" fmla="*/ 1355530 w 1448836"/>
              <a:gd name="connsiteY33" fmla="*/ 998376 h 1492983"/>
              <a:gd name="connsiteX34" fmla="*/ 1318207 w 1448836"/>
              <a:gd name="connsiteY34" fmla="*/ 923731 h 1492983"/>
              <a:gd name="connsiteX35" fmla="*/ 1183969 w 1448836"/>
              <a:gd name="connsiteY35" fmla="*/ 704532 h 1492983"/>
              <a:gd name="connsiteX36" fmla="*/ 1020332 w 1448836"/>
              <a:gd name="connsiteY36" fmla="*/ 493819 h 1492983"/>
              <a:gd name="connsiteX37" fmla="*/ 1056950 w 1448836"/>
              <a:gd name="connsiteY37" fmla="*/ 419878 h 1492983"/>
              <a:gd name="connsiteX38" fmla="*/ 1047620 w 1448836"/>
              <a:gd name="connsiteY38" fmla="*/ 373225 h 1492983"/>
              <a:gd name="connsiteX39" fmla="*/ 1028959 w 1448836"/>
              <a:gd name="connsiteY39" fmla="*/ 326572 h 1492983"/>
              <a:gd name="connsiteX40" fmla="*/ 1019628 w 1448836"/>
              <a:gd name="connsiteY40" fmla="*/ 242596 h 1492983"/>
              <a:gd name="connsiteX41" fmla="*/ 991636 w 1448836"/>
              <a:gd name="connsiteY41" fmla="*/ 195943 h 1492983"/>
              <a:gd name="connsiteX42" fmla="*/ 972975 w 1448836"/>
              <a:gd name="connsiteY42" fmla="*/ 130629 h 1492983"/>
              <a:gd name="connsiteX43" fmla="*/ 954314 w 1448836"/>
              <a:gd name="connsiteY43" fmla="*/ 102637 h 1492983"/>
              <a:gd name="connsiteX44" fmla="*/ 954314 w 1448836"/>
              <a:gd name="connsiteY44" fmla="*/ 0 h 1492983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263848 w 1448836"/>
              <a:gd name="connsiteY4" fmla="*/ 587829 h 1492983"/>
              <a:gd name="connsiteX5" fmla="*/ 245187 w 1448836"/>
              <a:gd name="connsiteY5" fmla="*/ 615820 h 1492983"/>
              <a:gd name="connsiteX6" fmla="*/ 235856 w 1448836"/>
              <a:gd name="connsiteY6" fmla="*/ 699796 h 1492983"/>
              <a:gd name="connsiteX7" fmla="*/ 207865 w 1448836"/>
              <a:gd name="connsiteY7" fmla="*/ 737118 h 1492983"/>
              <a:gd name="connsiteX8" fmla="*/ 86567 w 1448836"/>
              <a:gd name="connsiteY8" fmla="*/ 942392 h 1492983"/>
              <a:gd name="connsiteX9" fmla="*/ 67905 w 1448836"/>
              <a:gd name="connsiteY9" fmla="*/ 970384 h 1492983"/>
              <a:gd name="connsiteX10" fmla="*/ 58575 w 1448836"/>
              <a:gd name="connsiteY10" fmla="*/ 1017037 h 1492983"/>
              <a:gd name="connsiteX11" fmla="*/ 39914 w 1448836"/>
              <a:gd name="connsiteY11" fmla="*/ 1073020 h 1492983"/>
              <a:gd name="connsiteX12" fmla="*/ 30583 w 1448836"/>
              <a:gd name="connsiteY12" fmla="*/ 1119674 h 1492983"/>
              <a:gd name="connsiteX13" fmla="*/ 11922 w 1448836"/>
              <a:gd name="connsiteY13" fmla="*/ 1175657 h 1492983"/>
              <a:gd name="connsiteX14" fmla="*/ 11922 w 1448836"/>
              <a:gd name="connsiteY14" fmla="*/ 1352939 h 1492983"/>
              <a:gd name="connsiteX15" fmla="*/ 67905 w 1448836"/>
              <a:gd name="connsiteY15" fmla="*/ 1408923 h 1492983"/>
              <a:gd name="connsiteX16" fmla="*/ 114559 w 1448836"/>
              <a:gd name="connsiteY16" fmla="*/ 1436914 h 1492983"/>
              <a:gd name="connsiteX17" fmla="*/ 133220 w 1448836"/>
              <a:gd name="connsiteY17" fmla="*/ 1455576 h 1492983"/>
              <a:gd name="connsiteX18" fmla="*/ 208708 w 1448836"/>
              <a:gd name="connsiteY18" fmla="*/ 1478972 h 1492983"/>
              <a:gd name="connsiteX19" fmla="*/ 301171 w 1448836"/>
              <a:gd name="connsiteY19" fmla="*/ 1492898 h 1492983"/>
              <a:gd name="connsiteX20" fmla="*/ 375816 w 1448836"/>
              <a:gd name="connsiteY20" fmla="*/ 1483567 h 1492983"/>
              <a:gd name="connsiteX21" fmla="*/ 422469 w 1448836"/>
              <a:gd name="connsiteY21" fmla="*/ 1464906 h 1492983"/>
              <a:gd name="connsiteX22" fmla="*/ 450461 w 1448836"/>
              <a:gd name="connsiteY22" fmla="*/ 1455576 h 1492983"/>
              <a:gd name="connsiteX23" fmla="*/ 469122 w 1448836"/>
              <a:gd name="connsiteY23" fmla="*/ 1436914 h 1492983"/>
              <a:gd name="connsiteX24" fmla="*/ 506444 w 1448836"/>
              <a:gd name="connsiteY24" fmla="*/ 1408923 h 1492983"/>
              <a:gd name="connsiteX25" fmla="*/ 753635 w 1448836"/>
              <a:gd name="connsiteY25" fmla="*/ 1366443 h 1492983"/>
              <a:gd name="connsiteX26" fmla="*/ 992903 w 1448836"/>
              <a:gd name="connsiteY26" fmla="*/ 1390261 h 1492983"/>
              <a:gd name="connsiteX27" fmla="*/ 1158603 w 1448836"/>
              <a:gd name="connsiteY27" fmla="*/ 1431898 h 1492983"/>
              <a:gd name="connsiteX28" fmla="*/ 1333117 w 1448836"/>
              <a:gd name="connsiteY28" fmla="*/ 1436070 h 1492983"/>
              <a:gd name="connsiteX29" fmla="*/ 1420844 w 1448836"/>
              <a:gd name="connsiteY29" fmla="*/ 1324947 h 1492983"/>
              <a:gd name="connsiteX30" fmla="*/ 1448836 w 1448836"/>
              <a:gd name="connsiteY30" fmla="*/ 1259633 h 1492983"/>
              <a:gd name="connsiteX31" fmla="*/ 1439505 w 1448836"/>
              <a:gd name="connsiteY31" fmla="*/ 1147665 h 1492983"/>
              <a:gd name="connsiteX32" fmla="*/ 1402183 w 1448836"/>
              <a:gd name="connsiteY32" fmla="*/ 1054359 h 1492983"/>
              <a:gd name="connsiteX33" fmla="*/ 1355530 w 1448836"/>
              <a:gd name="connsiteY33" fmla="*/ 998376 h 1492983"/>
              <a:gd name="connsiteX34" fmla="*/ 1318207 w 1448836"/>
              <a:gd name="connsiteY34" fmla="*/ 923731 h 1492983"/>
              <a:gd name="connsiteX35" fmla="*/ 1183969 w 1448836"/>
              <a:gd name="connsiteY35" fmla="*/ 704532 h 1492983"/>
              <a:gd name="connsiteX36" fmla="*/ 1020332 w 1448836"/>
              <a:gd name="connsiteY36" fmla="*/ 493819 h 1492983"/>
              <a:gd name="connsiteX37" fmla="*/ 1047620 w 1448836"/>
              <a:gd name="connsiteY37" fmla="*/ 373225 h 1492983"/>
              <a:gd name="connsiteX38" fmla="*/ 1028959 w 1448836"/>
              <a:gd name="connsiteY38" fmla="*/ 326572 h 1492983"/>
              <a:gd name="connsiteX39" fmla="*/ 1019628 w 1448836"/>
              <a:gd name="connsiteY39" fmla="*/ 242596 h 1492983"/>
              <a:gd name="connsiteX40" fmla="*/ 991636 w 1448836"/>
              <a:gd name="connsiteY40" fmla="*/ 195943 h 1492983"/>
              <a:gd name="connsiteX41" fmla="*/ 972975 w 1448836"/>
              <a:gd name="connsiteY41" fmla="*/ 130629 h 1492983"/>
              <a:gd name="connsiteX42" fmla="*/ 954314 w 1448836"/>
              <a:gd name="connsiteY42" fmla="*/ 102637 h 1492983"/>
              <a:gd name="connsiteX43" fmla="*/ 954314 w 1448836"/>
              <a:gd name="connsiteY43" fmla="*/ 0 h 1492983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263848 w 1448836"/>
              <a:gd name="connsiteY4" fmla="*/ 587829 h 1492983"/>
              <a:gd name="connsiteX5" fmla="*/ 245187 w 1448836"/>
              <a:gd name="connsiteY5" fmla="*/ 615820 h 1492983"/>
              <a:gd name="connsiteX6" fmla="*/ 235856 w 1448836"/>
              <a:gd name="connsiteY6" fmla="*/ 699796 h 1492983"/>
              <a:gd name="connsiteX7" fmla="*/ 207865 w 1448836"/>
              <a:gd name="connsiteY7" fmla="*/ 737118 h 1492983"/>
              <a:gd name="connsiteX8" fmla="*/ 86567 w 1448836"/>
              <a:gd name="connsiteY8" fmla="*/ 942392 h 1492983"/>
              <a:gd name="connsiteX9" fmla="*/ 67905 w 1448836"/>
              <a:gd name="connsiteY9" fmla="*/ 970384 h 1492983"/>
              <a:gd name="connsiteX10" fmla="*/ 58575 w 1448836"/>
              <a:gd name="connsiteY10" fmla="*/ 1017037 h 1492983"/>
              <a:gd name="connsiteX11" fmla="*/ 39914 w 1448836"/>
              <a:gd name="connsiteY11" fmla="*/ 1073020 h 1492983"/>
              <a:gd name="connsiteX12" fmla="*/ 30583 w 1448836"/>
              <a:gd name="connsiteY12" fmla="*/ 1119674 h 1492983"/>
              <a:gd name="connsiteX13" fmla="*/ 11922 w 1448836"/>
              <a:gd name="connsiteY13" fmla="*/ 1175657 h 1492983"/>
              <a:gd name="connsiteX14" fmla="*/ 11922 w 1448836"/>
              <a:gd name="connsiteY14" fmla="*/ 1352939 h 1492983"/>
              <a:gd name="connsiteX15" fmla="*/ 67905 w 1448836"/>
              <a:gd name="connsiteY15" fmla="*/ 1408923 h 1492983"/>
              <a:gd name="connsiteX16" fmla="*/ 114559 w 1448836"/>
              <a:gd name="connsiteY16" fmla="*/ 1436914 h 1492983"/>
              <a:gd name="connsiteX17" fmla="*/ 133220 w 1448836"/>
              <a:gd name="connsiteY17" fmla="*/ 1455576 h 1492983"/>
              <a:gd name="connsiteX18" fmla="*/ 208708 w 1448836"/>
              <a:gd name="connsiteY18" fmla="*/ 1478972 h 1492983"/>
              <a:gd name="connsiteX19" fmla="*/ 301171 w 1448836"/>
              <a:gd name="connsiteY19" fmla="*/ 1492898 h 1492983"/>
              <a:gd name="connsiteX20" fmla="*/ 375816 w 1448836"/>
              <a:gd name="connsiteY20" fmla="*/ 1483567 h 1492983"/>
              <a:gd name="connsiteX21" fmla="*/ 422469 w 1448836"/>
              <a:gd name="connsiteY21" fmla="*/ 1464906 h 1492983"/>
              <a:gd name="connsiteX22" fmla="*/ 450461 w 1448836"/>
              <a:gd name="connsiteY22" fmla="*/ 1455576 h 1492983"/>
              <a:gd name="connsiteX23" fmla="*/ 469122 w 1448836"/>
              <a:gd name="connsiteY23" fmla="*/ 1436914 h 1492983"/>
              <a:gd name="connsiteX24" fmla="*/ 506444 w 1448836"/>
              <a:gd name="connsiteY24" fmla="*/ 1408923 h 1492983"/>
              <a:gd name="connsiteX25" fmla="*/ 753635 w 1448836"/>
              <a:gd name="connsiteY25" fmla="*/ 1366443 h 1492983"/>
              <a:gd name="connsiteX26" fmla="*/ 992903 w 1448836"/>
              <a:gd name="connsiteY26" fmla="*/ 1390261 h 1492983"/>
              <a:gd name="connsiteX27" fmla="*/ 1158603 w 1448836"/>
              <a:gd name="connsiteY27" fmla="*/ 1431898 h 1492983"/>
              <a:gd name="connsiteX28" fmla="*/ 1333117 w 1448836"/>
              <a:gd name="connsiteY28" fmla="*/ 1436070 h 1492983"/>
              <a:gd name="connsiteX29" fmla="*/ 1420844 w 1448836"/>
              <a:gd name="connsiteY29" fmla="*/ 1324947 h 1492983"/>
              <a:gd name="connsiteX30" fmla="*/ 1448836 w 1448836"/>
              <a:gd name="connsiteY30" fmla="*/ 1259633 h 1492983"/>
              <a:gd name="connsiteX31" fmla="*/ 1439505 w 1448836"/>
              <a:gd name="connsiteY31" fmla="*/ 1147665 h 1492983"/>
              <a:gd name="connsiteX32" fmla="*/ 1402183 w 1448836"/>
              <a:gd name="connsiteY32" fmla="*/ 1054359 h 1492983"/>
              <a:gd name="connsiteX33" fmla="*/ 1355530 w 1448836"/>
              <a:gd name="connsiteY33" fmla="*/ 998376 h 1492983"/>
              <a:gd name="connsiteX34" fmla="*/ 1318207 w 1448836"/>
              <a:gd name="connsiteY34" fmla="*/ 923731 h 1492983"/>
              <a:gd name="connsiteX35" fmla="*/ 1183969 w 1448836"/>
              <a:gd name="connsiteY35" fmla="*/ 704532 h 1492983"/>
              <a:gd name="connsiteX36" fmla="*/ 1020332 w 1448836"/>
              <a:gd name="connsiteY36" fmla="*/ 493819 h 1492983"/>
              <a:gd name="connsiteX37" fmla="*/ 983291 w 1448836"/>
              <a:gd name="connsiteY37" fmla="*/ 354845 h 1492983"/>
              <a:gd name="connsiteX38" fmla="*/ 1028959 w 1448836"/>
              <a:gd name="connsiteY38" fmla="*/ 326572 h 1492983"/>
              <a:gd name="connsiteX39" fmla="*/ 1019628 w 1448836"/>
              <a:gd name="connsiteY39" fmla="*/ 242596 h 1492983"/>
              <a:gd name="connsiteX40" fmla="*/ 991636 w 1448836"/>
              <a:gd name="connsiteY40" fmla="*/ 195943 h 1492983"/>
              <a:gd name="connsiteX41" fmla="*/ 972975 w 1448836"/>
              <a:gd name="connsiteY41" fmla="*/ 130629 h 1492983"/>
              <a:gd name="connsiteX42" fmla="*/ 954314 w 1448836"/>
              <a:gd name="connsiteY42" fmla="*/ 102637 h 1492983"/>
              <a:gd name="connsiteX43" fmla="*/ 954314 w 1448836"/>
              <a:gd name="connsiteY43" fmla="*/ 0 h 1492983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263848 w 1448836"/>
              <a:gd name="connsiteY4" fmla="*/ 587829 h 1492983"/>
              <a:gd name="connsiteX5" fmla="*/ 245187 w 1448836"/>
              <a:gd name="connsiteY5" fmla="*/ 615820 h 1492983"/>
              <a:gd name="connsiteX6" fmla="*/ 235856 w 1448836"/>
              <a:gd name="connsiteY6" fmla="*/ 699796 h 1492983"/>
              <a:gd name="connsiteX7" fmla="*/ 207865 w 1448836"/>
              <a:gd name="connsiteY7" fmla="*/ 737118 h 1492983"/>
              <a:gd name="connsiteX8" fmla="*/ 86567 w 1448836"/>
              <a:gd name="connsiteY8" fmla="*/ 942392 h 1492983"/>
              <a:gd name="connsiteX9" fmla="*/ 67905 w 1448836"/>
              <a:gd name="connsiteY9" fmla="*/ 970384 h 1492983"/>
              <a:gd name="connsiteX10" fmla="*/ 58575 w 1448836"/>
              <a:gd name="connsiteY10" fmla="*/ 1017037 h 1492983"/>
              <a:gd name="connsiteX11" fmla="*/ 39914 w 1448836"/>
              <a:gd name="connsiteY11" fmla="*/ 1073020 h 1492983"/>
              <a:gd name="connsiteX12" fmla="*/ 30583 w 1448836"/>
              <a:gd name="connsiteY12" fmla="*/ 1119674 h 1492983"/>
              <a:gd name="connsiteX13" fmla="*/ 11922 w 1448836"/>
              <a:gd name="connsiteY13" fmla="*/ 1175657 h 1492983"/>
              <a:gd name="connsiteX14" fmla="*/ 11922 w 1448836"/>
              <a:gd name="connsiteY14" fmla="*/ 1352939 h 1492983"/>
              <a:gd name="connsiteX15" fmla="*/ 67905 w 1448836"/>
              <a:gd name="connsiteY15" fmla="*/ 1408923 h 1492983"/>
              <a:gd name="connsiteX16" fmla="*/ 114559 w 1448836"/>
              <a:gd name="connsiteY16" fmla="*/ 1436914 h 1492983"/>
              <a:gd name="connsiteX17" fmla="*/ 133220 w 1448836"/>
              <a:gd name="connsiteY17" fmla="*/ 1455576 h 1492983"/>
              <a:gd name="connsiteX18" fmla="*/ 208708 w 1448836"/>
              <a:gd name="connsiteY18" fmla="*/ 1478972 h 1492983"/>
              <a:gd name="connsiteX19" fmla="*/ 301171 w 1448836"/>
              <a:gd name="connsiteY19" fmla="*/ 1492898 h 1492983"/>
              <a:gd name="connsiteX20" fmla="*/ 375816 w 1448836"/>
              <a:gd name="connsiteY20" fmla="*/ 1483567 h 1492983"/>
              <a:gd name="connsiteX21" fmla="*/ 422469 w 1448836"/>
              <a:gd name="connsiteY21" fmla="*/ 1464906 h 1492983"/>
              <a:gd name="connsiteX22" fmla="*/ 450461 w 1448836"/>
              <a:gd name="connsiteY22" fmla="*/ 1455576 h 1492983"/>
              <a:gd name="connsiteX23" fmla="*/ 469122 w 1448836"/>
              <a:gd name="connsiteY23" fmla="*/ 1436914 h 1492983"/>
              <a:gd name="connsiteX24" fmla="*/ 506444 w 1448836"/>
              <a:gd name="connsiteY24" fmla="*/ 1408923 h 1492983"/>
              <a:gd name="connsiteX25" fmla="*/ 753635 w 1448836"/>
              <a:gd name="connsiteY25" fmla="*/ 1366443 h 1492983"/>
              <a:gd name="connsiteX26" fmla="*/ 992903 w 1448836"/>
              <a:gd name="connsiteY26" fmla="*/ 1390261 h 1492983"/>
              <a:gd name="connsiteX27" fmla="*/ 1158603 w 1448836"/>
              <a:gd name="connsiteY27" fmla="*/ 1431898 h 1492983"/>
              <a:gd name="connsiteX28" fmla="*/ 1333117 w 1448836"/>
              <a:gd name="connsiteY28" fmla="*/ 1436070 h 1492983"/>
              <a:gd name="connsiteX29" fmla="*/ 1420844 w 1448836"/>
              <a:gd name="connsiteY29" fmla="*/ 1324947 h 1492983"/>
              <a:gd name="connsiteX30" fmla="*/ 1448836 w 1448836"/>
              <a:gd name="connsiteY30" fmla="*/ 1259633 h 1492983"/>
              <a:gd name="connsiteX31" fmla="*/ 1439505 w 1448836"/>
              <a:gd name="connsiteY31" fmla="*/ 1147665 h 1492983"/>
              <a:gd name="connsiteX32" fmla="*/ 1402183 w 1448836"/>
              <a:gd name="connsiteY32" fmla="*/ 1054359 h 1492983"/>
              <a:gd name="connsiteX33" fmla="*/ 1355530 w 1448836"/>
              <a:gd name="connsiteY33" fmla="*/ 998376 h 1492983"/>
              <a:gd name="connsiteX34" fmla="*/ 1318207 w 1448836"/>
              <a:gd name="connsiteY34" fmla="*/ 923731 h 1492983"/>
              <a:gd name="connsiteX35" fmla="*/ 1183969 w 1448836"/>
              <a:gd name="connsiteY35" fmla="*/ 704532 h 1492983"/>
              <a:gd name="connsiteX36" fmla="*/ 1020332 w 1448836"/>
              <a:gd name="connsiteY36" fmla="*/ 493819 h 1492983"/>
              <a:gd name="connsiteX37" fmla="*/ 983291 w 1448836"/>
              <a:gd name="connsiteY37" fmla="*/ 354845 h 1492983"/>
              <a:gd name="connsiteX38" fmla="*/ 1019628 w 1448836"/>
              <a:gd name="connsiteY38" fmla="*/ 242596 h 1492983"/>
              <a:gd name="connsiteX39" fmla="*/ 991636 w 1448836"/>
              <a:gd name="connsiteY39" fmla="*/ 195943 h 1492983"/>
              <a:gd name="connsiteX40" fmla="*/ 972975 w 1448836"/>
              <a:gd name="connsiteY40" fmla="*/ 130629 h 1492983"/>
              <a:gd name="connsiteX41" fmla="*/ 954314 w 1448836"/>
              <a:gd name="connsiteY41" fmla="*/ 102637 h 1492983"/>
              <a:gd name="connsiteX42" fmla="*/ 954314 w 1448836"/>
              <a:gd name="connsiteY42" fmla="*/ 0 h 1492983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263848 w 1448836"/>
              <a:gd name="connsiteY4" fmla="*/ 587829 h 1492983"/>
              <a:gd name="connsiteX5" fmla="*/ 245187 w 1448836"/>
              <a:gd name="connsiteY5" fmla="*/ 615820 h 1492983"/>
              <a:gd name="connsiteX6" fmla="*/ 235856 w 1448836"/>
              <a:gd name="connsiteY6" fmla="*/ 699796 h 1492983"/>
              <a:gd name="connsiteX7" fmla="*/ 207865 w 1448836"/>
              <a:gd name="connsiteY7" fmla="*/ 737118 h 1492983"/>
              <a:gd name="connsiteX8" fmla="*/ 86567 w 1448836"/>
              <a:gd name="connsiteY8" fmla="*/ 942392 h 1492983"/>
              <a:gd name="connsiteX9" fmla="*/ 67905 w 1448836"/>
              <a:gd name="connsiteY9" fmla="*/ 970384 h 1492983"/>
              <a:gd name="connsiteX10" fmla="*/ 58575 w 1448836"/>
              <a:gd name="connsiteY10" fmla="*/ 1017037 h 1492983"/>
              <a:gd name="connsiteX11" fmla="*/ 39914 w 1448836"/>
              <a:gd name="connsiteY11" fmla="*/ 1073020 h 1492983"/>
              <a:gd name="connsiteX12" fmla="*/ 30583 w 1448836"/>
              <a:gd name="connsiteY12" fmla="*/ 1119674 h 1492983"/>
              <a:gd name="connsiteX13" fmla="*/ 11922 w 1448836"/>
              <a:gd name="connsiteY13" fmla="*/ 1175657 h 1492983"/>
              <a:gd name="connsiteX14" fmla="*/ 11922 w 1448836"/>
              <a:gd name="connsiteY14" fmla="*/ 1352939 h 1492983"/>
              <a:gd name="connsiteX15" fmla="*/ 67905 w 1448836"/>
              <a:gd name="connsiteY15" fmla="*/ 1408923 h 1492983"/>
              <a:gd name="connsiteX16" fmla="*/ 114559 w 1448836"/>
              <a:gd name="connsiteY16" fmla="*/ 1436914 h 1492983"/>
              <a:gd name="connsiteX17" fmla="*/ 133220 w 1448836"/>
              <a:gd name="connsiteY17" fmla="*/ 1455576 h 1492983"/>
              <a:gd name="connsiteX18" fmla="*/ 208708 w 1448836"/>
              <a:gd name="connsiteY18" fmla="*/ 1478972 h 1492983"/>
              <a:gd name="connsiteX19" fmla="*/ 301171 w 1448836"/>
              <a:gd name="connsiteY19" fmla="*/ 1492898 h 1492983"/>
              <a:gd name="connsiteX20" fmla="*/ 375816 w 1448836"/>
              <a:gd name="connsiteY20" fmla="*/ 1483567 h 1492983"/>
              <a:gd name="connsiteX21" fmla="*/ 422469 w 1448836"/>
              <a:gd name="connsiteY21" fmla="*/ 1464906 h 1492983"/>
              <a:gd name="connsiteX22" fmla="*/ 450461 w 1448836"/>
              <a:gd name="connsiteY22" fmla="*/ 1455576 h 1492983"/>
              <a:gd name="connsiteX23" fmla="*/ 469122 w 1448836"/>
              <a:gd name="connsiteY23" fmla="*/ 1436914 h 1492983"/>
              <a:gd name="connsiteX24" fmla="*/ 506444 w 1448836"/>
              <a:gd name="connsiteY24" fmla="*/ 1408923 h 1492983"/>
              <a:gd name="connsiteX25" fmla="*/ 753635 w 1448836"/>
              <a:gd name="connsiteY25" fmla="*/ 1366443 h 1492983"/>
              <a:gd name="connsiteX26" fmla="*/ 992903 w 1448836"/>
              <a:gd name="connsiteY26" fmla="*/ 1390261 h 1492983"/>
              <a:gd name="connsiteX27" fmla="*/ 1158603 w 1448836"/>
              <a:gd name="connsiteY27" fmla="*/ 1431898 h 1492983"/>
              <a:gd name="connsiteX28" fmla="*/ 1333117 w 1448836"/>
              <a:gd name="connsiteY28" fmla="*/ 1436070 h 1492983"/>
              <a:gd name="connsiteX29" fmla="*/ 1420844 w 1448836"/>
              <a:gd name="connsiteY29" fmla="*/ 1324947 h 1492983"/>
              <a:gd name="connsiteX30" fmla="*/ 1448836 w 1448836"/>
              <a:gd name="connsiteY30" fmla="*/ 1259633 h 1492983"/>
              <a:gd name="connsiteX31" fmla="*/ 1439505 w 1448836"/>
              <a:gd name="connsiteY31" fmla="*/ 1147665 h 1492983"/>
              <a:gd name="connsiteX32" fmla="*/ 1402183 w 1448836"/>
              <a:gd name="connsiteY32" fmla="*/ 1054359 h 1492983"/>
              <a:gd name="connsiteX33" fmla="*/ 1355530 w 1448836"/>
              <a:gd name="connsiteY33" fmla="*/ 998376 h 1492983"/>
              <a:gd name="connsiteX34" fmla="*/ 1318207 w 1448836"/>
              <a:gd name="connsiteY34" fmla="*/ 923731 h 1492983"/>
              <a:gd name="connsiteX35" fmla="*/ 1183969 w 1448836"/>
              <a:gd name="connsiteY35" fmla="*/ 704532 h 1492983"/>
              <a:gd name="connsiteX36" fmla="*/ 1020332 w 1448836"/>
              <a:gd name="connsiteY36" fmla="*/ 493819 h 1492983"/>
              <a:gd name="connsiteX37" fmla="*/ 983291 w 1448836"/>
              <a:gd name="connsiteY37" fmla="*/ 354845 h 1492983"/>
              <a:gd name="connsiteX38" fmla="*/ 991636 w 1448836"/>
              <a:gd name="connsiteY38" fmla="*/ 195943 h 1492983"/>
              <a:gd name="connsiteX39" fmla="*/ 972975 w 1448836"/>
              <a:gd name="connsiteY39" fmla="*/ 130629 h 1492983"/>
              <a:gd name="connsiteX40" fmla="*/ 954314 w 1448836"/>
              <a:gd name="connsiteY40" fmla="*/ 102637 h 1492983"/>
              <a:gd name="connsiteX41" fmla="*/ 954314 w 1448836"/>
              <a:gd name="connsiteY41" fmla="*/ 0 h 1492983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263848 w 1448836"/>
              <a:gd name="connsiteY4" fmla="*/ 587829 h 1492983"/>
              <a:gd name="connsiteX5" fmla="*/ 245187 w 1448836"/>
              <a:gd name="connsiteY5" fmla="*/ 615820 h 1492983"/>
              <a:gd name="connsiteX6" fmla="*/ 235856 w 1448836"/>
              <a:gd name="connsiteY6" fmla="*/ 699796 h 1492983"/>
              <a:gd name="connsiteX7" fmla="*/ 207865 w 1448836"/>
              <a:gd name="connsiteY7" fmla="*/ 737118 h 1492983"/>
              <a:gd name="connsiteX8" fmla="*/ 86567 w 1448836"/>
              <a:gd name="connsiteY8" fmla="*/ 942392 h 1492983"/>
              <a:gd name="connsiteX9" fmla="*/ 67905 w 1448836"/>
              <a:gd name="connsiteY9" fmla="*/ 970384 h 1492983"/>
              <a:gd name="connsiteX10" fmla="*/ 58575 w 1448836"/>
              <a:gd name="connsiteY10" fmla="*/ 1017037 h 1492983"/>
              <a:gd name="connsiteX11" fmla="*/ 39914 w 1448836"/>
              <a:gd name="connsiteY11" fmla="*/ 1073020 h 1492983"/>
              <a:gd name="connsiteX12" fmla="*/ 30583 w 1448836"/>
              <a:gd name="connsiteY12" fmla="*/ 1119674 h 1492983"/>
              <a:gd name="connsiteX13" fmla="*/ 11922 w 1448836"/>
              <a:gd name="connsiteY13" fmla="*/ 1175657 h 1492983"/>
              <a:gd name="connsiteX14" fmla="*/ 11922 w 1448836"/>
              <a:gd name="connsiteY14" fmla="*/ 1352939 h 1492983"/>
              <a:gd name="connsiteX15" fmla="*/ 67905 w 1448836"/>
              <a:gd name="connsiteY15" fmla="*/ 1408923 h 1492983"/>
              <a:gd name="connsiteX16" fmla="*/ 114559 w 1448836"/>
              <a:gd name="connsiteY16" fmla="*/ 1436914 h 1492983"/>
              <a:gd name="connsiteX17" fmla="*/ 133220 w 1448836"/>
              <a:gd name="connsiteY17" fmla="*/ 1455576 h 1492983"/>
              <a:gd name="connsiteX18" fmla="*/ 208708 w 1448836"/>
              <a:gd name="connsiteY18" fmla="*/ 1478972 h 1492983"/>
              <a:gd name="connsiteX19" fmla="*/ 301171 w 1448836"/>
              <a:gd name="connsiteY19" fmla="*/ 1492898 h 1492983"/>
              <a:gd name="connsiteX20" fmla="*/ 375816 w 1448836"/>
              <a:gd name="connsiteY20" fmla="*/ 1483567 h 1492983"/>
              <a:gd name="connsiteX21" fmla="*/ 422469 w 1448836"/>
              <a:gd name="connsiteY21" fmla="*/ 1464906 h 1492983"/>
              <a:gd name="connsiteX22" fmla="*/ 450461 w 1448836"/>
              <a:gd name="connsiteY22" fmla="*/ 1455576 h 1492983"/>
              <a:gd name="connsiteX23" fmla="*/ 469122 w 1448836"/>
              <a:gd name="connsiteY23" fmla="*/ 1436914 h 1492983"/>
              <a:gd name="connsiteX24" fmla="*/ 506444 w 1448836"/>
              <a:gd name="connsiteY24" fmla="*/ 1408923 h 1492983"/>
              <a:gd name="connsiteX25" fmla="*/ 753635 w 1448836"/>
              <a:gd name="connsiteY25" fmla="*/ 1366443 h 1492983"/>
              <a:gd name="connsiteX26" fmla="*/ 992903 w 1448836"/>
              <a:gd name="connsiteY26" fmla="*/ 1390261 h 1492983"/>
              <a:gd name="connsiteX27" fmla="*/ 1158603 w 1448836"/>
              <a:gd name="connsiteY27" fmla="*/ 1431898 h 1492983"/>
              <a:gd name="connsiteX28" fmla="*/ 1333117 w 1448836"/>
              <a:gd name="connsiteY28" fmla="*/ 1436070 h 1492983"/>
              <a:gd name="connsiteX29" fmla="*/ 1420844 w 1448836"/>
              <a:gd name="connsiteY29" fmla="*/ 1324947 h 1492983"/>
              <a:gd name="connsiteX30" fmla="*/ 1448836 w 1448836"/>
              <a:gd name="connsiteY30" fmla="*/ 1259633 h 1492983"/>
              <a:gd name="connsiteX31" fmla="*/ 1439505 w 1448836"/>
              <a:gd name="connsiteY31" fmla="*/ 1147665 h 1492983"/>
              <a:gd name="connsiteX32" fmla="*/ 1402183 w 1448836"/>
              <a:gd name="connsiteY32" fmla="*/ 1054359 h 1492983"/>
              <a:gd name="connsiteX33" fmla="*/ 1355530 w 1448836"/>
              <a:gd name="connsiteY33" fmla="*/ 998376 h 1492983"/>
              <a:gd name="connsiteX34" fmla="*/ 1318207 w 1448836"/>
              <a:gd name="connsiteY34" fmla="*/ 923731 h 1492983"/>
              <a:gd name="connsiteX35" fmla="*/ 1183969 w 1448836"/>
              <a:gd name="connsiteY35" fmla="*/ 704532 h 1492983"/>
              <a:gd name="connsiteX36" fmla="*/ 1020332 w 1448836"/>
              <a:gd name="connsiteY36" fmla="*/ 493819 h 1492983"/>
              <a:gd name="connsiteX37" fmla="*/ 983291 w 1448836"/>
              <a:gd name="connsiteY37" fmla="*/ 354845 h 1492983"/>
              <a:gd name="connsiteX38" fmla="*/ 964066 w 1448836"/>
              <a:gd name="connsiteY38" fmla="*/ 195943 h 1492983"/>
              <a:gd name="connsiteX39" fmla="*/ 972975 w 1448836"/>
              <a:gd name="connsiteY39" fmla="*/ 130629 h 1492983"/>
              <a:gd name="connsiteX40" fmla="*/ 954314 w 1448836"/>
              <a:gd name="connsiteY40" fmla="*/ 102637 h 1492983"/>
              <a:gd name="connsiteX41" fmla="*/ 954314 w 1448836"/>
              <a:gd name="connsiteY41" fmla="*/ 0 h 1492983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263848 w 1448836"/>
              <a:gd name="connsiteY4" fmla="*/ 587829 h 1492983"/>
              <a:gd name="connsiteX5" fmla="*/ 245187 w 1448836"/>
              <a:gd name="connsiteY5" fmla="*/ 615820 h 1492983"/>
              <a:gd name="connsiteX6" fmla="*/ 235856 w 1448836"/>
              <a:gd name="connsiteY6" fmla="*/ 699796 h 1492983"/>
              <a:gd name="connsiteX7" fmla="*/ 207865 w 1448836"/>
              <a:gd name="connsiteY7" fmla="*/ 737118 h 1492983"/>
              <a:gd name="connsiteX8" fmla="*/ 86567 w 1448836"/>
              <a:gd name="connsiteY8" fmla="*/ 942392 h 1492983"/>
              <a:gd name="connsiteX9" fmla="*/ 67905 w 1448836"/>
              <a:gd name="connsiteY9" fmla="*/ 970384 h 1492983"/>
              <a:gd name="connsiteX10" fmla="*/ 58575 w 1448836"/>
              <a:gd name="connsiteY10" fmla="*/ 1017037 h 1492983"/>
              <a:gd name="connsiteX11" fmla="*/ 39914 w 1448836"/>
              <a:gd name="connsiteY11" fmla="*/ 1073020 h 1492983"/>
              <a:gd name="connsiteX12" fmla="*/ 30583 w 1448836"/>
              <a:gd name="connsiteY12" fmla="*/ 1119674 h 1492983"/>
              <a:gd name="connsiteX13" fmla="*/ 11922 w 1448836"/>
              <a:gd name="connsiteY13" fmla="*/ 1175657 h 1492983"/>
              <a:gd name="connsiteX14" fmla="*/ 11922 w 1448836"/>
              <a:gd name="connsiteY14" fmla="*/ 1352939 h 1492983"/>
              <a:gd name="connsiteX15" fmla="*/ 67905 w 1448836"/>
              <a:gd name="connsiteY15" fmla="*/ 1408923 h 1492983"/>
              <a:gd name="connsiteX16" fmla="*/ 114559 w 1448836"/>
              <a:gd name="connsiteY16" fmla="*/ 1436914 h 1492983"/>
              <a:gd name="connsiteX17" fmla="*/ 133220 w 1448836"/>
              <a:gd name="connsiteY17" fmla="*/ 1455576 h 1492983"/>
              <a:gd name="connsiteX18" fmla="*/ 208708 w 1448836"/>
              <a:gd name="connsiteY18" fmla="*/ 1478972 h 1492983"/>
              <a:gd name="connsiteX19" fmla="*/ 301171 w 1448836"/>
              <a:gd name="connsiteY19" fmla="*/ 1492898 h 1492983"/>
              <a:gd name="connsiteX20" fmla="*/ 375816 w 1448836"/>
              <a:gd name="connsiteY20" fmla="*/ 1483567 h 1492983"/>
              <a:gd name="connsiteX21" fmla="*/ 422469 w 1448836"/>
              <a:gd name="connsiteY21" fmla="*/ 1464906 h 1492983"/>
              <a:gd name="connsiteX22" fmla="*/ 450461 w 1448836"/>
              <a:gd name="connsiteY22" fmla="*/ 1455576 h 1492983"/>
              <a:gd name="connsiteX23" fmla="*/ 469122 w 1448836"/>
              <a:gd name="connsiteY23" fmla="*/ 1436914 h 1492983"/>
              <a:gd name="connsiteX24" fmla="*/ 506444 w 1448836"/>
              <a:gd name="connsiteY24" fmla="*/ 1408923 h 1492983"/>
              <a:gd name="connsiteX25" fmla="*/ 753635 w 1448836"/>
              <a:gd name="connsiteY25" fmla="*/ 1366443 h 1492983"/>
              <a:gd name="connsiteX26" fmla="*/ 992903 w 1448836"/>
              <a:gd name="connsiteY26" fmla="*/ 1390261 h 1492983"/>
              <a:gd name="connsiteX27" fmla="*/ 1158603 w 1448836"/>
              <a:gd name="connsiteY27" fmla="*/ 1431898 h 1492983"/>
              <a:gd name="connsiteX28" fmla="*/ 1333117 w 1448836"/>
              <a:gd name="connsiteY28" fmla="*/ 1436070 h 1492983"/>
              <a:gd name="connsiteX29" fmla="*/ 1420844 w 1448836"/>
              <a:gd name="connsiteY29" fmla="*/ 1324947 h 1492983"/>
              <a:gd name="connsiteX30" fmla="*/ 1448836 w 1448836"/>
              <a:gd name="connsiteY30" fmla="*/ 1259633 h 1492983"/>
              <a:gd name="connsiteX31" fmla="*/ 1439505 w 1448836"/>
              <a:gd name="connsiteY31" fmla="*/ 1147665 h 1492983"/>
              <a:gd name="connsiteX32" fmla="*/ 1402183 w 1448836"/>
              <a:gd name="connsiteY32" fmla="*/ 1054359 h 1492983"/>
              <a:gd name="connsiteX33" fmla="*/ 1355530 w 1448836"/>
              <a:gd name="connsiteY33" fmla="*/ 998376 h 1492983"/>
              <a:gd name="connsiteX34" fmla="*/ 1318207 w 1448836"/>
              <a:gd name="connsiteY34" fmla="*/ 923731 h 1492983"/>
              <a:gd name="connsiteX35" fmla="*/ 1183969 w 1448836"/>
              <a:gd name="connsiteY35" fmla="*/ 704532 h 1492983"/>
              <a:gd name="connsiteX36" fmla="*/ 1020332 w 1448836"/>
              <a:gd name="connsiteY36" fmla="*/ 493819 h 1492983"/>
              <a:gd name="connsiteX37" fmla="*/ 983291 w 1448836"/>
              <a:gd name="connsiteY37" fmla="*/ 354845 h 1492983"/>
              <a:gd name="connsiteX38" fmla="*/ 964066 w 1448836"/>
              <a:gd name="connsiteY38" fmla="*/ 195943 h 1492983"/>
              <a:gd name="connsiteX39" fmla="*/ 954314 w 1448836"/>
              <a:gd name="connsiteY39" fmla="*/ 102637 h 1492983"/>
              <a:gd name="connsiteX40" fmla="*/ 954314 w 1448836"/>
              <a:gd name="connsiteY40" fmla="*/ 0 h 1492983"/>
              <a:gd name="connsiteX0" fmla="*/ 310501 w 1448836"/>
              <a:gd name="connsiteY0" fmla="*/ 242596 h 1492983"/>
              <a:gd name="connsiteX1" fmla="*/ 319832 w 1448836"/>
              <a:gd name="connsiteY1" fmla="*/ 298580 h 1492983"/>
              <a:gd name="connsiteX2" fmla="*/ 329163 w 1448836"/>
              <a:gd name="connsiteY2" fmla="*/ 335902 h 1492983"/>
              <a:gd name="connsiteX3" fmla="*/ 263848 w 1448836"/>
              <a:gd name="connsiteY3" fmla="*/ 587829 h 1492983"/>
              <a:gd name="connsiteX4" fmla="*/ 245187 w 1448836"/>
              <a:gd name="connsiteY4" fmla="*/ 615820 h 1492983"/>
              <a:gd name="connsiteX5" fmla="*/ 235856 w 1448836"/>
              <a:gd name="connsiteY5" fmla="*/ 699796 h 1492983"/>
              <a:gd name="connsiteX6" fmla="*/ 207865 w 1448836"/>
              <a:gd name="connsiteY6" fmla="*/ 737118 h 1492983"/>
              <a:gd name="connsiteX7" fmla="*/ 86567 w 1448836"/>
              <a:gd name="connsiteY7" fmla="*/ 942392 h 1492983"/>
              <a:gd name="connsiteX8" fmla="*/ 67905 w 1448836"/>
              <a:gd name="connsiteY8" fmla="*/ 970384 h 1492983"/>
              <a:gd name="connsiteX9" fmla="*/ 58575 w 1448836"/>
              <a:gd name="connsiteY9" fmla="*/ 1017037 h 1492983"/>
              <a:gd name="connsiteX10" fmla="*/ 39914 w 1448836"/>
              <a:gd name="connsiteY10" fmla="*/ 1073020 h 1492983"/>
              <a:gd name="connsiteX11" fmla="*/ 30583 w 1448836"/>
              <a:gd name="connsiteY11" fmla="*/ 1119674 h 1492983"/>
              <a:gd name="connsiteX12" fmla="*/ 11922 w 1448836"/>
              <a:gd name="connsiteY12" fmla="*/ 1175657 h 1492983"/>
              <a:gd name="connsiteX13" fmla="*/ 11922 w 1448836"/>
              <a:gd name="connsiteY13" fmla="*/ 1352939 h 1492983"/>
              <a:gd name="connsiteX14" fmla="*/ 67905 w 1448836"/>
              <a:gd name="connsiteY14" fmla="*/ 1408923 h 1492983"/>
              <a:gd name="connsiteX15" fmla="*/ 114559 w 1448836"/>
              <a:gd name="connsiteY15" fmla="*/ 1436914 h 1492983"/>
              <a:gd name="connsiteX16" fmla="*/ 133220 w 1448836"/>
              <a:gd name="connsiteY16" fmla="*/ 1455576 h 1492983"/>
              <a:gd name="connsiteX17" fmla="*/ 208708 w 1448836"/>
              <a:gd name="connsiteY17" fmla="*/ 1478972 h 1492983"/>
              <a:gd name="connsiteX18" fmla="*/ 301171 w 1448836"/>
              <a:gd name="connsiteY18" fmla="*/ 1492898 h 1492983"/>
              <a:gd name="connsiteX19" fmla="*/ 375816 w 1448836"/>
              <a:gd name="connsiteY19" fmla="*/ 1483567 h 1492983"/>
              <a:gd name="connsiteX20" fmla="*/ 422469 w 1448836"/>
              <a:gd name="connsiteY20" fmla="*/ 1464906 h 1492983"/>
              <a:gd name="connsiteX21" fmla="*/ 450461 w 1448836"/>
              <a:gd name="connsiteY21" fmla="*/ 1455576 h 1492983"/>
              <a:gd name="connsiteX22" fmla="*/ 469122 w 1448836"/>
              <a:gd name="connsiteY22" fmla="*/ 1436914 h 1492983"/>
              <a:gd name="connsiteX23" fmla="*/ 506444 w 1448836"/>
              <a:gd name="connsiteY23" fmla="*/ 1408923 h 1492983"/>
              <a:gd name="connsiteX24" fmla="*/ 753635 w 1448836"/>
              <a:gd name="connsiteY24" fmla="*/ 1366443 h 1492983"/>
              <a:gd name="connsiteX25" fmla="*/ 992903 w 1448836"/>
              <a:gd name="connsiteY25" fmla="*/ 1390261 h 1492983"/>
              <a:gd name="connsiteX26" fmla="*/ 1158603 w 1448836"/>
              <a:gd name="connsiteY26" fmla="*/ 1431898 h 1492983"/>
              <a:gd name="connsiteX27" fmla="*/ 1333117 w 1448836"/>
              <a:gd name="connsiteY27" fmla="*/ 1436070 h 1492983"/>
              <a:gd name="connsiteX28" fmla="*/ 1420844 w 1448836"/>
              <a:gd name="connsiteY28" fmla="*/ 1324947 h 1492983"/>
              <a:gd name="connsiteX29" fmla="*/ 1448836 w 1448836"/>
              <a:gd name="connsiteY29" fmla="*/ 1259633 h 1492983"/>
              <a:gd name="connsiteX30" fmla="*/ 1439505 w 1448836"/>
              <a:gd name="connsiteY30" fmla="*/ 1147665 h 1492983"/>
              <a:gd name="connsiteX31" fmla="*/ 1402183 w 1448836"/>
              <a:gd name="connsiteY31" fmla="*/ 1054359 h 1492983"/>
              <a:gd name="connsiteX32" fmla="*/ 1355530 w 1448836"/>
              <a:gd name="connsiteY32" fmla="*/ 998376 h 1492983"/>
              <a:gd name="connsiteX33" fmla="*/ 1318207 w 1448836"/>
              <a:gd name="connsiteY33" fmla="*/ 923731 h 1492983"/>
              <a:gd name="connsiteX34" fmla="*/ 1183969 w 1448836"/>
              <a:gd name="connsiteY34" fmla="*/ 704532 h 1492983"/>
              <a:gd name="connsiteX35" fmla="*/ 1020332 w 1448836"/>
              <a:gd name="connsiteY35" fmla="*/ 493819 h 1492983"/>
              <a:gd name="connsiteX36" fmla="*/ 983291 w 1448836"/>
              <a:gd name="connsiteY36" fmla="*/ 354845 h 1492983"/>
              <a:gd name="connsiteX37" fmla="*/ 964066 w 1448836"/>
              <a:gd name="connsiteY37" fmla="*/ 195943 h 1492983"/>
              <a:gd name="connsiteX38" fmla="*/ 954314 w 1448836"/>
              <a:gd name="connsiteY38" fmla="*/ 102637 h 1492983"/>
              <a:gd name="connsiteX39" fmla="*/ 954314 w 1448836"/>
              <a:gd name="connsiteY39" fmla="*/ 0 h 1492983"/>
              <a:gd name="connsiteX0" fmla="*/ 319832 w 1448836"/>
              <a:gd name="connsiteY0" fmla="*/ 298580 h 1492983"/>
              <a:gd name="connsiteX1" fmla="*/ 329163 w 1448836"/>
              <a:gd name="connsiteY1" fmla="*/ 335902 h 1492983"/>
              <a:gd name="connsiteX2" fmla="*/ 263848 w 1448836"/>
              <a:gd name="connsiteY2" fmla="*/ 587829 h 1492983"/>
              <a:gd name="connsiteX3" fmla="*/ 245187 w 1448836"/>
              <a:gd name="connsiteY3" fmla="*/ 615820 h 1492983"/>
              <a:gd name="connsiteX4" fmla="*/ 235856 w 1448836"/>
              <a:gd name="connsiteY4" fmla="*/ 699796 h 1492983"/>
              <a:gd name="connsiteX5" fmla="*/ 207865 w 1448836"/>
              <a:gd name="connsiteY5" fmla="*/ 737118 h 1492983"/>
              <a:gd name="connsiteX6" fmla="*/ 86567 w 1448836"/>
              <a:gd name="connsiteY6" fmla="*/ 942392 h 1492983"/>
              <a:gd name="connsiteX7" fmla="*/ 67905 w 1448836"/>
              <a:gd name="connsiteY7" fmla="*/ 970384 h 1492983"/>
              <a:gd name="connsiteX8" fmla="*/ 58575 w 1448836"/>
              <a:gd name="connsiteY8" fmla="*/ 1017037 h 1492983"/>
              <a:gd name="connsiteX9" fmla="*/ 39914 w 1448836"/>
              <a:gd name="connsiteY9" fmla="*/ 1073020 h 1492983"/>
              <a:gd name="connsiteX10" fmla="*/ 30583 w 1448836"/>
              <a:gd name="connsiteY10" fmla="*/ 1119674 h 1492983"/>
              <a:gd name="connsiteX11" fmla="*/ 11922 w 1448836"/>
              <a:gd name="connsiteY11" fmla="*/ 1175657 h 1492983"/>
              <a:gd name="connsiteX12" fmla="*/ 11922 w 1448836"/>
              <a:gd name="connsiteY12" fmla="*/ 1352939 h 1492983"/>
              <a:gd name="connsiteX13" fmla="*/ 67905 w 1448836"/>
              <a:gd name="connsiteY13" fmla="*/ 1408923 h 1492983"/>
              <a:gd name="connsiteX14" fmla="*/ 114559 w 1448836"/>
              <a:gd name="connsiteY14" fmla="*/ 1436914 h 1492983"/>
              <a:gd name="connsiteX15" fmla="*/ 133220 w 1448836"/>
              <a:gd name="connsiteY15" fmla="*/ 1455576 h 1492983"/>
              <a:gd name="connsiteX16" fmla="*/ 208708 w 1448836"/>
              <a:gd name="connsiteY16" fmla="*/ 1478972 h 1492983"/>
              <a:gd name="connsiteX17" fmla="*/ 301171 w 1448836"/>
              <a:gd name="connsiteY17" fmla="*/ 1492898 h 1492983"/>
              <a:gd name="connsiteX18" fmla="*/ 375816 w 1448836"/>
              <a:gd name="connsiteY18" fmla="*/ 1483567 h 1492983"/>
              <a:gd name="connsiteX19" fmla="*/ 422469 w 1448836"/>
              <a:gd name="connsiteY19" fmla="*/ 1464906 h 1492983"/>
              <a:gd name="connsiteX20" fmla="*/ 450461 w 1448836"/>
              <a:gd name="connsiteY20" fmla="*/ 1455576 h 1492983"/>
              <a:gd name="connsiteX21" fmla="*/ 469122 w 1448836"/>
              <a:gd name="connsiteY21" fmla="*/ 1436914 h 1492983"/>
              <a:gd name="connsiteX22" fmla="*/ 506444 w 1448836"/>
              <a:gd name="connsiteY22" fmla="*/ 1408923 h 1492983"/>
              <a:gd name="connsiteX23" fmla="*/ 753635 w 1448836"/>
              <a:gd name="connsiteY23" fmla="*/ 1366443 h 1492983"/>
              <a:gd name="connsiteX24" fmla="*/ 992903 w 1448836"/>
              <a:gd name="connsiteY24" fmla="*/ 1390261 h 1492983"/>
              <a:gd name="connsiteX25" fmla="*/ 1158603 w 1448836"/>
              <a:gd name="connsiteY25" fmla="*/ 1431898 h 1492983"/>
              <a:gd name="connsiteX26" fmla="*/ 1333117 w 1448836"/>
              <a:gd name="connsiteY26" fmla="*/ 1436070 h 1492983"/>
              <a:gd name="connsiteX27" fmla="*/ 1420844 w 1448836"/>
              <a:gd name="connsiteY27" fmla="*/ 1324947 h 1492983"/>
              <a:gd name="connsiteX28" fmla="*/ 1448836 w 1448836"/>
              <a:gd name="connsiteY28" fmla="*/ 1259633 h 1492983"/>
              <a:gd name="connsiteX29" fmla="*/ 1439505 w 1448836"/>
              <a:gd name="connsiteY29" fmla="*/ 1147665 h 1492983"/>
              <a:gd name="connsiteX30" fmla="*/ 1402183 w 1448836"/>
              <a:gd name="connsiteY30" fmla="*/ 1054359 h 1492983"/>
              <a:gd name="connsiteX31" fmla="*/ 1355530 w 1448836"/>
              <a:gd name="connsiteY31" fmla="*/ 998376 h 1492983"/>
              <a:gd name="connsiteX32" fmla="*/ 1318207 w 1448836"/>
              <a:gd name="connsiteY32" fmla="*/ 923731 h 1492983"/>
              <a:gd name="connsiteX33" fmla="*/ 1183969 w 1448836"/>
              <a:gd name="connsiteY33" fmla="*/ 704532 h 1492983"/>
              <a:gd name="connsiteX34" fmla="*/ 1020332 w 1448836"/>
              <a:gd name="connsiteY34" fmla="*/ 493819 h 1492983"/>
              <a:gd name="connsiteX35" fmla="*/ 983291 w 1448836"/>
              <a:gd name="connsiteY35" fmla="*/ 354845 h 1492983"/>
              <a:gd name="connsiteX36" fmla="*/ 964066 w 1448836"/>
              <a:gd name="connsiteY36" fmla="*/ 195943 h 1492983"/>
              <a:gd name="connsiteX37" fmla="*/ 954314 w 1448836"/>
              <a:gd name="connsiteY37" fmla="*/ 102637 h 1492983"/>
              <a:gd name="connsiteX38" fmla="*/ 954314 w 1448836"/>
              <a:gd name="connsiteY38" fmla="*/ 0 h 1492983"/>
              <a:gd name="connsiteX0" fmla="*/ 319832 w 1448836"/>
              <a:gd name="connsiteY0" fmla="*/ 298580 h 1492983"/>
              <a:gd name="connsiteX1" fmla="*/ 315378 w 1448836"/>
              <a:gd name="connsiteY1" fmla="*/ 386447 h 1492983"/>
              <a:gd name="connsiteX2" fmla="*/ 263848 w 1448836"/>
              <a:gd name="connsiteY2" fmla="*/ 587829 h 1492983"/>
              <a:gd name="connsiteX3" fmla="*/ 245187 w 1448836"/>
              <a:gd name="connsiteY3" fmla="*/ 615820 h 1492983"/>
              <a:gd name="connsiteX4" fmla="*/ 235856 w 1448836"/>
              <a:gd name="connsiteY4" fmla="*/ 699796 h 1492983"/>
              <a:gd name="connsiteX5" fmla="*/ 207865 w 1448836"/>
              <a:gd name="connsiteY5" fmla="*/ 737118 h 1492983"/>
              <a:gd name="connsiteX6" fmla="*/ 86567 w 1448836"/>
              <a:gd name="connsiteY6" fmla="*/ 942392 h 1492983"/>
              <a:gd name="connsiteX7" fmla="*/ 67905 w 1448836"/>
              <a:gd name="connsiteY7" fmla="*/ 970384 h 1492983"/>
              <a:gd name="connsiteX8" fmla="*/ 58575 w 1448836"/>
              <a:gd name="connsiteY8" fmla="*/ 1017037 h 1492983"/>
              <a:gd name="connsiteX9" fmla="*/ 39914 w 1448836"/>
              <a:gd name="connsiteY9" fmla="*/ 1073020 h 1492983"/>
              <a:gd name="connsiteX10" fmla="*/ 30583 w 1448836"/>
              <a:gd name="connsiteY10" fmla="*/ 1119674 h 1492983"/>
              <a:gd name="connsiteX11" fmla="*/ 11922 w 1448836"/>
              <a:gd name="connsiteY11" fmla="*/ 1175657 h 1492983"/>
              <a:gd name="connsiteX12" fmla="*/ 11922 w 1448836"/>
              <a:gd name="connsiteY12" fmla="*/ 1352939 h 1492983"/>
              <a:gd name="connsiteX13" fmla="*/ 67905 w 1448836"/>
              <a:gd name="connsiteY13" fmla="*/ 1408923 h 1492983"/>
              <a:gd name="connsiteX14" fmla="*/ 114559 w 1448836"/>
              <a:gd name="connsiteY14" fmla="*/ 1436914 h 1492983"/>
              <a:gd name="connsiteX15" fmla="*/ 133220 w 1448836"/>
              <a:gd name="connsiteY15" fmla="*/ 1455576 h 1492983"/>
              <a:gd name="connsiteX16" fmla="*/ 208708 w 1448836"/>
              <a:gd name="connsiteY16" fmla="*/ 1478972 h 1492983"/>
              <a:gd name="connsiteX17" fmla="*/ 301171 w 1448836"/>
              <a:gd name="connsiteY17" fmla="*/ 1492898 h 1492983"/>
              <a:gd name="connsiteX18" fmla="*/ 375816 w 1448836"/>
              <a:gd name="connsiteY18" fmla="*/ 1483567 h 1492983"/>
              <a:gd name="connsiteX19" fmla="*/ 422469 w 1448836"/>
              <a:gd name="connsiteY19" fmla="*/ 1464906 h 1492983"/>
              <a:gd name="connsiteX20" fmla="*/ 450461 w 1448836"/>
              <a:gd name="connsiteY20" fmla="*/ 1455576 h 1492983"/>
              <a:gd name="connsiteX21" fmla="*/ 469122 w 1448836"/>
              <a:gd name="connsiteY21" fmla="*/ 1436914 h 1492983"/>
              <a:gd name="connsiteX22" fmla="*/ 506444 w 1448836"/>
              <a:gd name="connsiteY22" fmla="*/ 1408923 h 1492983"/>
              <a:gd name="connsiteX23" fmla="*/ 753635 w 1448836"/>
              <a:gd name="connsiteY23" fmla="*/ 1366443 h 1492983"/>
              <a:gd name="connsiteX24" fmla="*/ 992903 w 1448836"/>
              <a:gd name="connsiteY24" fmla="*/ 1390261 h 1492983"/>
              <a:gd name="connsiteX25" fmla="*/ 1158603 w 1448836"/>
              <a:gd name="connsiteY25" fmla="*/ 1431898 h 1492983"/>
              <a:gd name="connsiteX26" fmla="*/ 1333117 w 1448836"/>
              <a:gd name="connsiteY26" fmla="*/ 1436070 h 1492983"/>
              <a:gd name="connsiteX27" fmla="*/ 1420844 w 1448836"/>
              <a:gd name="connsiteY27" fmla="*/ 1324947 h 1492983"/>
              <a:gd name="connsiteX28" fmla="*/ 1448836 w 1448836"/>
              <a:gd name="connsiteY28" fmla="*/ 1259633 h 1492983"/>
              <a:gd name="connsiteX29" fmla="*/ 1439505 w 1448836"/>
              <a:gd name="connsiteY29" fmla="*/ 1147665 h 1492983"/>
              <a:gd name="connsiteX30" fmla="*/ 1402183 w 1448836"/>
              <a:gd name="connsiteY30" fmla="*/ 1054359 h 1492983"/>
              <a:gd name="connsiteX31" fmla="*/ 1355530 w 1448836"/>
              <a:gd name="connsiteY31" fmla="*/ 998376 h 1492983"/>
              <a:gd name="connsiteX32" fmla="*/ 1318207 w 1448836"/>
              <a:gd name="connsiteY32" fmla="*/ 923731 h 1492983"/>
              <a:gd name="connsiteX33" fmla="*/ 1183969 w 1448836"/>
              <a:gd name="connsiteY33" fmla="*/ 704532 h 1492983"/>
              <a:gd name="connsiteX34" fmla="*/ 1020332 w 1448836"/>
              <a:gd name="connsiteY34" fmla="*/ 493819 h 1492983"/>
              <a:gd name="connsiteX35" fmla="*/ 983291 w 1448836"/>
              <a:gd name="connsiteY35" fmla="*/ 354845 h 1492983"/>
              <a:gd name="connsiteX36" fmla="*/ 964066 w 1448836"/>
              <a:gd name="connsiteY36" fmla="*/ 195943 h 1492983"/>
              <a:gd name="connsiteX37" fmla="*/ 954314 w 1448836"/>
              <a:gd name="connsiteY37" fmla="*/ 102637 h 1492983"/>
              <a:gd name="connsiteX38" fmla="*/ 954314 w 1448836"/>
              <a:gd name="connsiteY38" fmla="*/ 0 h 1492983"/>
              <a:gd name="connsiteX0" fmla="*/ 322036 w 1451040"/>
              <a:gd name="connsiteY0" fmla="*/ 298580 h 1492983"/>
              <a:gd name="connsiteX1" fmla="*/ 317582 w 1451040"/>
              <a:gd name="connsiteY1" fmla="*/ 386447 h 1492983"/>
              <a:gd name="connsiteX2" fmla="*/ 266052 w 1451040"/>
              <a:gd name="connsiteY2" fmla="*/ 587829 h 1492983"/>
              <a:gd name="connsiteX3" fmla="*/ 247391 w 1451040"/>
              <a:gd name="connsiteY3" fmla="*/ 615820 h 1492983"/>
              <a:gd name="connsiteX4" fmla="*/ 238060 w 1451040"/>
              <a:gd name="connsiteY4" fmla="*/ 699796 h 1492983"/>
              <a:gd name="connsiteX5" fmla="*/ 210069 w 1451040"/>
              <a:gd name="connsiteY5" fmla="*/ 737118 h 1492983"/>
              <a:gd name="connsiteX6" fmla="*/ 88771 w 1451040"/>
              <a:gd name="connsiteY6" fmla="*/ 942392 h 1492983"/>
              <a:gd name="connsiteX7" fmla="*/ 70109 w 1451040"/>
              <a:gd name="connsiteY7" fmla="*/ 970384 h 1492983"/>
              <a:gd name="connsiteX8" fmla="*/ 60779 w 1451040"/>
              <a:gd name="connsiteY8" fmla="*/ 1017037 h 1492983"/>
              <a:gd name="connsiteX9" fmla="*/ 42118 w 1451040"/>
              <a:gd name="connsiteY9" fmla="*/ 1073020 h 1492983"/>
              <a:gd name="connsiteX10" fmla="*/ 32787 w 1451040"/>
              <a:gd name="connsiteY10" fmla="*/ 1119674 h 1492983"/>
              <a:gd name="connsiteX11" fmla="*/ 14126 w 1451040"/>
              <a:gd name="connsiteY11" fmla="*/ 1175657 h 1492983"/>
              <a:gd name="connsiteX12" fmla="*/ 9531 w 1451040"/>
              <a:gd name="connsiteY12" fmla="*/ 1316179 h 1492983"/>
              <a:gd name="connsiteX13" fmla="*/ 70109 w 1451040"/>
              <a:gd name="connsiteY13" fmla="*/ 1408923 h 1492983"/>
              <a:gd name="connsiteX14" fmla="*/ 116763 w 1451040"/>
              <a:gd name="connsiteY14" fmla="*/ 1436914 h 1492983"/>
              <a:gd name="connsiteX15" fmla="*/ 135424 w 1451040"/>
              <a:gd name="connsiteY15" fmla="*/ 1455576 h 1492983"/>
              <a:gd name="connsiteX16" fmla="*/ 210912 w 1451040"/>
              <a:gd name="connsiteY16" fmla="*/ 1478972 h 1492983"/>
              <a:gd name="connsiteX17" fmla="*/ 303375 w 1451040"/>
              <a:gd name="connsiteY17" fmla="*/ 1492898 h 1492983"/>
              <a:gd name="connsiteX18" fmla="*/ 378020 w 1451040"/>
              <a:gd name="connsiteY18" fmla="*/ 1483567 h 1492983"/>
              <a:gd name="connsiteX19" fmla="*/ 424673 w 1451040"/>
              <a:gd name="connsiteY19" fmla="*/ 1464906 h 1492983"/>
              <a:gd name="connsiteX20" fmla="*/ 452665 w 1451040"/>
              <a:gd name="connsiteY20" fmla="*/ 1455576 h 1492983"/>
              <a:gd name="connsiteX21" fmla="*/ 471326 w 1451040"/>
              <a:gd name="connsiteY21" fmla="*/ 1436914 h 1492983"/>
              <a:gd name="connsiteX22" fmla="*/ 508648 w 1451040"/>
              <a:gd name="connsiteY22" fmla="*/ 1408923 h 1492983"/>
              <a:gd name="connsiteX23" fmla="*/ 755839 w 1451040"/>
              <a:gd name="connsiteY23" fmla="*/ 1366443 h 1492983"/>
              <a:gd name="connsiteX24" fmla="*/ 995107 w 1451040"/>
              <a:gd name="connsiteY24" fmla="*/ 1390261 h 1492983"/>
              <a:gd name="connsiteX25" fmla="*/ 1160807 w 1451040"/>
              <a:gd name="connsiteY25" fmla="*/ 1431898 h 1492983"/>
              <a:gd name="connsiteX26" fmla="*/ 1335321 w 1451040"/>
              <a:gd name="connsiteY26" fmla="*/ 1436070 h 1492983"/>
              <a:gd name="connsiteX27" fmla="*/ 1423048 w 1451040"/>
              <a:gd name="connsiteY27" fmla="*/ 1324947 h 1492983"/>
              <a:gd name="connsiteX28" fmla="*/ 1451040 w 1451040"/>
              <a:gd name="connsiteY28" fmla="*/ 1259633 h 1492983"/>
              <a:gd name="connsiteX29" fmla="*/ 1441709 w 1451040"/>
              <a:gd name="connsiteY29" fmla="*/ 1147665 h 1492983"/>
              <a:gd name="connsiteX30" fmla="*/ 1404387 w 1451040"/>
              <a:gd name="connsiteY30" fmla="*/ 1054359 h 1492983"/>
              <a:gd name="connsiteX31" fmla="*/ 1357734 w 1451040"/>
              <a:gd name="connsiteY31" fmla="*/ 998376 h 1492983"/>
              <a:gd name="connsiteX32" fmla="*/ 1320411 w 1451040"/>
              <a:gd name="connsiteY32" fmla="*/ 923731 h 1492983"/>
              <a:gd name="connsiteX33" fmla="*/ 1186173 w 1451040"/>
              <a:gd name="connsiteY33" fmla="*/ 704532 h 1492983"/>
              <a:gd name="connsiteX34" fmla="*/ 1022536 w 1451040"/>
              <a:gd name="connsiteY34" fmla="*/ 493819 h 1492983"/>
              <a:gd name="connsiteX35" fmla="*/ 985495 w 1451040"/>
              <a:gd name="connsiteY35" fmla="*/ 354845 h 1492983"/>
              <a:gd name="connsiteX36" fmla="*/ 966270 w 1451040"/>
              <a:gd name="connsiteY36" fmla="*/ 195943 h 1492983"/>
              <a:gd name="connsiteX37" fmla="*/ 956518 w 1451040"/>
              <a:gd name="connsiteY37" fmla="*/ 102637 h 1492983"/>
              <a:gd name="connsiteX38" fmla="*/ 956518 w 1451040"/>
              <a:gd name="connsiteY38" fmla="*/ 0 h 1492983"/>
              <a:gd name="connsiteX0" fmla="*/ 322036 w 1451040"/>
              <a:gd name="connsiteY0" fmla="*/ 298580 h 1492983"/>
              <a:gd name="connsiteX1" fmla="*/ 317582 w 1451040"/>
              <a:gd name="connsiteY1" fmla="*/ 386447 h 1492983"/>
              <a:gd name="connsiteX2" fmla="*/ 266052 w 1451040"/>
              <a:gd name="connsiteY2" fmla="*/ 587829 h 1492983"/>
              <a:gd name="connsiteX3" fmla="*/ 247391 w 1451040"/>
              <a:gd name="connsiteY3" fmla="*/ 615820 h 1492983"/>
              <a:gd name="connsiteX4" fmla="*/ 238060 w 1451040"/>
              <a:gd name="connsiteY4" fmla="*/ 699796 h 1492983"/>
              <a:gd name="connsiteX5" fmla="*/ 210069 w 1451040"/>
              <a:gd name="connsiteY5" fmla="*/ 737118 h 1492983"/>
              <a:gd name="connsiteX6" fmla="*/ 88771 w 1451040"/>
              <a:gd name="connsiteY6" fmla="*/ 942392 h 1492983"/>
              <a:gd name="connsiteX7" fmla="*/ 70109 w 1451040"/>
              <a:gd name="connsiteY7" fmla="*/ 970384 h 1492983"/>
              <a:gd name="connsiteX8" fmla="*/ 60779 w 1451040"/>
              <a:gd name="connsiteY8" fmla="*/ 1017037 h 1492983"/>
              <a:gd name="connsiteX9" fmla="*/ 42118 w 1451040"/>
              <a:gd name="connsiteY9" fmla="*/ 1073020 h 1492983"/>
              <a:gd name="connsiteX10" fmla="*/ 32787 w 1451040"/>
              <a:gd name="connsiteY10" fmla="*/ 1119674 h 1492983"/>
              <a:gd name="connsiteX11" fmla="*/ 14126 w 1451040"/>
              <a:gd name="connsiteY11" fmla="*/ 1175657 h 1492983"/>
              <a:gd name="connsiteX12" fmla="*/ 9531 w 1451040"/>
              <a:gd name="connsiteY12" fmla="*/ 1316179 h 1492983"/>
              <a:gd name="connsiteX13" fmla="*/ 70109 w 1451040"/>
              <a:gd name="connsiteY13" fmla="*/ 1408923 h 1492983"/>
              <a:gd name="connsiteX14" fmla="*/ 116763 w 1451040"/>
              <a:gd name="connsiteY14" fmla="*/ 1436914 h 1492983"/>
              <a:gd name="connsiteX15" fmla="*/ 135424 w 1451040"/>
              <a:gd name="connsiteY15" fmla="*/ 1455576 h 1492983"/>
              <a:gd name="connsiteX16" fmla="*/ 210912 w 1451040"/>
              <a:gd name="connsiteY16" fmla="*/ 1478972 h 1492983"/>
              <a:gd name="connsiteX17" fmla="*/ 303375 w 1451040"/>
              <a:gd name="connsiteY17" fmla="*/ 1492898 h 1492983"/>
              <a:gd name="connsiteX18" fmla="*/ 378020 w 1451040"/>
              <a:gd name="connsiteY18" fmla="*/ 1483567 h 1492983"/>
              <a:gd name="connsiteX19" fmla="*/ 424673 w 1451040"/>
              <a:gd name="connsiteY19" fmla="*/ 1464906 h 1492983"/>
              <a:gd name="connsiteX20" fmla="*/ 452665 w 1451040"/>
              <a:gd name="connsiteY20" fmla="*/ 1455576 h 1492983"/>
              <a:gd name="connsiteX21" fmla="*/ 471326 w 1451040"/>
              <a:gd name="connsiteY21" fmla="*/ 1436914 h 1492983"/>
              <a:gd name="connsiteX22" fmla="*/ 508648 w 1451040"/>
              <a:gd name="connsiteY22" fmla="*/ 1408923 h 1492983"/>
              <a:gd name="connsiteX23" fmla="*/ 755839 w 1451040"/>
              <a:gd name="connsiteY23" fmla="*/ 1366443 h 1492983"/>
              <a:gd name="connsiteX24" fmla="*/ 995107 w 1451040"/>
              <a:gd name="connsiteY24" fmla="*/ 1390261 h 1492983"/>
              <a:gd name="connsiteX25" fmla="*/ 1160807 w 1451040"/>
              <a:gd name="connsiteY25" fmla="*/ 1431898 h 1492983"/>
              <a:gd name="connsiteX26" fmla="*/ 1335321 w 1451040"/>
              <a:gd name="connsiteY26" fmla="*/ 1436070 h 1492983"/>
              <a:gd name="connsiteX27" fmla="*/ 1423048 w 1451040"/>
              <a:gd name="connsiteY27" fmla="*/ 1324947 h 1492983"/>
              <a:gd name="connsiteX28" fmla="*/ 1451040 w 1451040"/>
              <a:gd name="connsiteY28" fmla="*/ 1259633 h 1492983"/>
              <a:gd name="connsiteX29" fmla="*/ 1441709 w 1451040"/>
              <a:gd name="connsiteY29" fmla="*/ 1147665 h 1492983"/>
              <a:gd name="connsiteX30" fmla="*/ 1404387 w 1451040"/>
              <a:gd name="connsiteY30" fmla="*/ 1054359 h 1492983"/>
              <a:gd name="connsiteX31" fmla="*/ 1320411 w 1451040"/>
              <a:gd name="connsiteY31" fmla="*/ 923731 h 1492983"/>
              <a:gd name="connsiteX32" fmla="*/ 1186173 w 1451040"/>
              <a:gd name="connsiteY32" fmla="*/ 704532 h 1492983"/>
              <a:gd name="connsiteX33" fmla="*/ 1022536 w 1451040"/>
              <a:gd name="connsiteY33" fmla="*/ 493819 h 1492983"/>
              <a:gd name="connsiteX34" fmla="*/ 985495 w 1451040"/>
              <a:gd name="connsiteY34" fmla="*/ 354845 h 1492983"/>
              <a:gd name="connsiteX35" fmla="*/ 966270 w 1451040"/>
              <a:gd name="connsiteY35" fmla="*/ 195943 h 1492983"/>
              <a:gd name="connsiteX36" fmla="*/ 956518 w 1451040"/>
              <a:gd name="connsiteY36" fmla="*/ 102637 h 1492983"/>
              <a:gd name="connsiteX37" fmla="*/ 956518 w 1451040"/>
              <a:gd name="connsiteY37" fmla="*/ 0 h 1492983"/>
              <a:gd name="connsiteX0" fmla="*/ 322036 w 1451040"/>
              <a:gd name="connsiteY0" fmla="*/ 298580 h 1492983"/>
              <a:gd name="connsiteX1" fmla="*/ 317582 w 1451040"/>
              <a:gd name="connsiteY1" fmla="*/ 386447 h 1492983"/>
              <a:gd name="connsiteX2" fmla="*/ 266052 w 1451040"/>
              <a:gd name="connsiteY2" fmla="*/ 587829 h 1492983"/>
              <a:gd name="connsiteX3" fmla="*/ 238060 w 1451040"/>
              <a:gd name="connsiteY3" fmla="*/ 699796 h 1492983"/>
              <a:gd name="connsiteX4" fmla="*/ 210069 w 1451040"/>
              <a:gd name="connsiteY4" fmla="*/ 737118 h 1492983"/>
              <a:gd name="connsiteX5" fmla="*/ 88771 w 1451040"/>
              <a:gd name="connsiteY5" fmla="*/ 942392 h 1492983"/>
              <a:gd name="connsiteX6" fmla="*/ 70109 w 1451040"/>
              <a:gd name="connsiteY6" fmla="*/ 970384 h 1492983"/>
              <a:gd name="connsiteX7" fmla="*/ 60779 w 1451040"/>
              <a:gd name="connsiteY7" fmla="*/ 1017037 h 1492983"/>
              <a:gd name="connsiteX8" fmla="*/ 42118 w 1451040"/>
              <a:gd name="connsiteY8" fmla="*/ 1073020 h 1492983"/>
              <a:gd name="connsiteX9" fmla="*/ 32787 w 1451040"/>
              <a:gd name="connsiteY9" fmla="*/ 1119674 h 1492983"/>
              <a:gd name="connsiteX10" fmla="*/ 14126 w 1451040"/>
              <a:gd name="connsiteY10" fmla="*/ 1175657 h 1492983"/>
              <a:gd name="connsiteX11" fmla="*/ 9531 w 1451040"/>
              <a:gd name="connsiteY11" fmla="*/ 1316179 h 1492983"/>
              <a:gd name="connsiteX12" fmla="*/ 70109 w 1451040"/>
              <a:gd name="connsiteY12" fmla="*/ 1408923 h 1492983"/>
              <a:gd name="connsiteX13" fmla="*/ 116763 w 1451040"/>
              <a:gd name="connsiteY13" fmla="*/ 1436914 h 1492983"/>
              <a:gd name="connsiteX14" fmla="*/ 135424 w 1451040"/>
              <a:gd name="connsiteY14" fmla="*/ 1455576 h 1492983"/>
              <a:gd name="connsiteX15" fmla="*/ 210912 w 1451040"/>
              <a:gd name="connsiteY15" fmla="*/ 1478972 h 1492983"/>
              <a:gd name="connsiteX16" fmla="*/ 303375 w 1451040"/>
              <a:gd name="connsiteY16" fmla="*/ 1492898 h 1492983"/>
              <a:gd name="connsiteX17" fmla="*/ 378020 w 1451040"/>
              <a:gd name="connsiteY17" fmla="*/ 1483567 h 1492983"/>
              <a:gd name="connsiteX18" fmla="*/ 424673 w 1451040"/>
              <a:gd name="connsiteY18" fmla="*/ 1464906 h 1492983"/>
              <a:gd name="connsiteX19" fmla="*/ 452665 w 1451040"/>
              <a:gd name="connsiteY19" fmla="*/ 1455576 h 1492983"/>
              <a:gd name="connsiteX20" fmla="*/ 471326 w 1451040"/>
              <a:gd name="connsiteY20" fmla="*/ 1436914 h 1492983"/>
              <a:gd name="connsiteX21" fmla="*/ 508648 w 1451040"/>
              <a:gd name="connsiteY21" fmla="*/ 1408923 h 1492983"/>
              <a:gd name="connsiteX22" fmla="*/ 755839 w 1451040"/>
              <a:gd name="connsiteY22" fmla="*/ 1366443 h 1492983"/>
              <a:gd name="connsiteX23" fmla="*/ 995107 w 1451040"/>
              <a:gd name="connsiteY23" fmla="*/ 1390261 h 1492983"/>
              <a:gd name="connsiteX24" fmla="*/ 1160807 w 1451040"/>
              <a:gd name="connsiteY24" fmla="*/ 1431898 h 1492983"/>
              <a:gd name="connsiteX25" fmla="*/ 1335321 w 1451040"/>
              <a:gd name="connsiteY25" fmla="*/ 1436070 h 1492983"/>
              <a:gd name="connsiteX26" fmla="*/ 1423048 w 1451040"/>
              <a:gd name="connsiteY26" fmla="*/ 1324947 h 1492983"/>
              <a:gd name="connsiteX27" fmla="*/ 1451040 w 1451040"/>
              <a:gd name="connsiteY27" fmla="*/ 1259633 h 1492983"/>
              <a:gd name="connsiteX28" fmla="*/ 1441709 w 1451040"/>
              <a:gd name="connsiteY28" fmla="*/ 1147665 h 1492983"/>
              <a:gd name="connsiteX29" fmla="*/ 1404387 w 1451040"/>
              <a:gd name="connsiteY29" fmla="*/ 1054359 h 1492983"/>
              <a:gd name="connsiteX30" fmla="*/ 1320411 w 1451040"/>
              <a:gd name="connsiteY30" fmla="*/ 923731 h 1492983"/>
              <a:gd name="connsiteX31" fmla="*/ 1186173 w 1451040"/>
              <a:gd name="connsiteY31" fmla="*/ 704532 h 1492983"/>
              <a:gd name="connsiteX32" fmla="*/ 1022536 w 1451040"/>
              <a:gd name="connsiteY32" fmla="*/ 493819 h 1492983"/>
              <a:gd name="connsiteX33" fmla="*/ 985495 w 1451040"/>
              <a:gd name="connsiteY33" fmla="*/ 354845 h 1492983"/>
              <a:gd name="connsiteX34" fmla="*/ 966270 w 1451040"/>
              <a:gd name="connsiteY34" fmla="*/ 195943 h 1492983"/>
              <a:gd name="connsiteX35" fmla="*/ 956518 w 1451040"/>
              <a:gd name="connsiteY35" fmla="*/ 102637 h 1492983"/>
              <a:gd name="connsiteX36" fmla="*/ 956518 w 1451040"/>
              <a:gd name="connsiteY36" fmla="*/ 0 h 1492983"/>
              <a:gd name="connsiteX0" fmla="*/ 322036 w 1451040"/>
              <a:gd name="connsiteY0" fmla="*/ 298580 h 1492983"/>
              <a:gd name="connsiteX1" fmla="*/ 317582 w 1451040"/>
              <a:gd name="connsiteY1" fmla="*/ 386447 h 1492983"/>
              <a:gd name="connsiteX2" fmla="*/ 266052 w 1451040"/>
              <a:gd name="connsiteY2" fmla="*/ 587829 h 1492983"/>
              <a:gd name="connsiteX3" fmla="*/ 210069 w 1451040"/>
              <a:gd name="connsiteY3" fmla="*/ 737118 h 1492983"/>
              <a:gd name="connsiteX4" fmla="*/ 88771 w 1451040"/>
              <a:gd name="connsiteY4" fmla="*/ 942392 h 1492983"/>
              <a:gd name="connsiteX5" fmla="*/ 70109 w 1451040"/>
              <a:gd name="connsiteY5" fmla="*/ 970384 h 1492983"/>
              <a:gd name="connsiteX6" fmla="*/ 60779 w 1451040"/>
              <a:gd name="connsiteY6" fmla="*/ 1017037 h 1492983"/>
              <a:gd name="connsiteX7" fmla="*/ 42118 w 1451040"/>
              <a:gd name="connsiteY7" fmla="*/ 1073020 h 1492983"/>
              <a:gd name="connsiteX8" fmla="*/ 32787 w 1451040"/>
              <a:gd name="connsiteY8" fmla="*/ 1119674 h 1492983"/>
              <a:gd name="connsiteX9" fmla="*/ 14126 w 1451040"/>
              <a:gd name="connsiteY9" fmla="*/ 1175657 h 1492983"/>
              <a:gd name="connsiteX10" fmla="*/ 9531 w 1451040"/>
              <a:gd name="connsiteY10" fmla="*/ 1316179 h 1492983"/>
              <a:gd name="connsiteX11" fmla="*/ 70109 w 1451040"/>
              <a:gd name="connsiteY11" fmla="*/ 1408923 h 1492983"/>
              <a:gd name="connsiteX12" fmla="*/ 116763 w 1451040"/>
              <a:gd name="connsiteY12" fmla="*/ 1436914 h 1492983"/>
              <a:gd name="connsiteX13" fmla="*/ 135424 w 1451040"/>
              <a:gd name="connsiteY13" fmla="*/ 1455576 h 1492983"/>
              <a:gd name="connsiteX14" fmla="*/ 210912 w 1451040"/>
              <a:gd name="connsiteY14" fmla="*/ 1478972 h 1492983"/>
              <a:gd name="connsiteX15" fmla="*/ 303375 w 1451040"/>
              <a:gd name="connsiteY15" fmla="*/ 1492898 h 1492983"/>
              <a:gd name="connsiteX16" fmla="*/ 378020 w 1451040"/>
              <a:gd name="connsiteY16" fmla="*/ 1483567 h 1492983"/>
              <a:gd name="connsiteX17" fmla="*/ 424673 w 1451040"/>
              <a:gd name="connsiteY17" fmla="*/ 1464906 h 1492983"/>
              <a:gd name="connsiteX18" fmla="*/ 452665 w 1451040"/>
              <a:gd name="connsiteY18" fmla="*/ 1455576 h 1492983"/>
              <a:gd name="connsiteX19" fmla="*/ 471326 w 1451040"/>
              <a:gd name="connsiteY19" fmla="*/ 1436914 h 1492983"/>
              <a:gd name="connsiteX20" fmla="*/ 508648 w 1451040"/>
              <a:gd name="connsiteY20" fmla="*/ 1408923 h 1492983"/>
              <a:gd name="connsiteX21" fmla="*/ 755839 w 1451040"/>
              <a:gd name="connsiteY21" fmla="*/ 1366443 h 1492983"/>
              <a:gd name="connsiteX22" fmla="*/ 995107 w 1451040"/>
              <a:gd name="connsiteY22" fmla="*/ 1390261 h 1492983"/>
              <a:gd name="connsiteX23" fmla="*/ 1160807 w 1451040"/>
              <a:gd name="connsiteY23" fmla="*/ 1431898 h 1492983"/>
              <a:gd name="connsiteX24" fmla="*/ 1335321 w 1451040"/>
              <a:gd name="connsiteY24" fmla="*/ 1436070 h 1492983"/>
              <a:gd name="connsiteX25" fmla="*/ 1423048 w 1451040"/>
              <a:gd name="connsiteY25" fmla="*/ 1324947 h 1492983"/>
              <a:gd name="connsiteX26" fmla="*/ 1451040 w 1451040"/>
              <a:gd name="connsiteY26" fmla="*/ 1259633 h 1492983"/>
              <a:gd name="connsiteX27" fmla="*/ 1441709 w 1451040"/>
              <a:gd name="connsiteY27" fmla="*/ 1147665 h 1492983"/>
              <a:gd name="connsiteX28" fmla="*/ 1404387 w 1451040"/>
              <a:gd name="connsiteY28" fmla="*/ 1054359 h 1492983"/>
              <a:gd name="connsiteX29" fmla="*/ 1320411 w 1451040"/>
              <a:gd name="connsiteY29" fmla="*/ 923731 h 1492983"/>
              <a:gd name="connsiteX30" fmla="*/ 1186173 w 1451040"/>
              <a:gd name="connsiteY30" fmla="*/ 704532 h 1492983"/>
              <a:gd name="connsiteX31" fmla="*/ 1022536 w 1451040"/>
              <a:gd name="connsiteY31" fmla="*/ 493819 h 1492983"/>
              <a:gd name="connsiteX32" fmla="*/ 985495 w 1451040"/>
              <a:gd name="connsiteY32" fmla="*/ 354845 h 1492983"/>
              <a:gd name="connsiteX33" fmla="*/ 966270 w 1451040"/>
              <a:gd name="connsiteY33" fmla="*/ 195943 h 1492983"/>
              <a:gd name="connsiteX34" fmla="*/ 956518 w 1451040"/>
              <a:gd name="connsiteY34" fmla="*/ 102637 h 1492983"/>
              <a:gd name="connsiteX35" fmla="*/ 956518 w 1451040"/>
              <a:gd name="connsiteY35" fmla="*/ 0 h 1492983"/>
              <a:gd name="connsiteX0" fmla="*/ 322036 w 1451040"/>
              <a:gd name="connsiteY0" fmla="*/ 298580 h 1492983"/>
              <a:gd name="connsiteX1" fmla="*/ 317582 w 1451040"/>
              <a:gd name="connsiteY1" fmla="*/ 386447 h 1492983"/>
              <a:gd name="connsiteX2" fmla="*/ 266052 w 1451040"/>
              <a:gd name="connsiteY2" fmla="*/ 587829 h 1492983"/>
              <a:gd name="connsiteX3" fmla="*/ 210069 w 1451040"/>
              <a:gd name="connsiteY3" fmla="*/ 737118 h 1492983"/>
              <a:gd name="connsiteX4" fmla="*/ 88771 w 1451040"/>
              <a:gd name="connsiteY4" fmla="*/ 942392 h 1492983"/>
              <a:gd name="connsiteX5" fmla="*/ 70109 w 1451040"/>
              <a:gd name="connsiteY5" fmla="*/ 970384 h 1492983"/>
              <a:gd name="connsiteX6" fmla="*/ 60779 w 1451040"/>
              <a:gd name="connsiteY6" fmla="*/ 1017037 h 1492983"/>
              <a:gd name="connsiteX7" fmla="*/ 42118 w 1451040"/>
              <a:gd name="connsiteY7" fmla="*/ 1073020 h 1492983"/>
              <a:gd name="connsiteX8" fmla="*/ 32787 w 1451040"/>
              <a:gd name="connsiteY8" fmla="*/ 1119674 h 1492983"/>
              <a:gd name="connsiteX9" fmla="*/ 14126 w 1451040"/>
              <a:gd name="connsiteY9" fmla="*/ 1175657 h 1492983"/>
              <a:gd name="connsiteX10" fmla="*/ 9531 w 1451040"/>
              <a:gd name="connsiteY10" fmla="*/ 1316179 h 1492983"/>
              <a:gd name="connsiteX11" fmla="*/ 70109 w 1451040"/>
              <a:gd name="connsiteY11" fmla="*/ 1408923 h 1492983"/>
              <a:gd name="connsiteX12" fmla="*/ 116763 w 1451040"/>
              <a:gd name="connsiteY12" fmla="*/ 1436914 h 1492983"/>
              <a:gd name="connsiteX13" fmla="*/ 135424 w 1451040"/>
              <a:gd name="connsiteY13" fmla="*/ 1455576 h 1492983"/>
              <a:gd name="connsiteX14" fmla="*/ 210912 w 1451040"/>
              <a:gd name="connsiteY14" fmla="*/ 1478972 h 1492983"/>
              <a:gd name="connsiteX15" fmla="*/ 303375 w 1451040"/>
              <a:gd name="connsiteY15" fmla="*/ 1492898 h 1492983"/>
              <a:gd name="connsiteX16" fmla="*/ 378020 w 1451040"/>
              <a:gd name="connsiteY16" fmla="*/ 1483567 h 1492983"/>
              <a:gd name="connsiteX17" fmla="*/ 424673 w 1451040"/>
              <a:gd name="connsiteY17" fmla="*/ 1464906 h 1492983"/>
              <a:gd name="connsiteX18" fmla="*/ 452665 w 1451040"/>
              <a:gd name="connsiteY18" fmla="*/ 1455576 h 1492983"/>
              <a:gd name="connsiteX19" fmla="*/ 471326 w 1451040"/>
              <a:gd name="connsiteY19" fmla="*/ 1436914 h 1492983"/>
              <a:gd name="connsiteX20" fmla="*/ 508648 w 1451040"/>
              <a:gd name="connsiteY20" fmla="*/ 1408923 h 1492983"/>
              <a:gd name="connsiteX21" fmla="*/ 755839 w 1451040"/>
              <a:gd name="connsiteY21" fmla="*/ 1366443 h 1492983"/>
              <a:gd name="connsiteX22" fmla="*/ 995107 w 1451040"/>
              <a:gd name="connsiteY22" fmla="*/ 1390261 h 1492983"/>
              <a:gd name="connsiteX23" fmla="*/ 1160807 w 1451040"/>
              <a:gd name="connsiteY23" fmla="*/ 1431898 h 1492983"/>
              <a:gd name="connsiteX24" fmla="*/ 1335321 w 1451040"/>
              <a:gd name="connsiteY24" fmla="*/ 1436070 h 1492983"/>
              <a:gd name="connsiteX25" fmla="*/ 1423048 w 1451040"/>
              <a:gd name="connsiteY25" fmla="*/ 1324947 h 1492983"/>
              <a:gd name="connsiteX26" fmla="*/ 1451040 w 1451040"/>
              <a:gd name="connsiteY26" fmla="*/ 1259633 h 1492983"/>
              <a:gd name="connsiteX27" fmla="*/ 1441709 w 1451040"/>
              <a:gd name="connsiteY27" fmla="*/ 1147665 h 1492983"/>
              <a:gd name="connsiteX28" fmla="*/ 1404387 w 1451040"/>
              <a:gd name="connsiteY28" fmla="*/ 1054359 h 1492983"/>
              <a:gd name="connsiteX29" fmla="*/ 1320411 w 1451040"/>
              <a:gd name="connsiteY29" fmla="*/ 923731 h 1492983"/>
              <a:gd name="connsiteX30" fmla="*/ 1186173 w 1451040"/>
              <a:gd name="connsiteY30" fmla="*/ 704532 h 1492983"/>
              <a:gd name="connsiteX31" fmla="*/ 1063890 w 1451040"/>
              <a:gd name="connsiteY31" fmla="*/ 558149 h 1492983"/>
              <a:gd name="connsiteX32" fmla="*/ 985495 w 1451040"/>
              <a:gd name="connsiteY32" fmla="*/ 354845 h 1492983"/>
              <a:gd name="connsiteX33" fmla="*/ 966270 w 1451040"/>
              <a:gd name="connsiteY33" fmla="*/ 195943 h 1492983"/>
              <a:gd name="connsiteX34" fmla="*/ 956518 w 1451040"/>
              <a:gd name="connsiteY34" fmla="*/ 102637 h 1492983"/>
              <a:gd name="connsiteX35" fmla="*/ 956518 w 1451040"/>
              <a:gd name="connsiteY35" fmla="*/ 0 h 1492983"/>
              <a:gd name="connsiteX0" fmla="*/ 322036 w 1451040"/>
              <a:gd name="connsiteY0" fmla="*/ 298580 h 1492983"/>
              <a:gd name="connsiteX1" fmla="*/ 317582 w 1451040"/>
              <a:gd name="connsiteY1" fmla="*/ 386447 h 1492983"/>
              <a:gd name="connsiteX2" fmla="*/ 266052 w 1451040"/>
              <a:gd name="connsiteY2" fmla="*/ 587829 h 1492983"/>
              <a:gd name="connsiteX3" fmla="*/ 210069 w 1451040"/>
              <a:gd name="connsiteY3" fmla="*/ 737118 h 1492983"/>
              <a:gd name="connsiteX4" fmla="*/ 88771 w 1451040"/>
              <a:gd name="connsiteY4" fmla="*/ 942392 h 1492983"/>
              <a:gd name="connsiteX5" fmla="*/ 70109 w 1451040"/>
              <a:gd name="connsiteY5" fmla="*/ 970384 h 1492983"/>
              <a:gd name="connsiteX6" fmla="*/ 60779 w 1451040"/>
              <a:gd name="connsiteY6" fmla="*/ 1017037 h 1492983"/>
              <a:gd name="connsiteX7" fmla="*/ 42118 w 1451040"/>
              <a:gd name="connsiteY7" fmla="*/ 1073020 h 1492983"/>
              <a:gd name="connsiteX8" fmla="*/ 32787 w 1451040"/>
              <a:gd name="connsiteY8" fmla="*/ 1119674 h 1492983"/>
              <a:gd name="connsiteX9" fmla="*/ 14126 w 1451040"/>
              <a:gd name="connsiteY9" fmla="*/ 1175657 h 1492983"/>
              <a:gd name="connsiteX10" fmla="*/ 9531 w 1451040"/>
              <a:gd name="connsiteY10" fmla="*/ 1316179 h 1492983"/>
              <a:gd name="connsiteX11" fmla="*/ 70109 w 1451040"/>
              <a:gd name="connsiteY11" fmla="*/ 1408923 h 1492983"/>
              <a:gd name="connsiteX12" fmla="*/ 116763 w 1451040"/>
              <a:gd name="connsiteY12" fmla="*/ 1436914 h 1492983"/>
              <a:gd name="connsiteX13" fmla="*/ 135424 w 1451040"/>
              <a:gd name="connsiteY13" fmla="*/ 1455576 h 1492983"/>
              <a:gd name="connsiteX14" fmla="*/ 210912 w 1451040"/>
              <a:gd name="connsiteY14" fmla="*/ 1478972 h 1492983"/>
              <a:gd name="connsiteX15" fmla="*/ 303375 w 1451040"/>
              <a:gd name="connsiteY15" fmla="*/ 1492898 h 1492983"/>
              <a:gd name="connsiteX16" fmla="*/ 378020 w 1451040"/>
              <a:gd name="connsiteY16" fmla="*/ 1483567 h 1492983"/>
              <a:gd name="connsiteX17" fmla="*/ 424673 w 1451040"/>
              <a:gd name="connsiteY17" fmla="*/ 1464906 h 1492983"/>
              <a:gd name="connsiteX18" fmla="*/ 452665 w 1451040"/>
              <a:gd name="connsiteY18" fmla="*/ 1455576 h 1492983"/>
              <a:gd name="connsiteX19" fmla="*/ 471326 w 1451040"/>
              <a:gd name="connsiteY19" fmla="*/ 1436914 h 1492983"/>
              <a:gd name="connsiteX20" fmla="*/ 508648 w 1451040"/>
              <a:gd name="connsiteY20" fmla="*/ 1408923 h 1492983"/>
              <a:gd name="connsiteX21" fmla="*/ 755839 w 1451040"/>
              <a:gd name="connsiteY21" fmla="*/ 1366443 h 1492983"/>
              <a:gd name="connsiteX22" fmla="*/ 995107 w 1451040"/>
              <a:gd name="connsiteY22" fmla="*/ 1390261 h 1492983"/>
              <a:gd name="connsiteX23" fmla="*/ 1160807 w 1451040"/>
              <a:gd name="connsiteY23" fmla="*/ 1431898 h 1492983"/>
              <a:gd name="connsiteX24" fmla="*/ 1335321 w 1451040"/>
              <a:gd name="connsiteY24" fmla="*/ 1436070 h 1492983"/>
              <a:gd name="connsiteX25" fmla="*/ 1423048 w 1451040"/>
              <a:gd name="connsiteY25" fmla="*/ 1324947 h 1492983"/>
              <a:gd name="connsiteX26" fmla="*/ 1451040 w 1451040"/>
              <a:gd name="connsiteY26" fmla="*/ 1259633 h 1492983"/>
              <a:gd name="connsiteX27" fmla="*/ 1441709 w 1451040"/>
              <a:gd name="connsiteY27" fmla="*/ 1147665 h 1492983"/>
              <a:gd name="connsiteX28" fmla="*/ 1404387 w 1451040"/>
              <a:gd name="connsiteY28" fmla="*/ 1054359 h 1492983"/>
              <a:gd name="connsiteX29" fmla="*/ 1320411 w 1451040"/>
              <a:gd name="connsiteY29" fmla="*/ 923731 h 1492983"/>
              <a:gd name="connsiteX30" fmla="*/ 1063890 w 1451040"/>
              <a:gd name="connsiteY30" fmla="*/ 558149 h 1492983"/>
              <a:gd name="connsiteX31" fmla="*/ 985495 w 1451040"/>
              <a:gd name="connsiteY31" fmla="*/ 354845 h 1492983"/>
              <a:gd name="connsiteX32" fmla="*/ 966270 w 1451040"/>
              <a:gd name="connsiteY32" fmla="*/ 195943 h 1492983"/>
              <a:gd name="connsiteX33" fmla="*/ 956518 w 1451040"/>
              <a:gd name="connsiteY33" fmla="*/ 102637 h 1492983"/>
              <a:gd name="connsiteX34" fmla="*/ 956518 w 1451040"/>
              <a:gd name="connsiteY34" fmla="*/ 0 h 1492983"/>
              <a:gd name="connsiteX0" fmla="*/ 322036 w 1451040"/>
              <a:gd name="connsiteY0" fmla="*/ 298580 h 1492983"/>
              <a:gd name="connsiteX1" fmla="*/ 317582 w 1451040"/>
              <a:gd name="connsiteY1" fmla="*/ 386447 h 1492983"/>
              <a:gd name="connsiteX2" fmla="*/ 266052 w 1451040"/>
              <a:gd name="connsiteY2" fmla="*/ 587829 h 1492983"/>
              <a:gd name="connsiteX3" fmla="*/ 210069 w 1451040"/>
              <a:gd name="connsiteY3" fmla="*/ 737118 h 1492983"/>
              <a:gd name="connsiteX4" fmla="*/ 88771 w 1451040"/>
              <a:gd name="connsiteY4" fmla="*/ 942392 h 1492983"/>
              <a:gd name="connsiteX5" fmla="*/ 60779 w 1451040"/>
              <a:gd name="connsiteY5" fmla="*/ 1017037 h 1492983"/>
              <a:gd name="connsiteX6" fmla="*/ 42118 w 1451040"/>
              <a:gd name="connsiteY6" fmla="*/ 1073020 h 1492983"/>
              <a:gd name="connsiteX7" fmla="*/ 32787 w 1451040"/>
              <a:gd name="connsiteY7" fmla="*/ 1119674 h 1492983"/>
              <a:gd name="connsiteX8" fmla="*/ 14126 w 1451040"/>
              <a:gd name="connsiteY8" fmla="*/ 1175657 h 1492983"/>
              <a:gd name="connsiteX9" fmla="*/ 9531 w 1451040"/>
              <a:gd name="connsiteY9" fmla="*/ 1316179 h 1492983"/>
              <a:gd name="connsiteX10" fmla="*/ 70109 w 1451040"/>
              <a:gd name="connsiteY10" fmla="*/ 1408923 h 1492983"/>
              <a:gd name="connsiteX11" fmla="*/ 116763 w 1451040"/>
              <a:gd name="connsiteY11" fmla="*/ 1436914 h 1492983"/>
              <a:gd name="connsiteX12" fmla="*/ 135424 w 1451040"/>
              <a:gd name="connsiteY12" fmla="*/ 1455576 h 1492983"/>
              <a:gd name="connsiteX13" fmla="*/ 210912 w 1451040"/>
              <a:gd name="connsiteY13" fmla="*/ 1478972 h 1492983"/>
              <a:gd name="connsiteX14" fmla="*/ 303375 w 1451040"/>
              <a:gd name="connsiteY14" fmla="*/ 1492898 h 1492983"/>
              <a:gd name="connsiteX15" fmla="*/ 378020 w 1451040"/>
              <a:gd name="connsiteY15" fmla="*/ 1483567 h 1492983"/>
              <a:gd name="connsiteX16" fmla="*/ 424673 w 1451040"/>
              <a:gd name="connsiteY16" fmla="*/ 1464906 h 1492983"/>
              <a:gd name="connsiteX17" fmla="*/ 452665 w 1451040"/>
              <a:gd name="connsiteY17" fmla="*/ 1455576 h 1492983"/>
              <a:gd name="connsiteX18" fmla="*/ 471326 w 1451040"/>
              <a:gd name="connsiteY18" fmla="*/ 1436914 h 1492983"/>
              <a:gd name="connsiteX19" fmla="*/ 508648 w 1451040"/>
              <a:gd name="connsiteY19" fmla="*/ 1408923 h 1492983"/>
              <a:gd name="connsiteX20" fmla="*/ 755839 w 1451040"/>
              <a:gd name="connsiteY20" fmla="*/ 1366443 h 1492983"/>
              <a:gd name="connsiteX21" fmla="*/ 995107 w 1451040"/>
              <a:gd name="connsiteY21" fmla="*/ 1390261 h 1492983"/>
              <a:gd name="connsiteX22" fmla="*/ 1160807 w 1451040"/>
              <a:gd name="connsiteY22" fmla="*/ 1431898 h 1492983"/>
              <a:gd name="connsiteX23" fmla="*/ 1335321 w 1451040"/>
              <a:gd name="connsiteY23" fmla="*/ 1436070 h 1492983"/>
              <a:gd name="connsiteX24" fmla="*/ 1423048 w 1451040"/>
              <a:gd name="connsiteY24" fmla="*/ 1324947 h 1492983"/>
              <a:gd name="connsiteX25" fmla="*/ 1451040 w 1451040"/>
              <a:gd name="connsiteY25" fmla="*/ 1259633 h 1492983"/>
              <a:gd name="connsiteX26" fmla="*/ 1441709 w 1451040"/>
              <a:gd name="connsiteY26" fmla="*/ 1147665 h 1492983"/>
              <a:gd name="connsiteX27" fmla="*/ 1404387 w 1451040"/>
              <a:gd name="connsiteY27" fmla="*/ 1054359 h 1492983"/>
              <a:gd name="connsiteX28" fmla="*/ 1320411 w 1451040"/>
              <a:gd name="connsiteY28" fmla="*/ 923731 h 1492983"/>
              <a:gd name="connsiteX29" fmla="*/ 1063890 w 1451040"/>
              <a:gd name="connsiteY29" fmla="*/ 558149 h 1492983"/>
              <a:gd name="connsiteX30" fmla="*/ 985495 w 1451040"/>
              <a:gd name="connsiteY30" fmla="*/ 354845 h 1492983"/>
              <a:gd name="connsiteX31" fmla="*/ 966270 w 1451040"/>
              <a:gd name="connsiteY31" fmla="*/ 195943 h 1492983"/>
              <a:gd name="connsiteX32" fmla="*/ 956518 w 1451040"/>
              <a:gd name="connsiteY32" fmla="*/ 102637 h 1492983"/>
              <a:gd name="connsiteX33" fmla="*/ 956518 w 1451040"/>
              <a:gd name="connsiteY33" fmla="*/ 0 h 1492983"/>
              <a:gd name="connsiteX0" fmla="*/ 322036 w 1451040"/>
              <a:gd name="connsiteY0" fmla="*/ 298580 h 1492983"/>
              <a:gd name="connsiteX1" fmla="*/ 317582 w 1451040"/>
              <a:gd name="connsiteY1" fmla="*/ 386447 h 1492983"/>
              <a:gd name="connsiteX2" fmla="*/ 266052 w 1451040"/>
              <a:gd name="connsiteY2" fmla="*/ 587829 h 1492983"/>
              <a:gd name="connsiteX3" fmla="*/ 210069 w 1451040"/>
              <a:gd name="connsiteY3" fmla="*/ 737118 h 1492983"/>
              <a:gd name="connsiteX4" fmla="*/ 88771 w 1451040"/>
              <a:gd name="connsiteY4" fmla="*/ 942392 h 1492983"/>
              <a:gd name="connsiteX5" fmla="*/ 60779 w 1451040"/>
              <a:gd name="connsiteY5" fmla="*/ 1017037 h 1492983"/>
              <a:gd name="connsiteX6" fmla="*/ 42118 w 1451040"/>
              <a:gd name="connsiteY6" fmla="*/ 1073020 h 1492983"/>
              <a:gd name="connsiteX7" fmla="*/ 32787 w 1451040"/>
              <a:gd name="connsiteY7" fmla="*/ 1119674 h 1492983"/>
              <a:gd name="connsiteX8" fmla="*/ 14126 w 1451040"/>
              <a:gd name="connsiteY8" fmla="*/ 1175657 h 1492983"/>
              <a:gd name="connsiteX9" fmla="*/ 9531 w 1451040"/>
              <a:gd name="connsiteY9" fmla="*/ 1316179 h 1492983"/>
              <a:gd name="connsiteX10" fmla="*/ 70109 w 1451040"/>
              <a:gd name="connsiteY10" fmla="*/ 1408923 h 1492983"/>
              <a:gd name="connsiteX11" fmla="*/ 116763 w 1451040"/>
              <a:gd name="connsiteY11" fmla="*/ 1436914 h 1492983"/>
              <a:gd name="connsiteX12" fmla="*/ 135424 w 1451040"/>
              <a:gd name="connsiteY12" fmla="*/ 1455576 h 1492983"/>
              <a:gd name="connsiteX13" fmla="*/ 210912 w 1451040"/>
              <a:gd name="connsiteY13" fmla="*/ 1478972 h 1492983"/>
              <a:gd name="connsiteX14" fmla="*/ 303375 w 1451040"/>
              <a:gd name="connsiteY14" fmla="*/ 1492898 h 1492983"/>
              <a:gd name="connsiteX15" fmla="*/ 378020 w 1451040"/>
              <a:gd name="connsiteY15" fmla="*/ 1483567 h 1492983"/>
              <a:gd name="connsiteX16" fmla="*/ 424673 w 1451040"/>
              <a:gd name="connsiteY16" fmla="*/ 1464906 h 1492983"/>
              <a:gd name="connsiteX17" fmla="*/ 452665 w 1451040"/>
              <a:gd name="connsiteY17" fmla="*/ 1455576 h 1492983"/>
              <a:gd name="connsiteX18" fmla="*/ 508648 w 1451040"/>
              <a:gd name="connsiteY18" fmla="*/ 1408923 h 1492983"/>
              <a:gd name="connsiteX19" fmla="*/ 755839 w 1451040"/>
              <a:gd name="connsiteY19" fmla="*/ 1366443 h 1492983"/>
              <a:gd name="connsiteX20" fmla="*/ 995107 w 1451040"/>
              <a:gd name="connsiteY20" fmla="*/ 1390261 h 1492983"/>
              <a:gd name="connsiteX21" fmla="*/ 1160807 w 1451040"/>
              <a:gd name="connsiteY21" fmla="*/ 1431898 h 1492983"/>
              <a:gd name="connsiteX22" fmla="*/ 1335321 w 1451040"/>
              <a:gd name="connsiteY22" fmla="*/ 1436070 h 1492983"/>
              <a:gd name="connsiteX23" fmla="*/ 1423048 w 1451040"/>
              <a:gd name="connsiteY23" fmla="*/ 1324947 h 1492983"/>
              <a:gd name="connsiteX24" fmla="*/ 1451040 w 1451040"/>
              <a:gd name="connsiteY24" fmla="*/ 1259633 h 1492983"/>
              <a:gd name="connsiteX25" fmla="*/ 1441709 w 1451040"/>
              <a:gd name="connsiteY25" fmla="*/ 1147665 h 1492983"/>
              <a:gd name="connsiteX26" fmla="*/ 1404387 w 1451040"/>
              <a:gd name="connsiteY26" fmla="*/ 1054359 h 1492983"/>
              <a:gd name="connsiteX27" fmla="*/ 1320411 w 1451040"/>
              <a:gd name="connsiteY27" fmla="*/ 923731 h 1492983"/>
              <a:gd name="connsiteX28" fmla="*/ 1063890 w 1451040"/>
              <a:gd name="connsiteY28" fmla="*/ 558149 h 1492983"/>
              <a:gd name="connsiteX29" fmla="*/ 985495 w 1451040"/>
              <a:gd name="connsiteY29" fmla="*/ 354845 h 1492983"/>
              <a:gd name="connsiteX30" fmla="*/ 966270 w 1451040"/>
              <a:gd name="connsiteY30" fmla="*/ 195943 h 1492983"/>
              <a:gd name="connsiteX31" fmla="*/ 956518 w 1451040"/>
              <a:gd name="connsiteY31" fmla="*/ 102637 h 1492983"/>
              <a:gd name="connsiteX32" fmla="*/ 956518 w 1451040"/>
              <a:gd name="connsiteY32" fmla="*/ 0 h 1492983"/>
              <a:gd name="connsiteX0" fmla="*/ 322036 w 1451040"/>
              <a:gd name="connsiteY0" fmla="*/ 298580 h 1492983"/>
              <a:gd name="connsiteX1" fmla="*/ 317582 w 1451040"/>
              <a:gd name="connsiteY1" fmla="*/ 386447 h 1492983"/>
              <a:gd name="connsiteX2" fmla="*/ 266052 w 1451040"/>
              <a:gd name="connsiteY2" fmla="*/ 587829 h 1492983"/>
              <a:gd name="connsiteX3" fmla="*/ 210069 w 1451040"/>
              <a:gd name="connsiteY3" fmla="*/ 737118 h 1492983"/>
              <a:gd name="connsiteX4" fmla="*/ 88771 w 1451040"/>
              <a:gd name="connsiteY4" fmla="*/ 942392 h 1492983"/>
              <a:gd name="connsiteX5" fmla="*/ 60779 w 1451040"/>
              <a:gd name="connsiteY5" fmla="*/ 1017037 h 1492983"/>
              <a:gd name="connsiteX6" fmla="*/ 42118 w 1451040"/>
              <a:gd name="connsiteY6" fmla="*/ 1073020 h 1492983"/>
              <a:gd name="connsiteX7" fmla="*/ 32787 w 1451040"/>
              <a:gd name="connsiteY7" fmla="*/ 1119674 h 1492983"/>
              <a:gd name="connsiteX8" fmla="*/ 14126 w 1451040"/>
              <a:gd name="connsiteY8" fmla="*/ 1175657 h 1492983"/>
              <a:gd name="connsiteX9" fmla="*/ 9531 w 1451040"/>
              <a:gd name="connsiteY9" fmla="*/ 1316179 h 1492983"/>
              <a:gd name="connsiteX10" fmla="*/ 70109 w 1451040"/>
              <a:gd name="connsiteY10" fmla="*/ 1408923 h 1492983"/>
              <a:gd name="connsiteX11" fmla="*/ 116763 w 1451040"/>
              <a:gd name="connsiteY11" fmla="*/ 1436914 h 1492983"/>
              <a:gd name="connsiteX12" fmla="*/ 135424 w 1451040"/>
              <a:gd name="connsiteY12" fmla="*/ 1455576 h 1492983"/>
              <a:gd name="connsiteX13" fmla="*/ 210912 w 1451040"/>
              <a:gd name="connsiteY13" fmla="*/ 1478972 h 1492983"/>
              <a:gd name="connsiteX14" fmla="*/ 303375 w 1451040"/>
              <a:gd name="connsiteY14" fmla="*/ 1492898 h 1492983"/>
              <a:gd name="connsiteX15" fmla="*/ 378020 w 1451040"/>
              <a:gd name="connsiteY15" fmla="*/ 1483567 h 1492983"/>
              <a:gd name="connsiteX16" fmla="*/ 424673 w 1451040"/>
              <a:gd name="connsiteY16" fmla="*/ 1464906 h 1492983"/>
              <a:gd name="connsiteX17" fmla="*/ 508648 w 1451040"/>
              <a:gd name="connsiteY17" fmla="*/ 1408923 h 1492983"/>
              <a:gd name="connsiteX18" fmla="*/ 755839 w 1451040"/>
              <a:gd name="connsiteY18" fmla="*/ 1366443 h 1492983"/>
              <a:gd name="connsiteX19" fmla="*/ 995107 w 1451040"/>
              <a:gd name="connsiteY19" fmla="*/ 1390261 h 1492983"/>
              <a:gd name="connsiteX20" fmla="*/ 1160807 w 1451040"/>
              <a:gd name="connsiteY20" fmla="*/ 1431898 h 1492983"/>
              <a:gd name="connsiteX21" fmla="*/ 1335321 w 1451040"/>
              <a:gd name="connsiteY21" fmla="*/ 1436070 h 1492983"/>
              <a:gd name="connsiteX22" fmla="*/ 1423048 w 1451040"/>
              <a:gd name="connsiteY22" fmla="*/ 1324947 h 1492983"/>
              <a:gd name="connsiteX23" fmla="*/ 1451040 w 1451040"/>
              <a:gd name="connsiteY23" fmla="*/ 1259633 h 1492983"/>
              <a:gd name="connsiteX24" fmla="*/ 1441709 w 1451040"/>
              <a:gd name="connsiteY24" fmla="*/ 1147665 h 1492983"/>
              <a:gd name="connsiteX25" fmla="*/ 1404387 w 1451040"/>
              <a:gd name="connsiteY25" fmla="*/ 1054359 h 1492983"/>
              <a:gd name="connsiteX26" fmla="*/ 1320411 w 1451040"/>
              <a:gd name="connsiteY26" fmla="*/ 923731 h 1492983"/>
              <a:gd name="connsiteX27" fmla="*/ 1063890 w 1451040"/>
              <a:gd name="connsiteY27" fmla="*/ 558149 h 1492983"/>
              <a:gd name="connsiteX28" fmla="*/ 985495 w 1451040"/>
              <a:gd name="connsiteY28" fmla="*/ 354845 h 1492983"/>
              <a:gd name="connsiteX29" fmla="*/ 966270 w 1451040"/>
              <a:gd name="connsiteY29" fmla="*/ 195943 h 1492983"/>
              <a:gd name="connsiteX30" fmla="*/ 956518 w 1451040"/>
              <a:gd name="connsiteY30" fmla="*/ 102637 h 1492983"/>
              <a:gd name="connsiteX31" fmla="*/ 956518 w 1451040"/>
              <a:gd name="connsiteY31" fmla="*/ 0 h 1492983"/>
              <a:gd name="connsiteX0" fmla="*/ 322036 w 1451040"/>
              <a:gd name="connsiteY0" fmla="*/ 298580 h 1492983"/>
              <a:gd name="connsiteX1" fmla="*/ 317582 w 1451040"/>
              <a:gd name="connsiteY1" fmla="*/ 386447 h 1492983"/>
              <a:gd name="connsiteX2" fmla="*/ 266052 w 1451040"/>
              <a:gd name="connsiteY2" fmla="*/ 587829 h 1492983"/>
              <a:gd name="connsiteX3" fmla="*/ 210069 w 1451040"/>
              <a:gd name="connsiteY3" fmla="*/ 737118 h 1492983"/>
              <a:gd name="connsiteX4" fmla="*/ 88771 w 1451040"/>
              <a:gd name="connsiteY4" fmla="*/ 942392 h 1492983"/>
              <a:gd name="connsiteX5" fmla="*/ 60779 w 1451040"/>
              <a:gd name="connsiteY5" fmla="*/ 1017037 h 1492983"/>
              <a:gd name="connsiteX6" fmla="*/ 42118 w 1451040"/>
              <a:gd name="connsiteY6" fmla="*/ 1073020 h 1492983"/>
              <a:gd name="connsiteX7" fmla="*/ 32787 w 1451040"/>
              <a:gd name="connsiteY7" fmla="*/ 1119674 h 1492983"/>
              <a:gd name="connsiteX8" fmla="*/ 14126 w 1451040"/>
              <a:gd name="connsiteY8" fmla="*/ 1175657 h 1492983"/>
              <a:gd name="connsiteX9" fmla="*/ 9531 w 1451040"/>
              <a:gd name="connsiteY9" fmla="*/ 1316179 h 1492983"/>
              <a:gd name="connsiteX10" fmla="*/ 70109 w 1451040"/>
              <a:gd name="connsiteY10" fmla="*/ 1408923 h 1492983"/>
              <a:gd name="connsiteX11" fmla="*/ 116763 w 1451040"/>
              <a:gd name="connsiteY11" fmla="*/ 1436914 h 1492983"/>
              <a:gd name="connsiteX12" fmla="*/ 135424 w 1451040"/>
              <a:gd name="connsiteY12" fmla="*/ 1455576 h 1492983"/>
              <a:gd name="connsiteX13" fmla="*/ 210912 w 1451040"/>
              <a:gd name="connsiteY13" fmla="*/ 1478972 h 1492983"/>
              <a:gd name="connsiteX14" fmla="*/ 303375 w 1451040"/>
              <a:gd name="connsiteY14" fmla="*/ 1492898 h 1492983"/>
              <a:gd name="connsiteX15" fmla="*/ 378020 w 1451040"/>
              <a:gd name="connsiteY15" fmla="*/ 1483567 h 1492983"/>
              <a:gd name="connsiteX16" fmla="*/ 424673 w 1451040"/>
              <a:gd name="connsiteY16" fmla="*/ 1464906 h 1492983"/>
              <a:gd name="connsiteX17" fmla="*/ 531623 w 1451040"/>
              <a:gd name="connsiteY17" fmla="*/ 1413518 h 1492983"/>
              <a:gd name="connsiteX18" fmla="*/ 755839 w 1451040"/>
              <a:gd name="connsiteY18" fmla="*/ 1366443 h 1492983"/>
              <a:gd name="connsiteX19" fmla="*/ 995107 w 1451040"/>
              <a:gd name="connsiteY19" fmla="*/ 1390261 h 1492983"/>
              <a:gd name="connsiteX20" fmla="*/ 1160807 w 1451040"/>
              <a:gd name="connsiteY20" fmla="*/ 1431898 h 1492983"/>
              <a:gd name="connsiteX21" fmla="*/ 1335321 w 1451040"/>
              <a:gd name="connsiteY21" fmla="*/ 1436070 h 1492983"/>
              <a:gd name="connsiteX22" fmla="*/ 1423048 w 1451040"/>
              <a:gd name="connsiteY22" fmla="*/ 1324947 h 1492983"/>
              <a:gd name="connsiteX23" fmla="*/ 1451040 w 1451040"/>
              <a:gd name="connsiteY23" fmla="*/ 1259633 h 1492983"/>
              <a:gd name="connsiteX24" fmla="*/ 1441709 w 1451040"/>
              <a:gd name="connsiteY24" fmla="*/ 1147665 h 1492983"/>
              <a:gd name="connsiteX25" fmla="*/ 1404387 w 1451040"/>
              <a:gd name="connsiteY25" fmla="*/ 1054359 h 1492983"/>
              <a:gd name="connsiteX26" fmla="*/ 1320411 w 1451040"/>
              <a:gd name="connsiteY26" fmla="*/ 923731 h 1492983"/>
              <a:gd name="connsiteX27" fmla="*/ 1063890 w 1451040"/>
              <a:gd name="connsiteY27" fmla="*/ 558149 h 1492983"/>
              <a:gd name="connsiteX28" fmla="*/ 985495 w 1451040"/>
              <a:gd name="connsiteY28" fmla="*/ 354845 h 1492983"/>
              <a:gd name="connsiteX29" fmla="*/ 966270 w 1451040"/>
              <a:gd name="connsiteY29" fmla="*/ 195943 h 1492983"/>
              <a:gd name="connsiteX30" fmla="*/ 956518 w 1451040"/>
              <a:gd name="connsiteY30" fmla="*/ 102637 h 1492983"/>
              <a:gd name="connsiteX31" fmla="*/ 956518 w 1451040"/>
              <a:gd name="connsiteY31" fmla="*/ 0 h 1492983"/>
              <a:gd name="connsiteX0" fmla="*/ 322036 w 1451040"/>
              <a:gd name="connsiteY0" fmla="*/ 298580 h 1492983"/>
              <a:gd name="connsiteX1" fmla="*/ 317582 w 1451040"/>
              <a:gd name="connsiteY1" fmla="*/ 386447 h 1492983"/>
              <a:gd name="connsiteX2" fmla="*/ 266052 w 1451040"/>
              <a:gd name="connsiteY2" fmla="*/ 587829 h 1492983"/>
              <a:gd name="connsiteX3" fmla="*/ 210069 w 1451040"/>
              <a:gd name="connsiteY3" fmla="*/ 737118 h 1492983"/>
              <a:gd name="connsiteX4" fmla="*/ 88771 w 1451040"/>
              <a:gd name="connsiteY4" fmla="*/ 942392 h 1492983"/>
              <a:gd name="connsiteX5" fmla="*/ 60779 w 1451040"/>
              <a:gd name="connsiteY5" fmla="*/ 1017037 h 1492983"/>
              <a:gd name="connsiteX6" fmla="*/ 32787 w 1451040"/>
              <a:gd name="connsiteY6" fmla="*/ 1119674 h 1492983"/>
              <a:gd name="connsiteX7" fmla="*/ 14126 w 1451040"/>
              <a:gd name="connsiteY7" fmla="*/ 1175657 h 1492983"/>
              <a:gd name="connsiteX8" fmla="*/ 9531 w 1451040"/>
              <a:gd name="connsiteY8" fmla="*/ 1316179 h 1492983"/>
              <a:gd name="connsiteX9" fmla="*/ 70109 w 1451040"/>
              <a:gd name="connsiteY9" fmla="*/ 1408923 h 1492983"/>
              <a:gd name="connsiteX10" fmla="*/ 116763 w 1451040"/>
              <a:gd name="connsiteY10" fmla="*/ 1436914 h 1492983"/>
              <a:gd name="connsiteX11" fmla="*/ 135424 w 1451040"/>
              <a:gd name="connsiteY11" fmla="*/ 1455576 h 1492983"/>
              <a:gd name="connsiteX12" fmla="*/ 210912 w 1451040"/>
              <a:gd name="connsiteY12" fmla="*/ 1478972 h 1492983"/>
              <a:gd name="connsiteX13" fmla="*/ 303375 w 1451040"/>
              <a:gd name="connsiteY13" fmla="*/ 1492898 h 1492983"/>
              <a:gd name="connsiteX14" fmla="*/ 378020 w 1451040"/>
              <a:gd name="connsiteY14" fmla="*/ 1483567 h 1492983"/>
              <a:gd name="connsiteX15" fmla="*/ 424673 w 1451040"/>
              <a:gd name="connsiteY15" fmla="*/ 1464906 h 1492983"/>
              <a:gd name="connsiteX16" fmla="*/ 531623 w 1451040"/>
              <a:gd name="connsiteY16" fmla="*/ 1413518 h 1492983"/>
              <a:gd name="connsiteX17" fmla="*/ 755839 w 1451040"/>
              <a:gd name="connsiteY17" fmla="*/ 1366443 h 1492983"/>
              <a:gd name="connsiteX18" fmla="*/ 995107 w 1451040"/>
              <a:gd name="connsiteY18" fmla="*/ 1390261 h 1492983"/>
              <a:gd name="connsiteX19" fmla="*/ 1160807 w 1451040"/>
              <a:gd name="connsiteY19" fmla="*/ 1431898 h 1492983"/>
              <a:gd name="connsiteX20" fmla="*/ 1335321 w 1451040"/>
              <a:gd name="connsiteY20" fmla="*/ 1436070 h 1492983"/>
              <a:gd name="connsiteX21" fmla="*/ 1423048 w 1451040"/>
              <a:gd name="connsiteY21" fmla="*/ 1324947 h 1492983"/>
              <a:gd name="connsiteX22" fmla="*/ 1451040 w 1451040"/>
              <a:gd name="connsiteY22" fmla="*/ 1259633 h 1492983"/>
              <a:gd name="connsiteX23" fmla="*/ 1441709 w 1451040"/>
              <a:gd name="connsiteY23" fmla="*/ 1147665 h 1492983"/>
              <a:gd name="connsiteX24" fmla="*/ 1404387 w 1451040"/>
              <a:gd name="connsiteY24" fmla="*/ 1054359 h 1492983"/>
              <a:gd name="connsiteX25" fmla="*/ 1320411 w 1451040"/>
              <a:gd name="connsiteY25" fmla="*/ 923731 h 1492983"/>
              <a:gd name="connsiteX26" fmla="*/ 1063890 w 1451040"/>
              <a:gd name="connsiteY26" fmla="*/ 558149 h 1492983"/>
              <a:gd name="connsiteX27" fmla="*/ 985495 w 1451040"/>
              <a:gd name="connsiteY27" fmla="*/ 354845 h 1492983"/>
              <a:gd name="connsiteX28" fmla="*/ 966270 w 1451040"/>
              <a:gd name="connsiteY28" fmla="*/ 195943 h 1492983"/>
              <a:gd name="connsiteX29" fmla="*/ 956518 w 1451040"/>
              <a:gd name="connsiteY29" fmla="*/ 102637 h 1492983"/>
              <a:gd name="connsiteX30" fmla="*/ 956518 w 1451040"/>
              <a:gd name="connsiteY30" fmla="*/ 0 h 1492983"/>
              <a:gd name="connsiteX0" fmla="*/ 323076 w 1452080"/>
              <a:gd name="connsiteY0" fmla="*/ 298580 h 1492983"/>
              <a:gd name="connsiteX1" fmla="*/ 318622 w 1452080"/>
              <a:gd name="connsiteY1" fmla="*/ 386447 h 1492983"/>
              <a:gd name="connsiteX2" fmla="*/ 267092 w 1452080"/>
              <a:gd name="connsiteY2" fmla="*/ 587829 h 1492983"/>
              <a:gd name="connsiteX3" fmla="*/ 211109 w 1452080"/>
              <a:gd name="connsiteY3" fmla="*/ 737118 h 1492983"/>
              <a:gd name="connsiteX4" fmla="*/ 89811 w 1452080"/>
              <a:gd name="connsiteY4" fmla="*/ 942392 h 1492983"/>
              <a:gd name="connsiteX5" fmla="*/ 61819 w 1452080"/>
              <a:gd name="connsiteY5" fmla="*/ 1017037 h 1492983"/>
              <a:gd name="connsiteX6" fmla="*/ 15166 w 1452080"/>
              <a:gd name="connsiteY6" fmla="*/ 1175657 h 1492983"/>
              <a:gd name="connsiteX7" fmla="*/ 10571 w 1452080"/>
              <a:gd name="connsiteY7" fmla="*/ 1316179 h 1492983"/>
              <a:gd name="connsiteX8" fmla="*/ 71149 w 1452080"/>
              <a:gd name="connsiteY8" fmla="*/ 1408923 h 1492983"/>
              <a:gd name="connsiteX9" fmla="*/ 117803 w 1452080"/>
              <a:gd name="connsiteY9" fmla="*/ 1436914 h 1492983"/>
              <a:gd name="connsiteX10" fmla="*/ 136464 w 1452080"/>
              <a:gd name="connsiteY10" fmla="*/ 1455576 h 1492983"/>
              <a:gd name="connsiteX11" fmla="*/ 211952 w 1452080"/>
              <a:gd name="connsiteY11" fmla="*/ 1478972 h 1492983"/>
              <a:gd name="connsiteX12" fmla="*/ 304415 w 1452080"/>
              <a:gd name="connsiteY12" fmla="*/ 1492898 h 1492983"/>
              <a:gd name="connsiteX13" fmla="*/ 379060 w 1452080"/>
              <a:gd name="connsiteY13" fmla="*/ 1483567 h 1492983"/>
              <a:gd name="connsiteX14" fmla="*/ 425713 w 1452080"/>
              <a:gd name="connsiteY14" fmla="*/ 1464906 h 1492983"/>
              <a:gd name="connsiteX15" fmla="*/ 532663 w 1452080"/>
              <a:gd name="connsiteY15" fmla="*/ 1413518 h 1492983"/>
              <a:gd name="connsiteX16" fmla="*/ 756879 w 1452080"/>
              <a:gd name="connsiteY16" fmla="*/ 1366443 h 1492983"/>
              <a:gd name="connsiteX17" fmla="*/ 996147 w 1452080"/>
              <a:gd name="connsiteY17" fmla="*/ 1390261 h 1492983"/>
              <a:gd name="connsiteX18" fmla="*/ 1161847 w 1452080"/>
              <a:gd name="connsiteY18" fmla="*/ 1431898 h 1492983"/>
              <a:gd name="connsiteX19" fmla="*/ 1336361 w 1452080"/>
              <a:gd name="connsiteY19" fmla="*/ 1436070 h 1492983"/>
              <a:gd name="connsiteX20" fmla="*/ 1424088 w 1452080"/>
              <a:gd name="connsiteY20" fmla="*/ 1324947 h 1492983"/>
              <a:gd name="connsiteX21" fmla="*/ 1452080 w 1452080"/>
              <a:gd name="connsiteY21" fmla="*/ 1259633 h 1492983"/>
              <a:gd name="connsiteX22" fmla="*/ 1442749 w 1452080"/>
              <a:gd name="connsiteY22" fmla="*/ 1147665 h 1492983"/>
              <a:gd name="connsiteX23" fmla="*/ 1405427 w 1452080"/>
              <a:gd name="connsiteY23" fmla="*/ 1054359 h 1492983"/>
              <a:gd name="connsiteX24" fmla="*/ 1321451 w 1452080"/>
              <a:gd name="connsiteY24" fmla="*/ 923731 h 1492983"/>
              <a:gd name="connsiteX25" fmla="*/ 1064930 w 1452080"/>
              <a:gd name="connsiteY25" fmla="*/ 558149 h 1492983"/>
              <a:gd name="connsiteX26" fmla="*/ 986535 w 1452080"/>
              <a:gd name="connsiteY26" fmla="*/ 354845 h 1492983"/>
              <a:gd name="connsiteX27" fmla="*/ 967310 w 1452080"/>
              <a:gd name="connsiteY27" fmla="*/ 195943 h 1492983"/>
              <a:gd name="connsiteX28" fmla="*/ 957558 w 1452080"/>
              <a:gd name="connsiteY28" fmla="*/ 102637 h 1492983"/>
              <a:gd name="connsiteX29" fmla="*/ 957558 w 1452080"/>
              <a:gd name="connsiteY29" fmla="*/ 0 h 1492983"/>
              <a:gd name="connsiteX0" fmla="*/ 314179 w 1443183"/>
              <a:gd name="connsiteY0" fmla="*/ 298580 h 1492983"/>
              <a:gd name="connsiteX1" fmla="*/ 309725 w 1443183"/>
              <a:gd name="connsiteY1" fmla="*/ 386447 h 1492983"/>
              <a:gd name="connsiteX2" fmla="*/ 258195 w 1443183"/>
              <a:gd name="connsiteY2" fmla="*/ 587829 h 1492983"/>
              <a:gd name="connsiteX3" fmla="*/ 202212 w 1443183"/>
              <a:gd name="connsiteY3" fmla="*/ 737118 h 1492983"/>
              <a:gd name="connsiteX4" fmla="*/ 80914 w 1443183"/>
              <a:gd name="connsiteY4" fmla="*/ 942392 h 1492983"/>
              <a:gd name="connsiteX5" fmla="*/ 52922 w 1443183"/>
              <a:gd name="connsiteY5" fmla="*/ 1017037 h 1492983"/>
              <a:gd name="connsiteX6" fmla="*/ 20054 w 1443183"/>
              <a:gd name="connsiteY6" fmla="*/ 1161872 h 1492983"/>
              <a:gd name="connsiteX7" fmla="*/ 1674 w 1443183"/>
              <a:gd name="connsiteY7" fmla="*/ 1316179 h 1492983"/>
              <a:gd name="connsiteX8" fmla="*/ 62252 w 1443183"/>
              <a:gd name="connsiteY8" fmla="*/ 1408923 h 1492983"/>
              <a:gd name="connsiteX9" fmla="*/ 108906 w 1443183"/>
              <a:gd name="connsiteY9" fmla="*/ 1436914 h 1492983"/>
              <a:gd name="connsiteX10" fmla="*/ 127567 w 1443183"/>
              <a:gd name="connsiteY10" fmla="*/ 1455576 h 1492983"/>
              <a:gd name="connsiteX11" fmla="*/ 203055 w 1443183"/>
              <a:gd name="connsiteY11" fmla="*/ 1478972 h 1492983"/>
              <a:gd name="connsiteX12" fmla="*/ 295518 w 1443183"/>
              <a:gd name="connsiteY12" fmla="*/ 1492898 h 1492983"/>
              <a:gd name="connsiteX13" fmla="*/ 370163 w 1443183"/>
              <a:gd name="connsiteY13" fmla="*/ 1483567 h 1492983"/>
              <a:gd name="connsiteX14" fmla="*/ 416816 w 1443183"/>
              <a:gd name="connsiteY14" fmla="*/ 1464906 h 1492983"/>
              <a:gd name="connsiteX15" fmla="*/ 523766 w 1443183"/>
              <a:gd name="connsiteY15" fmla="*/ 1413518 h 1492983"/>
              <a:gd name="connsiteX16" fmla="*/ 747982 w 1443183"/>
              <a:gd name="connsiteY16" fmla="*/ 1366443 h 1492983"/>
              <a:gd name="connsiteX17" fmla="*/ 987250 w 1443183"/>
              <a:gd name="connsiteY17" fmla="*/ 1390261 h 1492983"/>
              <a:gd name="connsiteX18" fmla="*/ 1152950 w 1443183"/>
              <a:gd name="connsiteY18" fmla="*/ 1431898 h 1492983"/>
              <a:gd name="connsiteX19" fmla="*/ 1327464 w 1443183"/>
              <a:gd name="connsiteY19" fmla="*/ 1436070 h 1492983"/>
              <a:gd name="connsiteX20" fmla="*/ 1415191 w 1443183"/>
              <a:gd name="connsiteY20" fmla="*/ 1324947 h 1492983"/>
              <a:gd name="connsiteX21" fmla="*/ 1443183 w 1443183"/>
              <a:gd name="connsiteY21" fmla="*/ 1259633 h 1492983"/>
              <a:gd name="connsiteX22" fmla="*/ 1433852 w 1443183"/>
              <a:gd name="connsiteY22" fmla="*/ 1147665 h 1492983"/>
              <a:gd name="connsiteX23" fmla="*/ 1396530 w 1443183"/>
              <a:gd name="connsiteY23" fmla="*/ 1054359 h 1492983"/>
              <a:gd name="connsiteX24" fmla="*/ 1312554 w 1443183"/>
              <a:gd name="connsiteY24" fmla="*/ 923731 h 1492983"/>
              <a:gd name="connsiteX25" fmla="*/ 1056033 w 1443183"/>
              <a:gd name="connsiteY25" fmla="*/ 558149 h 1492983"/>
              <a:gd name="connsiteX26" fmla="*/ 977638 w 1443183"/>
              <a:gd name="connsiteY26" fmla="*/ 354845 h 1492983"/>
              <a:gd name="connsiteX27" fmla="*/ 958413 w 1443183"/>
              <a:gd name="connsiteY27" fmla="*/ 195943 h 1492983"/>
              <a:gd name="connsiteX28" fmla="*/ 948661 w 1443183"/>
              <a:gd name="connsiteY28" fmla="*/ 102637 h 1492983"/>
              <a:gd name="connsiteX29" fmla="*/ 948661 w 1443183"/>
              <a:gd name="connsiteY29" fmla="*/ 0 h 1492983"/>
              <a:gd name="connsiteX0" fmla="*/ 312550 w 1441554"/>
              <a:gd name="connsiteY0" fmla="*/ 298580 h 1492983"/>
              <a:gd name="connsiteX1" fmla="*/ 308096 w 1441554"/>
              <a:gd name="connsiteY1" fmla="*/ 386447 h 1492983"/>
              <a:gd name="connsiteX2" fmla="*/ 256566 w 1441554"/>
              <a:gd name="connsiteY2" fmla="*/ 587829 h 1492983"/>
              <a:gd name="connsiteX3" fmla="*/ 200583 w 1441554"/>
              <a:gd name="connsiteY3" fmla="*/ 737118 h 1492983"/>
              <a:gd name="connsiteX4" fmla="*/ 79285 w 1441554"/>
              <a:gd name="connsiteY4" fmla="*/ 942392 h 1492983"/>
              <a:gd name="connsiteX5" fmla="*/ 51293 w 1441554"/>
              <a:gd name="connsiteY5" fmla="*/ 1017037 h 1492983"/>
              <a:gd name="connsiteX6" fmla="*/ 45 w 1441554"/>
              <a:gd name="connsiteY6" fmla="*/ 1316179 h 1492983"/>
              <a:gd name="connsiteX7" fmla="*/ 60623 w 1441554"/>
              <a:gd name="connsiteY7" fmla="*/ 1408923 h 1492983"/>
              <a:gd name="connsiteX8" fmla="*/ 107277 w 1441554"/>
              <a:gd name="connsiteY8" fmla="*/ 1436914 h 1492983"/>
              <a:gd name="connsiteX9" fmla="*/ 125938 w 1441554"/>
              <a:gd name="connsiteY9" fmla="*/ 1455576 h 1492983"/>
              <a:gd name="connsiteX10" fmla="*/ 201426 w 1441554"/>
              <a:gd name="connsiteY10" fmla="*/ 1478972 h 1492983"/>
              <a:gd name="connsiteX11" fmla="*/ 293889 w 1441554"/>
              <a:gd name="connsiteY11" fmla="*/ 1492898 h 1492983"/>
              <a:gd name="connsiteX12" fmla="*/ 368534 w 1441554"/>
              <a:gd name="connsiteY12" fmla="*/ 1483567 h 1492983"/>
              <a:gd name="connsiteX13" fmla="*/ 415187 w 1441554"/>
              <a:gd name="connsiteY13" fmla="*/ 1464906 h 1492983"/>
              <a:gd name="connsiteX14" fmla="*/ 522137 w 1441554"/>
              <a:gd name="connsiteY14" fmla="*/ 1413518 h 1492983"/>
              <a:gd name="connsiteX15" fmla="*/ 746353 w 1441554"/>
              <a:gd name="connsiteY15" fmla="*/ 1366443 h 1492983"/>
              <a:gd name="connsiteX16" fmla="*/ 985621 w 1441554"/>
              <a:gd name="connsiteY16" fmla="*/ 1390261 h 1492983"/>
              <a:gd name="connsiteX17" fmla="*/ 1151321 w 1441554"/>
              <a:gd name="connsiteY17" fmla="*/ 1431898 h 1492983"/>
              <a:gd name="connsiteX18" fmla="*/ 1325835 w 1441554"/>
              <a:gd name="connsiteY18" fmla="*/ 1436070 h 1492983"/>
              <a:gd name="connsiteX19" fmla="*/ 1413562 w 1441554"/>
              <a:gd name="connsiteY19" fmla="*/ 1324947 h 1492983"/>
              <a:gd name="connsiteX20" fmla="*/ 1441554 w 1441554"/>
              <a:gd name="connsiteY20" fmla="*/ 1259633 h 1492983"/>
              <a:gd name="connsiteX21" fmla="*/ 1432223 w 1441554"/>
              <a:gd name="connsiteY21" fmla="*/ 1147665 h 1492983"/>
              <a:gd name="connsiteX22" fmla="*/ 1394901 w 1441554"/>
              <a:gd name="connsiteY22" fmla="*/ 1054359 h 1492983"/>
              <a:gd name="connsiteX23" fmla="*/ 1310925 w 1441554"/>
              <a:gd name="connsiteY23" fmla="*/ 923731 h 1492983"/>
              <a:gd name="connsiteX24" fmla="*/ 1054404 w 1441554"/>
              <a:gd name="connsiteY24" fmla="*/ 558149 h 1492983"/>
              <a:gd name="connsiteX25" fmla="*/ 976009 w 1441554"/>
              <a:gd name="connsiteY25" fmla="*/ 354845 h 1492983"/>
              <a:gd name="connsiteX26" fmla="*/ 956784 w 1441554"/>
              <a:gd name="connsiteY26" fmla="*/ 195943 h 1492983"/>
              <a:gd name="connsiteX27" fmla="*/ 947032 w 1441554"/>
              <a:gd name="connsiteY27" fmla="*/ 102637 h 1492983"/>
              <a:gd name="connsiteX28" fmla="*/ 947032 w 1441554"/>
              <a:gd name="connsiteY28" fmla="*/ 0 h 1492983"/>
              <a:gd name="connsiteX0" fmla="*/ 335510 w 1464514"/>
              <a:gd name="connsiteY0" fmla="*/ 298580 h 1492983"/>
              <a:gd name="connsiteX1" fmla="*/ 331056 w 1464514"/>
              <a:gd name="connsiteY1" fmla="*/ 386447 h 1492983"/>
              <a:gd name="connsiteX2" fmla="*/ 279526 w 1464514"/>
              <a:gd name="connsiteY2" fmla="*/ 587829 h 1492983"/>
              <a:gd name="connsiteX3" fmla="*/ 223543 w 1464514"/>
              <a:gd name="connsiteY3" fmla="*/ 737118 h 1492983"/>
              <a:gd name="connsiteX4" fmla="*/ 102245 w 1464514"/>
              <a:gd name="connsiteY4" fmla="*/ 942392 h 1492983"/>
              <a:gd name="connsiteX5" fmla="*/ 74253 w 1464514"/>
              <a:gd name="connsiteY5" fmla="*/ 1017037 h 1492983"/>
              <a:gd name="connsiteX6" fmla="*/ 30 w 1464514"/>
              <a:gd name="connsiteY6" fmla="*/ 1242659 h 1492983"/>
              <a:gd name="connsiteX7" fmla="*/ 83583 w 1464514"/>
              <a:gd name="connsiteY7" fmla="*/ 1408923 h 1492983"/>
              <a:gd name="connsiteX8" fmla="*/ 130237 w 1464514"/>
              <a:gd name="connsiteY8" fmla="*/ 1436914 h 1492983"/>
              <a:gd name="connsiteX9" fmla="*/ 148898 w 1464514"/>
              <a:gd name="connsiteY9" fmla="*/ 1455576 h 1492983"/>
              <a:gd name="connsiteX10" fmla="*/ 224386 w 1464514"/>
              <a:gd name="connsiteY10" fmla="*/ 1478972 h 1492983"/>
              <a:gd name="connsiteX11" fmla="*/ 316849 w 1464514"/>
              <a:gd name="connsiteY11" fmla="*/ 1492898 h 1492983"/>
              <a:gd name="connsiteX12" fmla="*/ 391494 w 1464514"/>
              <a:gd name="connsiteY12" fmla="*/ 1483567 h 1492983"/>
              <a:gd name="connsiteX13" fmla="*/ 438147 w 1464514"/>
              <a:gd name="connsiteY13" fmla="*/ 1464906 h 1492983"/>
              <a:gd name="connsiteX14" fmla="*/ 545097 w 1464514"/>
              <a:gd name="connsiteY14" fmla="*/ 1413518 h 1492983"/>
              <a:gd name="connsiteX15" fmla="*/ 769313 w 1464514"/>
              <a:gd name="connsiteY15" fmla="*/ 1366443 h 1492983"/>
              <a:gd name="connsiteX16" fmla="*/ 1008581 w 1464514"/>
              <a:gd name="connsiteY16" fmla="*/ 1390261 h 1492983"/>
              <a:gd name="connsiteX17" fmla="*/ 1174281 w 1464514"/>
              <a:gd name="connsiteY17" fmla="*/ 1431898 h 1492983"/>
              <a:gd name="connsiteX18" fmla="*/ 1348795 w 1464514"/>
              <a:gd name="connsiteY18" fmla="*/ 1436070 h 1492983"/>
              <a:gd name="connsiteX19" fmla="*/ 1436522 w 1464514"/>
              <a:gd name="connsiteY19" fmla="*/ 1324947 h 1492983"/>
              <a:gd name="connsiteX20" fmla="*/ 1464514 w 1464514"/>
              <a:gd name="connsiteY20" fmla="*/ 1259633 h 1492983"/>
              <a:gd name="connsiteX21" fmla="*/ 1455183 w 1464514"/>
              <a:gd name="connsiteY21" fmla="*/ 1147665 h 1492983"/>
              <a:gd name="connsiteX22" fmla="*/ 1417861 w 1464514"/>
              <a:gd name="connsiteY22" fmla="*/ 1054359 h 1492983"/>
              <a:gd name="connsiteX23" fmla="*/ 1333885 w 1464514"/>
              <a:gd name="connsiteY23" fmla="*/ 923731 h 1492983"/>
              <a:gd name="connsiteX24" fmla="*/ 1077364 w 1464514"/>
              <a:gd name="connsiteY24" fmla="*/ 558149 h 1492983"/>
              <a:gd name="connsiteX25" fmla="*/ 998969 w 1464514"/>
              <a:gd name="connsiteY25" fmla="*/ 354845 h 1492983"/>
              <a:gd name="connsiteX26" fmla="*/ 979744 w 1464514"/>
              <a:gd name="connsiteY26" fmla="*/ 195943 h 1492983"/>
              <a:gd name="connsiteX27" fmla="*/ 969992 w 1464514"/>
              <a:gd name="connsiteY27" fmla="*/ 102637 h 1492983"/>
              <a:gd name="connsiteX28" fmla="*/ 969992 w 1464514"/>
              <a:gd name="connsiteY28" fmla="*/ 0 h 1492983"/>
              <a:gd name="connsiteX0" fmla="*/ 335654 w 1464658"/>
              <a:gd name="connsiteY0" fmla="*/ 298580 h 1492983"/>
              <a:gd name="connsiteX1" fmla="*/ 331200 w 1464658"/>
              <a:gd name="connsiteY1" fmla="*/ 386447 h 1492983"/>
              <a:gd name="connsiteX2" fmla="*/ 279670 w 1464658"/>
              <a:gd name="connsiteY2" fmla="*/ 587829 h 1492983"/>
              <a:gd name="connsiteX3" fmla="*/ 223687 w 1464658"/>
              <a:gd name="connsiteY3" fmla="*/ 737118 h 1492983"/>
              <a:gd name="connsiteX4" fmla="*/ 102389 w 1464658"/>
              <a:gd name="connsiteY4" fmla="*/ 942392 h 1492983"/>
              <a:gd name="connsiteX5" fmla="*/ 74397 w 1464658"/>
              <a:gd name="connsiteY5" fmla="*/ 1017037 h 1492983"/>
              <a:gd name="connsiteX6" fmla="*/ 174 w 1464658"/>
              <a:gd name="connsiteY6" fmla="*/ 1242659 h 1492983"/>
              <a:gd name="connsiteX7" fmla="*/ 56157 w 1464658"/>
              <a:gd name="connsiteY7" fmla="*/ 1385948 h 1492983"/>
              <a:gd name="connsiteX8" fmla="*/ 130381 w 1464658"/>
              <a:gd name="connsiteY8" fmla="*/ 1436914 h 1492983"/>
              <a:gd name="connsiteX9" fmla="*/ 149042 w 1464658"/>
              <a:gd name="connsiteY9" fmla="*/ 1455576 h 1492983"/>
              <a:gd name="connsiteX10" fmla="*/ 224530 w 1464658"/>
              <a:gd name="connsiteY10" fmla="*/ 1478972 h 1492983"/>
              <a:gd name="connsiteX11" fmla="*/ 316993 w 1464658"/>
              <a:gd name="connsiteY11" fmla="*/ 1492898 h 1492983"/>
              <a:gd name="connsiteX12" fmla="*/ 391638 w 1464658"/>
              <a:gd name="connsiteY12" fmla="*/ 1483567 h 1492983"/>
              <a:gd name="connsiteX13" fmla="*/ 438291 w 1464658"/>
              <a:gd name="connsiteY13" fmla="*/ 1464906 h 1492983"/>
              <a:gd name="connsiteX14" fmla="*/ 545241 w 1464658"/>
              <a:gd name="connsiteY14" fmla="*/ 1413518 h 1492983"/>
              <a:gd name="connsiteX15" fmla="*/ 769457 w 1464658"/>
              <a:gd name="connsiteY15" fmla="*/ 1366443 h 1492983"/>
              <a:gd name="connsiteX16" fmla="*/ 1008725 w 1464658"/>
              <a:gd name="connsiteY16" fmla="*/ 1390261 h 1492983"/>
              <a:gd name="connsiteX17" fmla="*/ 1174425 w 1464658"/>
              <a:gd name="connsiteY17" fmla="*/ 1431898 h 1492983"/>
              <a:gd name="connsiteX18" fmla="*/ 1348939 w 1464658"/>
              <a:gd name="connsiteY18" fmla="*/ 1436070 h 1492983"/>
              <a:gd name="connsiteX19" fmla="*/ 1436666 w 1464658"/>
              <a:gd name="connsiteY19" fmla="*/ 1324947 h 1492983"/>
              <a:gd name="connsiteX20" fmla="*/ 1464658 w 1464658"/>
              <a:gd name="connsiteY20" fmla="*/ 1259633 h 1492983"/>
              <a:gd name="connsiteX21" fmla="*/ 1455327 w 1464658"/>
              <a:gd name="connsiteY21" fmla="*/ 1147665 h 1492983"/>
              <a:gd name="connsiteX22" fmla="*/ 1418005 w 1464658"/>
              <a:gd name="connsiteY22" fmla="*/ 1054359 h 1492983"/>
              <a:gd name="connsiteX23" fmla="*/ 1334029 w 1464658"/>
              <a:gd name="connsiteY23" fmla="*/ 923731 h 1492983"/>
              <a:gd name="connsiteX24" fmla="*/ 1077508 w 1464658"/>
              <a:gd name="connsiteY24" fmla="*/ 558149 h 1492983"/>
              <a:gd name="connsiteX25" fmla="*/ 999113 w 1464658"/>
              <a:gd name="connsiteY25" fmla="*/ 354845 h 1492983"/>
              <a:gd name="connsiteX26" fmla="*/ 979888 w 1464658"/>
              <a:gd name="connsiteY26" fmla="*/ 195943 h 1492983"/>
              <a:gd name="connsiteX27" fmla="*/ 970136 w 1464658"/>
              <a:gd name="connsiteY27" fmla="*/ 102637 h 1492983"/>
              <a:gd name="connsiteX28" fmla="*/ 970136 w 1464658"/>
              <a:gd name="connsiteY28" fmla="*/ 0 h 1492983"/>
              <a:gd name="connsiteX0" fmla="*/ 335654 w 1464658"/>
              <a:gd name="connsiteY0" fmla="*/ 298580 h 1492983"/>
              <a:gd name="connsiteX1" fmla="*/ 331200 w 1464658"/>
              <a:gd name="connsiteY1" fmla="*/ 386447 h 1492983"/>
              <a:gd name="connsiteX2" fmla="*/ 279670 w 1464658"/>
              <a:gd name="connsiteY2" fmla="*/ 587829 h 1492983"/>
              <a:gd name="connsiteX3" fmla="*/ 223687 w 1464658"/>
              <a:gd name="connsiteY3" fmla="*/ 737118 h 1492983"/>
              <a:gd name="connsiteX4" fmla="*/ 139148 w 1464658"/>
              <a:gd name="connsiteY4" fmla="*/ 928608 h 1492983"/>
              <a:gd name="connsiteX5" fmla="*/ 74397 w 1464658"/>
              <a:gd name="connsiteY5" fmla="*/ 1017037 h 1492983"/>
              <a:gd name="connsiteX6" fmla="*/ 174 w 1464658"/>
              <a:gd name="connsiteY6" fmla="*/ 1242659 h 1492983"/>
              <a:gd name="connsiteX7" fmla="*/ 56157 w 1464658"/>
              <a:gd name="connsiteY7" fmla="*/ 1385948 h 1492983"/>
              <a:gd name="connsiteX8" fmla="*/ 130381 w 1464658"/>
              <a:gd name="connsiteY8" fmla="*/ 1436914 h 1492983"/>
              <a:gd name="connsiteX9" fmla="*/ 149042 w 1464658"/>
              <a:gd name="connsiteY9" fmla="*/ 1455576 h 1492983"/>
              <a:gd name="connsiteX10" fmla="*/ 224530 w 1464658"/>
              <a:gd name="connsiteY10" fmla="*/ 1478972 h 1492983"/>
              <a:gd name="connsiteX11" fmla="*/ 316993 w 1464658"/>
              <a:gd name="connsiteY11" fmla="*/ 1492898 h 1492983"/>
              <a:gd name="connsiteX12" fmla="*/ 391638 w 1464658"/>
              <a:gd name="connsiteY12" fmla="*/ 1483567 h 1492983"/>
              <a:gd name="connsiteX13" fmla="*/ 438291 w 1464658"/>
              <a:gd name="connsiteY13" fmla="*/ 1464906 h 1492983"/>
              <a:gd name="connsiteX14" fmla="*/ 545241 w 1464658"/>
              <a:gd name="connsiteY14" fmla="*/ 1413518 h 1492983"/>
              <a:gd name="connsiteX15" fmla="*/ 769457 w 1464658"/>
              <a:gd name="connsiteY15" fmla="*/ 1366443 h 1492983"/>
              <a:gd name="connsiteX16" fmla="*/ 1008725 w 1464658"/>
              <a:gd name="connsiteY16" fmla="*/ 1390261 h 1492983"/>
              <a:gd name="connsiteX17" fmla="*/ 1174425 w 1464658"/>
              <a:gd name="connsiteY17" fmla="*/ 1431898 h 1492983"/>
              <a:gd name="connsiteX18" fmla="*/ 1348939 w 1464658"/>
              <a:gd name="connsiteY18" fmla="*/ 1436070 h 1492983"/>
              <a:gd name="connsiteX19" fmla="*/ 1436666 w 1464658"/>
              <a:gd name="connsiteY19" fmla="*/ 1324947 h 1492983"/>
              <a:gd name="connsiteX20" fmla="*/ 1464658 w 1464658"/>
              <a:gd name="connsiteY20" fmla="*/ 1259633 h 1492983"/>
              <a:gd name="connsiteX21" fmla="*/ 1455327 w 1464658"/>
              <a:gd name="connsiteY21" fmla="*/ 1147665 h 1492983"/>
              <a:gd name="connsiteX22" fmla="*/ 1418005 w 1464658"/>
              <a:gd name="connsiteY22" fmla="*/ 1054359 h 1492983"/>
              <a:gd name="connsiteX23" fmla="*/ 1334029 w 1464658"/>
              <a:gd name="connsiteY23" fmla="*/ 923731 h 1492983"/>
              <a:gd name="connsiteX24" fmla="*/ 1077508 w 1464658"/>
              <a:gd name="connsiteY24" fmla="*/ 558149 h 1492983"/>
              <a:gd name="connsiteX25" fmla="*/ 999113 w 1464658"/>
              <a:gd name="connsiteY25" fmla="*/ 354845 h 1492983"/>
              <a:gd name="connsiteX26" fmla="*/ 979888 w 1464658"/>
              <a:gd name="connsiteY26" fmla="*/ 195943 h 1492983"/>
              <a:gd name="connsiteX27" fmla="*/ 970136 w 1464658"/>
              <a:gd name="connsiteY27" fmla="*/ 102637 h 1492983"/>
              <a:gd name="connsiteX28" fmla="*/ 970136 w 1464658"/>
              <a:gd name="connsiteY28" fmla="*/ 0 h 1492983"/>
              <a:gd name="connsiteX0" fmla="*/ 335654 w 1464658"/>
              <a:gd name="connsiteY0" fmla="*/ 298580 h 1492983"/>
              <a:gd name="connsiteX1" fmla="*/ 331200 w 1464658"/>
              <a:gd name="connsiteY1" fmla="*/ 386447 h 1492983"/>
              <a:gd name="connsiteX2" fmla="*/ 279670 w 1464658"/>
              <a:gd name="connsiteY2" fmla="*/ 587829 h 1492983"/>
              <a:gd name="connsiteX3" fmla="*/ 223687 w 1464658"/>
              <a:gd name="connsiteY3" fmla="*/ 737118 h 1492983"/>
              <a:gd name="connsiteX4" fmla="*/ 139148 w 1464658"/>
              <a:gd name="connsiteY4" fmla="*/ 928608 h 1492983"/>
              <a:gd name="connsiteX5" fmla="*/ 74397 w 1464658"/>
              <a:gd name="connsiteY5" fmla="*/ 1017037 h 1492983"/>
              <a:gd name="connsiteX6" fmla="*/ 174 w 1464658"/>
              <a:gd name="connsiteY6" fmla="*/ 1242659 h 1492983"/>
              <a:gd name="connsiteX7" fmla="*/ 56157 w 1464658"/>
              <a:gd name="connsiteY7" fmla="*/ 1385948 h 1492983"/>
              <a:gd name="connsiteX8" fmla="*/ 130381 w 1464658"/>
              <a:gd name="connsiteY8" fmla="*/ 1436914 h 1492983"/>
              <a:gd name="connsiteX9" fmla="*/ 149042 w 1464658"/>
              <a:gd name="connsiteY9" fmla="*/ 1455576 h 1492983"/>
              <a:gd name="connsiteX10" fmla="*/ 224530 w 1464658"/>
              <a:gd name="connsiteY10" fmla="*/ 1478972 h 1492983"/>
              <a:gd name="connsiteX11" fmla="*/ 316993 w 1464658"/>
              <a:gd name="connsiteY11" fmla="*/ 1492898 h 1492983"/>
              <a:gd name="connsiteX12" fmla="*/ 391638 w 1464658"/>
              <a:gd name="connsiteY12" fmla="*/ 1483567 h 1492983"/>
              <a:gd name="connsiteX13" fmla="*/ 438291 w 1464658"/>
              <a:gd name="connsiteY13" fmla="*/ 1464906 h 1492983"/>
              <a:gd name="connsiteX14" fmla="*/ 563621 w 1464658"/>
              <a:gd name="connsiteY14" fmla="*/ 1450278 h 1492983"/>
              <a:gd name="connsiteX15" fmla="*/ 769457 w 1464658"/>
              <a:gd name="connsiteY15" fmla="*/ 1366443 h 1492983"/>
              <a:gd name="connsiteX16" fmla="*/ 1008725 w 1464658"/>
              <a:gd name="connsiteY16" fmla="*/ 1390261 h 1492983"/>
              <a:gd name="connsiteX17" fmla="*/ 1174425 w 1464658"/>
              <a:gd name="connsiteY17" fmla="*/ 1431898 h 1492983"/>
              <a:gd name="connsiteX18" fmla="*/ 1348939 w 1464658"/>
              <a:gd name="connsiteY18" fmla="*/ 1436070 h 1492983"/>
              <a:gd name="connsiteX19" fmla="*/ 1436666 w 1464658"/>
              <a:gd name="connsiteY19" fmla="*/ 1324947 h 1492983"/>
              <a:gd name="connsiteX20" fmla="*/ 1464658 w 1464658"/>
              <a:gd name="connsiteY20" fmla="*/ 1259633 h 1492983"/>
              <a:gd name="connsiteX21" fmla="*/ 1455327 w 1464658"/>
              <a:gd name="connsiteY21" fmla="*/ 1147665 h 1492983"/>
              <a:gd name="connsiteX22" fmla="*/ 1418005 w 1464658"/>
              <a:gd name="connsiteY22" fmla="*/ 1054359 h 1492983"/>
              <a:gd name="connsiteX23" fmla="*/ 1334029 w 1464658"/>
              <a:gd name="connsiteY23" fmla="*/ 923731 h 1492983"/>
              <a:gd name="connsiteX24" fmla="*/ 1077508 w 1464658"/>
              <a:gd name="connsiteY24" fmla="*/ 558149 h 1492983"/>
              <a:gd name="connsiteX25" fmla="*/ 999113 w 1464658"/>
              <a:gd name="connsiteY25" fmla="*/ 354845 h 1492983"/>
              <a:gd name="connsiteX26" fmla="*/ 979888 w 1464658"/>
              <a:gd name="connsiteY26" fmla="*/ 195943 h 1492983"/>
              <a:gd name="connsiteX27" fmla="*/ 970136 w 1464658"/>
              <a:gd name="connsiteY27" fmla="*/ 102637 h 1492983"/>
              <a:gd name="connsiteX28" fmla="*/ 970136 w 1464658"/>
              <a:gd name="connsiteY28" fmla="*/ 0 h 1492983"/>
              <a:gd name="connsiteX0" fmla="*/ 335654 w 1464658"/>
              <a:gd name="connsiteY0" fmla="*/ 298580 h 1492983"/>
              <a:gd name="connsiteX1" fmla="*/ 331200 w 1464658"/>
              <a:gd name="connsiteY1" fmla="*/ 386447 h 1492983"/>
              <a:gd name="connsiteX2" fmla="*/ 279670 w 1464658"/>
              <a:gd name="connsiteY2" fmla="*/ 587829 h 1492983"/>
              <a:gd name="connsiteX3" fmla="*/ 223687 w 1464658"/>
              <a:gd name="connsiteY3" fmla="*/ 737118 h 1492983"/>
              <a:gd name="connsiteX4" fmla="*/ 139148 w 1464658"/>
              <a:gd name="connsiteY4" fmla="*/ 928608 h 1492983"/>
              <a:gd name="connsiteX5" fmla="*/ 74397 w 1464658"/>
              <a:gd name="connsiteY5" fmla="*/ 1017037 h 1492983"/>
              <a:gd name="connsiteX6" fmla="*/ 174 w 1464658"/>
              <a:gd name="connsiteY6" fmla="*/ 1242659 h 1492983"/>
              <a:gd name="connsiteX7" fmla="*/ 56157 w 1464658"/>
              <a:gd name="connsiteY7" fmla="*/ 1385948 h 1492983"/>
              <a:gd name="connsiteX8" fmla="*/ 130381 w 1464658"/>
              <a:gd name="connsiteY8" fmla="*/ 1436914 h 1492983"/>
              <a:gd name="connsiteX9" fmla="*/ 149042 w 1464658"/>
              <a:gd name="connsiteY9" fmla="*/ 1455576 h 1492983"/>
              <a:gd name="connsiteX10" fmla="*/ 224530 w 1464658"/>
              <a:gd name="connsiteY10" fmla="*/ 1478972 h 1492983"/>
              <a:gd name="connsiteX11" fmla="*/ 316993 w 1464658"/>
              <a:gd name="connsiteY11" fmla="*/ 1492898 h 1492983"/>
              <a:gd name="connsiteX12" fmla="*/ 391638 w 1464658"/>
              <a:gd name="connsiteY12" fmla="*/ 1483567 h 1492983"/>
              <a:gd name="connsiteX13" fmla="*/ 438291 w 1464658"/>
              <a:gd name="connsiteY13" fmla="*/ 1464906 h 1492983"/>
              <a:gd name="connsiteX14" fmla="*/ 563621 w 1464658"/>
              <a:gd name="connsiteY14" fmla="*/ 1450278 h 1492983"/>
              <a:gd name="connsiteX15" fmla="*/ 801622 w 1464658"/>
              <a:gd name="connsiteY15" fmla="*/ 1403203 h 1492983"/>
              <a:gd name="connsiteX16" fmla="*/ 1008725 w 1464658"/>
              <a:gd name="connsiteY16" fmla="*/ 1390261 h 1492983"/>
              <a:gd name="connsiteX17" fmla="*/ 1174425 w 1464658"/>
              <a:gd name="connsiteY17" fmla="*/ 1431898 h 1492983"/>
              <a:gd name="connsiteX18" fmla="*/ 1348939 w 1464658"/>
              <a:gd name="connsiteY18" fmla="*/ 1436070 h 1492983"/>
              <a:gd name="connsiteX19" fmla="*/ 1436666 w 1464658"/>
              <a:gd name="connsiteY19" fmla="*/ 1324947 h 1492983"/>
              <a:gd name="connsiteX20" fmla="*/ 1464658 w 1464658"/>
              <a:gd name="connsiteY20" fmla="*/ 1259633 h 1492983"/>
              <a:gd name="connsiteX21" fmla="*/ 1455327 w 1464658"/>
              <a:gd name="connsiteY21" fmla="*/ 1147665 h 1492983"/>
              <a:gd name="connsiteX22" fmla="*/ 1418005 w 1464658"/>
              <a:gd name="connsiteY22" fmla="*/ 1054359 h 1492983"/>
              <a:gd name="connsiteX23" fmla="*/ 1334029 w 1464658"/>
              <a:gd name="connsiteY23" fmla="*/ 923731 h 1492983"/>
              <a:gd name="connsiteX24" fmla="*/ 1077508 w 1464658"/>
              <a:gd name="connsiteY24" fmla="*/ 558149 h 1492983"/>
              <a:gd name="connsiteX25" fmla="*/ 999113 w 1464658"/>
              <a:gd name="connsiteY25" fmla="*/ 354845 h 1492983"/>
              <a:gd name="connsiteX26" fmla="*/ 979888 w 1464658"/>
              <a:gd name="connsiteY26" fmla="*/ 195943 h 1492983"/>
              <a:gd name="connsiteX27" fmla="*/ 970136 w 1464658"/>
              <a:gd name="connsiteY27" fmla="*/ 102637 h 1492983"/>
              <a:gd name="connsiteX28" fmla="*/ 970136 w 1464658"/>
              <a:gd name="connsiteY28" fmla="*/ 0 h 1492983"/>
              <a:gd name="connsiteX0" fmla="*/ 335654 w 1464658"/>
              <a:gd name="connsiteY0" fmla="*/ 298580 h 1492983"/>
              <a:gd name="connsiteX1" fmla="*/ 331200 w 1464658"/>
              <a:gd name="connsiteY1" fmla="*/ 386447 h 1492983"/>
              <a:gd name="connsiteX2" fmla="*/ 279670 w 1464658"/>
              <a:gd name="connsiteY2" fmla="*/ 587829 h 1492983"/>
              <a:gd name="connsiteX3" fmla="*/ 223687 w 1464658"/>
              <a:gd name="connsiteY3" fmla="*/ 737118 h 1492983"/>
              <a:gd name="connsiteX4" fmla="*/ 139148 w 1464658"/>
              <a:gd name="connsiteY4" fmla="*/ 928608 h 1492983"/>
              <a:gd name="connsiteX5" fmla="*/ 74397 w 1464658"/>
              <a:gd name="connsiteY5" fmla="*/ 1017037 h 1492983"/>
              <a:gd name="connsiteX6" fmla="*/ 174 w 1464658"/>
              <a:gd name="connsiteY6" fmla="*/ 1242659 h 1492983"/>
              <a:gd name="connsiteX7" fmla="*/ 56157 w 1464658"/>
              <a:gd name="connsiteY7" fmla="*/ 1385948 h 1492983"/>
              <a:gd name="connsiteX8" fmla="*/ 130381 w 1464658"/>
              <a:gd name="connsiteY8" fmla="*/ 1436914 h 1492983"/>
              <a:gd name="connsiteX9" fmla="*/ 149042 w 1464658"/>
              <a:gd name="connsiteY9" fmla="*/ 1455576 h 1492983"/>
              <a:gd name="connsiteX10" fmla="*/ 224530 w 1464658"/>
              <a:gd name="connsiteY10" fmla="*/ 1478972 h 1492983"/>
              <a:gd name="connsiteX11" fmla="*/ 316993 w 1464658"/>
              <a:gd name="connsiteY11" fmla="*/ 1492898 h 1492983"/>
              <a:gd name="connsiteX12" fmla="*/ 391638 w 1464658"/>
              <a:gd name="connsiteY12" fmla="*/ 1483567 h 1492983"/>
              <a:gd name="connsiteX13" fmla="*/ 438291 w 1464658"/>
              <a:gd name="connsiteY13" fmla="*/ 1464906 h 1492983"/>
              <a:gd name="connsiteX14" fmla="*/ 563621 w 1464658"/>
              <a:gd name="connsiteY14" fmla="*/ 1450278 h 1492983"/>
              <a:gd name="connsiteX15" fmla="*/ 801622 w 1464658"/>
              <a:gd name="connsiteY15" fmla="*/ 1403203 h 1492983"/>
              <a:gd name="connsiteX16" fmla="*/ 1008725 w 1464658"/>
              <a:gd name="connsiteY16" fmla="*/ 1413236 h 1492983"/>
              <a:gd name="connsiteX17" fmla="*/ 1174425 w 1464658"/>
              <a:gd name="connsiteY17" fmla="*/ 1431898 h 1492983"/>
              <a:gd name="connsiteX18" fmla="*/ 1348939 w 1464658"/>
              <a:gd name="connsiteY18" fmla="*/ 1436070 h 1492983"/>
              <a:gd name="connsiteX19" fmla="*/ 1436666 w 1464658"/>
              <a:gd name="connsiteY19" fmla="*/ 1324947 h 1492983"/>
              <a:gd name="connsiteX20" fmla="*/ 1464658 w 1464658"/>
              <a:gd name="connsiteY20" fmla="*/ 1259633 h 1492983"/>
              <a:gd name="connsiteX21" fmla="*/ 1455327 w 1464658"/>
              <a:gd name="connsiteY21" fmla="*/ 1147665 h 1492983"/>
              <a:gd name="connsiteX22" fmla="*/ 1418005 w 1464658"/>
              <a:gd name="connsiteY22" fmla="*/ 1054359 h 1492983"/>
              <a:gd name="connsiteX23" fmla="*/ 1334029 w 1464658"/>
              <a:gd name="connsiteY23" fmla="*/ 923731 h 1492983"/>
              <a:gd name="connsiteX24" fmla="*/ 1077508 w 1464658"/>
              <a:gd name="connsiteY24" fmla="*/ 558149 h 1492983"/>
              <a:gd name="connsiteX25" fmla="*/ 999113 w 1464658"/>
              <a:gd name="connsiteY25" fmla="*/ 354845 h 1492983"/>
              <a:gd name="connsiteX26" fmla="*/ 979888 w 1464658"/>
              <a:gd name="connsiteY26" fmla="*/ 195943 h 1492983"/>
              <a:gd name="connsiteX27" fmla="*/ 970136 w 1464658"/>
              <a:gd name="connsiteY27" fmla="*/ 102637 h 1492983"/>
              <a:gd name="connsiteX28" fmla="*/ 970136 w 1464658"/>
              <a:gd name="connsiteY28" fmla="*/ 0 h 1492983"/>
              <a:gd name="connsiteX0" fmla="*/ 335654 w 1464658"/>
              <a:gd name="connsiteY0" fmla="*/ 298580 h 1493014"/>
              <a:gd name="connsiteX1" fmla="*/ 331200 w 1464658"/>
              <a:gd name="connsiteY1" fmla="*/ 386447 h 1493014"/>
              <a:gd name="connsiteX2" fmla="*/ 279670 w 1464658"/>
              <a:gd name="connsiteY2" fmla="*/ 587829 h 1493014"/>
              <a:gd name="connsiteX3" fmla="*/ 223687 w 1464658"/>
              <a:gd name="connsiteY3" fmla="*/ 737118 h 1493014"/>
              <a:gd name="connsiteX4" fmla="*/ 139148 w 1464658"/>
              <a:gd name="connsiteY4" fmla="*/ 928608 h 1493014"/>
              <a:gd name="connsiteX5" fmla="*/ 74397 w 1464658"/>
              <a:gd name="connsiteY5" fmla="*/ 1017037 h 1493014"/>
              <a:gd name="connsiteX6" fmla="*/ 174 w 1464658"/>
              <a:gd name="connsiteY6" fmla="*/ 1242659 h 1493014"/>
              <a:gd name="connsiteX7" fmla="*/ 56157 w 1464658"/>
              <a:gd name="connsiteY7" fmla="*/ 1385948 h 1493014"/>
              <a:gd name="connsiteX8" fmla="*/ 130381 w 1464658"/>
              <a:gd name="connsiteY8" fmla="*/ 1436914 h 1493014"/>
              <a:gd name="connsiteX9" fmla="*/ 149042 w 1464658"/>
              <a:gd name="connsiteY9" fmla="*/ 1455576 h 1493014"/>
              <a:gd name="connsiteX10" fmla="*/ 224530 w 1464658"/>
              <a:gd name="connsiteY10" fmla="*/ 1478972 h 1493014"/>
              <a:gd name="connsiteX11" fmla="*/ 316993 w 1464658"/>
              <a:gd name="connsiteY11" fmla="*/ 1492898 h 1493014"/>
              <a:gd name="connsiteX12" fmla="*/ 391638 w 1464658"/>
              <a:gd name="connsiteY12" fmla="*/ 1483567 h 1493014"/>
              <a:gd name="connsiteX13" fmla="*/ 563621 w 1464658"/>
              <a:gd name="connsiteY13" fmla="*/ 1450278 h 1493014"/>
              <a:gd name="connsiteX14" fmla="*/ 801622 w 1464658"/>
              <a:gd name="connsiteY14" fmla="*/ 1403203 h 1493014"/>
              <a:gd name="connsiteX15" fmla="*/ 1008725 w 1464658"/>
              <a:gd name="connsiteY15" fmla="*/ 1413236 h 1493014"/>
              <a:gd name="connsiteX16" fmla="*/ 1174425 w 1464658"/>
              <a:gd name="connsiteY16" fmla="*/ 1431898 h 1493014"/>
              <a:gd name="connsiteX17" fmla="*/ 1348939 w 1464658"/>
              <a:gd name="connsiteY17" fmla="*/ 1436070 h 1493014"/>
              <a:gd name="connsiteX18" fmla="*/ 1436666 w 1464658"/>
              <a:gd name="connsiteY18" fmla="*/ 1324947 h 1493014"/>
              <a:gd name="connsiteX19" fmla="*/ 1464658 w 1464658"/>
              <a:gd name="connsiteY19" fmla="*/ 1259633 h 1493014"/>
              <a:gd name="connsiteX20" fmla="*/ 1455327 w 1464658"/>
              <a:gd name="connsiteY20" fmla="*/ 1147665 h 1493014"/>
              <a:gd name="connsiteX21" fmla="*/ 1418005 w 1464658"/>
              <a:gd name="connsiteY21" fmla="*/ 1054359 h 1493014"/>
              <a:gd name="connsiteX22" fmla="*/ 1334029 w 1464658"/>
              <a:gd name="connsiteY22" fmla="*/ 923731 h 1493014"/>
              <a:gd name="connsiteX23" fmla="*/ 1077508 w 1464658"/>
              <a:gd name="connsiteY23" fmla="*/ 558149 h 1493014"/>
              <a:gd name="connsiteX24" fmla="*/ 999113 w 1464658"/>
              <a:gd name="connsiteY24" fmla="*/ 354845 h 1493014"/>
              <a:gd name="connsiteX25" fmla="*/ 979888 w 1464658"/>
              <a:gd name="connsiteY25" fmla="*/ 195943 h 1493014"/>
              <a:gd name="connsiteX26" fmla="*/ 970136 w 1464658"/>
              <a:gd name="connsiteY26" fmla="*/ 102637 h 1493014"/>
              <a:gd name="connsiteX27" fmla="*/ 970136 w 1464658"/>
              <a:gd name="connsiteY27" fmla="*/ 0 h 1493014"/>
              <a:gd name="connsiteX0" fmla="*/ 335654 w 1464658"/>
              <a:gd name="connsiteY0" fmla="*/ 298580 h 1493014"/>
              <a:gd name="connsiteX1" fmla="*/ 331200 w 1464658"/>
              <a:gd name="connsiteY1" fmla="*/ 386447 h 1493014"/>
              <a:gd name="connsiteX2" fmla="*/ 279670 w 1464658"/>
              <a:gd name="connsiteY2" fmla="*/ 587829 h 1493014"/>
              <a:gd name="connsiteX3" fmla="*/ 223687 w 1464658"/>
              <a:gd name="connsiteY3" fmla="*/ 737118 h 1493014"/>
              <a:gd name="connsiteX4" fmla="*/ 139148 w 1464658"/>
              <a:gd name="connsiteY4" fmla="*/ 928608 h 1493014"/>
              <a:gd name="connsiteX5" fmla="*/ 74397 w 1464658"/>
              <a:gd name="connsiteY5" fmla="*/ 1067582 h 1493014"/>
              <a:gd name="connsiteX6" fmla="*/ 174 w 1464658"/>
              <a:gd name="connsiteY6" fmla="*/ 1242659 h 1493014"/>
              <a:gd name="connsiteX7" fmla="*/ 56157 w 1464658"/>
              <a:gd name="connsiteY7" fmla="*/ 1385948 h 1493014"/>
              <a:gd name="connsiteX8" fmla="*/ 130381 w 1464658"/>
              <a:gd name="connsiteY8" fmla="*/ 1436914 h 1493014"/>
              <a:gd name="connsiteX9" fmla="*/ 149042 w 1464658"/>
              <a:gd name="connsiteY9" fmla="*/ 1455576 h 1493014"/>
              <a:gd name="connsiteX10" fmla="*/ 224530 w 1464658"/>
              <a:gd name="connsiteY10" fmla="*/ 1478972 h 1493014"/>
              <a:gd name="connsiteX11" fmla="*/ 316993 w 1464658"/>
              <a:gd name="connsiteY11" fmla="*/ 1492898 h 1493014"/>
              <a:gd name="connsiteX12" fmla="*/ 391638 w 1464658"/>
              <a:gd name="connsiteY12" fmla="*/ 1483567 h 1493014"/>
              <a:gd name="connsiteX13" fmla="*/ 563621 w 1464658"/>
              <a:gd name="connsiteY13" fmla="*/ 1450278 h 1493014"/>
              <a:gd name="connsiteX14" fmla="*/ 801622 w 1464658"/>
              <a:gd name="connsiteY14" fmla="*/ 1403203 h 1493014"/>
              <a:gd name="connsiteX15" fmla="*/ 1008725 w 1464658"/>
              <a:gd name="connsiteY15" fmla="*/ 1413236 h 1493014"/>
              <a:gd name="connsiteX16" fmla="*/ 1174425 w 1464658"/>
              <a:gd name="connsiteY16" fmla="*/ 1431898 h 1493014"/>
              <a:gd name="connsiteX17" fmla="*/ 1348939 w 1464658"/>
              <a:gd name="connsiteY17" fmla="*/ 1436070 h 1493014"/>
              <a:gd name="connsiteX18" fmla="*/ 1436666 w 1464658"/>
              <a:gd name="connsiteY18" fmla="*/ 1324947 h 1493014"/>
              <a:gd name="connsiteX19" fmla="*/ 1464658 w 1464658"/>
              <a:gd name="connsiteY19" fmla="*/ 1259633 h 1493014"/>
              <a:gd name="connsiteX20" fmla="*/ 1455327 w 1464658"/>
              <a:gd name="connsiteY20" fmla="*/ 1147665 h 1493014"/>
              <a:gd name="connsiteX21" fmla="*/ 1418005 w 1464658"/>
              <a:gd name="connsiteY21" fmla="*/ 1054359 h 1493014"/>
              <a:gd name="connsiteX22" fmla="*/ 1334029 w 1464658"/>
              <a:gd name="connsiteY22" fmla="*/ 923731 h 1493014"/>
              <a:gd name="connsiteX23" fmla="*/ 1077508 w 1464658"/>
              <a:gd name="connsiteY23" fmla="*/ 558149 h 1493014"/>
              <a:gd name="connsiteX24" fmla="*/ 999113 w 1464658"/>
              <a:gd name="connsiteY24" fmla="*/ 354845 h 1493014"/>
              <a:gd name="connsiteX25" fmla="*/ 979888 w 1464658"/>
              <a:gd name="connsiteY25" fmla="*/ 195943 h 1493014"/>
              <a:gd name="connsiteX26" fmla="*/ 970136 w 1464658"/>
              <a:gd name="connsiteY26" fmla="*/ 102637 h 1493014"/>
              <a:gd name="connsiteX27" fmla="*/ 970136 w 1464658"/>
              <a:gd name="connsiteY27" fmla="*/ 0 h 1493014"/>
              <a:gd name="connsiteX0" fmla="*/ 335654 w 1464658"/>
              <a:gd name="connsiteY0" fmla="*/ 195943 h 1390377"/>
              <a:gd name="connsiteX1" fmla="*/ 331200 w 1464658"/>
              <a:gd name="connsiteY1" fmla="*/ 283810 h 1390377"/>
              <a:gd name="connsiteX2" fmla="*/ 279670 w 1464658"/>
              <a:gd name="connsiteY2" fmla="*/ 485192 h 1390377"/>
              <a:gd name="connsiteX3" fmla="*/ 223687 w 1464658"/>
              <a:gd name="connsiteY3" fmla="*/ 634481 h 1390377"/>
              <a:gd name="connsiteX4" fmla="*/ 139148 w 1464658"/>
              <a:gd name="connsiteY4" fmla="*/ 825971 h 1390377"/>
              <a:gd name="connsiteX5" fmla="*/ 74397 w 1464658"/>
              <a:gd name="connsiteY5" fmla="*/ 964945 h 1390377"/>
              <a:gd name="connsiteX6" fmla="*/ 174 w 1464658"/>
              <a:gd name="connsiteY6" fmla="*/ 1140022 h 1390377"/>
              <a:gd name="connsiteX7" fmla="*/ 56157 w 1464658"/>
              <a:gd name="connsiteY7" fmla="*/ 1283311 h 1390377"/>
              <a:gd name="connsiteX8" fmla="*/ 130381 w 1464658"/>
              <a:gd name="connsiteY8" fmla="*/ 1334277 h 1390377"/>
              <a:gd name="connsiteX9" fmla="*/ 149042 w 1464658"/>
              <a:gd name="connsiteY9" fmla="*/ 1352939 h 1390377"/>
              <a:gd name="connsiteX10" fmla="*/ 224530 w 1464658"/>
              <a:gd name="connsiteY10" fmla="*/ 1376335 h 1390377"/>
              <a:gd name="connsiteX11" fmla="*/ 316993 w 1464658"/>
              <a:gd name="connsiteY11" fmla="*/ 1390261 h 1390377"/>
              <a:gd name="connsiteX12" fmla="*/ 391638 w 1464658"/>
              <a:gd name="connsiteY12" fmla="*/ 1380930 h 1390377"/>
              <a:gd name="connsiteX13" fmla="*/ 563621 w 1464658"/>
              <a:gd name="connsiteY13" fmla="*/ 1347641 h 1390377"/>
              <a:gd name="connsiteX14" fmla="*/ 801622 w 1464658"/>
              <a:gd name="connsiteY14" fmla="*/ 1300566 h 1390377"/>
              <a:gd name="connsiteX15" fmla="*/ 1008725 w 1464658"/>
              <a:gd name="connsiteY15" fmla="*/ 1310599 h 1390377"/>
              <a:gd name="connsiteX16" fmla="*/ 1174425 w 1464658"/>
              <a:gd name="connsiteY16" fmla="*/ 1329261 h 1390377"/>
              <a:gd name="connsiteX17" fmla="*/ 1348939 w 1464658"/>
              <a:gd name="connsiteY17" fmla="*/ 1333433 h 1390377"/>
              <a:gd name="connsiteX18" fmla="*/ 1436666 w 1464658"/>
              <a:gd name="connsiteY18" fmla="*/ 1222310 h 1390377"/>
              <a:gd name="connsiteX19" fmla="*/ 1464658 w 1464658"/>
              <a:gd name="connsiteY19" fmla="*/ 1156996 h 1390377"/>
              <a:gd name="connsiteX20" fmla="*/ 1455327 w 1464658"/>
              <a:gd name="connsiteY20" fmla="*/ 1045028 h 1390377"/>
              <a:gd name="connsiteX21" fmla="*/ 1418005 w 1464658"/>
              <a:gd name="connsiteY21" fmla="*/ 951722 h 1390377"/>
              <a:gd name="connsiteX22" fmla="*/ 1334029 w 1464658"/>
              <a:gd name="connsiteY22" fmla="*/ 821094 h 1390377"/>
              <a:gd name="connsiteX23" fmla="*/ 1077508 w 1464658"/>
              <a:gd name="connsiteY23" fmla="*/ 455512 h 1390377"/>
              <a:gd name="connsiteX24" fmla="*/ 999113 w 1464658"/>
              <a:gd name="connsiteY24" fmla="*/ 252208 h 1390377"/>
              <a:gd name="connsiteX25" fmla="*/ 979888 w 1464658"/>
              <a:gd name="connsiteY25" fmla="*/ 93306 h 1390377"/>
              <a:gd name="connsiteX26" fmla="*/ 970136 w 1464658"/>
              <a:gd name="connsiteY26" fmla="*/ 0 h 1390377"/>
              <a:gd name="connsiteX0" fmla="*/ 335654 w 1464658"/>
              <a:gd name="connsiteY0" fmla="*/ 102637 h 1297071"/>
              <a:gd name="connsiteX1" fmla="*/ 331200 w 1464658"/>
              <a:gd name="connsiteY1" fmla="*/ 190504 h 1297071"/>
              <a:gd name="connsiteX2" fmla="*/ 279670 w 1464658"/>
              <a:gd name="connsiteY2" fmla="*/ 391886 h 1297071"/>
              <a:gd name="connsiteX3" fmla="*/ 223687 w 1464658"/>
              <a:gd name="connsiteY3" fmla="*/ 541175 h 1297071"/>
              <a:gd name="connsiteX4" fmla="*/ 139148 w 1464658"/>
              <a:gd name="connsiteY4" fmla="*/ 732665 h 1297071"/>
              <a:gd name="connsiteX5" fmla="*/ 74397 w 1464658"/>
              <a:gd name="connsiteY5" fmla="*/ 871639 h 1297071"/>
              <a:gd name="connsiteX6" fmla="*/ 174 w 1464658"/>
              <a:gd name="connsiteY6" fmla="*/ 1046716 h 1297071"/>
              <a:gd name="connsiteX7" fmla="*/ 56157 w 1464658"/>
              <a:gd name="connsiteY7" fmla="*/ 1190005 h 1297071"/>
              <a:gd name="connsiteX8" fmla="*/ 130381 w 1464658"/>
              <a:gd name="connsiteY8" fmla="*/ 1240971 h 1297071"/>
              <a:gd name="connsiteX9" fmla="*/ 149042 w 1464658"/>
              <a:gd name="connsiteY9" fmla="*/ 1259633 h 1297071"/>
              <a:gd name="connsiteX10" fmla="*/ 224530 w 1464658"/>
              <a:gd name="connsiteY10" fmla="*/ 1283029 h 1297071"/>
              <a:gd name="connsiteX11" fmla="*/ 316993 w 1464658"/>
              <a:gd name="connsiteY11" fmla="*/ 1296955 h 1297071"/>
              <a:gd name="connsiteX12" fmla="*/ 391638 w 1464658"/>
              <a:gd name="connsiteY12" fmla="*/ 1287624 h 1297071"/>
              <a:gd name="connsiteX13" fmla="*/ 563621 w 1464658"/>
              <a:gd name="connsiteY13" fmla="*/ 1254335 h 1297071"/>
              <a:gd name="connsiteX14" fmla="*/ 801622 w 1464658"/>
              <a:gd name="connsiteY14" fmla="*/ 1207260 h 1297071"/>
              <a:gd name="connsiteX15" fmla="*/ 1008725 w 1464658"/>
              <a:gd name="connsiteY15" fmla="*/ 1217293 h 1297071"/>
              <a:gd name="connsiteX16" fmla="*/ 1174425 w 1464658"/>
              <a:gd name="connsiteY16" fmla="*/ 1235955 h 1297071"/>
              <a:gd name="connsiteX17" fmla="*/ 1348939 w 1464658"/>
              <a:gd name="connsiteY17" fmla="*/ 1240127 h 1297071"/>
              <a:gd name="connsiteX18" fmla="*/ 1436666 w 1464658"/>
              <a:gd name="connsiteY18" fmla="*/ 1129004 h 1297071"/>
              <a:gd name="connsiteX19" fmla="*/ 1464658 w 1464658"/>
              <a:gd name="connsiteY19" fmla="*/ 1063690 h 1297071"/>
              <a:gd name="connsiteX20" fmla="*/ 1455327 w 1464658"/>
              <a:gd name="connsiteY20" fmla="*/ 951722 h 1297071"/>
              <a:gd name="connsiteX21" fmla="*/ 1418005 w 1464658"/>
              <a:gd name="connsiteY21" fmla="*/ 858416 h 1297071"/>
              <a:gd name="connsiteX22" fmla="*/ 1334029 w 1464658"/>
              <a:gd name="connsiteY22" fmla="*/ 727788 h 1297071"/>
              <a:gd name="connsiteX23" fmla="*/ 1077508 w 1464658"/>
              <a:gd name="connsiteY23" fmla="*/ 362206 h 1297071"/>
              <a:gd name="connsiteX24" fmla="*/ 999113 w 1464658"/>
              <a:gd name="connsiteY24" fmla="*/ 158902 h 1297071"/>
              <a:gd name="connsiteX25" fmla="*/ 979888 w 1464658"/>
              <a:gd name="connsiteY25" fmla="*/ 0 h 1297071"/>
              <a:gd name="connsiteX0" fmla="*/ 335654 w 1464658"/>
              <a:gd name="connsiteY0" fmla="*/ 102637 h 1297071"/>
              <a:gd name="connsiteX1" fmla="*/ 331200 w 1464658"/>
              <a:gd name="connsiteY1" fmla="*/ 190504 h 1297071"/>
              <a:gd name="connsiteX2" fmla="*/ 279670 w 1464658"/>
              <a:gd name="connsiteY2" fmla="*/ 391886 h 1297071"/>
              <a:gd name="connsiteX3" fmla="*/ 223687 w 1464658"/>
              <a:gd name="connsiteY3" fmla="*/ 541175 h 1297071"/>
              <a:gd name="connsiteX4" fmla="*/ 139148 w 1464658"/>
              <a:gd name="connsiteY4" fmla="*/ 732665 h 1297071"/>
              <a:gd name="connsiteX5" fmla="*/ 74397 w 1464658"/>
              <a:gd name="connsiteY5" fmla="*/ 871639 h 1297071"/>
              <a:gd name="connsiteX6" fmla="*/ 174 w 1464658"/>
              <a:gd name="connsiteY6" fmla="*/ 1046716 h 1297071"/>
              <a:gd name="connsiteX7" fmla="*/ 56157 w 1464658"/>
              <a:gd name="connsiteY7" fmla="*/ 1190005 h 1297071"/>
              <a:gd name="connsiteX8" fmla="*/ 130381 w 1464658"/>
              <a:gd name="connsiteY8" fmla="*/ 1240971 h 1297071"/>
              <a:gd name="connsiteX9" fmla="*/ 149042 w 1464658"/>
              <a:gd name="connsiteY9" fmla="*/ 1259633 h 1297071"/>
              <a:gd name="connsiteX10" fmla="*/ 224530 w 1464658"/>
              <a:gd name="connsiteY10" fmla="*/ 1283029 h 1297071"/>
              <a:gd name="connsiteX11" fmla="*/ 316993 w 1464658"/>
              <a:gd name="connsiteY11" fmla="*/ 1296955 h 1297071"/>
              <a:gd name="connsiteX12" fmla="*/ 391638 w 1464658"/>
              <a:gd name="connsiteY12" fmla="*/ 1287624 h 1297071"/>
              <a:gd name="connsiteX13" fmla="*/ 563621 w 1464658"/>
              <a:gd name="connsiteY13" fmla="*/ 1254335 h 1297071"/>
              <a:gd name="connsiteX14" fmla="*/ 801622 w 1464658"/>
              <a:gd name="connsiteY14" fmla="*/ 1207260 h 1297071"/>
              <a:gd name="connsiteX15" fmla="*/ 1008725 w 1464658"/>
              <a:gd name="connsiteY15" fmla="*/ 1217293 h 1297071"/>
              <a:gd name="connsiteX16" fmla="*/ 1174425 w 1464658"/>
              <a:gd name="connsiteY16" fmla="*/ 1235955 h 1297071"/>
              <a:gd name="connsiteX17" fmla="*/ 1348939 w 1464658"/>
              <a:gd name="connsiteY17" fmla="*/ 1226342 h 1297071"/>
              <a:gd name="connsiteX18" fmla="*/ 1436666 w 1464658"/>
              <a:gd name="connsiteY18" fmla="*/ 1129004 h 1297071"/>
              <a:gd name="connsiteX19" fmla="*/ 1464658 w 1464658"/>
              <a:gd name="connsiteY19" fmla="*/ 1063690 h 1297071"/>
              <a:gd name="connsiteX20" fmla="*/ 1455327 w 1464658"/>
              <a:gd name="connsiteY20" fmla="*/ 951722 h 1297071"/>
              <a:gd name="connsiteX21" fmla="*/ 1418005 w 1464658"/>
              <a:gd name="connsiteY21" fmla="*/ 858416 h 1297071"/>
              <a:gd name="connsiteX22" fmla="*/ 1334029 w 1464658"/>
              <a:gd name="connsiteY22" fmla="*/ 727788 h 1297071"/>
              <a:gd name="connsiteX23" fmla="*/ 1077508 w 1464658"/>
              <a:gd name="connsiteY23" fmla="*/ 362206 h 1297071"/>
              <a:gd name="connsiteX24" fmla="*/ 999113 w 1464658"/>
              <a:gd name="connsiteY24" fmla="*/ 158902 h 1297071"/>
              <a:gd name="connsiteX25" fmla="*/ 979888 w 1464658"/>
              <a:gd name="connsiteY25" fmla="*/ 0 h 1297071"/>
              <a:gd name="connsiteX0" fmla="*/ 335654 w 1464658"/>
              <a:gd name="connsiteY0" fmla="*/ 102637 h 1297071"/>
              <a:gd name="connsiteX1" fmla="*/ 331200 w 1464658"/>
              <a:gd name="connsiteY1" fmla="*/ 190504 h 1297071"/>
              <a:gd name="connsiteX2" fmla="*/ 279670 w 1464658"/>
              <a:gd name="connsiteY2" fmla="*/ 391886 h 1297071"/>
              <a:gd name="connsiteX3" fmla="*/ 223687 w 1464658"/>
              <a:gd name="connsiteY3" fmla="*/ 541175 h 1297071"/>
              <a:gd name="connsiteX4" fmla="*/ 139148 w 1464658"/>
              <a:gd name="connsiteY4" fmla="*/ 732665 h 1297071"/>
              <a:gd name="connsiteX5" fmla="*/ 74397 w 1464658"/>
              <a:gd name="connsiteY5" fmla="*/ 871639 h 1297071"/>
              <a:gd name="connsiteX6" fmla="*/ 174 w 1464658"/>
              <a:gd name="connsiteY6" fmla="*/ 1046716 h 1297071"/>
              <a:gd name="connsiteX7" fmla="*/ 56157 w 1464658"/>
              <a:gd name="connsiteY7" fmla="*/ 1190005 h 1297071"/>
              <a:gd name="connsiteX8" fmla="*/ 130381 w 1464658"/>
              <a:gd name="connsiteY8" fmla="*/ 1240971 h 1297071"/>
              <a:gd name="connsiteX9" fmla="*/ 224530 w 1464658"/>
              <a:gd name="connsiteY9" fmla="*/ 1283029 h 1297071"/>
              <a:gd name="connsiteX10" fmla="*/ 316993 w 1464658"/>
              <a:gd name="connsiteY10" fmla="*/ 1296955 h 1297071"/>
              <a:gd name="connsiteX11" fmla="*/ 391638 w 1464658"/>
              <a:gd name="connsiteY11" fmla="*/ 1287624 h 1297071"/>
              <a:gd name="connsiteX12" fmla="*/ 563621 w 1464658"/>
              <a:gd name="connsiteY12" fmla="*/ 1254335 h 1297071"/>
              <a:gd name="connsiteX13" fmla="*/ 801622 w 1464658"/>
              <a:gd name="connsiteY13" fmla="*/ 1207260 h 1297071"/>
              <a:gd name="connsiteX14" fmla="*/ 1008725 w 1464658"/>
              <a:gd name="connsiteY14" fmla="*/ 1217293 h 1297071"/>
              <a:gd name="connsiteX15" fmla="*/ 1174425 w 1464658"/>
              <a:gd name="connsiteY15" fmla="*/ 1235955 h 1297071"/>
              <a:gd name="connsiteX16" fmla="*/ 1348939 w 1464658"/>
              <a:gd name="connsiteY16" fmla="*/ 1226342 h 1297071"/>
              <a:gd name="connsiteX17" fmla="*/ 1436666 w 1464658"/>
              <a:gd name="connsiteY17" fmla="*/ 1129004 h 1297071"/>
              <a:gd name="connsiteX18" fmla="*/ 1464658 w 1464658"/>
              <a:gd name="connsiteY18" fmla="*/ 1063690 h 1297071"/>
              <a:gd name="connsiteX19" fmla="*/ 1455327 w 1464658"/>
              <a:gd name="connsiteY19" fmla="*/ 951722 h 1297071"/>
              <a:gd name="connsiteX20" fmla="*/ 1418005 w 1464658"/>
              <a:gd name="connsiteY20" fmla="*/ 858416 h 1297071"/>
              <a:gd name="connsiteX21" fmla="*/ 1334029 w 1464658"/>
              <a:gd name="connsiteY21" fmla="*/ 727788 h 1297071"/>
              <a:gd name="connsiteX22" fmla="*/ 1077508 w 1464658"/>
              <a:gd name="connsiteY22" fmla="*/ 362206 h 1297071"/>
              <a:gd name="connsiteX23" fmla="*/ 999113 w 1464658"/>
              <a:gd name="connsiteY23" fmla="*/ 158902 h 1297071"/>
              <a:gd name="connsiteX24" fmla="*/ 979888 w 1464658"/>
              <a:gd name="connsiteY24" fmla="*/ 0 h 1297071"/>
              <a:gd name="connsiteX0" fmla="*/ 335654 w 1464658"/>
              <a:gd name="connsiteY0" fmla="*/ 102637 h 1297071"/>
              <a:gd name="connsiteX1" fmla="*/ 331200 w 1464658"/>
              <a:gd name="connsiteY1" fmla="*/ 190504 h 1297071"/>
              <a:gd name="connsiteX2" fmla="*/ 279670 w 1464658"/>
              <a:gd name="connsiteY2" fmla="*/ 391886 h 1297071"/>
              <a:gd name="connsiteX3" fmla="*/ 223687 w 1464658"/>
              <a:gd name="connsiteY3" fmla="*/ 541175 h 1297071"/>
              <a:gd name="connsiteX4" fmla="*/ 139148 w 1464658"/>
              <a:gd name="connsiteY4" fmla="*/ 732665 h 1297071"/>
              <a:gd name="connsiteX5" fmla="*/ 74397 w 1464658"/>
              <a:gd name="connsiteY5" fmla="*/ 871639 h 1297071"/>
              <a:gd name="connsiteX6" fmla="*/ 174 w 1464658"/>
              <a:gd name="connsiteY6" fmla="*/ 1046716 h 1297071"/>
              <a:gd name="connsiteX7" fmla="*/ 56157 w 1464658"/>
              <a:gd name="connsiteY7" fmla="*/ 1190005 h 1297071"/>
              <a:gd name="connsiteX8" fmla="*/ 130381 w 1464658"/>
              <a:gd name="connsiteY8" fmla="*/ 1240971 h 1297071"/>
              <a:gd name="connsiteX9" fmla="*/ 224530 w 1464658"/>
              <a:gd name="connsiteY9" fmla="*/ 1283029 h 1297071"/>
              <a:gd name="connsiteX10" fmla="*/ 316993 w 1464658"/>
              <a:gd name="connsiteY10" fmla="*/ 1296955 h 1297071"/>
              <a:gd name="connsiteX11" fmla="*/ 391638 w 1464658"/>
              <a:gd name="connsiteY11" fmla="*/ 1287624 h 1297071"/>
              <a:gd name="connsiteX12" fmla="*/ 563621 w 1464658"/>
              <a:gd name="connsiteY12" fmla="*/ 1254335 h 1297071"/>
              <a:gd name="connsiteX13" fmla="*/ 801622 w 1464658"/>
              <a:gd name="connsiteY13" fmla="*/ 1207260 h 1297071"/>
              <a:gd name="connsiteX14" fmla="*/ 1008725 w 1464658"/>
              <a:gd name="connsiteY14" fmla="*/ 1217293 h 1297071"/>
              <a:gd name="connsiteX15" fmla="*/ 1174425 w 1464658"/>
              <a:gd name="connsiteY15" fmla="*/ 1235955 h 1297071"/>
              <a:gd name="connsiteX16" fmla="*/ 1348939 w 1464658"/>
              <a:gd name="connsiteY16" fmla="*/ 1226342 h 1297071"/>
              <a:gd name="connsiteX17" fmla="*/ 1436666 w 1464658"/>
              <a:gd name="connsiteY17" fmla="*/ 1129004 h 1297071"/>
              <a:gd name="connsiteX18" fmla="*/ 1464658 w 1464658"/>
              <a:gd name="connsiteY18" fmla="*/ 1063690 h 1297071"/>
              <a:gd name="connsiteX19" fmla="*/ 1455327 w 1464658"/>
              <a:gd name="connsiteY19" fmla="*/ 951722 h 1297071"/>
              <a:gd name="connsiteX20" fmla="*/ 1418005 w 1464658"/>
              <a:gd name="connsiteY20" fmla="*/ 858416 h 1297071"/>
              <a:gd name="connsiteX21" fmla="*/ 1334029 w 1464658"/>
              <a:gd name="connsiteY21" fmla="*/ 727788 h 1297071"/>
              <a:gd name="connsiteX22" fmla="*/ 1077508 w 1464658"/>
              <a:gd name="connsiteY22" fmla="*/ 362206 h 1297071"/>
              <a:gd name="connsiteX23" fmla="*/ 999113 w 1464658"/>
              <a:gd name="connsiteY23" fmla="*/ 158902 h 1297071"/>
              <a:gd name="connsiteX24" fmla="*/ 979888 w 1464658"/>
              <a:gd name="connsiteY24" fmla="*/ 0 h 1297071"/>
              <a:gd name="connsiteX0" fmla="*/ 335654 w 1464658"/>
              <a:gd name="connsiteY0" fmla="*/ 102637 h 1297071"/>
              <a:gd name="connsiteX1" fmla="*/ 331200 w 1464658"/>
              <a:gd name="connsiteY1" fmla="*/ 190504 h 1297071"/>
              <a:gd name="connsiteX2" fmla="*/ 279670 w 1464658"/>
              <a:gd name="connsiteY2" fmla="*/ 391886 h 1297071"/>
              <a:gd name="connsiteX3" fmla="*/ 223687 w 1464658"/>
              <a:gd name="connsiteY3" fmla="*/ 541175 h 1297071"/>
              <a:gd name="connsiteX4" fmla="*/ 139148 w 1464658"/>
              <a:gd name="connsiteY4" fmla="*/ 732665 h 1297071"/>
              <a:gd name="connsiteX5" fmla="*/ 74397 w 1464658"/>
              <a:gd name="connsiteY5" fmla="*/ 871639 h 1297071"/>
              <a:gd name="connsiteX6" fmla="*/ 174 w 1464658"/>
              <a:gd name="connsiteY6" fmla="*/ 1046716 h 1297071"/>
              <a:gd name="connsiteX7" fmla="*/ 56157 w 1464658"/>
              <a:gd name="connsiteY7" fmla="*/ 1190005 h 1297071"/>
              <a:gd name="connsiteX8" fmla="*/ 130381 w 1464658"/>
              <a:gd name="connsiteY8" fmla="*/ 1240971 h 1297071"/>
              <a:gd name="connsiteX9" fmla="*/ 224530 w 1464658"/>
              <a:gd name="connsiteY9" fmla="*/ 1283029 h 1297071"/>
              <a:gd name="connsiteX10" fmla="*/ 316993 w 1464658"/>
              <a:gd name="connsiteY10" fmla="*/ 1296955 h 1297071"/>
              <a:gd name="connsiteX11" fmla="*/ 391638 w 1464658"/>
              <a:gd name="connsiteY11" fmla="*/ 1287624 h 1297071"/>
              <a:gd name="connsiteX12" fmla="*/ 563621 w 1464658"/>
              <a:gd name="connsiteY12" fmla="*/ 1254335 h 1297071"/>
              <a:gd name="connsiteX13" fmla="*/ 795528 w 1464658"/>
              <a:gd name="connsiteY13" fmla="*/ 1262827 h 1297071"/>
              <a:gd name="connsiteX14" fmla="*/ 1008725 w 1464658"/>
              <a:gd name="connsiteY14" fmla="*/ 1217293 h 1297071"/>
              <a:gd name="connsiteX15" fmla="*/ 1174425 w 1464658"/>
              <a:gd name="connsiteY15" fmla="*/ 1235955 h 1297071"/>
              <a:gd name="connsiteX16" fmla="*/ 1348939 w 1464658"/>
              <a:gd name="connsiteY16" fmla="*/ 1226342 h 1297071"/>
              <a:gd name="connsiteX17" fmla="*/ 1436666 w 1464658"/>
              <a:gd name="connsiteY17" fmla="*/ 1129004 h 1297071"/>
              <a:gd name="connsiteX18" fmla="*/ 1464658 w 1464658"/>
              <a:gd name="connsiteY18" fmla="*/ 1063690 h 1297071"/>
              <a:gd name="connsiteX19" fmla="*/ 1455327 w 1464658"/>
              <a:gd name="connsiteY19" fmla="*/ 951722 h 1297071"/>
              <a:gd name="connsiteX20" fmla="*/ 1418005 w 1464658"/>
              <a:gd name="connsiteY20" fmla="*/ 858416 h 1297071"/>
              <a:gd name="connsiteX21" fmla="*/ 1334029 w 1464658"/>
              <a:gd name="connsiteY21" fmla="*/ 727788 h 1297071"/>
              <a:gd name="connsiteX22" fmla="*/ 1077508 w 1464658"/>
              <a:gd name="connsiteY22" fmla="*/ 362206 h 1297071"/>
              <a:gd name="connsiteX23" fmla="*/ 999113 w 1464658"/>
              <a:gd name="connsiteY23" fmla="*/ 158902 h 1297071"/>
              <a:gd name="connsiteX24" fmla="*/ 979888 w 1464658"/>
              <a:gd name="connsiteY24" fmla="*/ 0 h 1297071"/>
              <a:gd name="connsiteX0" fmla="*/ 335654 w 1464658"/>
              <a:gd name="connsiteY0" fmla="*/ 102637 h 1297071"/>
              <a:gd name="connsiteX1" fmla="*/ 331200 w 1464658"/>
              <a:gd name="connsiteY1" fmla="*/ 190504 h 1297071"/>
              <a:gd name="connsiteX2" fmla="*/ 279670 w 1464658"/>
              <a:gd name="connsiteY2" fmla="*/ 391886 h 1297071"/>
              <a:gd name="connsiteX3" fmla="*/ 223687 w 1464658"/>
              <a:gd name="connsiteY3" fmla="*/ 541175 h 1297071"/>
              <a:gd name="connsiteX4" fmla="*/ 139148 w 1464658"/>
              <a:gd name="connsiteY4" fmla="*/ 732665 h 1297071"/>
              <a:gd name="connsiteX5" fmla="*/ 74397 w 1464658"/>
              <a:gd name="connsiteY5" fmla="*/ 871639 h 1297071"/>
              <a:gd name="connsiteX6" fmla="*/ 174 w 1464658"/>
              <a:gd name="connsiteY6" fmla="*/ 1046716 h 1297071"/>
              <a:gd name="connsiteX7" fmla="*/ 56157 w 1464658"/>
              <a:gd name="connsiteY7" fmla="*/ 1190005 h 1297071"/>
              <a:gd name="connsiteX8" fmla="*/ 130381 w 1464658"/>
              <a:gd name="connsiteY8" fmla="*/ 1240971 h 1297071"/>
              <a:gd name="connsiteX9" fmla="*/ 224530 w 1464658"/>
              <a:gd name="connsiteY9" fmla="*/ 1283029 h 1297071"/>
              <a:gd name="connsiteX10" fmla="*/ 316993 w 1464658"/>
              <a:gd name="connsiteY10" fmla="*/ 1296955 h 1297071"/>
              <a:gd name="connsiteX11" fmla="*/ 391638 w 1464658"/>
              <a:gd name="connsiteY11" fmla="*/ 1287624 h 1297071"/>
              <a:gd name="connsiteX12" fmla="*/ 563621 w 1464658"/>
              <a:gd name="connsiteY12" fmla="*/ 1254335 h 1297071"/>
              <a:gd name="connsiteX13" fmla="*/ 795528 w 1464658"/>
              <a:gd name="connsiteY13" fmla="*/ 1262827 h 1297071"/>
              <a:gd name="connsiteX14" fmla="*/ 1010780 w 1464658"/>
              <a:gd name="connsiteY14" fmla="*/ 1253995 h 1297071"/>
              <a:gd name="connsiteX15" fmla="*/ 1174425 w 1464658"/>
              <a:gd name="connsiteY15" fmla="*/ 1235955 h 1297071"/>
              <a:gd name="connsiteX16" fmla="*/ 1348939 w 1464658"/>
              <a:gd name="connsiteY16" fmla="*/ 1226342 h 1297071"/>
              <a:gd name="connsiteX17" fmla="*/ 1436666 w 1464658"/>
              <a:gd name="connsiteY17" fmla="*/ 1129004 h 1297071"/>
              <a:gd name="connsiteX18" fmla="*/ 1464658 w 1464658"/>
              <a:gd name="connsiteY18" fmla="*/ 1063690 h 1297071"/>
              <a:gd name="connsiteX19" fmla="*/ 1455327 w 1464658"/>
              <a:gd name="connsiteY19" fmla="*/ 951722 h 1297071"/>
              <a:gd name="connsiteX20" fmla="*/ 1418005 w 1464658"/>
              <a:gd name="connsiteY20" fmla="*/ 858416 h 1297071"/>
              <a:gd name="connsiteX21" fmla="*/ 1334029 w 1464658"/>
              <a:gd name="connsiteY21" fmla="*/ 727788 h 1297071"/>
              <a:gd name="connsiteX22" fmla="*/ 1077508 w 1464658"/>
              <a:gd name="connsiteY22" fmla="*/ 362206 h 1297071"/>
              <a:gd name="connsiteX23" fmla="*/ 999113 w 1464658"/>
              <a:gd name="connsiteY23" fmla="*/ 158902 h 1297071"/>
              <a:gd name="connsiteX24" fmla="*/ 979888 w 1464658"/>
              <a:gd name="connsiteY24" fmla="*/ 0 h 1297071"/>
              <a:gd name="connsiteX0" fmla="*/ 335654 w 1464658"/>
              <a:gd name="connsiteY0" fmla="*/ 102637 h 1297071"/>
              <a:gd name="connsiteX1" fmla="*/ 331200 w 1464658"/>
              <a:gd name="connsiteY1" fmla="*/ 190504 h 1297071"/>
              <a:gd name="connsiteX2" fmla="*/ 279670 w 1464658"/>
              <a:gd name="connsiteY2" fmla="*/ 391886 h 1297071"/>
              <a:gd name="connsiteX3" fmla="*/ 223687 w 1464658"/>
              <a:gd name="connsiteY3" fmla="*/ 541175 h 1297071"/>
              <a:gd name="connsiteX4" fmla="*/ 139148 w 1464658"/>
              <a:gd name="connsiteY4" fmla="*/ 732665 h 1297071"/>
              <a:gd name="connsiteX5" fmla="*/ 74397 w 1464658"/>
              <a:gd name="connsiteY5" fmla="*/ 871639 h 1297071"/>
              <a:gd name="connsiteX6" fmla="*/ 174 w 1464658"/>
              <a:gd name="connsiteY6" fmla="*/ 1046716 h 1297071"/>
              <a:gd name="connsiteX7" fmla="*/ 56157 w 1464658"/>
              <a:gd name="connsiteY7" fmla="*/ 1190005 h 1297071"/>
              <a:gd name="connsiteX8" fmla="*/ 130381 w 1464658"/>
              <a:gd name="connsiteY8" fmla="*/ 1240971 h 1297071"/>
              <a:gd name="connsiteX9" fmla="*/ 224530 w 1464658"/>
              <a:gd name="connsiteY9" fmla="*/ 1283029 h 1297071"/>
              <a:gd name="connsiteX10" fmla="*/ 316993 w 1464658"/>
              <a:gd name="connsiteY10" fmla="*/ 1296955 h 1297071"/>
              <a:gd name="connsiteX11" fmla="*/ 391638 w 1464658"/>
              <a:gd name="connsiteY11" fmla="*/ 1287624 h 1297071"/>
              <a:gd name="connsiteX12" fmla="*/ 563621 w 1464658"/>
              <a:gd name="connsiteY12" fmla="*/ 1254335 h 1297071"/>
              <a:gd name="connsiteX13" fmla="*/ 795528 w 1464658"/>
              <a:gd name="connsiteY13" fmla="*/ 1262827 h 1297071"/>
              <a:gd name="connsiteX14" fmla="*/ 1010780 w 1464658"/>
              <a:gd name="connsiteY14" fmla="*/ 1253995 h 1297071"/>
              <a:gd name="connsiteX15" fmla="*/ 1175453 w 1464658"/>
              <a:gd name="connsiteY15" fmla="*/ 1254306 h 1297071"/>
              <a:gd name="connsiteX16" fmla="*/ 1348939 w 1464658"/>
              <a:gd name="connsiteY16" fmla="*/ 1226342 h 1297071"/>
              <a:gd name="connsiteX17" fmla="*/ 1436666 w 1464658"/>
              <a:gd name="connsiteY17" fmla="*/ 1129004 h 1297071"/>
              <a:gd name="connsiteX18" fmla="*/ 1464658 w 1464658"/>
              <a:gd name="connsiteY18" fmla="*/ 1063690 h 1297071"/>
              <a:gd name="connsiteX19" fmla="*/ 1455327 w 1464658"/>
              <a:gd name="connsiteY19" fmla="*/ 951722 h 1297071"/>
              <a:gd name="connsiteX20" fmla="*/ 1418005 w 1464658"/>
              <a:gd name="connsiteY20" fmla="*/ 858416 h 1297071"/>
              <a:gd name="connsiteX21" fmla="*/ 1334029 w 1464658"/>
              <a:gd name="connsiteY21" fmla="*/ 727788 h 1297071"/>
              <a:gd name="connsiteX22" fmla="*/ 1077508 w 1464658"/>
              <a:gd name="connsiteY22" fmla="*/ 362206 h 1297071"/>
              <a:gd name="connsiteX23" fmla="*/ 999113 w 1464658"/>
              <a:gd name="connsiteY23" fmla="*/ 158902 h 1297071"/>
              <a:gd name="connsiteX24" fmla="*/ 979888 w 1464658"/>
              <a:gd name="connsiteY24" fmla="*/ 0 h 1297071"/>
              <a:gd name="connsiteX0" fmla="*/ 335654 w 1464658"/>
              <a:gd name="connsiteY0" fmla="*/ 102637 h 1297014"/>
              <a:gd name="connsiteX1" fmla="*/ 331200 w 1464658"/>
              <a:gd name="connsiteY1" fmla="*/ 190504 h 1297014"/>
              <a:gd name="connsiteX2" fmla="*/ 279670 w 1464658"/>
              <a:gd name="connsiteY2" fmla="*/ 391886 h 1297014"/>
              <a:gd name="connsiteX3" fmla="*/ 223687 w 1464658"/>
              <a:gd name="connsiteY3" fmla="*/ 541175 h 1297014"/>
              <a:gd name="connsiteX4" fmla="*/ 139148 w 1464658"/>
              <a:gd name="connsiteY4" fmla="*/ 732665 h 1297014"/>
              <a:gd name="connsiteX5" fmla="*/ 74397 w 1464658"/>
              <a:gd name="connsiteY5" fmla="*/ 871639 h 1297014"/>
              <a:gd name="connsiteX6" fmla="*/ 174 w 1464658"/>
              <a:gd name="connsiteY6" fmla="*/ 1046716 h 1297014"/>
              <a:gd name="connsiteX7" fmla="*/ 56157 w 1464658"/>
              <a:gd name="connsiteY7" fmla="*/ 1190005 h 1297014"/>
              <a:gd name="connsiteX8" fmla="*/ 130381 w 1464658"/>
              <a:gd name="connsiteY8" fmla="*/ 1240971 h 1297014"/>
              <a:gd name="connsiteX9" fmla="*/ 224530 w 1464658"/>
              <a:gd name="connsiteY9" fmla="*/ 1283029 h 1297014"/>
              <a:gd name="connsiteX10" fmla="*/ 316993 w 1464658"/>
              <a:gd name="connsiteY10" fmla="*/ 1296955 h 1297014"/>
              <a:gd name="connsiteX11" fmla="*/ 391638 w 1464658"/>
              <a:gd name="connsiteY11" fmla="*/ 1287624 h 1297014"/>
              <a:gd name="connsiteX12" fmla="*/ 560317 w 1464658"/>
              <a:gd name="connsiteY12" fmla="*/ 1277531 h 1297014"/>
              <a:gd name="connsiteX13" fmla="*/ 795528 w 1464658"/>
              <a:gd name="connsiteY13" fmla="*/ 1262827 h 1297014"/>
              <a:gd name="connsiteX14" fmla="*/ 1010780 w 1464658"/>
              <a:gd name="connsiteY14" fmla="*/ 1253995 h 1297014"/>
              <a:gd name="connsiteX15" fmla="*/ 1175453 w 1464658"/>
              <a:gd name="connsiteY15" fmla="*/ 1254306 h 1297014"/>
              <a:gd name="connsiteX16" fmla="*/ 1348939 w 1464658"/>
              <a:gd name="connsiteY16" fmla="*/ 1226342 h 1297014"/>
              <a:gd name="connsiteX17" fmla="*/ 1436666 w 1464658"/>
              <a:gd name="connsiteY17" fmla="*/ 1129004 h 1297014"/>
              <a:gd name="connsiteX18" fmla="*/ 1464658 w 1464658"/>
              <a:gd name="connsiteY18" fmla="*/ 1063690 h 1297014"/>
              <a:gd name="connsiteX19" fmla="*/ 1455327 w 1464658"/>
              <a:gd name="connsiteY19" fmla="*/ 951722 h 1297014"/>
              <a:gd name="connsiteX20" fmla="*/ 1418005 w 1464658"/>
              <a:gd name="connsiteY20" fmla="*/ 858416 h 1297014"/>
              <a:gd name="connsiteX21" fmla="*/ 1334029 w 1464658"/>
              <a:gd name="connsiteY21" fmla="*/ 727788 h 1297014"/>
              <a:gd name="connsiteX22" fmla="*/ 1077508 w 1464658"/>
              <a:gd name="connsiteY22" fmla="*/ 362206 h 1297014"/>
              <a:gd name="connsiteX23" fmla="*/ 999113 w 1464658"/>
              <a:gd name="connsiteY23" fmla="*/ 158902 h 1297014"/>
              <a:gd name="connsiteX24" fmla="*/ 979888 w 1464658"/>
              <a:gd name="connsiteY24" fmla="*/ 0 h 1297014"/>
              <a:gd name="connsiteX0" fmla="*/ 335654 w 1463630"/>
              <a:gd name="connsiteY0" fmla="*/ 102637 h 1297014"/>
              <a:gd name="connsiteX1" fmla="*/ 331200 w 1463630"/>
              <a:gd name="connsiteY1" fmla="*/ 190504 h 1297014"/>
              <a:gd name="connsiteX2" fmla="*/ 279670 w 1463630"/>
              <a:gd name="connsiteY2" fmla="*/ 391886 h 1297014"/>
              <a:gd name="connsiteX3" fmla="*/ 223687 w 1463630"/>
              <a:gd name="connsiteY3" fmla="*/ 541175 h 1297014"/>
              <a:gd name="connsiteX4" fmla="*/ 139148 w 1463630"/>
              <a:gd name="connsiteY4" fmla="*/ 732665 h 1297014"/>
              <a:gd name="connsiteX5" fmla="*/ 74397 w 1463630"/>
              <a:gd name="connsiteY5" fmla="*/ 871639 h 1297014"/>
              <a:gd name="connsiteX6" fmla="*/ 174 w 1463630"/>
              <a:gd name="connsiteY6" fmla="*/ 1046716 h 1297014"/>
              <a:gd name="connsiteX7" fmla="*/ 56157 w 1463630"/>
              <a:gd name="connsiteY7" fmla="*/ 1190005 h 1297014"/>
              <a:gd name="connsiteX8" fmla="*/ 130381 w 1463630"/>
              <a:gd name="connsiteY8" fmla="*/ 1240971 h 1297014"/>
              <a:gd name="connsiteX9" fmla="*/ 224530 w 1463630"/>
              <a:gd name="connsiteY9" fmla="*/ 1283029 h 1297014"/>
              <a:gd name="connsiteX10" fmla="*/ 316993 w 1463630"/>
              <a:gd name="connsiteY10" fmla="*/ 1296955 h 1297014"/>
              <a:gd name="connsiteX11" fmla="*/ 391638 w 1463630"/>
              <a:gd name="connsiteY11" fmla="*/ 1287624 h 1297014"/>
              <a:gd name="connsiteX12" fmla="*/ 560317 w 1463630"/>
              <a:gd name="connsiteY12" fmla="*/ 1277531 h 1297014"/>
              <a:gd name="connsiteX13" fmla="*/ 795528 w 1463630"/>
              <a:gd name="connsiteY13" fmla="*/ 1262827 h 1297014"/>
              <a:gd name="connsiteX14" fmla="*/ 1010780 w 1463630"/>
              <a:gd name="connsiteY14" fmla="*/ 1253995 h 1297014"/>
              <a:gd name="connsiteX15" fmla="*/ 1175453 w 1463630"/>
              <a:gd name="connsiteY15" fmla="*/ 1254306 h 1297014"/>
              <a:gd name="connsiteX16" fmla="*/ 1348939 w 1463630"/>
              <a:gd name="connsiteY16" fmla="*/ 1226342 h 1297014"/>
              <a:gd name="connsiteX17" fmla="*/ 1436666 w 1463630"/>
              <a:gd name="connsiteY17" fmla="*/ 1129004 h 1297014"/>
              <a:gd name="connsiteX18" fmla="*/ 1463630 w 1463630"/>
              <a:gd name="connsiteY18" fmla="*/ 1045339 h 1297014"/>
              <a:gd name="connsiteX19" fmla="*/ 1455327 w 1463630"/>
              <a:gd name="connsiteY19" fmla="*/ 951722 h 1297014"/>
              <a:gd name="connsiteX20" fmla="*/ 1418005 w 1463630"/>
              <a:gd name="connsiteY20" fmla="*/ 858416 h 1297014"/>
              <a:gd name="connsiteX21" fmla="*/ 1334029 w 1463630"/>
              <a:gd name="connsiteY21" fmla="*/ 727788 h 1297014"/>
              <a:gd name="connsiteX22" fmla="*/ 1077508 w 1463630"/>
              <a:gd name="connsiteY22" fmla="*/ 362206 h 1297014"/>
              <a:gd name="connsiteX23" fmla="*/ 999113 w 1463630"/>
              <a:gd name="connsiteY23" fmla="*/ 158902 h 1297014"/>
              <a:gd name="connsiteX24" fmla="*/ 979888 w 1463630"/>
              <a:gd name="connsiteY24" fmla="*/ 0 h 1297014"/>
              <a:gd name="connsiteX0" fmla="*/ 335654 w 1463630"/>
              <a:gd name="connsiteY0" fmla="*/ 102637 h 1297014"/>
              <a:gd name="connsiteX1" fmla="*/ 331200 w 1463630"/>
              <a:gd name="connsiteY1" fmla="*/ 190504 h 1297014"/>
              <a:gd name="connsiteX2" fmla="*/ 279670 w 1463630"/>
              <a:gd name="connsiteY2" fmla="*/ 391886 h 1297014"/>
              <a:gd name="connsiteX3" fmla="*/ 223687 w 1463630"/>
              <a:gd name="connsiteY3" fmla="*/ 541175 h 1297014"/>
              <a:gd name="connsiteX4" fmla="*/ 139148 w 1463630"/>
              <a:gd name="connsiteY4" fmla="*/ 732665 h 1297014"/>
              <a:gd name="connsiteX5" fmla="*/ 74397 w 1463630"/>
              <a:gd name="connsiteY5" fmla="*/ 871639 h 1297014"/>
              <a:gd name="connsiteX6" fmla="*/ 174 w 1463630"/>
              <a:gd name="connsiteY6" fmla="*/ 1046716 h 1297014"/>
              <a:gd name="connsiteX7" fmla="*/ 56157 w 1463630"/>
              <a:gd name="connsiteY7" fmla="*/ 1190005 h 1297014"/>
              <a:gd name="connsiteX8" fmla="*/ 130381 w 1463630"/>
              <a:gd name="connsiteY8" fmla="*/ 1240971 h 1297014"/>
              <a:gd name="connsiteX9" fmla="*/ 224530 w 1463630"/>
              <a:gd name="connsiteY9" fmla="*/ 1283029 h 1297014"/>
              <a:gd name="connsiteX10" fmla="*/ 316993 w 1463630"/>
              <a:gd name="connsiteY10" fmla="*/ 1296955 h 1297014"/>
              <a:gd name="connsiteX11" fmla="*/ 391638 w 1463630"/>
              <a:gd name="connsiteY11" fmla="*/ 1287624 h 1297014"/>
              <a:gd name="connsiteX12" fmla="*/ 560317 w 1463630"/>
              <a:gd name="connsiteY12" fmla="*/ 1277531 h 1297014"/>
              <a:gd name="connsiteX13" fmla="*/ 796555 w 1463630"/>
              <a:gd name="connsiteY13" fmla="*/ 1281178 h 1297014"/>
              <a:gd name="connsiteX14" fmla="*/ 1010780 w 1463630"/>
              <a:gd name="connsiteY14" fmla="*/ 1253995 h 1297014"/>
              <a:gd name="connsiteX15" fmla="*/ 1175453 w 1463630"/>
              <a:gd name="connsiteY15" fmla="*/ 1254306 h 1297014"/>
              <a:gd name="connsiteX16" fmla="*/ 1348939 w 1463630"/>
              <a:gd name="connsiteY16" fmla="*/ 1226342 h 1297014"/>
              <a:gd name="connsiteX17" fmla="*/ 1436666 w 1463630"/>
              <a:gd name="connsiteY17" fmla="*/ 1129004 h 1297014"/>
              <a:gd name="connsiteX18" fmla="*/ 1463630 w 1463630"/>
              <a:gd name="connsiteY18" fmla="*/ 1045339 h 1297014"/>
              <a:gd name="connsiteX19" fmla="*/ 1455327 w 1463630"/>
              <a:gd name="connsiteY19" fmla="*/ 951722 h 1297014"/>
              <a:gd name="connsiteX20" fmla="*/ 1418005 w 1463630"/>
              <a:gd name="connsiteY20" fmla="*/ 858416 h 1297014"/>
              <a:gd name="connsiteX21" fmla="*/ 1334029 w 1463630"/>
              <a:gd name="connsiteY21" fmla="*/ 727788 h 1297014"/>
              <a:gd name="connsiteX22" fmla="*/ 1077508 w 1463630"/>
              <a:gd name="connsiteY22" fmla="*/ 362206 h 1297014"/>
              <a:gd name="connsiteX23" fmla="*/ 999113 w 1463630"/>
              <a:gd name="connsiteY23" fmla="*/ 158902 h 1297014"/>
              <a:gd name="connsiteX24" fmla="*/ 979888 w 1463630"/>
              <a:gd name="connsiteY24" fmla="*/ 0 h 1297014"/>
              <a:gd name="connsiteX0" fmla="*/ 335654 w 1463630"/>
              <a:gd name="connsiteY0" fmla="*/ 102637 h 1297014"/>
              <a:gd name="connsiteX1" fmla="*/ 331200 w 1463630"/>
              <a:gd name="connsiteY1" fmla="*/ 190504 h 1297014"/>
              <a:gd name="connsiteX2" fmla="*/ 279670 w 1463630"/>
              <a:gd name="connsiteY2" fmla="*/ 391886 h 1297014"/>
              <a:gd name="connsiteX3" fmla="*/ 223687 w 1463630"/>
              <a:gd name="connsiteY3" fmla="*/ 541175 h 1297014"/>
              <a:gd name="connsiteX4" fmla="*/ 139148 w 1463630"/>
              <a:gd name="connsiteY4" fmla="*/ 732665 h 1297014"/>
              <a:gd name="connsiteX5" fmla="*/ 74397 w 1463630"/>
              <a:gd name="connsiteY5" fmla="*/ 871639 h 1297014"/>
              <a:gd name="connsiteX6" fmla="*/ 174 w 1463630"/>
              <a:gd name="connsiteY6" fmla="*/ 1046716 h 1297014"/>
              <a:gd name="connsiteX7" fmla="*/ 56157 w 1463630"/>
              <a:gd name="connsiteY7" fmla="*/ 1190005 h 1297014"/>
              <a:gd name="connsiteX8" fmla="*/ 130381 w 1463630"/>
              <a:gd name="connsiteY8" fmla="*/ 1240971 h 1297014"/>
              <a:gd name="connsiteX9" fmla="*/ 224530 w 1463630"/>
              <a:gd name="connsiteY9" fmla="*/ 1283029 h 1297014"/>
              <a:gd name="connsiteX10" fmla="*/ 316993 w 1463630"/>
              <a:gd name="connsiteY10" fmla="*/ 1296955 h 1297014"/>
              <a:gd name="connsiteX11" fmla="*/ 391638 w 1463630"/>
              <a:gd name="connsiteY11" fmla="*/ 1287624 h 1297014"/>
              <a:gd name="connsiteX12" fmla="*/ 560317 w 1463630"/>
              <a:gd name="connsiteY12" fmla="*/ 1277531 h 1297014"/>
              <a:gd name="connsiteX13" fmla="*/ 796555 w 1463630"/>
              <a:gd name="connsiteY13" fmla="*/ 1281178 h 1297014"/>
              <a:gd name="connsiteX14" fmla="*/ 997787 w 1463630"/>
              <a:gd name="connsiteY14" fmla="*/ 1268529 h 1297014"/>
              <a:gd name="connsiteX15" fmla="*/ 1175453 w 1463630"/>
              <a:gd name="connsiteY15" fmla="*/ 1254306 h 1297014"/>
              <a:gd name="connsiteX16" fmla="*/ 1348939 w 1463630"/>
              <a:gd name="connsiteY16" fmla="*/ 1226342 h 1297014"/>
              <a:gd name="connsiteX17" fmla="*/ 1436666 w 1463630"/>
              <a:gd name="connsiteY17" fmla="*/ 1129004 h 1297014"/>
              <a:gd name="connsiteX18" fmla="*/ 1463630 w 1463630"/>
              <a:gd name="connsiteY18" fmla="*/ 1045339 h 1297014"/>
              <a:gd name="connsiteX19" fmla="*/ 1455327 w 1463630"/>
              <a:gd name="connsiteY19" fmla="*/ 951722 h 1297014"/>
              <a:gd name="connsiteX20" fmla="*/ 1418005 w 1463630"/>
              <a:gd name="connsiteY20" fmla="*/ 858416 h 1297014"/>
              <a:gd name="connsiteX21" fmla="*/ 1334029 w 1463630"/>
              <a:gd name="connsiteY21" fmla="*/ 727788 h 1297014"/>
              <a:gd name="connsiteX22" fmla="*/ 1077508 w 1463630"/>
              <a:gd name="connsiteY22" fmla="*/ 362206 h 1297014"/>
              <a:gd name="connsiteX23" fmla="*/ 999113 w 1463630"/>
              <a:gd name="connsiteY23" fmla="*/ 158902 h 1297014"/>
              <a:gd name="connsiteX24" fmla="*/ 979888 w 1463630"/>
              <a:gd name="connsiteY24" fmla="*/ 0 h 1297014"/>
              <a:gd name="connsiteX0" fmla="*/ 335654 w 1463630"/>
              <a:gd name="connsiteY0" fmla="*/ 102637 h 1309948"/>
              <a:gd name="connsiteX1" fmla="*/ 331200 w 1463630"/>
              <a:gd name="connsiteY1" fmla="*/ 190504 h 1309948"/>
              <a:gd name="connsiteX2" fmla="*/ 279670 w 1463630"/>
              <a:gd name="connsiteY2" fmla="*/ 391886 h 1309948"/>
              <a:gd name="connsiteX3" fmla="*/ 223687 w 1463630"/>
              <a:gd name="connsiteY3" fmla="*/ 541175 h 1309948"/>
              <a:gd name="connsiteX4" fmla="*/ 139148 w 1463630"/>
              <a:gd name="connsiteY4" fmla="*/ 732665 h 1309948"/>
              <a:gd name="connsiteX5" fmla="*/ 74397 w 1463630"/>
              <a:gd name="connsiteY5" fmla="*/ 871639 h 1309948"/>
              <a:gd name="connsiteX6" fmla="*/ 174 w 1463630"/>
              <a:gd name="connsiteY6" fmla="*/ 1046716 h 1309948"/>
              <a:gd name="connsiteX7" fmla="*/ 56157 w 1463630"/>
              <a:gd name="connsiteY7" fmla="*/ 1190005 h 1309948"/>
              <a:gd name="connsiteX8" fmla="*/ 130381 w 1463630"/>
              <a:gd name="connsiteY8" fmla="*/ 1240971 h 1309948"/>
              <a:gd name="connsiteX9" fmla="*/ 224530 w 1463630"/>
              <a:gd name="connsiteY9" fmla="*/ 1283029 h 1309948"/>
              <a:gd name="connsiteX10" fmla="*/ 316993 w 1463630"/>
              <a:gd name="connsiteY10" fmla="*/ 1296955 h 1309948"/>
              <a:gd name="connsiteX11" fmla="*/ 391638 w 1463630"/>
              <a:gd name="connsiteY11" fmla="*/ 1287624 h 1309948"/>
              <a:gd name="connsiteX12" fmla="*/ 557527 w 1463630"/>
              <a:gd name="connsiteY12" fmla="*/ 1309902 h 1309948"/>
              <a:gd name="connsiteX13" fmla="*/ 796555 w 1463630"/>
              <a:gd name="connsiteY13" fmla="*/ 1281178 h 1309948"/>
              <a:gd name="connsiteX14" fmla="*/ 997787 w 1463630"/>
              <a:gd name="connsiteY14" fmla="*/ 1268529 h 1309948"/>
              <a:gd name="connsiteX15" fmla="*/ 1175453 w 1463630"/>
              <a:gd name="connsiteY15" fmla="*/ 1254306 h 1309948"/>
              <a:gd name="connsiteX16" fmla="*/ 1348939 w 1463630"/>
              <a:gd name="connsiteY16" fmla="*/ 1226342 h 1309948"/>
              <a:gd name="connsiteX17" fmla="*/ 1436666 w 1463630"/>
              <a:gd name="connsiteY17" fmla="*/ 1129004 h 1309948"/>
              <a:gd name="connsiteX18" fmla="*/ 1463630 w 1463630"/>
              <a:gd name="connsiteY18" fmla="*/ 1045339 h 1309948"/>
              <a:gd name="connsiteX19" fmla="*/ 1455327 w 1463630"/>
              <a:gd name="connsiteY19" fmla="*/ 951722 h 1309948"/>
              <a:gd name="connsiteX20" fmla="*/ 1418005 w 1463630"/>
              <a:gd name="connsiteY20" fmla="*/ 858416 h 1309948"/>
              <a:gd name="connsiteX21" fmla="*/ 1334029 w 1463630"/>
              <a:gd name="connsiteY21" fmla="*/ 727788 h 1309948"/>
              <a:gd name="connsiteX22" fmla="*/ 1077508 w 1463630"/>
              <a:gd name="connsiteY22" fmla="*/ 362206 h 1309948"/>
              <a:gd name="connsiteX23" fmla="*/ 999113 w 1463630"/>
              <a:gd name="connsiteY23" fmla="*/ 158902 h 1309948"/>
              <a:gd name="connsiteX24" fmla="*/ 979888 w 1463630"/>
              <a:gd name="connsiteY24" fmla="*/ 0 h 1309948"/>
              <a:gd name="connsiteX0" fmla="*/ 335654 w 1463630"/>
              <a:gd name="connsiteY0" fmla="*/ 102637 h 1310020"/>
              <a:gd name="connsiteX1" fmla="*/ 331200 w 1463630"/>
              <a:gd name="connsiteY1" fmla="*/ 190504 h 1310020"/>
              <a:gd name="connsiteX2" fmla="*/ 279670 w 1463630"/>
              <a:gd name="connsiteY2" fmla="*/ 391886 h 1310020"/>
              <a:gd name="connsiteX3" fmla="*/ 223687 w 1463630"/>
              <a:gd name="connsiteY3" fmla="*/ 541175 h 1310020"/>
              <a:gd name="connsiteX4" fmla="*/ 139148 w 1463630"/>
              <a:gd name="connsiteY4" fmla="*/ 732665 h 1310020"/>
              <a:gd name="connsiteX5" fmla="*/ 74397 w 1463630"/>
              <a:gd name="connsiteY5" fmla="*/ 871639 h 1310020"/>
              <a:gd name="connsiteX6" fmla="*/ 174 w 1463630"/>
              <a:gd name="connsiteY6" fmla="*/ 1046716 h 1310020"/>
              <a:gd name="connsiteX7" fmla="*/ 56157 w 1463630"/>
              <a:gd name="connsiteY7" fmla="*/ 1190005 h 1310020"/>
              <a:gd name="connsiteX8" fmla="*/ 130381 w 1463630"/>
              <a:gd name="connsiteY8" fmla="*/ 1240971 h 1310020"/>
              <a:gd name="connsiteX9" fmla="*/ 224530 w 1463630"/>
              <a:gd name="connsiteY9" fmla="*/ 1283029 h 1310020"/>
              <a:gd name="connsiteX10" fmla="*/ 316993 w 1463630"/>
              <a:gd name="connsiteY10" fmla="*/ 1296955 h 1310020"/>
              <a:gd name="connsiteX11" fmla="*/ 391638 w 1463630"/>
              <a:gd name="connsiteY11" fmla="*/ 1287624 h 1310020"/>
              <a:gd name="connsiteX12" fmla="*/ 557527 w 1463630"/>
              <a:gd name="connsiteY12" fmla="*/ 1309902 h 1310020"/>
              <a:gd name="connsiteX13" fmla="*/ 792738 w 1463630"/>
              <a:gd name="connsiteY13" fmla="*/ 1295198 h 1310020"/>
              <a:gd name="connsiteX14" fmla="*/ 997787 w 1463630"/>
              <a:gd name="connsiteY14" fmla="*/ 1268529 h 1310020"/>
              <a:gd name="connsiteX15" fmla="*/ 1175453 w 1463630"/>
              <a:gd name="connsiteY15" fmla="*/ 1254306 h 1310020"/>
              <a:gd name="connsiteX16" fmla="*/ 1348939 w 1463630"/>
              <a:gd name="connsiteY16" fmla="*/ 1226342 h 1310020"/>
              <a:gd name="connsiteX17" fmla="*/ 1436666 w 1463630"/>
              <a:gd name="connsiteY17" fmla="*/ 1129004 h 1310020"/>
              <a:gd name="connsiteX18" fmla="*/ 1463630 w 1463630"/>
              <a:gd name="connsiteY18" fmla="*/ 1045339 h 1310020"/>
              <a:gd name="connsiteX19" fmla="*/ 1455327 w 1463630"/>
              <a:gd name="connsiteY19" fmla="*/ 951722 h 1310020"/>
              <a:gd name="connsiteX20" fmla="*/ 1418005 w 1463630"/>
              <a:gd name="connsiteY20" fmla="*/ 858416 h 1310020"/>
              <a:gd name="connsiteX21" fmla="*/ 1334029 w 1463630"/>
              <a:gd name="connsiteY21" fmla="*/ 727788 h 1310020"/>
              <a:gd name="connsiteX22" fmla="*/ 1077508 w 1463630"/>
              <a:gd name="connsiteY22" fmla="*/ 362206 h 1310020"/>
              <a:gd name="connsiteX23" fmla="*/ 999113 w 1463630"/>
              <a:gd name="connsiteY23" fmla="*/ 158902 h 1310020"/>
              <a:gd name="connsiteX24" fmla="*/ 979888 w 1463630"/>
              <a:gd name="connsiteY24" fmla="*/ 0 h 1310020"/>
              <a:gd name="connsiteX0" fmla="*/ 335654 w 1463630"/>
              <a:gd name="connsiteY0" fmla="*/ 102637 h 1310020"/>
              <a:gd name="connsiteX1" fmla="*/ 331200 w 1463630"/>
              <a:gd name="connsiteY1" fmla="*/ 190504 h 1310020"/>
              <a:gd name="connsiteX2" fmla="*/ 279670 w 1463630"/>
              <a:gd name="connsiteY2" fmla="*/ 391886 h 1310020"/>
              <a:gd name="connsiteX3" fmla="*/ 223687 w 1463630"/>
              <a:gd name="connsiteY3" fmla="*/ 541175 h 1310020"/>
              <a:gd name="connsiteX4" fmla="*/ 139148 w 1463630"/>
              <a:gd name="connsiteY4" fmla="*/ 732665 h 1310020"/>
              <a:gd name="connsiteX5" fmla="*/ 74397 w 1463630"/>
              <a:gd name="connsiteY5" fmla="*/ 871639 h 1310020"/>
              <a:gd name="connsiteX6" fmla="*/ 174 w 1463630"/>
              <a:gd name="connsiteY6" fmla="*/ 1046716 h 1310020"/>
              <a:gd name="connsiteX7" fmla="*/ 56157 w 1463630"/>
              <a:gd name="connsiteY7" fmla="*/ 1190005 h 1310020"/>
              <a:gd name="connsiteX8" fmla="*/ 130381 w 1463630"/>
              <a:gd name="connsiteY8" fmla="*/ 1240971 h 1310020"/>
              <a:gd name="connsiteX9" fmla="*/ 224530 w 1463630"/>
              <a:gd name="connsiteY9" fmla="*/ 1283029 h 1310020"/>
              <a:gd name="connsiteX10" fmla="*/ 316993 w 1463630"/>
              <a:gd name="connsiteY10" fmla="*/ 1296955 h 1310020"/>
              <a:gd name="connsiteX11" fmla="*/ 391638 w 1463630"/>
              <a:gd name="connsiteY11" fmla="*/ 1287624 h 1310020"/>
              <a:gd name="connsiteX12" fmla="*/ 557527 w 1463630"/>
              <a:gd name="connsiteY12" fmla="*/ 1309902 h 1310020"/>
              <a:gd name="connsiteX13" fmla="*/ 792738 w 1463630"/>
              <a:gd name="connsiteY13" fmla="*/ 1295198 h 1310020"/>
              <a:gd name="connsiteX14" fmla="*/ 997787 w 1463630"/>
              <a:gd name="connsiteY14" fmla="*/ 1268529 h 1310020"/>
              <a:gd name="connsiteX15" fmla="*/ 1175453 w 1463630"/>
              <a:gd name="connsiteY15" fmla="*/ 1254306 h 1310020"/>
              <a:gd name="connsiteX16" fmla="*/ 1348939 w 1463630"/>
              <a:gd name="connsiteY16" fmla="*/ 1226342 h 1310020"/>
              <a:gd name="connsiteX17" fmla="*/ 1436666 w 1463630"/>
              <a:gd name="connsiteY17" fmla="*/ 1129004 h 1310020"/>
              <a:gd name="connsiteX18" fmla="*/ 1463630 w 1463630"/>
              <a:gd name="connsiteY18" fmla="*/ 1045339 h 1310020"/>
              <a:gd name="connsiteX19" fmla="*/ 1455327 w 1463630"/>
              <a:gd name="connsiteY19" fmla="*/ 951722 h 1310020"/>
              <a:gd name="connsiteX20" fmla="*/ 1418005 w 1463630"/>
              <a:gd name="connsiteY20" fmla="*/ 858416 h 1310020"/>
              <a:gd name="connsiteX21" fmla="*/ 1334029 w 1463630"/>
              <a:gd name="connsiteY21" fmla="*/ 727788 h 1310020"/>
              <a:gd name="connsiteX22" fmla="*/ 1077508 w 1463630"/>
              <a:gd name="connsiteY22" fmla="*/ 362206 h 1310020"/>
              <a:gd name="connsiteX23" fmla="*/ 999113 w 1463630"/>
              <a:gd name="connsiteY23" fmla="*/ 158902 h 1310020"/>
              <a:gd name="connsiteX24" fmla="*/ 979888 w 1463630"/>
              <a:gd name="connsiteY24" fmla="*/ 0 h 1310020"/>
              <a:gd name="connsiteX0" fmla="*/ 335654 w 1463630"/>
              <a:gd name="connsiteY0" fmla="*/ 102637 h 1309909"/>
              <a:gd name="connsiteX1" fmla="*/ 331200 w 1463630"/>
              <a:gd name="connsiteY1" fmla="*/ 190504 h 1309909"/>
              <a:gd name="connsiteX2" fmla="*/ 279670 w 1463630"/>
              <a:gd name="connsiteY2" fmla="*/ 391886 h 1309909"/>
              <a:gd name="connsiteX3" fmla="*/ 223687 w 1463630"/>
              <a:gd name="connsiteY3" fmla="*/ 541175 h 1309909"/>
              <a:gd name="connsiteX4" fmla="*/ 139148 w 1463630"/>
              <a:gd name="connsiteY4" fmla="*/ 732665 h 1309909"/>
              <a:gd name="connsiteX5" fmla="*/ 74397 w 1463630"/>
              <a:gd name="connsiteY5" fmla="*/ 871639 h 1309909"/>
              <a:gd name="connsiteX6" fmla="*/ 174 w 1463630"/>
              <a:gd name="connsiteY6" fmla="*/ 1046716 h 1309909"/>
              <a:gd name="connsiteX7" fmla="*/ 56157 w 1463630"/>
              <a:gd name="connsiteY7" fmla="*/ 1190005 h 1309909"/>
              <a:gd name="connsiteX8" fmla="*/ 130381 w 1463630"/>
              <a:gd name="connsiteY8" fmla="*/ 1240971 h 1309909"/>
              <a:gd name="connsiteX9" fmla="*/ 224530 w 1463630"/>
              <a:gd name="connsiteY9" fmla="*/ 1283029 h 1309909"/>
              <a:gd name="connsiteX10" fmla="*/ 316993 w 1463630"/>
              <a:gd name="connsiteY10" fmla="*/ 1296955 h 1309909"/>
              <a:gd name="connsiteX11" fmla="*/ 557527 w 1463630"/>
              <a:gd name="connsiteY11" fmla="*/ 1309902 h 1309909"/>
              <a:gd name="connsiteX12" fmla="*/ 792738 w 1463630"/>
              <a:gd name="connsiteY12" fmla="*/ 1295198 h 1309909"/>
              <a:gd name="connsiteX13" fmla="*/ 997787 w 1463630"/>
              <a:gd name="connsiteY13" fmla="*/ 1268529 h 1309909"/>
              <a:gd name="connsiteX14" fmla="*/ 1175453 w 1463630"/>
              <a:gd name="connsiteY14" fmla="*/ 1254306 h 1309909"/>
              <a:gd name="connsiteX15" fmla="*/ 1348939 w 1463630"/>
              <a:gd name="connsiteY15" fmla="*/ 1226342 h 1309909"/>
              <a:gd name="connsiteX16" fmla="*/ 1436666 w 1463630"/>
              <a:gd name="connsiteY16" fmla="*/ 1129004 h 1309909"/>
              <a:gd name="connsiteX17" fmla="*/ 1463630 w 1463630"/>
              <a:gd name="connsiteY17" fmla="*/ 1045339 h 1309909"/>
              <a:gd name="connsiteX18" fmla="*/ 1455327 w 1463630"/>
              <a:gd name="connsiteY18" fmla="*/ 951722 h 1309909"/>
              <a:gd name="connsiteX19" fmla="*/ 1418005 w 1463630"/>
              <a:gd name="connsiteY19" fmla="*/ 858416 h 1309909"/>
              <a:gd name="connsiteX20" fmla="*/ 1334029 w 1463630"/>
              <a:gd name="connsiteY20" fmla="*/ 727788 h 1309909"/>
              <a:gd name="connsiteX21" fmla="*/ 1077508 w 1463630"/>
              <a:gd name="connsiteY21" fmla="*/ 362206 h 1309909"/>
              <a:gd name="connsiteX22" fmla="*/ 999113 w 1463630"/>
              <a:gd name="connsiteY22" fmla="*/ 158902 h 1309909"/>
              <a:gd name="connsiteX23" fmla="*/ 979888 w 1463630"/>
              <a:gd name="connsiteY23" fmla="*/ 0 h 1309909"/>
              <a:gd name="connsiteX0" fmla="*/ 335654 w 1463630"/>
              <a:gd name="connsiteY0" fmla="*/ 102637 h 1320756"/>
              <a:gd name="connsiteX1" fmla="*/ 331200 w 1463630"/>
              <a:gd name="connsiteY1" fmla="*/ 190504 h 1320756"/>
              <a:gd name="connsiteX2" fmla="*/ 279670 w 1463630"/>
              <a:gd name="connsiteY2" fmla="*/ 391886 h 1320756"/>
              <a:gd name="connsiteX3" fmla="*/ 223687 w 1463630"/>
              <a:gd name="connsiteY3" fmla="*/ 541175 h 1320756"/>
              <a:gd name="connsiteX4" fmla="*/ 139148 w 1463630"/>
              <a:gd name="connsiteY4" fmla="*/ 732665 h 1320756"/>
              <a:gd name="connsiteX5" fmla="*/ 74397 w 1463630"/>
              <a:gd name="connsiteY5" fmla="*/ 871639 h 1320756"/>
              <a:gd name="connsiteX6" fmla="*/ 174 w 1463630"/>
              <a:gd name="connsiteY6" fmla="*/ 1046716 h 1320756"/>
              <a:gd name="connsiteX7" fmla="*/ 56157 w 1463630"/>
              <a:gd name="connsiteY7" fmla="*/ 1190005 h 1320756"/>
              <a:gd name="connsiteX8" fmla="*/ 130381 w 1463630"/>
              <a:gd name="connsiteY8" fmla="*/ 1240971 h 1320756"/>
              <a:gd name="connsiteX9" fmla="*/ 224530 w 1463630"/>
              <a:gd name="connsiteY9" fmla="*/ 1283029 h 1320756"/>
              <a:gd name="connsiteX10" fmla="*/ 322865 w 1463630"/>
              <a:gd name="connsiteY10" fmla="*/ 1319637 h 1320756"/>
              <a:gd name="connsiteX11" fmla="*/ 557527 w 1463630"/>
              <a:gd name="connsiteY11" fmla="*/ 1309902 h 1320756"/>
              <a:gd name="connsiteX12" fmla="*/ 792738 w 1463630"/>
              <a:gd name="connsiteY12" fmla="*/ 1295198 h 1320756"/>
              <a:gd name="connsiteX13" fmla="*/ 997787 w 1463630"/>
              <a:gd name="connsiteY13" fmla="*/ 1268529 h 1320756"/>
              <a:gd name="connsiteX14" fmla="*/ 1175453 w 1463630"/>
              <a:gd name="connsiteY14" fmla="*/ 1254306 h 1320756"/>
              <a:gd name="connsiteX15" fmla="*/ 1348939 w 1463630"/>
              <a:gd name="connsiteY15" fmla="*/ 1226342 h 1320756"/>
              <a:gd name="connsiteX16" fmla="*/ 1436666 w 1463630"/>
              <a:gd name="connsiteY16" fmla="*/ 1129004 h 1320756"/>
              <a:gd name="connsiteX17" fmla="*/ 1463630 w 1463630"/>
              <a:gd name="connsiteY17" fmla="*/ 1045339 h 1320756"/>
              <a:gd name="connsiteX18" fmla="*/ 1455327 w 1463630"/>
              <a:gd name="connsiteY18" fmla="*/ 951722 h 1320756"/>
              <a:gd name="connsiteX19" fmla="*/ 1418005 w 1463630"/>
              <a:gd name="connsiteY19" fmla="*/ 858416 h 1320756"/>
              <a:gd name="connsiteX20" fmla="*/ 1334029 w 1463630"/>
              <a:gd name="connsiteY20" fmla="*/ 727788 h 1320756"/>
              <a:gd name="connsiteX21" fmla="*/ 1077508 w 1463630"/>
              <a:gd name="connsiteY21" fmla="*/ 362206 h 1320756"/>
              <a:gd name="connsiteX22" fmla="*/ 999113 w 1463630"/>
              <a:gd name="connsiteY22" fmla="*/ 158902 h 1320756"/>
              <a:gd name="connsiteX23" fmla="*/ 979888 w 1463630"/>
              <a:gd name="connsiteY23" fmla="*/ 0 h 1320756"/>
              <a:gd name="connsiteX0" fmla="*/ 335654 w 1463630"/>
              <a:gd name="connsiteY0" fmla="*/ 102637 h 1320634"/>
              <a:gd name="connsiteX1" fmla="*/ 331200 w 1463630"/>
              <a:gd name="connsiteY1" fmla="*/ 190504 h 1320634"/>
              <a:gd name="connsiteX2" fmla="*/ 279670 w 1463630"/>
              <a:gd name="connsiteY2" fmla="*/ 391886 h 1320634"/>
              <a:gd name="connsiteX3" fmla="*/ 223687 w 1463630"/>
              <a:gd name="connsiteY3" fmla="*/ 541175 h 1320634"/>
              <a:gd name="connsiteX4" fmla="*/ 139148 w 1463630"/>
              <a:gd name="connsiteY4" fmla="*/ 732665 h 1320634"/>
              <a:gd name="connsiteX5" fmla="*/ 74397 w 1463630"/>
              <a:gd name="connsiteY5" fmla="*/ 871639 h 1320634"/>
              <a:gd name="connsiteX6" fmla="*/ 174 w 1463630"/>
              <a:gd name="connsiteY6" fmla="*/ 1046716 h 1320634"/>
              <a:gd name="connsiteX7" fmla="*/ 56157 w 1463630"/>
              <a:gd name="connsiteY7" fmla="*/ 1190005 h 1320634"/>
              <a:gd name="connsiteX8" fmla="*/ 130381 w 1463630"/>
              <a:gd name="connsiteY8" fmla="*/ 1240971 h 1320634"/>
              <a:gd name="connsiteX9" fmla="*/ 187827 w 1463630"/>
              <a:gd name="connsiteY9" fmla="*/ 1285083 h 1320634"/>
              <a:gd name="connsiteX10" fmla="*/ 322865 w 1463630"/>
              <a:gd name="connsiteY10" fmla="*/ 1319637 h 1320634"/>
              <a:gd name="connsiteX11" fmla="*/ 557527 w 1463630"/>
              <a:gd name="connsiteY11" fmla="*/ 1309902 h 1320634"/>
              <a:gd name="connsiteX12" fmla="*/ 792738 w 1463630"/>
              <a:gd name="connsiteY12" fmla="*/ 1295198 h 1320634"/>
              <a:gd name="connsiteX13" fmla="*/ 997787 w 1463630"/>
              <a:gd name="connsiteY13" fmla="*/ 1268529 h 1320634"/>
              <a:gd name="connsiteX14" fmla="*/ 1175453 w 1463630"/>
              <a:gd name="connsiteY14" fmla="*/ 1254306 h 1320634"/>
              <a:gd name="connsiteX15" fmla="*/ 1348939 w 1463630"/>
              <a:gd name="connsiteY15" fmla="*/ 1226342 h 1320634"/>
              <a:gd name="connsiteX16" fmla="*/ 1436666 w 1463630"/>
              <a:gd name="connsiteY16" fmla="*/ 1129004 h 1320634"/>
              <a:gd name="connsiteX17" fmla="*/ 1463630 w 1463630"/>
              <a:gd name="connsiteY17" fmla="*/ 1045339 h 1320634"/>
              <a:gd name="connsiteX18" fmla="*/ 1455327 w 1463630"/>
              <a:gd name="connsiteY18" fmla="*/ 951722 h 1320634"/>
              <a:gd name="connsiteX19" fmla="*/ 1418005 w 1463630"/>
              <a:gd name="connsiteY19" fmla="*/ 858416 h 1320634"/>
              <a:gd name="connsiteX20" fmla="*/ 1334029 w 1463630"/>
              <a:gd name="connsiteY20" fmla="*/ 727788 h 1320634"/>
              <a:gd name="connsiteX21" fmla="*/ 1077508 w 1463630"/>
              <a:gd name="connsiteY21" fmla="*/ 362206 h 1320634"/>
              <a:gd name="connsiteX22" fmla="*/ 999113 w 1463630"/>
              <a:gd name="connsiteY22" fmla="*/ 158902 h 1320634"/>
              <a:gd name="connsiteX23" fmla="*/ 979888 w 1463630"/>
              <a:gd name="connsiteY23" fmla="*/ 0 h 1320634"/>
              <a:gd name="connsiteX0" fmla="*/ 335638 w 1463614"/>
              <a:gd name="connsiteY0" fmla="*/ 102637 h 1320634"/>
              <a:gd name="connsiteX1" fmla="*/ 331184 w 1463614"/>
              <a:gd name="connsiteY1" fmla="*/ 190504 h 1320634"/>
              <a:gd name="connsiteX2" fmla="*/ 279654 w 1463614"/>
              <a:gd name="connsiteY2" fmla="*/ 391886 h 1320634"/>
              <a:gd name="connsiteX3" fmla="*/ 223671 w 1463614"/>
              <a:gd name="connsiteY3" fmla="*/ 541175 h 1320634"/>
              <a:gd name="connsiteX4" fmla="*/ 139132 w 1463614"/>
              <a:gd name="connsiteY4" fmla="*/ 732665 h 1320634"/>
              <a:gd name="connsiteX5" fmla="*/ 74381 w 1463614"/>
              <a:gd name="connsiteY5" fmla="*/ 871639 h 1320634"/>
              <a:gd name="connsiteX6" fmla="*/ 158 w 1463614"/>
              <a:gd name="connsiteY6" fmla="*/ 1046716 h 1320634"/>
              <a:gd name="connsiteX7" fmla="*/ 56141 w 1463614"/>
              <a:gd name="connsiteY7" fmla="*/ 1190005 h 1320634"/>
              <a:gd name="connsiteX8" fmla="*/ 103609 w 1463614"/>
              <a:gd name="connsiteY8" fmla="*/ 1256276 h 1320634"/>
              <a:gd name="connsiteX9" fmla="*/ 187811 w 1463614"/>
              <a:gd name="connsiteY9" fmla="*/ 1285083 h 1320634"/>
              <a:gd name="connsiteX10" fmla="*/ 322849 w 1463614"/>
              <a:gd name="connsiteY10" fmla="*/ 1319637 h 1320634"/>
              <a:gd name="connsiteX11" fmla="*/ 557511 w 1463614"/>
              <a:gd name="connsiteY11" fmla="*/ 1309902 h 1320634"/>
              <a:gd name="connsiteX12" fmla="*/ 792722 w 1463614"/>
              <a:gd name="connsiteY12" fmla="*/ 1295198 h 1320634"/>
              <a:gd name="connsiteX13" fmla="*/ 997771 w 1463614"/>
              <a:gd name="connsiteY13" fmla="*/ 1268529 h 1320634"/>
              <a:gd name="connsiteX14" fmla="*/ 1175437 w 1463614"/>
              <a:gd name="connsiteY14" fmla="*/ 1254306 h 1320634"/>
              <a:gd name="connsiteX15" fmla="*/ 1348923 w 1463614"/>
              <a:gd name="connsiteY15" fmla="*/ 1226342 h 1320634"/>
              <a:gd name="connsiteX16" fmla="*/ 1436650 w 1463614"/>
              <a:gd name="connsiteY16" fmla="*/ 1129004 h 1320634"/>
              <a:gd name="connsiteX17" fmla="*/ 1463614 w 1463614"/>
              <a:gd name="connsiteY17" fmla="*/ 1045339 h 1320634"/>
              <a:gd name="connsiteX18" fmla="*/ 1455311 w 1463614"/>
              <a:gd name="connsiteY18" fmla="*/ 951722 h 1320634"/>
              <a:gd name="connsiteX19" fmla="*/ 1417989 w 1463614"/>
              <a:gd name="connsiteY19" fmla="*/ 858416 h 1320634"/>
              <a:gd name="connsiteX20" fmla="*/ 1334013 w 1463614"/>
              <a:gd name="connsiteY20" fmla="*/ 727788 h 1320634"/>
              <a:gd name="connsiteX21" fmla="*/ 1077492 w 1463614"/>
              <a:gd name="connsiteY21" fmla="*/ 362206 h 1320634"/>
              <a:gd name="connsiteX22" fmla="*/ 999097 w 1463614"/>
              <a:gd name="connsiteY22" fmla="*/ 158902 h 1320634"/>
              <a:gd name="connsiteX23" fmla="*/ 979872 w 1463614"/>
              <a:gd name="connsiteY23" fmla="*/ 0 h 1320634"/>
              <a:gd name="connsiteX0" fmla="*/ 335708 w 1463684"/>
              <a:gd name="connsiteY0" fmla="*/ 102637 h 1320634"/>
              <a:gd name="connsiteX1" fmla="*/ 331254 w 1463684"/>
              <a:gd name="connsiteY1" fmla="*/ 190504 h 1320634"/>
              <a:gd name="connsiteX2" fmla="*/ 279724 w 1463684"/>
              <a:gd name="connsiteY2" fmla="*/ 391886 h 1320634"/>
              <a:gd name="connsiteX3" fmla="*/ 223741 w 1463684"/>
              <a:gd name="connsiteY3" fmla="*/ 541175 h 1320634"/>
              <a:gd name="connsiteX4" fmla="*/ 139202 w 1463684"/>
              <a:gd name="connsiteY4" fmla="*/ 732665 h 1320634"/>
              <a:gd name="connsiteX5" fmla="*/ 74451 w 1463684"/>
              <a:gd name="connsiteY5" fmla="*/ 871639 h 1320634"/>
              <a:gd name="connsiteX6" fmla="*/ 228 w 1463684"/>
              <a:gd name="connsiteY6" fmla="*/ 1046716 h 1320634"/>
              <a:gd name="connsiteX7" fmla="*/ 56211 w 1463684"/>
              <a:gd name="connsiteY7" fmla="*/ 1190005 h 1320634"/>
              <a:gd name="connsiteX8" fmla="*/ 187881 w 1463684"/>
              <a:gd name="connsiteY8" fmla="*/ 1285083 h 1320634"/>
              <a:gd name="connsiteX9" fmla="*/ 322919 w 1463684"/>
              <a:gd name="connsiteY9" fmla="*/ 1319637 h 1320634"/>
              <a:gd name="connsiteX10" fmla="*/ 557581 w 1463684"/>
              <a:gd name="connsiteY10" fmla="*/ 1309902 h 1320634"/>
              <a:gd name="connsiteX11" fmla="*/ 792792 w 1463684"/>
              <a:gd name="connsiteY11" fmla="*/ 1295198 h 1320634"/>
              <a:gd name="connsiteX12" fmla="*/ 997841 w 1463684"/>
              <a:gd name="connsiteY12" fmla="*/ 1268529 h 1320634"/>
              <a:gd name="connsiteX13" fmla="*/ 1175507 w 1463684"/>
              <a:gd name="connsiteY13" fmla="*/ 1254306 h 1320634"/>
              <a:gd name="connsiteX14" fmla="*/ 1348993 w 1463684"/>
              <a:gd name="connsiteY14" fmla="*/ 1226342 h 1320634"/>
              <a:gd name="connsiteX15" fmla="*/ 1436720 w 1463684"/>
              <a:gd name="connsiteY15" fmla="*/ 1129004 h 1320634"/>
              <a:gd name="connsiteX16" fmla="*/ 1463684 w 1463684"/>
              <a:gd name="connsiteY16" fmla="*/ 1045339 h 1320634"/>
              <a:gd name="connsiteX17" fmla="*/ 1455381 w 1463684"/>
              <a:gd name="connsiteY17" fmla="*/ 951722 h 1320634"/>
              <a:gd name="connsiteX18" fmla="*/ 1418059 w 1463684"/>
              <a:gd name="connsiteY18" fmla="*/ 858416 h 1320634"/>
              <a:gd name="connsiteX19" fmla="*/ 1334083 w 1463684"/>
              <a:gd name="connsiteY19" fmla="*/ 727788 h 1320634"/>
              <a:gd name="connsiteX20" fmla="*/ 1077562 w 1463684"/>
              <a:gd name="connsiteY20" fmla="*/ 362206 h 1320634"/>
              <a:gd name="connsiteX21" fmla="*/ 999167 w 1463684"/>
              <a:gd name="connsiteY21" fmla="*/ 158902 h 1320634"/>
              <a:gd name="connsiteX22" fmla="*/ 979942 w 1463684"/>
              <a:gd name="connsiteY22" fmla="*/ 0 h 1320634"/>
              <a:gd name="connsiteX0" fmla="*/ 335708 w 1463684"/>
              <a:gd name="connsiteY0" fmla="*/ 102637 h 1320634"/>
              <a:gd name="connsiteX1" fmla="*/ 331254 w 1463684"/>
              <a:gd name="connsiteY1" fmla="*/ 190504 h 1320634"/>
              <a:gd name="connsiteX2" fmla="*/ 279724 w 1463684"/>
              <a:gd name="connsiteY2" fmla="*/ 391886 h 1320634"/>
              <a:gd name="connsiteX3" fmla="*/ 223741 w 1463684"/>
              <a:gd name="connsiteY3" fmla="*/ 541175 h 1320634"/>
              <a:gd name="connsiteX4" fmla="*/ 139202 w 1463684"/>
              <a:gd name="connsiteY4" fmla="*/ 732665 h 1320634"/>
              <a:gd name="connsiteX5" fmla="*/ 74451 w 1463684"/>
              <a:gd name="connsiteY5" fmla="*/ 871639 h 1320634"/>
              <a:gd name="connsiteX6" fmla="*/ 228 w 1463684"/>
              <a:gd name="connsiteY6" fmla="*/ 1046716 h 1320634"/>
              <a:gd name="connsiteX7" fmla="*/ 56211 w 1463684"/>
              <a:gd name="connsiteY7" fmla="*/ 1190005 h 1320634"/>
              <a:gd name="connsiteX8" fmla="*/ 187881 w 1463684"/>
              <a:gd name="connsiteY8" fmla="*/ 1285083 h 1320634"/>
              <a:gd name="connsiteX9" fmla="*/ 322919 w 1463684"/>
              <a:gd name="connsiteY9" fmla="*/ 1319637 h 1320634"/>
              <a:gd name="connsiteX10" fmla="*/ 557581 w 1463684"/>
              <a:gd name="connsiteY10" fmla="*/ 1309902 h 1320634"/>
              <a:gd name="connsiteX11" fmla="*/ 792792 w 1463684"/>
              <a:gd name="connsiteY11" fmla="*/ 1295198 h 1320634"/>
              <a:gd name="connsiteX12" fmla="*/ 853175 w 1463684"/>
              <a:gd name="connsiteY12" fmla="*/ 1285870 h 1320634"/>
              <a:gd name="connsiteX13" fmla="*/ 997841 w 1463684"/>
              <a:gd name="connsiteY13" fmla="*/ 1268529 h 1320634"/>
              <a:gd name="connsiteX14" fmla="*/ 1175507 w 1463684"/>
              <a:gd name="connsiteY14" fmla="*/ 1254306 h 1320634"/>
              <a:gd name="connsiteX15" fmla="*/ 1348993 w 1463684"/>
              <a:gd name="connsiteY15" fmla="*/ 1226342 h 1320634"/>
              <a:gd name="connsiteX16" fmla="*/ 1436720 w 1463684"/>
              <a:gd name="connsiteY16" fmla="*/ 1129004 h 1320634"/>
              <a:gd name="connsiteX17" fmla="*/ 1463684 w 1463684"/>
              <a:gd name="connsiteY17" fmla="*/ 1045339 h 1320634"/>
              <a:gd name="connsiteX18" fmla="*/ 1455381 w 1463684"/>
              <a:gd name="connsiteY18" fmla="*/ 951722 h 1320634"/>
              <a:gd name="connsiteX19" fmla="*/ 1418059 w 1463684"/>
              <a:gd name="connsiteY19" fmla="*/ 858416 h 1320634"/>
              <a:gd name="connsiteX20" fmla="*/ 1334083 w 1463684"/>
              <a:gd name="connsiteY20" fmla="*/ 727788 h 1320634"/>
              <a:gd name="connsiteX21" fmla="*/ 1077562 w 1463684"/>
              <a:gd name="connsiteY21" fmla="*/ 362206 h 1320634"/>
              <a:gd name="connsiteX22" fmla="*/ 999167 w 1463684"/>
              <a:gd name="connsiteY22" fmla="*/ 158902 h 1320634"/>
              <a:gd name="connsiteX23" fmla="*/ 979942 w 1463684"/>
              <a:gd name="connsiteY23" fmla="*/ 0 h 1320634"/>
              <a:gd name="connsiteX0" fmla="*/ 335708 w 1463684"/>
              <a:gd name="connsiteY0" fmla="*/ 102637 h 1320634"/>
              <a:gd name="connsiteX1" fmla="*/ 331254 w 1463684"/>
              <a:gd name="connsiteY1" fmla="*/ 190504 h 1320634"/>
              <a:gd name="connsiteX2" fmla="*/ 279724 w 1463684"/>
              <a:gd name="connsiteY2" fmla="*/ 391886 h 1320634"/>
              <a:gd name="connsiteX3" fmla="*/ 223741 w 1463684"/>
              <a:gd name="connsiteY3" fmla="*/ 541175 h 1320634"/>
              <a:gd name="connsiteX4" fmla="*/ 173490 w 1463684"/>
              <a:gd name="connsiteY4" fmla="*/ 705663 h 1320634"/>
              <a:gd name="connsiteX5" fmla="*/ 74451 w 1463684"/>
              <a:gd name="connsiteY5" fmla="*/ 871639 h 1320634"/>
              <a:gd name="connsiteX6" fmla="*/ 228 w 1463684"/>
              <a:gd name="connsiteY6" fmla="*/ 1046716 h 1320634"/>
              <a:gd name="connsiteX7" fmla="*/ 56211 w 1463684"/>
              <a:gd name="connsiteY7" fmla="*/ 1190005 h 1320634"/>
              <a:gd name="connsiteX8" fmla="*/ 187881 w 1463684"/>
              <a:gd name="connsiteY8" fmla="*/ 1285083 h 1320634"/>
              <a:gd name="connsiteX9" fmla="*/ 322919 w 1463684"/>
              <a:gd name="connsiteY9" fmla="*/ 1319637 h 1320634"/>
              <a:gd name="connsiteX10" fmla="*/ 557581 w 1463684"/>
              <a:gd name="connsiteY10" fmla="*/ 1309902 h 1320634"/>
              <a:gd name="connsiteX11" fmla="*/ 792792 w 1463684"/>
              <a:gd name="connsiteY11" fmla="*/ 1295198 h 1320634"/>
              <a:gd name="connsiteX12" fmla="*/ 853175 w 1463684"/>
              <a:gd name="connsiteY12" fmla="*/ 1285870 h 1320634"/>
              <a:gd name="connsiteX13" fmla="*/ 997841 w 1463684"/>
              <a:gd name="connsiteY13" fmla="*/ 1268529 h 1320634"/>
              <a:gd name="connsiteX14" fmla="*/ 1175507 w 1463684"/>
              <a:gd name="connsiteY14" fmla="*/ 1254306 h 1320634"/>
              <a:gd name="connsiteX15" fmla="*/ 1348993 w 1463684"/>
              <a:gd name="connsiteY15" fmla="*/ 1226342 h 1320634"/>
              <a:gd name="connsiteX16" fmla="*/ 1436720 w 1463684"/>
              <a:gd name="connsiteY16" fmla="*/ 1129004 h 1320634"/>
              <a:gd name="connsiteX17" fmla="*/ 1463684 w 1463684"/>
              <a:gd name="connsiteY17" fmla="*/ 1045339 h 1320634"/>
              <a:gd name="connsiteX18" fmla="*/ 1455381 w 1463684"/>
              <a:gd name="connsiteY18" fmla="*/ 951722 h 1320634"/>
              <a:gd name="connsiteX19" fmla="*/ 1418059 w 1463684"/>
              <a:gd name="connsiteY19" fmla="*/ 858416 h 1320634"/>
              <a:gd name="connsiteX20" fmla="*/ 1334083 w 1463684"/>
              <a:gd name="connsiteY20" fmla="*/ 727788 h 1320634"/>
              <a:gd name="connsiteX21" fmla="*/ 1077562 w 1463684"/>
              <a:gd name="connsiteY21" fmla="*/ 362206 h 1320634"/>
              <a:gd name="connsiteX22" fmla="*/ 999167 w 1463684"/>
              <a:gd name="connsiteY22" fmla="*/ 158902 h 1320634"/>
              <a:gd name="connsiteX23" fmla="*/ 979942 w 1463684"/>
              <a:gd name="connsiteY23" fmla="*/ 0 h 1320634"/>
              <a:gd name="connsiteX0" fmla="*/ 335708 w 1463684"/>
              <a:gd name="connsiteY0" fmla="*/ 102637 h 1320634"/>
              <a:gd name="connsiteX1" fmla="*/ 331254 w 1463684"/>
              <a:gd name="connsiteY1" fmla="*/ 190504 h 1320634"/>
              <a:gd name="connsiteX2" fmla="*/ 279724 w 1463684"/>
              <a:gd name="connsiteY2" fmla="*/ 391886 h 1320634"/>
              <a:gd name="connsiteX3" fmla="*/ 243971 w 1463684"/>
              <a:gd name="connsiteY3" fmla="*/ 548316 h 1320634"/>
              <a:gd name="connsiteX4" fmla="*/ 173490 w 1463684"/>
              <a:gd name="connsiteY4" fmla="*/ 705663 h 1320634"/>
              <a:gd name="connsiteX5" fmla="*/ 74451 w 1463684"/>
              <a:gd name="connsiteY5" fmla="*/ 871639 h 1320634"/>
              <a:gd name="connsiteX6" fmla="*/ 228 w 1463684"/>
              <a:gd name="connsiteY6" fmla="*/ 1046716 h 1320634"/>
              <a:gd name="connsiteX7" fmla="*/ 56211 w 1463684"/>
              <a:gd name="connsiteY7" fmla="*/ 1190005 h 1320634"/>
              <a:gd name="connsiteX8" fmla="*/ 187881 w 1463684"/>
              <a:gd name="connsiteY8" fmla="*/ 1285083 h 1320634"/>
              <a:gd name="connsiteX9" fmla="*/ 322919 w 1463684"/>
              <a:gd name="connsiteY9" fmla="*/ 1319637 h 1320634"/>
              <a:gd name="connsiteX10" fmla="*/ 557581 w 1463684"/>
              <a:gd name="connsiteY10" fmla="*/ 1309902 h 1320634"/>
              <a:gd name="connsiteX11" fmla="*/ 792792 w 1463684"/>
              <a:gd name="connsiteY11" fmla="*/ 1295198 h 1320634"/>
              <a:gd name="connsiteX12" fmla="*/ 853175 w 1463684"/>
              <a:gd name="connsiteY12" fmla="*/ 1285870 h 1320634"/>
              <a:gd name="connsiteX13" fmla="*/ 997841 w 1463684"/>
              <a:gd name="connsiteY13" fmla="*/ 1268529 h 1320634"/>
              <a:gd name="connsiteX14" fmla="*/ 1175507 w 1463684"/>
              <a:gd name="connsiteY14" fmla="*/ 1254306 h 1320634"/>
              <a:gd name="connsiteX15" fmla="*/ 1348993 w 1463684"/>
              <a:gd name="connsiteY15" fmla="*/ 1226342 h 1320634"/>
              <a:gd name="connsiteX16" fmla="*/ 1436720 w 1463684"/>
              <a:gd name="connsiteY16" fmla="*/ 1129004 h 1320634"/>
              <a:gd name="connsiteX17" fmla="*/ 1463684 w 1463684"/>
              <a:gd name="connsiteY17" fmla="*/ 1045339 h 1320634"/>
              <a:gd name="connsiteX18" fmla="*/ 1455381 w 1463684"/>
              <a:gd name="connsiteY18" fmla="*/ 951722 h 1320634"/>
              <a:gd name="connsiteX19" fmla="*/ 1418059 w 1463684"/>
              <a:gd name="connsiteY19" fmla="*/ 858416 h 1320634"/>
              <a:gd name="connsiteX20" fmla="*/ 1334083 w 1463684"/>
              <a:gd name="connsiteY20" fmla="*/ 727788 h 1320634"/>
              <a:gd name="connsiteX21" fmla="*/ 1077562 w 1463684"/>
              <a:gd name="connsiteY21" fmla="*/ 362206 h 1320634"/>
              <a:gd name="connsiteX22" fmla="*/ 999167 w 1463684"/>
              <a:gd name="connsiteY22" fmla="*/ 158902 h 1320634"/>
              <a:gd name="connsiteX23" fmla="*/ 979942 w 1463684"/>
              <a:gd name="connsiteY23" fmla="*/ 0 h 1320634"/>
              <a:gd name="connsiteX0" fmla="*/ 335708 w 1463684"/>
              <a:gd name="connsiteY0" fmla="*/ 102637 h 1320634"/>
              <a:gd name="connsiteX1" fmla="*/ 331254 w 1463684"/>
              <a:gd name="connsiteY1" fmla="*/ 190504 h 1320634"/>
              <a:gd name="connsiteX2" fmla="*/ 299511 w 1463684"/>
              <a:gd name="connsiteY2" fmla="*/ 390724 h 1320634"/>
              <a:gd name="connsiteX3" fmla="*/ 243971 w 1463684"/>
              <a:gd name="connsiteY3" fmla="*/ 548316 h 1320634"/>
              <a:gd name="connsiteX4" fmla="*/ 173490 w 1463684"/>
              <a:gd name="connsiteY4" fmla="*/ 705663 h 1320634"/>
              <a:gd name="connsiteX5" fmla="*/ 74451 w 1463684"/>
              <a:gd name="connsiteY5" fmla="*/ 871639 h 1320634"/>
              <a:gd name="connsiteX6" fmla="*/ 228 w 1463684"/>
              <a:gd name="connsiteY6" fmla="*/ 1046716 h 1320634"/>
              <a:gd name="connsiteX7" fmla="*/ 56211 w 1463684"/>
              <a:gd name="connsiteY7" fmla="*/ 1190005 h 1320634"/>
              <a:gd name="connsiteX8" fmla="*/ 187881 w 1463684"/>
              <a:gd name="connsiteY8" fmla="*/ 1285083 h 1320634"/>
              <a:gd name="connsiteX9" fmla="*/ 322919 w 1463684"/>
              <a:gd name="connsiteY9" fmla="*/ 1319637 h 1320634"/>
              <a:gd name="connsiteX10" fmla="*/ 557581 w 1463684"/>
              <a:gd name="connsiteY10" fmla="*/ 1309902 h 1320634"/>
              <a:gd name="connsiteX11" fmla="*/ 792792 w 1463684"/>
              <a:gd name="connsiteY11" fmla="*/ 1295198 h 1320634"/>
              <a:gd name="connsiteX12" fmla="*/ 853175 w 1463684"/>
              <a:gd name="connsiteY12" fmla="*/ 1285870 h 1320634"/>
              <a:gd name="connsiteX13" fmla="*/ 997841 w 1463684"/>
              <a:gd name="connsiteY13" fmla="*/ 1268529 h 1320634"/>
              <a:gd name="connsiteX14" fmla="*/ 1175507 w 1463684"/>
              <a:gd name="connsiteY14" fmla="*/ 1254306 h 1320634"/>
              <a:gd name="connsiteX15" fmla="*/ 1348993 w 1463684"/>
              <a:gd name="connsiteY15" fmla="*/ 1226342 h 1320634"/>
              <a:gd name="connsiteX16" fmla="*/ 1436720 w 1463684"/>
              <a:gd name="connsiteY16" fmla="*/ 1129004 h 1320634"/>
              <a:gd name="connsiteX17" fmla="*/ 1463684 w 1463684"/>
              <a:gd name="connsiteY17" fmla="*/ 1045339 h 1320634"/>
              <a:gd name="connsiteX18" fmla="*/ 1455381 w 1463684"/>
              <a:gd name="connsiteY18" fmla="*/ 951722 h 1320634"/>
              <a:gd name="connsiteX19" fmla="*/ 1418059 w 1463684"/>
              <a:gd name="connsiteY19" fmla="*/ 858416 h 1320634"/>
              <a:gd name="connsiteX20" fmla="*/ 1334083 w 1463684"/>
              <a:gd name="connsiteY20" fmla="*/ 727788 h 1320634"/>
              <a:gd name="connsiteX21" fmla="*/ 1077562 w 1463684"/>
              <a:gd name="connsiteY21" fmla="*/ 362206 h 1320634"/>
              <a:gd name="connsiteX22" fmla="*/ 999167 w 1463684"/>
              <a:gd name="connsiteY22" fmla="*/ 158902 h 1320634"/>
              <a:gd name="connsiteX23" fmla="*/ 979942 w 1463684"/>
              <a:gd name="connsiteY23" fmla="*/ 0 h 1320634"/>
              <a:gd name="connsiteX0" fmla="*/ 335708 w 1463684"/>
              <a:gd name="connsiteY0" fmla="*/ 102637 h 1320634"/>
              <a:gd name="connsiteX1" fmla="*/ 331254 w 1463684"/>
              <a:gd name="connsiteY1" fmla="*/ 190504 h 1320634"/>
              <a:gd name="connsiteX2" fmla="*/ 299511 w 1463684"/>
              <a:gd name="connsiteY2" fmla="*/ 390724 h 1320634"/>
              <a:gd name="connsiteX3" fmla="*/ 243971 w 1463684"/>
              <a:gd name="connsiteY3" fmla="*/ 548316 h 1320634"/>
              <a:gd name="connsiteX4" fmla="*/ 173490 w 1463684"/>
              <a:gd name="connsiteY4" fmla="*/ 705663 h 1320634"/>
              <a:gd name="connsiteX5" fmla="*/ 74451 w 1463684"/>
              <a:gd name="connsiteY5" fmla="*/ 871639 h 1320634"/>
              <a:gd name="connsiteX6" fmla="*/ 228 w 1463684"/>
              <a:gd name="connsiteY6" fmla="*/ 1046716 h 1320634"/>
              <a:gd name="connsiteX7" fmla="*/ 56211 w 1463684"/>
              <a:gd name="connsiteY7" fmla="*/ 1190005 h 1320634"/>
              <a:gd name="connsiteX8" fmla="*/ 187881 w 1463684"/>
              <a:gd name="connsiteY8" fmla="*/ 1285083 h 1320634"/>
              <a:gd name="connsiteX9" fmla="*/ 322919 w 1463684"/>
              <a:gd name="connsiteY9" fmla="*/ 1319637 h 1320634"/>
              <a:gd name="connsiteX10" fmla="*/ 557581 w 1463684"/>
              <a:gd name="connsiteY10" fmla="*/ 1309902 h 1320634"/>
              <a:gd name="connsiteX11" fmla="*/ 792792 w 1463684"/>
              <a:gd name="connsiteY11" fmla="*/ 1295198 h 1320634"/>
              <a:gd name="connsiteX12" fmla="*/ 853175 w 1463684"/>
              <a:gd name="connsiteY12" fmla="*/ 1285870 h 1320634"/>
              <a:gd name="connsiteX13" fmla="*/ 997841 w 1463684"/>
              <a:gd name="connsiteY13" fmla="*/ 1268529 h 1320634"/>
              <a:gd name="connsiteX14" fmla="*/ 1175507 w 1463684"/>
              <a:gd name="connsiteY14" fmla="*/ 1254306 h 1320634"/>
              <a:gd name="connsiteX15" fmla="*/ 1348993 w 1463684"/>
              <a:gd name="connsiteY15" fmla="*/ 1226342 h 1320634"/>
              <a:gd name="connsiteX16" fmla="*/ 1436720 w 1463684"/>
              <a:gd name="connsiteY16" fmla="*/ 1129004 h 1320634"/>
              <a:gd name="connsiteX17" fmla="*/ 1463684 w 1463684"/>
              <a:gd name="connsiteY17" fmla="*/ 1045339 h 1320634"/>
              <a:gd name="connsiteX18" fmla="*/ 1455381 w 1463684"/>
              <a:gd name="connsiteY18" fmla="*/ 951722 h 1320634"/>
              <a:gd name="connsiteX19" fmla="*/ 1418059 w 1463684"/>
              <a:gd name="connsiteY19" fmla="*/ 858416 h 1320634"/>
              <a:gd name="connsiteX20" fmla="*/ 1334083 w 1463684"/>
              <a:gd name="connsiteY20" fmla="*/ 727788 h 1320634"/>
              <a:gd name="connsiteX21" fmla="*/ 1077562 w 1463684"/>
              <a:gd name="connsiteY21" fmla="*/ 362206 h 1320634"/>
              <a:gd name="connsiteX22" fmla="*/ 979942 w 1463684"/>
              <a:gd name="connsiteY22" fmla="*/ 0 h 1320634"/>
              <a:gd name="connsiteX0" fmla="*/ 335708 w 1463684"/>
              <a:gd name="connsiteY0" fmla="*/ 0 h 1217997"/>
              <a:gd name="connsiteX1" fmla="*/ 331254 w 1463684"/>
              <a:gd name="connsiteY1" fmla="*/ 87867 h 1217997"/>
              <a:gd name="connsiteX2" fmla="*/ 299511 w 1463684"/>
              <a:gd name="connsiteY2" fmla="*/ 288087 h 1217997"/>
              <a:gd name="connsiteX3" fmla="*/ 243971 w 1463684"/>
              <a:gd name="connsiteY3" fmla="*/ 445679 h 1217997"/>
              <a:gd name="connsiteX4" fmla="*/ 173490 w 1463684"/>
              <a:gd name="connsiteY4" fmla="*/ 603026 h 1217997"/>
              <a:gd name="connsiteX5" fmla="*/ 74451 w 1463684"/>
              <a:gd name="connsiteY5" fmla="*/ 769002 h 1217997"/>
              <a:gd name="connsiteX6" fmla="*/ 228 w 1463684"/>
              <a:gd name="connsiteY6" fmla="*/ 944079 h 1217997"/>
              <a:gd name="connsiteX7" fmla="*/ 56211 w 1463684"/>
              <a:gd name="connsiteY7" fmla="*/ 1087368 h 1217997"/>
              <a:gd name="connsiteX8" fmla="*/ 187881 w 1463684"/>
              <a:gd name="connsiteY8" fmla="*/ 1182446 h 1217997"/>
              <a:gd name="connsiteX9" fmla="*/ 322919 w 1463684"/>
              <a:gd name="connsiteY9" fmla="*/ 1217000 h 1217997"/>
              <a:gd name="connsiteX10" fmla="*/ 557581 w 1463684"/>
              <a:gd name="connsiteY10" fmla="*/ 1207265 h 1217997"/>
              <a:gd name="connsiteX11" fmla="*/ 792792 w 1463684"/>
              <a:gd name="connsiteY11" fmla="*/ 1192561 h 1217997"/>
              <a:gd name="connsiteX12" fmla="*/ 853175 w 1463684"/>
              <a:gd name="connsiteY12" fmla="*/ 1183233 h 1217997"/>
              <a:gd name="connsiteX13" fmla="*/ 997841 w 1463684"/>
              <a:gd name="connsiteY13" fmla="*/ 1165892 h 1217997"/>
              <a:gd name="connsiteX14" fmla="*/ 1175507 w 1463684"/>
              <a:gd name="connsiteY14" fmla="*/ 1151669 h 1217997"/>
              <a:gd name="connsiteX15" fmla="*/ 1348993 w 1463684"/>
              <a:gd name="connsiteY15" fmla="*/ 1123705 h 1217997"/>
              <a:gd name="connsiteX16" fmla="*/ 1436720 w 1463684"/>
              <a:gd name="connsiteY16" fmla="*/ 1026367 h 1217997"/>
              <a:gd name="connsiteX17" fmla="*/ 1463684 w 1463684"/>
              <a:gd name="connsiteY17" fmla="*/ 942702 h 1217997"/>
              <a:gd name="connsiteX18" fmla="*/ 1455381 w 1463684"/>
              <a:gd name="connsiteY18" fmla="*/ 849085 h 1217997"/>
              <a:gd name="connsiteX19" fmla="*/ 1418059 w 1463684"/>
              <a:gd name="connsiteY19" fmla="*/ 755779 h 1217997"/>
              <a:gd name="connsiteX20" fmla="*/ 1334083 w 1463684"/>
              <a:gd name="connsiteY20" fmla="*/ 625151 h 1217997"/>
              <a:gd name="connsiteX21" fmla="*/ 1077562 w 1463684"/>
              <a:gd name="connsiteY21" fmla="*/ 259569 h 1217997"/>
              <a:gd name="connsiteX0" fmla="*/ 331254 w 1463684"/>
              <a:gd name="connsiteY0" fmla="*/ 0 h 1130130"/>
              <a:gd name="connsiteX1" fmla="*/ 299511 w 1463684"/>
              <a:gd name="connsiteY1" fmla="*/ 200220 h 1130130"/>
              <a:gd name="connsiteX2" fmla="*/ 243971 w 1463684"/>
              <a:gd name="connsiteY2" fmla="*/ 357812 h 1130130"/>
              <a:gd name="connsiteX3" fmla="*/ 173490 w 1463684"/>
              <a:gd name="connsiteY3" fmla="*/ 515159 h 1130130"/>
              <a:gd name="connsiteX4" fmla="*/ 74451 w 1463684"/>
              <a:gd name="connsiteY4" fmla="*/ 681135 h 1130130"/>
              <a:gd name="connsiteX5" fmla="*/ 228 w 1463684"/>
              <a:gd name="connsiteY5" fmla="*/ 856212 h 1130130"/>
              <a:gd name="connsiteX6" fmla="*/ 56211 w 1463684"/>
              <a:gd name="connsiteY6" fmla="*/ 999501 h 1130130"/>
              <a:gd name="connsiteX7" fmla="*/ 187881 w 1463684"/>
              <a:gd name="connsiteY7" fmla="*/ 1094579 h 1130130"/>
              <a:gd name="connsiteX8" fmla="*/ 322919 w 1463684"/>
              <a:gd name="connsiteY8" fmla="*/ 1129133 h 1130130"/>
              <a:gd name="connsiteX9" fmla="*/ 557581 w 1463684"/>
              <a:gd name="connsiteY9" fmla="*/ 1119398 h 1130130"/>
              <a:gd name="connsiteX10" fmla="*/ 792792 w 1463684"/>
              <a:gd name="connsiteY10" fmla="*/ 1104694 h 1130130"/>
              <a:gd name="connsiteX11" fmla="*/ 853175 w 1463684"/>
              <a:gd name="connsiteY11" fmla="*/ 1095366 h 1130130"/>
              <a:gd name="connsiteX12" fmla="*/ 997841 w 1463684"/>
              <a:gd name="connsiteY12" fmla="*/ 1078025 h 1130130"/>
              <a:gd name="connsiteX13" fmla="*/ 1175507 w 1463684"/>
              <a:gd name="connsiteY13" fmla="*/ 1063802 h 1130130"/>
              <a:gd name="connsiteX14" fmla="*/ 1348993 w 1463684"/>
              <a:gd name="connsiteY14" fmla="*/ 1035838 h 1130130"/>
              <a:gd name="connsiteX15" fmla="*/ 1436720 w 1463684"/>
              <a:gd name="connsiteY15" fmla="*/ 938500 h 1130130"/>
              <a:gd name="connsiteX16" fmla="*/ 1463684 w 1463684"/>
              <a:gd name="connsiteY16" fmla="*/ 854835 h 1130130"/>
              <a:gd name="connsiteX17" fmla="*/ 1455381 w 1463684"/>
              <a:gd name="connsiteY17" fmla="*/ 761218 h 1130130"/>
              <a:gd name="connsiteX18" fmla="*/ 1418059 w 1463684"/>
              <a:gd name="connsiteY18" fmla="*/ 667912 h 1130130"/>
              <a:gd name="connsiteX19" fmla="*/ 1334083 w 1463684"/>
              <a:gd name="connsiteY19" fmla="*/ 537284 h 1130130"/>
              <a:gd name="connsiteX20" fmla="*/ 1077562 w 1463684"/>
              <a:gd name="connsiteY20" fmla="*/ 171702 h 1130130"/>
              <a:gd name="connsiteX0" fmla="*/ 299511 w 1463684"/>
              <a:gd name="connsiteY0" fmla="*/ 28518 h 958428"/>
              <a:gd name="connsiteX1" fmla="*/ 243971 w 1463684"/>
              <a:gd name="connsiteY1" fmla="*/ 186110 h 958428"/>
              <a:gd name="connsiteX2" fmla="*/ 173490 w 1463684"/>
              <a:gd name="connsiteY2" fmla="*/ 343457 h 958428"/>
              <a:gd name="connsiteX3" fmla="*/ 74451 w 1463684"/>
              <a:gd name="connsiteY3" fmla="*/ 509433 h 958428"/>
              <a:gd name="connsiteX4" fmla="*/ 228 w 1463684"/>
              <a:gd name="connsiteY4" fmla="*/ 684510 h 958428"/>
              <a:gd name="connsiteX5" fmla="*/ 56211 w 1463684"/>
              <a:gd name="connsiteY5" fmla="*/ 827799 h 958428"/>
              <a:gd name="connsiteX6" fmla="*/ 187881 w 1463684"/>
              <a:gd name="connsiteY6" fmla="*/ 922877 h 958428"/>
              <a:gd name="connsiteX7" fmla="*/ 322919 w 1463684"/>
              <a:gd name="connsiteY7" fmla="*/ 957431 h 958428"/>
              <a:gd name="connsiteX8" fmla="*/ 557581 w 1463684"/>
              <a:gd name="connsiteY8" fmla="*/ 947696 h 958428"/>
              <a:gd name="connsiteX9" fmla="*/ 792792 w 1463684"/>
              <a:gd name="connsiteY9" fmla="*/ 932992 h 958428"/>
              <a:gd name="connsiteX10" fmla="*/ 853175 w 1463684"/>
              <a:gd name="connsiteY10" fmla="*/ 923664 h 958428"/>
              <a:gd name="connsiteX11" fmla="*/ 997841 w 1463684"/>
              <a:gd name="connsiteY11" fmla="*/ 906323 h 958428"/>
              <a:gd name="connsiteX12" fmla="*/ 1175507 w 1463684"/>
              <a:gd name="connsiteY12" fmla="*/ 892100 h 958428"/>
              <a:gd name="connsiteX13" fmla="*/ 1348993 w 1463684"/>
              <a:gd name="connsiteY13" fmla="*/ 864136 h 958428"/>
              <a:gd name="connsiteX14" fmla="*/ 1436720 w 1463684"/>
              <a:gd name="connsiteY14" fmla="*/ 766798 h 958428"/>
              <a:gd name="connsiteX15" fmla="*/ 1463684 w 1463684"/>
              <a:gd name="connsiteY15" fmla="*/ 683133 h 958428"/>
              <a:gd name="connsiteX16" fmla="*/ 1455381 w 1463684"/>
              <a:gd name="connsiteY16" fmla="*/ 589516 h 958428"/>
              <a:gd name="connsiteX17" fmla="*/ 1418059 w 1463684"/>
              <a:gd name="connsiteY17" fmla="*/ 496210 h 958428"/>
              <a:gd name="connsiteX18" fmla="*/ 1334083 w 1463684"/>
              <a:gd name="connsiteY18" fmla="*/ 365582 h 958428"/>
              <a:gd name="connsiteX19" fmla="*/ 1077562 w 1463684"/>
              <a:gd name="connsiteY19" fmla="*/ 0 h 958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63684" h="958428">
                <a:moveTo>
                  <a:pt x="299511" y="28518"/>
                </a:moveTo>
                <a:cubicBezTo>
                  <a:pt x="284964" y="88153"/>
                  <a:pt x="264974" y="133620"/>
                  <a:pt x="243971" y="186110"/>
                </a:cubicBezTo>
                <a:cubicBezTo>
                  <a:pt x="222968" y="238600"/>
                  <a:pt x="201743" y="289570"/>
                  <a:pt x="173490" y="343457"/>
                </a:cubicBezTo>
                <a:cubicBezTo>
                  <a:pt x="145237" y="397344"/>
                  <a:pt x="103328" y="452591"/>
                  <a:pt x="74451" y="509433"/>
                </a:cubicBezTo>
                <a:cubicBezTo>
                  <a:pt x="45574" y="566275"/>
                  <a:pt x="3268" y="631449"/>
                  <a:pt x="228" y="684510"/>
                </a:cubicBezTo>
                <a:cubicBezTo>
                  <a:pt x="-2812" y="737571"/>
                  <a:pt x="24936" y="788071"/>
                  <a:pt x="56211" y="827799"/>
                </a:cubicBezTo>
                <a:cubicBezTo>
                  <a:pt x="87486" y="867527"/>
                  <a:pt x="143430" y="901272"/>
                  <a:pt x="187881" y="922877"/>
                </a:cubicBezTo>
                <a:cubicBezTo>
                  <a:pt x="232332" y="944482"/>
                  <a:pt x="261302" y="953295"/>
                  <a:pt x="322919" y="957431"/>
                </a:cubicBezTo>
                <a:cubicBezTo>
                  <a:pt x="384536" y="961567"/>
                  <a:pt x="479269" y="951769"/>
                  <a:pt x="557581" y="947696"/>
                </a:cubicBezTo>
                <a:cubicBezTo>
                  <a:pt x="635893" y="943623"/>
                  <a:pt x="743526" y="936997"/>
                  <a:pt x="792792" y="932992"/>
                </a:cubicBezTo>
                <a:cubicBezTo>
                  <a:pt x="842058" y="928987"/>
                  <a:pt x="819000" y="928109"/>
                  <a:pt x="853175" y="923664"/>
                </a:cubicBezTo>
                <a:cubicBezTo>
                  <a:pt x="887350" y="919219"/>
                  <a:pt x="944119" y="911584"/>
                  <a:pt x="997841" y="906323"/>
                </a:cubicBezTo>
                <a:cubicBezTo>
                  <a:pt x="1051563" y="901062"/>
                  <a:pt x="1116982" y="899131"/>
                  <a:pt x="1175507" y="892100"/>
                </a:cubicBezTo>
                <a:cubicBezTo>
                  <a:pt x="1234032" y="885069"/>
                  <a:pt x="1305458" y="885020"/>
                  <a:pt x="1348993" y="864136"/>
                </a:cubicBezTo>
                <a:cubicBezTo>
                  <a:pt x="1392528" y="843252"/>
                  <a:pt x="1417605" y="796965"/>
                  <a:pt x="1436720" y="766798"/>
                </a:cubicBezTo>
                <a:cubicBezTo>
                  <a:pt x="1455835" y="736631"/>
                  <a:pt x="1436893" y="790290"/>
                  <a:pt x="1463684" y="683133"/>
                </a:cubicBezTo>
                <a:cubicBezTo>
                  <a:pt x="1460574" y="645810"/>
                  <a:pt x="1462985" y="620670"/>
                  <a:pt x="1455381" y="589516"/>
                </a:cubicBezTo>
                <a:cubicBezTo>
                  <a:pt x="1447777" y="558362"/>
                  <a:pt x="1438275" y="533532"/>
                  <a:pt x="1418059" y="496210"/>
                </a:cubicBezTo>
                <a:cubicBezTo>
                  <a:pt x="1397843" y="458888"/>
                  <a:pt x="1390832" y="448284"/>
                  <a:pt x="1334083" y="365582"/>
                </a:cubicBezTo>
                <a:cubicBezTo>
                  <a:pt x="1277334" y="282880"/>
                  <a:pt x="1136585" y="121298"/>
                  <a:pt x="1077562" y="0"/>
                </a:cubicBezTo>
              </a:path>
            </a:pathLst>
          </a:custGeom>
          <a:solidFill>
            <a:srgbClr val="F8FAEB"/>
          </a:solidFill>
          <a:ln w="28575">
            <a:solidFill>
              <a:srgbClr val="BDB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0" name="Freeform: Shape 579">
            <a:extLst>
              <a:ext uri="{FF2B5EF4-FFF2-40B4-BE49-F238E27FC236}">
                <a16:creationId xmlns:a16="http://schemas.microsoft.com/office/drawing/2014/main" id="{86023EFF-1AB1-4240-8326-FC434B34F371}"/>
              </a:ext>
            </a:extLst>
          </p:cNvPr>
          <p:cNvSpPr/>
          <p:nvPr/>
        </p:nvSpPr>
        <p:spPr>
          <a:xfrm rot="19511146">
            <a:off x="8209731" y="1458650"/>
            <a:ext cx="2017723" cy="2046629"/>
          </a:xfrm>
          <a:custGeom>
            <a:avLst/>
            <a:gdLst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515775 w 1448836"/>
              <a:gd name="connsiteY29" fmla="*/ 1380931 h 1492898"/>
              <a:gd name="connsiteX30" fmla="*/ 562428 w 1448836"/>
              <a:gd name="connsiteY30" fmla="*/ 1371600 h 1492898"/>
              <a:gd name="connsiteX31" fmla="*/ 590420 w 1448836"/>
              <a:gd name="connsiteY31" fmla="*/ 1362269 h 1492898"/>
              <a:gd name="connsiteX32" fmla="*/ 749040 w 1448836"/>
              <a:gd name="connsiteY32" fmla="*/ 1334278 h 1492898"/>
              <a:gd name="connsiteX33" fmla="*/ 991636 w 1448836"/>
              <a:gd name="connsiteY33" fmla="*/ 1343608 h 1492898"/>
              <a:gd name="connsiteX34" fmla="*/ 1019628 w 1448836"/>
              <a:gd name="connsiteY34" fmla="*/ 1352939 h 1492898"/>
              <a:gd name="connsiteX35" fmla="*/ 1075612 w 1448836"/>
              <a:gd name="connsiteY35" fmla="*/ 1390261 h 1492898"/>
              <a:gd name="connsiteX36" fmla="*/ 1094273 w 1448836"/>
              <a:gd name="connsiteY36" fmla="*/ 1408923 h 1492898"/>
              <a:gd name="connsiteX37" fmla="*/ 1150256 w 1448836"/>
              <a:gd name="connsiteY37" fmla="*/ 1427584 h 1492898"/>
              <a:gd name="connsiteX38" fmla="*/ 1392852 w 1448836"/>
              <a:gd name="connsiteY38" fmla="*/ 1380931 h 1492898"/>
              <a:gd name="connsiteX39" fmla="*/ 1411514 w 1448836"/>
              <a:gd name="connsiteY39" fmla="*/ 1362269 h 1492898"/>
              <a:gd name="connsiteX40" fmla="*/ 1420844 w 1448836"/>
              <a:gd name="connsiteY40" fmla="*/ 1324947 h 1492898"/>
              <a:gd name="connsiteX41" fmla="*/ 1448836 w 1448836"/>
              <a:gd name="connsiteY41" fmla="*/ 1259633 h 1492898"/>
              <a:gd name="connsiteX42" fmla="*/ 1439505 w 1448836"/>
              <a:gd name="connsiteY42" fmla="*/ 1147665 h 1492898"/>
              <a:gd name="connsiteX43" fmla="*/ 1420844 w 1448836"/>
              <a:gd name="connsiteY43" fmla="*/ 1119674 h 1492898"/>
              <a:gd name="connsiteX44" fmla="*/ 1402183 w 1448836"/>
              <a:gd name="connsiteY44" fmla="*/ 1054359 h 1492898"/>
              <a:gd name="connsiteX45" fmla="*/ 1355530 w 1448836"/>
              <a:gd name="connsiteY45" fmla="*/ 998376 h 1492898"/>
              <a:gd name="connsiteX46" fmla="*/ 1318207 w 1448836"/>
              <a:gd name="connsiteY46" fmla="*/ 923731 h 1492898"/>
              <a:gd name="connsiteX47" fmla="*/ 1290216 w 1448836"/>
              <a:gd name="connsiteY47" fmla="*/ 849086 h 1492898"/>
              <a:gd name="connsiteX48" fmla="*/ 1252893 w 1448836"/>
              <a:gd name="connsiteY48" fmla="*/ 709127 h 1492898"/>
              <a:gd name="connsiteX49" fmla="*/ 1234232 w 1448836"/>
              <a:gd name="connsiteY49" fmla="*/ 681135 h 1492898"/>
              <a:gd name="connsiteX50" fmla="*/ 1215571 w 1448836"/>
              <a:gd name="connsiteY50" fmla="*/ 615820 h 1492898"/>
              <a:gd name="connsiteX51" fmla="*/ 1196910 w 1448836"/>
              <a:gd name="connsiteY51" fmla="*/ 587829 h 1492898"/>
              <a:gd name="connsiteX52" fmla="*/ 1150256 w 1448836"/>
              <a:gd name="connsiteY52" fmla="*/ 541176 h 1492898"/>
              <a:gd name="connsiteX53" fmla="*/ 1103603 w 1448836"/>
              <a:gd name="connsiteY53" fmla="*/ 503853 h 1492898"/>
              <a:gd name="connsiteX54" fmla="*/ 1066281 w 1448836"/>
              <a:gd name="connsiteY54" fmla="*/ 447869 h 1492898"/>
              <a:gd name="connsiteX55" fmla="*/ 1056950 w 1448836"/>
              <a:gd name="connsiteY55" fmla="*/ 419878 h 1492898"/>
              <a:gd name="connsiteX56" fmla="*/ 1047620 w 1448836"/>
              <a:gd name="connsiteY56" fmla="*/ 373225 h 1492898"/>
              <a:gd name="connsiteX57" fmla="*/ 1028959 w 1448836"/>
              <a:gd name="connsiteY57" fmla="*/ 326572 h 1492898"/>
              <a:gd name="connsiteX58" fmla="*/ 1019628 w 1448836"/>
              <a:gd name="connsiteY58" fmla="*/ 242596 h 1492898"/>
              <a:gd name="connsiteX59" fmla="*/ 991636 w 1448836"/>
              <a:gd name="connsiteY59" fmla="*/ 195943 h 1492898"/>
              <a:gd name="connsiteX60" fmla="*/ 972975 w 1448836"/>
              <a:gd name="connsiteY60" fmla="*/ 130629 h 1492898"/>
              <a:gd name="connsiteX61" fmla="*/ 954314 w 1448836"/>
              <a:gd name="connsiteY61" fmla="*/ 102637 h 1492898"/>
              <a:gd name="connsiteX62" fmla="*/ 954314 w 1448836"/>
              <a:gd name="connsiteY62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515775 w 1448836"/>
              <a:gd name="connsiteY29" fmla="*/ 1380931 h 1492898"/>
              <a:gd name="connsiteX30" fmla="*/ 562428 w 1448836"/>
              <a:gd name="connsiteY30" fmla="*/ 1371600 h 1492898"/>
              <a:gd name="connsiteX31" fmla="*/ 749040 w 1448836"/>
              <a:gd name="connsiteY31" fmla="*/ 1334278 h 1492898"/>
              <a:gd name="connsiteX32" fmla="*/ 991636 w 1448836"/>
              <a:gd name="connsiteY32" fmla="*/ 1343608 h 1492898"/>
              <a:gd name="connsiteX33" fmla="*/ 1019628 w 1448836"/>
              <a:gd name="connsiteY33" fmla="*/ 1352939 h 1492898"/>
              <a:gd name="connsiteX34" fmla="*/ 1075612 w 1448836"/>
              <a:gd name="connsiteY34" fmla="*/ 1390261 h 1492898"/>
              <a:gd name="connsiteX35" fmla="*/ 1094273 w 1448836"/>
              <a:gd name="connsiteY35" fmla="*/ 1408923 h 1492898"/>
              <a:gd name="connsiteX36" fmla="*/ 1150256 w 1448836"/>
              <a:gd name="connsiteY36" fmla="*/ 1427584 h 1492898"/>
              <a:gd name="connsiteX37" fmla="*/ 1392852 w 1448836"/>
              <a:gd name="connsiteY37" fmla="*/ 1380931 h 1492898"/>
              <a:gd name="connsiteX38" fmla="*/ 1411514 w 1448836"/>
              <a:gd name="connsiteY38" fmla="*/ 1362269 h 1492898"/>
              <a:gd name="connsiteX39" fmla="*/ 1420844 w 1448836"/>
              <a:gd name="connsiteY39" fmla="*/ 1324947 h 1492898"/>
              <a:gd name="connsiteX40" fmla="*/ 1448836 w 1448836"/>
              <a:gd name="connsiteY40" fmla="*/ 1259633 h 1492898"/>
              <a:gd name="connsiteX41" fmla="*/ 1439505 w 1448836"/>
              <a:gd name="connsiteY41" fmla="*/ 1147665 h 1492898"/>
              <a:gd name="connsiteX42" fmla="*/ 1420844 w 1448836"/>
              <a:gd name="connsiteY42" fmla="*/ 1119674 h 1492898"/>
              <a:gd name="connsiteX43" fmla="*/ 1402183 w 1448836"/>
              <a:gd name="connsiteY43" fmla="*/ 1054359 h 1492898"/>
              <a:gd name="connsiteX44" fmla="*/ 1355530 w 1448836"/>
              <a:gd name="connsiteY44" fmla="*/ 998376 h 1492898"/>
              <a:gd name="connsiteX45" fmla="*/ 1318207 w 1448836"/>
              <a:gd name="connsiteY45" fmla="*/ 923731 h 1492898"/>
              <a:gd name="connsiteX46" fmla="*/ 1290216 w 1448836"/>
              <a:gd name="connsiteY46" fmla="*/ 849086 h 1492898"/>
              <a:gd name="connsiteX47" fmla="*/ 1252893 w 1448836"/>
              <a:gd name="connsiteY47" fmla="*/ 709127 h 1492898"/>
              <a:gd name="connsiteX48" fmla="*/ 1234232 w 1448836"/>
              <a:gd name="connsiteY48" fmla="*/ 681135 h 1492898"/>
              <a:gd name="connsiteX49" fmla="*/ 1215571 w 1448836"/>
              <a:gd name="connsiteY49" fmla="*/ 615820 h 1492898"/>
              <a:gd name="connsiteX50" fmla="*/ 1196910 w 1448836"/>
              <a:gd name="connsiteY50" fmla="*/ 587829 h 1492898"/>
              <a:gd name="connsiteX51" fmla="*/ 1150256 w 1448836"/>
              <a:gd name="connsiteY51" fmla="*/ 541176 h 1492898"/>
              <a:gd name="connsiteX52" fmla="*/ 1103603 w 1448836"/>
              <a:gd name="connsiteY52" fmla="*/ 503853 h 1492898"/>
              <a:gd name="connsiteX53" fmla="*/ 1066281 w 1448836"/>
              <a:gd name="connsiteY53" fmla="*/ 447869 h 1492898"/>
              <a:gd name="connsiteX54" fmla="*/ 1056950 w 1448836"/>
              <a:gd name="connsiteY54" fmla="*/ 419878 h 1492898"/>
              <a:gd name="connsiteX55" fmla="*/ 1047620 w 1448836"/>
              <a:gd name="connsiteY55" fmla="*/ 373225 h 1492898"/>
              <a:gd name="connsiteX56" fmla="*/ 1028959 w 1448836"/>
              <a:gd name="connsiteY56" fmla="*/ 326572 h 1492898"/>
              <a:gd name="connsiteX57" fmla="*/ 1019628 w 1448836"/>
              <a:gd name="connsiteY57" fmla="*/ 242596 h 1492898"/>
              <a:gd name="connsiteX58" fmla="*/ 991636 w 1448836"/>
              <a:gd name="connsiteY58" fmla="*/ 195943 h 1492898"/>
              <a:gd name="connsiteX59" fmla="*/ 972975 w 1448836"/>
              <a:gd name="connsiteY59" fmla="*/ 130629 h 1492898"/>
              <a:gd name="connsiteX60" fmla="*/ 954314 w 1448836"/>
              <a:gd name="connsiteY60" fmla="*/ 102637 h 1492898"/>
              <a:gd name="connsiteX61" fmla="*/ 954314 w 1448836"/>
              <a:gd name="connsiteY61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515775 w 1448836"/>
              <a:gd name="connsiteY29" fmla="*/ 1380931 h 1492898"/>
              <a:gd name="connsiteX30" fmla="*/ 749040 w 1448836"/>
              <a:gd name="connsiteY30" fmla="*/ 1334278 h 1492898"/>
              <a:gd name="connsiteX31" fmla="*/ 991636 w 1448836"/>
              <a:gd name="connsiteY31" fmla="*/ 1343608 h 1492898"/>
              <a:gd name="connsiteX32" fmla="*/ 1019628 w 1448836"/>
              <a:gd name="connsiteY32" fmla="*/ 1352939 h 1492898"/>
              <a:gd name="connsiteX33" fmla="*/ 1075612 w 1448836"/>
              <a:gd name="connsiteY33" fmla="*/ 1390261 h 1492898"/>
              <a:gd name="connsiteX34" fmla="*/ 1094273 w 1448836"/>
              <a:gd name="connsiteY34" fmla="*/ 1408923 h 1492898"/>
              <a:gd name="connsiteX35" fmla="*/ 1150256 w 1448836"/>
              <a:gd name="connsiteY35" fmla="*/ 1427584 h 1492898"/>
              <a:gd name="connsiteX36" fmla="*/ 1392852 w 1448836"/>
              <a:gd name="connsiteY36" fmla="*/ 1380931 h 1492898"/>
              <a:gd name="connsiteX37" fmla="*/ 1411514 w 1448836"/>
              <a:gd name="connsiteY37" fmla="*/ 1362269 h 1492898"/>
              <a:gd name="connsiteX38" fmla="*/ 1420844 w 1448836"/>
              <a:gd name="connsiteY38" fmla="*/ 1324947 h 1492898"/>
              <a:gd name="connsiteX39" fmla="*/ 1448836 w 1448836"/>
              <a:gd name="connsiteY39" fmla="*/ 1259633 h 1492898"/>
              <a:gd name="connsiteX40" fmla="*/ 1439505 w 1448836"/>
              <a:gd name="connsiteY40" fmla="*/ 1147665 h 1492898"/>
              <a:gd name="connsiteX41" fmla="*/ 1420844 w 1448836"/>
              <a:gd name="connsiteY41" fmla="*/ 1119674 h 1492898"/>
              <a:gd name="connsiteX42" fmla="*/ 1402183 w 1448836"/>
              <a:gd name="connsiteY42" fmla="*/ 1054359 h 1492898"/>
              <a:gd name="connsiteX43" fmla="*/ 1355530 w 1448836"/>
              <a:gd name="connsiteY43" fmla="*/ 998376 h 1492898"/>
              <a:gd name="connsiteX44" fmla="*/ 1318207 w 1448836"/>
              <a:gd name="connsiteY44" fmla="*/ 923731 h 1492898"/>
              <a:gd name="connsiteX45" fmla="*/ 1290216 w 1448836"/>
              <a:gd name="connsiteY45" fmla="*/ 849086 h 1492898"/>
              <a:gd name="connsiteX46" fmla="*/ 1252893 w 1448836"/>
              <a:gd name="connsiteY46" fmla="*/ 709127 h 1492898"/>
              <a:gd name="connsiteX47" fmla="*/ 1234232 w 1448836"/>
              <a:gd name="connsiteY47" fmla="*/ 681135 h 1492898"/>
              <a:gd name="connsiteX48" fmla="*/ 1215571 w 1448836"/>
              <a:gd name="connsiteY48" fmla="*/ 615820 h 1492898"/>
              <a:gd name="connsiteX49" fmla="*/ 1196910 w 1448836"/>
              <a:gd name="connsiteY49" fmla="*/ 587829 h 1492898"/>
              <a:gd name="connsiteX50" fmla="*/ 1150256 w 1448836"/>
              <a:gd name="connsiteY50" fmla="*/ 541176 h 1492898"/>
              <a:gd name="connsiteX51" fmla="*/ 1103603 w 1448836"/>
              <a:gd name="connsiteY51" fmla="*/ 503853 h 1492898"/>
              <a:gd name="connsiteX52" fmla="*/ 1066281 w 1448836"/>
              <a:gd name="connsiteY52" fmla="*/ 447869 h 1492898"/>
              <a:gd name="connsiteX53" fmla="*/ 1056950 w 1448836"/>
              <a:gd name="connsiteY53" fmla="*/ 419878 h 1492898"/>
              <a:gd name="connsiteX54" fmla="*/ 1047620 w 1448836"/>
              <a:gd name="connsiteY54" fmla="*/ 373225 h 1492898"/>
              <a:gd name="connsiteX55" fmla="*/ 1028959 w 1448836"/>
              <a:gd name="connsiteY55" fmla="*/ 326572 h 1492898"/>
              <a:gd name="connsiteX56" fmla="*/ 1019628 w 1448836"/>
              <a:gd name="connsiteY56" fmla="*/ 242596 h 1492898"/>
              <a:gd name="connsiteX57" fmla="*/ 991636 w 1448836"/>
              <a:gd name="connsiteY57" fmla="*/ 195943 h 1492898"/>
              <a:gd name="connsiteX58" fmla="*/ 972975 w 1448836"/>
              <a:gd name="connsiteY58" fmla="*/ 130629 h 1492898"/>
              <a:gd name="connsiteX59" fmla="*/ 954314 w 1448836"/>
              <a:gd name="connsiteY59" fmla="*/ 102637 h 1492898"/>
              <a:gd name="connsiteX60" fmla="*/ 954314 w 1448836"/>
              <a:gd name="connsiteY60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49040 w 1448836"/>
              <a:gd name="connsiteY29" fmla="*/ 1334278 h 1492898"/>
              <a:gd name="connsiteX30" fmla="*/ 991636 w 1448836"/>
              <a:gd name="connsiteY30" fmla="*/ 1343608 h 1492898"/>
              <a:gd name="connsiteX31" fmla="*/ 1019628 w 1448836"/>
              <a:gd name="connsiteY31" fmla="*/ 1352939 h 1492898"/>
              <a:gd name="connsiteX32" fmla="*/ 1075612 w 1448836"/>
              <a:gd name="connsiteY32" fmla="*/ 1390261 h 1492898"/>
              <a:gd name="connsiteX33" fmla="*/ 1094273 w 1448836"/>
              <a:gd name="connsiteY33" fmla="*/ 1408923 h 1492898"/>
              <a:gd name="connsiteX34" fmla="*/ 1150256 w 1448836"/>
              <a:gd name="connsiteY34" fmla="*/ 1427584 h 1492898"/>
              <a:gd name="connsiteX35" fmla="*/ 1392852 w 1448836"/>
              <a:gd name="connsiteY35" fmla="*/ 1380931 h 1492898"/>
              <a:gd name="connsiteX36" fmla="*/ 1411514 w 1448836"/>
              <a:gd name="connsiteY36" fmla="*/ 1362269 h 1492898"/>
              <a:gd name="connsiteX37" fmla="*/ 1420844 w 1448836"/>
              <a:gd name="connsiteY37" fmla="*/ 1324947 h 1492898"/>
              <a:gd name="connsiteX38" fmla="*/ 1448836 w 1448836"/>
              <a:gd name="connsiteY38" fmla="*/ 1259633 h 1492898"/>
              <a:gd name="connsiteX39" fmla="*/ 1439505 w 1448836"/>
              <a:gd name="connsiteY39" fmla="*/ 1147665 h 1492898"/>
              <a:gd name="connsiteX40" fmla="*/ 1420844 w 1448836"/>
              <a:gd name="connsiteY40" fmla="*/ 1119674 h 1492898"/>
              <a:gd name="connsiteX41" fmla="*/ 1402183 w 1448836"/>
              <a:gd name="connsiteY41" fmla="*/ 1054359 h 1492898"/>
              <a:gd name="connsiteX42" fmla="*/ 1355530 w 1448836"/>
              <a:gd name="connsiteY42" fmla="*/ 998376 h 1492898"/>
              <a:gd name="connsiteX43" fmla="*/ 1318207 w 1448836"/>
              <a:gd name="connsiteY43" fmla="*/ 923731 h 1492898"/>
              <a:gd name="connsiteX44" fmla="*/ 1290216 w 1448836"/>
              <a:gd name="connsiteY44" fmla="*/ 849086 h 1492898"/>
              <a:gd name="connsiteX45" fmla="*/ 1252893 w 1448836"/>
              <a:gd name="connsiteY45" fmla="*/ 709127 h 1492898"/>
              <a:gd name="connsiteX46" fmla="*/ 1234232 w 1448836"/>
              <a:gd name="connsiteY46" fmla="*/ 681135 h 1492898"/>
              <a:gd name="connsiteX47" fmla="*/ 1215571 w 1448836"/>
              <a:gd name="connsiteY47" fmla="*/ 615820 h 1492898"/>
              <a:gd name="connsiteX48" fmla="*/ 1196910 w 1448836"/>
              <a:gd name="connsiteY48" fmla="*/ 587829 h 1492898"/>
              <a:gd name="connsiteX49" fmla="*/ 1150256 w 1448836"/>
              <a:gd name="connsiteY49" fmla="*/ 541176 h 1492898"/>
              <a:gd name="connsiteX50" fmla="*/ 1103603 w 1448836"/>
              <a:gd name="connsiteY50" fmla="*/ 503853 h 1492898"/>
              <a:gd name="connsiteX51" fmla="*/ 1066281 w 1448836"/>
              <a:gd name="connsiteY51" fmla="*/ 447869 h 1492898"/>
              <a:gd name="connsiteX52" fmla="*/ 1056950 w 1448836"/>
              <a:gd name="connsiteY52" fmla="*/ 419878 h 1492898"/>
              <a:gd name="connsiteX53" fmla="*/ 1047620 w 1448836"/>
              <a:gd name="connsiteY53" fmla="*/ 373225 h 1492898"/>
              <a:gd name="connsiteX54" fmla="*/ 1028959 w 1448836"/>
              <a:gd name="connsiteY54" fmla="*/ 326572 h 1492898"/>
              <a:gd name="connsiteX55" fmla="*/ 1019628 w 1448836"/>
              <a:gd name="connsiteY55" fmla="*/ 242596 h 1492898"/>
              <a:gd name="connsiteX56" fmla="*/ 991636 w 1448836"/>
              <a:gd name="connsiteY56" fmla="*/ 195943 h 1492898"/>
              <a:gd name="connsiteX57" fmla="*/ 972975 w 1448836"/>
              <a:gd name="connsiteY57" fmla="*/ 130629 h 1492898"/>
              <a:gd name="connsiteX58" fmla="*/ 954314 w 1448836"/>
              <a:gd name="connsiteY58" fmla="*/ 102637 h 1492898"/>
              <a:gd name="connsiteX59" fmla="*/ 954314 w 1448836"/>
              <a:gd name="connsiteY59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49040 w 1448836"/>
              <a:gd name="connsiteY29" fmla="*/ 1334278 h 1492898"/>
              <a:gd name="connsiteX30" fmla="*/ 991636 w 1448836"/>
              <a:gd name="connsiteY30" fmla="*/ 1343608 h 1492898"/>
              <a:gd name="connsiteX31" fmla="*/ 1075612 w 1448836"/>
              <a:gd name="connsiteY31" fmla="*/ 1390261 h 1492898"/>
              <a:gd name="connsiteX32" fmla="*/ 1094273 w 1448836"/>
              <a:gd name="connsiteY32" fmla="*/ 1408923 h 1492898"/>
              <a:gd name="connsiteX33" fmla="*/ 1150256 w 1448836"/>
              <a:gd name="connsiteY33" fmla="*/ 1427584 h 1492898"/>
              <a:gd name="connsiteX34" fmla="*/ 1392852 w 1448836"/>
              <a:gd name="connsiteY34" fmla="*/ 1380931 h 1492898"/>
              <a:gd name="connsiteX35" fmla="*/ 1411514 w 1448836"/>
              <a:gd name="connsiteY35" fmla="*/ 1362269 h 1492898"/>
              <a:gd name="connsiteX36" fmla="*/ 1420844 w 1448836"/>
              <a:gd name="connsiteY36" fmla="*/ 1324947 h 1492898"/>
              <a:gd name="connsiteX37" fmla="*/ 1448836 w 1448836"/>
              <a:gd name="connsiteY37" fmla="*/ 1259633 h 1492898"/>
              <a:gd name="connsiteX38" fmla="*/ 1439505 w 1448836"/>
              <a:gd name="connsiteY38" fmla="*/ 1147665 h 1492898"/>
              <a:gd name="connsiteX39" fmla="*/ 1420844 w 1448836"/>
              <a:gd name="connsiteY39" fmla="*/ 1119674 h 1492898"/>
              <a:gd name="connsiteX40" fmla="*/ 1402183 w 1448836"/>
              <a:gd name="connsiteY40" fmla="*/ 1054359 h 1492898"/>
              <a:gd name="connsiteX41" fmla="*/ 1355530 w 1448836"/>
              <a:gd name="connsiteY41" fmla="*/ 998376 h 1492898"/>
              <a:gd name="connsiteX42" fmla="*/ 1318207 w 1448836"/>
              <a:gd name="connsiteY42" fmla="*/ 923731 h 1492898"/>
              <a:gd name="connsiteX43" fmla="*/ 1290216 w 1448836"/>
              <a:gd name="connsiteY43" fmla="*/ 849086 h 1492898"/>
              <a:gd name="connsiteX44" fmla="*/ 1252893 w 1448836"/>
              <a:gd name="connsiteY44" fmla="*/ 709127 h 1492898"/>
              <a:gd name="connsiteX45" fmla="*/ 1234232 w 1448836"/>
              <a:gd name="connsiteY45" fmla="*/ 681135 h 1492898"/>
              <a:gd name="connsiteX46" fmla="*/ 1215571 w 1448836"/>
              <a:gd name="connsiteY46" fmla="*/ 615820 h 1492898"/>
              <a:gd name="connsiteX47" fmla="*/ 1196910 w 1448836"/>
              <a:gd name="connsiteY47" fmla="*/ 587829 h 1492898"/>
              <a:gd name="connsiteX48" fmla="*/ 1150256 w 1448836"/>
              <a:gd name="connsiteY48" fmla="*/ 541176 h 1492898"/>
              <a:gd name="connsiteX49" fmla="*/ 1103603 w 1448836"/>
              <a:gd name="connsiteY49" fmla="*/ 503853 h 1492898"/>
              <a:gd name="connsiteX50" fmla="*/ 1066281 w 1448836"/>
              <a:gd name="connsiteY50" fmla="*/ 447869 h 1492898"/>
              <a:gd name="connsiteX51" fmla="*/ 1056950 w 1448836"/>
              <a:gd name="connsiteY51" fmla="*/ 419878 h 1492898"/>
              <a:gd name="connsiteX52" fmla="*/ 1047620 w 1448836"/>
              <a:gd name="connsiteY52" fmla="*/ 373225 h 1492898"/>
              <a:gd name="connsiteX53" fmla="*/ 1028959 w 1448836"/>
              <a:gd name="connsiteY53" fmla="*/ 326572 h 1492898"/>
              <a:gd name="connsiteX54" fmla="*/ 1019628 w 1448836"/>
              <a:gd name="connsiteY54" fmla="*/ 242596 h 1492898"/>
              <a:gd name="connsiteX55" fmla="*/ 991636 w 1448836"/>
              <a:gd name="connsiteY55" fmla="*/ 195943 h 1492898"/>
              <a:gd name="connsiteX56" fmla="*/ 972975 w 1448836"/>
              <a:gd name="connsiteY56" fmla="*/ 130629 h 1492898"/>
              <a:gd name="connsiteX57" fmla="*/ 954314 w 1448836"/>
              <a:gd name="connsiteY57" fmla="*/ 102637 h 1492898"/>
              <a:gd name="connsiteX58" fmla="*/ 954314 w 1448836"/>
              <a:gd name="connsiteY58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49040 w 1448836"/>
              <a:gd name="connsiteY29" fmla="*/ 1334278 h 1492898"/>
              <a:gd name="connsiteX30" fmla="*/ 1075612 w 1448836"/>
              <a:gd name="connsiteY30" fmla="*/ 1390261 h 1492898"/>
              <a:gd name="connsiteX31" fmla="*/ 1094273 w 1448836"/>
              <a:gd name="connsiteY31" fmla="*/ 1408923 h 1492898"/>
              <a:gd name="connsiteX32" fmla="*/ 1150256 w 1448836"/>
              <a:gd name="connsiteY32" fmla="*/ 1427584 h 1492898"/>
              <a:gd name="connsiteX33" fmla="*/ 1392852 w 1448836"/>
              <a:gd name="connsiteY33" fmla="*/ 1380931 h 1492898"/>
              <a:gd name="connsiteX34" fmla="*/ 1411514 w 1448836"/>
              <a:gd name="connsiteY34" fmla="*/ 1362269 h 1492898"/>
              <a:gd name="connsiteX35" fmla="*/ 1420844 w 1448836"/>
              <a:gd name="connsiteY35" fmla="*/ 1324947 h 1492898"/>
              <a:gd name="connsiteX36" fmla="*/ 1448836 w 1448836"/>
              <a:gd name="connsiteY36" fmla="*/ 1259633 h 1492898"/>
              <a:gd name="connsiteX37" fmla="*/ 1439505 w 1448836"/>
              <a:gd name="connsiteY37" fmla="*/ 1147665 h 1492898"/>
              <a:gd name="connsiteX38" fmla="*/ 1420844 w 1448836"/>
              <a:gd name="connsiteY38" fmla="*/ 1119674 h 1492898"/>
              <a:gd name="connsiteX39" fmla="*/ 1402183 w 1448836"/>
              <a:gd name="connsiteY39" fmla="*/ 1054359 h 1492898"/>
              <a:gd name="connsiteX40" fmla="*/ 1355530 w 1448836"/>
              <a:gd name="connsiteY40" fmla="*/ 998376 h 1492898"/>
              <a:gd name="connsiteX41" fmla="*/ 1318207 w 1448836"/>
              <a:gd name="connsiteY41" fmla="*/ 923731 h 1492898"/>
              <a:gd name="connsiteX42" fmla="*/ 1290216 w 1448836"/>
              <a:gd name="connsiteY42" fmla="*/ 849086 h 1492898"/>
              <a:gd name="connsiteX43" fmla="*/ 1252893 w 1448836"/>
              <a:gd name="connsiteY43" fmla="*/ 709127 h 1492898"/>
              <a:gd name="connsiteX44" fmla="*/ 1234232 w 1448836"/>
              <a:gd name="connsiteY44" fmla="*/ 681135 h 1492898"/>
              <a:gd name="connsiteX45" fmla="*/ 1215571 w 1448836"/>
              <a:gd name="connsiteY45" fmla="*/ 615820 h 1492898"/>
              <a:gd name="connsiteX46" fmla="*/ 1196910 w 1448836"/>
              <a:gd name="connsiteY46" fmla="*/ 587829 h 1492898"/>
              <a:gd name="connsiteX47" fmla="*/ 1150256 w 1448836"/>
              <a:gd name="connsiteY47" fmla="*/ 541176 h 1492898"/>
              <a:gd name="connsiteX48" fmla="*/ 1103603 w 1448836"/>
              <a:gd name="connsiteY48" fmla="*/ 503853 h 1492898"/>
              <a:gd name="connsiteX49" fmla="*/ 1066281 w 1448836"/>
              <a:gd name="connsiteY49" fmla="*/ 447869 h 1492898"/>
              <a:gd name="connsiteX50" fmla="*/ 1056950 w 1448836"/>
              <a:gd name="connsiteY50" fmla="*/ 419878 h 1492898"/>
              <a:gd name="connsiteX51" fmla="*/ 1047620 w 1448836"/>
              <a:gd name="connsiteY51" fmla="*/ 373225 h 1492898"/>
              <a:gd name="connsiteX52" fmla="*/ 1028959 w 1448836"/>
              <a:gd name="connsiteY52" fmla="*/ 326572 h 1492898"/>
              <a:gd name="connsiteX53" fmla="*/ 1019628 w 1448836"/>
              <a:gd name="connsiteY53" fmla="*/ 242596 h 1492898"/>
              <a:gd name="connsiteX54" fmla="*/ 991636 w 1448836"/>
              <a:gd name="connsiteY54" fmla="*/ 195943 h 1492898"/>
              <a:gd name="connsiteX55" fmla="*/ 972975 w 1448836"/>
              <a:gd name="connsiteY55" fmla="*/ 130629 h 1492898"/>
              <a:gd name="connsiteX56" fmla="*/ 954314 w 1448836"/>
              <a:gd name="connsiteY56" fmla="*/ 102637 h 1492898"/>
              <a:gd name="connsiteX57" fmla="*/ 954314 w 1448836"/>
              <a:gd name="connsiteY57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49040 w 1448836"/>
              <a:gd name="connsiteY29" fmla="*/ 1334278 h 1492898"/>
              <a:gd name="connsiteX30" fmla="*/ 1075612 w 1448836"/>
              <a:gd name="connsiteY30" fmla="*/ 1390261 h 1492898"/>
              <a:gd name="connsiteX31" fmla="*/ 1094273 w 1448836"/>
              <a:gd name="connsiteY31" fmla="*/ 1408923 h 1492898"/>
              <a:gd name="connsiteX32" fmla="*/ 1392852 w 1448836"/>
              <a:gd name="connsiteY32" fmla="*/ 1380931 h 1492898"/>
              <a:gd name="connsiteX33" fmla="*/ 1411514 w 1448836"/>
              <a:gd name="connsiteY33" fmla="*/ 1362269 h 1492898"/>
              <a:gd name="connsiteX34" fmla="*/ 1420844 w 1448836"/>
              <a:gd name="connsiteY34" fmla="*/ 1324947 h 1492898"/>
              <a:gd name="connsiteX35" fmla="*/ 1448836 w 1448836"/>
              <a:gd name="connsiteY35" fmla="*/ 1259633 h 1492898"/>
              <a:gd name="connsiteX36" fmla="*/ 1439505 w 1448836"/>
              <a:gd name="connsiteY36" fmla="*/ 1147665 h 1492898"/>
              <a:gd name="connsiteX37" fmla="*/ 1420844 w 1448836"/>
              <a:gd name="connsiteY37" fmla="*/ 1119674 h 1492898"/>
              <a:gd name="connsiteX38" fmla="*/ 1402183 w 1448836"/>
              <a:gd name="connsiteY38" fmla="*/ 1054359 h 1492898"/>
              <a:gd name="connsiteX39" fmla="*/ 1355530 w 1448836"/>
              <a:gd name="connsiteY39" fmla="*/ 998376 h 1492898"/>
              <a:gd name="connsiteX40" fmla="*/ 1318207 w 1448836"/>
              <a:gd name="connsiteY40" fmla="*/ 923731 h 1492898"/>
              <a:gd name="connsiteX41" fmla="*/ 1290216 w 1448836"/>
              <a:gd name="connsiteY41" fmla="*/ 849086 h 1492898"/>
              <a:gd name="connsiteX42" fmla="*/ 1252893 w 1448836"/>
              <a:gd name="connsiteY42" fmla="*/ 709127 h 1492898"/>
              <a:gd name="connsiteX43" fmla="*/ 1234232 w 1448836"/>
              <a:gd name="connsiteY43" fmla="*/ 681135 h 1492898"/>
              <a:gd name="connsiteX44" fmla="*/ 1215571 w 1448836"/>
              <a:gd name="connsiteY44" fmla="*/ 615820 h 1492898"/>
              <a:gd name="connsiteX45" fmla="*/ 1196910 w 1448836"/>
              <a:gd name="connsiteY45" fmla="*/ 587829 h 1492898"/>
              <a:gd name="connsiteX46" fmla="*/ 1150256 w 1448836"/>
              <a:gd name="connsiteY46" fmla="*/ 541176 h 1492898"/>
              <a:gd name="connsiteX47" fmla="*/ 1103603 w 1448836"/>
              <a:gd name="connsiteY47" fmla="*/ 503853 h 1492898"/>
              <a:gd name="connsiteX48" fmla="*/ 1066281 w 1448836"/>
              <a:gd name="connsiteY48" fmla="*/ 447869 h 1492898"/>
              <a:gd name="connsiteX49" fmla="*/ 1056950 w 1448836"/>
              <a:gd name="connsiteY49" fmla="*/ 419878 h 1492898"/>
              <a:gd name="connsiteX50" fmla="*/ 1047620 w 1448836"/>
              <a:gd name="connsiteY50" fmla="*/ 373225 h 1492898"/>
              <a:gd name="connsiteX51" fmla="*/ 1028959 w 1448836"/>
              <a:gd name="connsiteY51" fmla="*/ 326572 h 1492898"/>
              <a:gd name="connsiteX52" fmla="*/ 1019628 w 1448836"/>
              <a:gd name="connsiteY52" fmla="*/ 242596 h 1492898"/>
              <a:gd name="connsiteX53" fmla="*/ 991636 w 1448836"/>
              <a:gd name="connsiteY53" fmla="*/ 195943 h 1492898"/>
              <a:gd name="connsiteX54" fmla="*/ 972975 w 1448836"/>
              <a:gd name="connsiteY54" fmla="*/ 130629 h 1492898"/>
              <a:gd name="connsiteX55" fmla="*/ 954314 w 1448836"/>
              <a:gd name="connsiteY55" fmla="*/ 102637 h 1492898"/>
              <a:gd name="connsiteX56" fmla="*/ 954314 w 1448836"/>
              <a:gd name="connsiteY56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49040 w 1448836"/>
              <a:gd name="connsiteY29" fmla="*/ 1334278 h 1492898"/>
              <a:gd name="connsiteX30" fmla="*/ 1075612 w 1448836"/>
              <a:gd name="connsiteY30" fmla="*/ 1390261 h 1492898"/>
              <a:gd name="connsiteX31" fmla="*/ 1094273 w 1448836"/>
              <a:gd name="connsiteY31" fmla="*/ 1408923 h 1492898"/>
              <a:gd name="connsiteX32" fmla="*/ 1392852 w 1448836"/>
              <a:gd name="connsiteY32" fmla="*/ 1380931 h 1492898"/>
              <a:gd name="connsiteX33" fmla="*/ 1310424 w 1448836"/>
              <a:gd name="connsiteY33" fmla="*/ 1444978 h 1492898"/>
              <a:gd name="connsiteX34" fmla="*/ 1420844 w 1448836"/>
              <a:gd name="connsiteY34" fmla="*/ 1324947 h 1492898"/>
              <a:gd name="connsiteX35" fmla="*/ 1448836 w 1448836"/>
              <a:gd name="connsiteY35" fmla="*/ 1259633 h 1492898"/>
              <a:gd name="connsiteX36" fmla="*/ 1439505 w 1448836"/>
              <a:gd name="connsiteY36" fmla="*/ 1147665 h 1492898"/>
              <a:gd name="connsiteX37" fmla="*/ 1420844 w 1448836"/>
              <a:gd name="connsiteY37" fmla="*/ 1119674 h 1492898"/>
              <a:gd name="connsiteX38" fmla="*/ 1402183 w 1448836"/>
              <a:gd name="connsiteY38" fmla="*/ 1054359 h 1492898"/>
              <a:gd name="connsiteX39" fmla="*/ 1355530 w 1448836"/>
              <a:gd name="connsiteY39" fmla="*/ 998376 h 1492898"/>
              <a:gd name="connsiteX40" fmla="*/ 1318207 w 1448836"/>
              <a:gd name="connsiteY40" fmla="*/ 923731 h 1492898"/>
              <a:gd name="connsiteX41" fmla="*/ 1290216 w 1448836"/>
              <a:gd name="connsiteY41" fmla="*/ 849086 h 1492898"/>
              <a:gd name="connsiteX42" fmla="*/ 1252893 w 1448836"/>
              <a:gd name="connsiteY42" fmla="*/ 709127 h 1492898"/>
              <a:gd name="connsiteX43" fmla="*/ 1234232 w 1448836"/>
              <a:gd name="connsiteY43" fmla="*/ 681135 h 1492898"/>
              <a:gd name="connsiteX44" fmla="*/ 1215571 w 1448836"/>
              <a:gd name="connsiteY44" fmla="*/ 615820 h 1492898"/>
              <a:gd name="connsiteX45" fmla="*/ 1196910 w 1448836"/>
              <a:gd name="connsiteY45" fmla="*/ 587829 h 1492898"/>
              <a:gd name="connsiteX46" fmla="*/ 1150256 w 1448836"/>
              <a:gd name="connsiteY46" fmla="*/ 541176 h 1492898"/>
              <a:gd name="connsiteX47" fmla="*/ 1103603 w 1448836"/>
              <a:gd name="connsiteY47" fmla="*/ 503853 h 1492898"/>
              <a:gd name="connsiteX48" fmla="*/ 1066281 w 1448836"/>
              <a:gd name="connsiteY48" fmla="*/ 447869 h 1492898"/>
              <a:gd name="connsiteX49" fmla="*/ 1056950 w 1448836"/>
              <a:gd name="connsiteY49" fmla="*/ 419878 h 1492898"/>
              <a:gd name="connsiteX50" fmla="*/ 1047620 w 1448836"/>
              <a:gd name="connsiteY50" fmla="*/ 373225 h 1492898"/>
              <a:gd name="connsiteX51" fmla="*/ 1028959 w 1448836"/>
              <a:gd name="connsiteY51" fmla="*/ 326572 h 1492898"/>
              <a:gd name="connsiteX52" fmla="*/ 1019628 w 1448836"/>
              <a:gd name="connsiteY52" fmla="*/ 242596 h 1492898"/>
              <a:gd name="connsiteX53" fmla="*/ 991636 w 1448836"/>
              <a:gd name="connsiteY53" fmla="*/ 195943 h 1492898"/>
              <a:gd name="connsiteX54" fmla="*/ 972975 w 1448836"/>
              <a:gd name="connsiteY54" fmla="*/ 130629 h 1492898"/>
              <a:gd name="connsiteX55" fmla="*/ 954314 w 1448836"/>
              <a:gd name="connsiteY55" fmla="*/ 102637 h 1492898"/>
              <a:gd name="connsiteX56" fmla="*/ 954314 w 1448836"/>
              <a:gd name="connsiteY56" fmla="*/ 0 h 1492898"/>
              <a:gd name="connsiteX0" fmla="*/ 301171 w 1466803"/>
              <a:gd name="connsiteY0" fmla="*/ 195943 h 1492898"/>
              <a:gd name="connsiteX1" fmla="*/ 310501 w 1466803"/>
              <a:gd name="connsiteY1" fmla="*/ 242596 h 1492898"/>
              <a:gd name="connsiteX2" fmla="*/ 319832 w 1466803"/>
              <a:gd name="connsiteY2" fmla="*/ 298580 h 1492898"/>
              <a:gd name="connsiteX3" fmla="*/ 329163 w 1466803"/>
              <a:gd name="connsiteY3" fmla="*/ 335902 h 1492898"/>
              <a:gd name="connsiteX4" fmla="*/ 319832 w 1466803"/>
              <a:gd name="connsiteY4" fmla="*/ 503853 h 1492898"/>
              <a:gd name="connsiteX5" fmla="*/ 263848 w 1466803"/>
              <a:gd name="connsiteY5" fmla="*/ 587829 h 1492898"/>
              <a:gd name="connsiteX6" fmla="*/ 245187 w 1466803"/>
              <a:gd name="connsiteY6" fmla="*/ 615820 h 1492898"/>
              <a:gd name="connsiteX7" fmla="*/ 235856 w 1466803"/>
              <a:gd name="connsiteY7" fmla="*/ 699796 h 1492898"/>
              <a:gd name="connsiteX8" fmla="*/ 207865 w 1466803"/>
              <a:gd name="connsiteY8" fmla="*/ 737118 h 1492898"/>
              <a:gd name="connsiteX9" fmla="*/ 161212 w 1466803"/>
              <a:gd name="connsiteY9" fmla="*/ 783772 h 1492898"/>
              <a:gd name="connsiteX10" fmla="*/ 133220 w 1466803"/>
              <a:gd name="connsiteY10" fmla="*/ 830425 h 1492898"/>
              <a:gd name="connsiteX11" fmla="*/ 105228 w 1466803"/>
              <a:gd name="connsiteY11" fmla="*/ 877078 h 1492898"/>
              <a:gd name="connsiteX12" fmla="*/ 86567 w 1466803"/>
              <a:gd name="connsiteY12" fmla="*/ 942392 h 1492898"/>
              <a:gd name="connsiteX13" fmla="*/ 67905 w 1466803"/>
              <a:gd name="connsiteY13" fmla="*/ 970384 h 1492898"/>
              <a:gd name="connsiteX14" fmla="*/ 58575 w 1466803"/>
              <a:gd name="connsiteY14" fmla="*/ 1017037 h 1492898"/>
              <a:gd name="connsiteX15" fmla="*/ 39914 w 1466803"/>
              <a:gd name="connsiteY15" fmla="*/ 1073020 h 1492898"/>
              <a:gd name="connsiteX16" fmla="*/ 30583 w 1466803"/>
              <a:gd name="connsiteY16" fmla="*/ 1119674 h 1492898"/>
              <a:gd name="connsiteX17" fmla="*/ 11922 w 1466803"/>
              <a:gd name="connsiteY17" fmla="*/ 1175657 h 1492898"/>
              <a:gd name="connsiteX18" fmla="*/ 11922 w 1466803"/>
              <a:gd name="connsiteY18" fmla="*/ 1352939 h 1492898"/>
              <a:gd name="connsiteX19" fmla="*/ 67905 w 1466803"/>
              <a:gd name="connsiteY19" fmla="*/ 1408923 h 1492898"/>
              <a:gd name="connsiteX20" fmla="*/ 114559 w 1466803"/>
              <a:gd name="connsiteY20" fmla="*/ 1436914 h 1492898"/>
              <a:gd name="connsiteX21" fmla="*/ 133220 w 1466803"/>
              <a:gd name="connsiteY21" fmla="*/ 1455576 h 1492898"/>
              <a:gd name="connsiteX22" fmla="*/ 263848 w 1466803"/>
              <a:gd name="connsiteY22" fmla="*/ 1483567 h 1492898"/>
              <a:gd name="connsiteX23" fmla="*/ 301171 w 1466803"/>
              <a:gd name="connsiteY23" fmla="*/ 1492898 h 1492898"/>
              <a:gd name="connsiteX24" fmla="*/ 375816 w 1466803"/>
              <a:gd name="connsiteY24" fmla="*/ 1483567 h 1492898"/>
              <a:gd name="connsiteX25" fmla="*/ 422469 w 1466803"/>
              <a:gd name="connsiteY25" fmla="*/ 1464906 h 1492898"/>
              <a:gd name="connsiteX26" fmla="*/ 450461 w 1466803"/>
              <a:gd name="connsiteY26" fmla="*/ 1455576 h 1492898"/>
              <a:gd name="connsiteX27" fmla="*/ 469122 w 1466803"/>
              <a:gd name="connsiteY27" fmla="*/ 1436914 h 1492898"/>
              <a:gd name="connsiteX28" fmla="*/ 506444 w 1466803"/>
              <a:gd name="connsiteY28" fmla="*/ 1408923 h 1492898"/>
              <a:gd name="connsiteX29" fmla="*/ 749040 w 1466803"/>
              <a:gd name="connsiteY29" fmla="*/ 1334278 h 1492898"/>
              <a:gd name="connsiteX30" fmla="*/ 1075612 w 1466803"/>
              <a:gd name="connsiteY30" fmla="*/ 1390261 h 1492898"/>
              <a:gd name="connsiteX31" fmla="*/ 1094273 w 1466803"/>
              <a:gd name="connsiteY31" fmla="*/ 1408923 h 1492898"/>
              <a:gd name="connsiteX32" fmla="*/ 1392852 w 1466803"/>
              <a:gd name="connsiteY32" fmla="*/ 1380931 h 1492898"/>
              <a:gd name="connsiteX33" fmla="*/ 1466653 w 1466803"/>
              <a:gd name="connsiteY33" fmla="*/ 1449573 h 1492898"/>
              <a:gd name="connsiteX34" fmla="*/ 1420844 w 1466803"/>
              <a:gd name="connsiteY34" fmla="*/ 1324947 h 1492898"/>
              <a:gd name="connsiteX35" fmla="*/ 1448836 w 1466803"/>
              <a:gd name="connsiteY35" fmla="*/ 1259633 h 1492898"/>
              <a:gd name="connsiteX36" fmla="*/ 1439505 w 1466803"/>
              <a:gd name="connsiteY36" fmla="*/ 1147665 h 1492898"/>
              <a:gd name="connsiteX37" fmla="*/ 1420844 w 1466803"/>
              <a:gd name="connsiteY37" fmla="*/ 1119674 h 1492898"/>
              <a:gd name="connsiteX38" fmla="*/ 1402183 w 1466803"/>
              <a:gd name="connsiteY38" fmla="*/ 1054359 h 1492898"/>
              <a:gd name="connsiteX39" fmla="*/ 1355530 w 1466803"/>
              <a:gd name="connsiteY39" fmla="*/ 998376 h 1492898"/>
              <a:gd name="connsiteX40" fmla="*/ 1318207 w 1466803"/>
              <a:gd name="connsiteY40" fmla="*/ 923731 h 1492898"/>
              <a:gd name="connsiteX41" fmla="*/ 1290216 w 1466803"/>
              <a:gd name="connsiteY41" fmla="*/ 849086 h 1492898"/>
              <a:gd name="connsiteX42" fmla="*/ 1252893 w 1466803"/>
              <a:gd name="connsiteY42" fmla="*/ 709127 h 1492898"/>
              <a:gd name="connsiteX43" fmla="*/ 1234232 w 1466803"/>
              <a:gd name="connsiteY43" fmla="*/ 681135 h 1492898"/>
              <a:gd name="connsiteX44" fmla="*/ 1215571 w 1466803"/>
              <a:gd name="connsiteY44" fmla="*/ 615820 h 1492898"/>
              <a:gd name="connsiteX45" fmla="*/ 1196910 w 1466803"/>
              <a:gd name="connsiteY45" fmla="*/ 587829 h 1492898"/>
              <a:gd name="connsiteX46" fmla="*/ 1150256 w 1466803"/>
              <a:gd name="connsiteY46" fmla="*/ 541176 h 1492898"/>
              <a:gd name="connsiteX47" fmla="*/ 1103603 w 1466803"/>
              <a:gd name="connsiteY47" fmla="*/ 503853 h 1492898"/>
              <a:gd name="connsiteX48" fmla="*/ 1066281 w 1466803"/>
              <a:gd name="connsiteY48" fmla="*/ 447869 h 1492898"/>
              <a:gd name="connsiteX49" fmla="*/ 1056950 w 1466803"/>
              <a:gd name="connsiteY49" fmla="*/ 419878 h 1492898"/>
              <a:gd name="connsiteX50" fmla="*/ 1047620 w 1466803"/>
              <a:gd name="connsiteY50" fmla="*/ 373225 h 1492898"/>
              <a:gd name="connsiteX51" fmla="*/ 1028959 w 1466803"/>
              <a:gd name="connsiteY51" fmla="*/ 326572 h 1492898"/>
              <a:gd name="connsiteX52" fmla="*/ 1019628 w 1466803"/>
              <a:gd name="connsiteY52" fmla="*/ 242596 h 1492898"/>
              <a:gd name="connsiteX53" fmla="*/ 991636 w 1466803"/>
              <a:gd name="connsiteY53" fmla="*/ 195943 h 1492898"/>
              <a:gd name="connsiteX54" fmla="*/ 972975 w 1466803"/>
              <a:gd name="connsiteY54" fmla="*/ 130629 h 1492898"/>
              <a:gd name="connsiteX55" fmla="*/ 954314 w 1466803"/>
              <a:gd name="connsiteY55" fmla="*/ 102637 h 1492898"/>
              <a:gd name="connsiteX56" fmla="*/ 954314 w 1466803"/>
              <a:gd name="connsiteY56" fmla="*/ 0 h 1492898"/>
              <a:gd name="connsiteX0" fmla="*/ 301171 w 1466803"/>
              <a:gd name="connsiteY0" fmla="*/ 195943 h 1492898"/>
              <a:gd name="connsiteX1" fmla="*/ 310501 w 1466803"/>
              <a:gd name="connsiteY1" fmla="*/ 242596 h 1492898"/>
              <a:gd name="connsiteX2" fmla="*/ 319832 w 1466803"/>
              <a:gd name="connsiteY2" fmla="*/ 298580 h 1492898"/>
              <a:gd name="connsiteX3" fmla="*/ 329163 w 1466803"/>
              <a:gd name="connsiteY3" fmla="*/ 335902 h 1492898"/>
              <a:gd name="connsiteX4" fmla="*/ 319832 w 1466803"/>
              <a:gd name="connsiteY4" fmla="*/ 503853 h 1492898"/>
              <a:gd name="connsiteX5" fmla="*/ 263848 w 1466803"/>
              <a:gd name="connsiteY5" fmla="*/ 587829 h 1492898"/>
              <a:gd name="connsiteX6" fmla="*/ 245187 w 1466803"/>
              <a:gd name="connsiteY6" fmla="*/ 615820 h 1492898"/>
              <a:gd name="connsiteX7" fmla="*/ 235856 w 1466803"/>
              <a:gd name="connsiteY7" fmla="*/ 699796 h 1492898"/>
              <a:gd name="connsiteX8" fmla="*/ 207865 w 1466803"/>
              <a:gd name="connsiteY8" fmla="*/ 737118 h 1492898"/>
              <a:gd name="connsiteX9" fmla="*/ 161212 w 1466803"/>
              <a:gd name="connsiteY9" fmla="*/ 783772 h 1492898"/>
              <a:gd name="connsiteX10" fmla="*/ 133220 w 1466803"/>
              <a:gd name="connsiteY10" fmla="*/ 830425 h 1492898"/>
              <a:gd name="connsiteX11" fmla="*/ 105228 w 1466803"/>
              <a:gd name="connsiteY11" fmla="*/ 877078 h 1492898"/>
              <a:gd name="connsiteX12" fmla="*/ 86567 w 1466803"/>
              <a:gd name="connsiteY12" fmla="*/ 942392 h 1492898"/>
              <a:gd name="connsiteX13" fmla="*/ 67905 w 1466803"/>
              <a:gd name="connsiteY13" fmla="*/ 970384 h 1492898"/>
              <a:gd name="connsiteX14" fmla="*/ 58575 w 1466803"/>
              <a:gd name="connsiteY14" fmla="*/ 1017037 h 1492898"/>
              <a:gd name="connsiteX15" fmla="*/ 39914 w 1466803"/>
              <a:gd name="connsiteY15" fmla="*/ 1073020 h 1492898"/>
              <a:gd name="connsiteX16" fmla="*/ 30583 w 1466803"/>
              <a:gd name="connsiteY16" fmla="*/ 1119674 h 1492898"/>
              <a:gd name="connsiteX17" fmla="*/ 11922 w 1466803"/>
              <a:gd name="connsiteY17" fmla="*/ 1175657 h 1492898"/>
              <a:gd name="connsiteX18" fmla="*/ 11922 w 1466803"/>
              <a:gd name="connsiteY18" fmla="*/ 1352939 h 1492898"/>
              <a:gd name="connsiteX19" fmla="*/ 67905 w 1466803"/>
              <a:gd name="connsiteY19" fmla="*/ 1408923 h 1492898"/>
              <a:gd name="connsiteX20" fmla="*/ 114559 w 1466803"/>
              <a:gd name="connsiteY20" fmla="*/ 1436914 h 1492898"/>
              <a:gd name="connsiteX21" fmla="*/ 133220 w 1466803"/>
              <a:gd name="connsiteY21" fmla="*/ 1455576 h 1492898"/>
              <a:gd name="connsiteX22" fmla="*/ 263848 w 1466803"/>
              <a:gd name="connsiteY22" fmla="*/ 1483567 h 1492898"/>
              <a:gd name="connsiteX23" fmla="*/ 301171 w 1466803"/>
              <a:gd name="connsiteY23" fmla="*/ 1492898 h 1492898"/>
              <a:gd name="connsiteX24" fmla="*/ 375816 w 1466803"/>
              <a:gd name="connsiteY24" fmla="*/ 1483567 h 1492898"/>
              <a:gd name="connsiteX25" fmla="*/ 422469 w 1466803"/>
              <a:gd name="connsiteY25" fmla="*/ 1464906 h 1492898"/>
              <a:gd name="connsiteX26" fmla="*/ 450461 w 1466803"/>
              <a:gd name="connsiteY26" fmla="*/ 1455576 h 1492898"/>
              <a:gd name="connsiteX27" fmla="*/ 469122 w 1466803"/>
              <a:gd name="connsiteY27" fmla="*/ 1436914 h 1492898"/>
              <a:gd name="connsiteX28" fmla="*/ 506444 w 1466803"/>
              <a:gd name="connsiteY28" fmla="*/ 1408923 h 1492898"/>
              <a:gd name="connsiteX29" fmla="*/ 749040 w 1466803"/>
              <a:gd name="connsiteY29" fmla="*/ 1334278 h 1492898"/>
              <a:gd name="connsiteX30" fmla="*/ 1075612 w 1466803"/>
              <a:gd name="connsiteY30" fmla="*/ 1390261 h 1492898"/>
              <a:gd name="connsiteX31" fmla="*/ 1094273 w 1466803"/>
              <a:gd name="connsiteY31" fmla="*/ 1408923 h 1492898"/>
              <a:gd name="connsiteX32" fmla="*/ 1333117 w 1466803"/>
              <a:gd name="connsiteY32" fmla="*/ 1436070 h 1492898"/>
              <a:gd name="connsiteX33" fmla="*/ 1466653 w 1466803"/>
              <a:gd name="connsiteY33" fmla="*/ 1449573 h 1492898"/>
              <a:gd name="connsiteX34" fmla="*/ 1420844 w 1466803"/>
              <a:gd name="connsiteY34" fmla="*/ 1324947 h 1492898"/>
              <a:gd name="connsiteX35" fmla="*/ 1448836 w 1466803"/>
              <a:gd name="connsiteY35" fmla="*/ 1259633 h 1492898"/>
              <a:gd name="connsiteX36" fmla="*/ 1439505 w 1466803"/>
              <a:gd name="connsiteY36" fmla="*/ 1147665 h 1492898"/>
              <a:gd name="connsiteX37" fmla="*/ 1420844 w 1466803"/>
              <a:gd name="connsiteY37" fmla="*/ 1119674 h 1492898"/>
              <a:gd name="connsiteX38" fmla="*/ 1402183 w 1466803"/>
              <a:gd name="connsiteY38" fmla="*/ 1054359 h 1492898"/>
              <a:gd name="connsiteX39" fmla="*/ 1355530 w 1466803"/>
              <a:gd name="connsiteY39" fmla="*/ 998376 h 1492898"/>
              <a:gd name="connsiteX40" fmla="*/ 1318207 w 1466803"/>
              <a:gd name="connsiteY40" fmla="*/ 923731 h 1492898"/>
              <a:gd name="connsiteX41" fmla="*/ 1290216 w 1466803"/>
              <a:gd name="connsiteY41" fmla="*/ 849086 h 1492898"/>
              <a:gd name="connsiteX42" fmla="*/ 1252893 w 1466803"/>
              <a:gd name="connsiteY42" fmla="*/ 709127 h 1492898"/>
              <a:gd name="connsiteX43" fmla="*/ 1234232 w 1466803"/>
              <a:gd name="connsiteY43" fmla="*/ 681135 h 1492898"/>
              <a:gd name="connsiteX44" fmla="*/ 1215571 w 1466803"/>
              <a:gd name="connsiteY44" fmla="*/ 615820 h 1492898"/>
              <a:gd name="connsiteX45" fmla="*/ 1196910 w 1466803"/>
              <a:gd name="connsiteY45" fmla="*/ 587829 h 1492898"/>
              <a:gd name="connsiteX46" fmla="*/ 1150256 w 1466803"/>
              <a:gd name="connsiteY46" fmla="*/ 541176 h 1492898"/>
              <a:gd name="connsiteX47" fmla="*/ 1103603 w 1466803"/>
              <a:gd name="connsiteY47" fmla="*/ 503853 h 1492898"/>
              <a:gd name="connsiteX48" fmla="*/ 1066281 w 1466803"/>
              <a:gd name="connsiteY48" fmla="*/ 447869 h 1492898"/>
              <a:gd name="connsiteX49" fmla="*/ 1056950 w 1466803"/>
              <a:gd name="connsiteY49" fmla="*/ 419878 h 1492898"/>
              <a:gd name="connsiteX50" fmla="*/ 1047620 w 1466803"/>
              <a:gd name="connsiteY50" fmla="*/ 373225 h 1492898"/>
              <a:gd name="connsiteX51" fmla="*/ 1028959 w 1466803"/>
              <a:gd name="connsiteY51" fmla="*/ 326572 h 1492898"/>
              <a:gd name="connsiteX52" fmla="*/ 1019628 w 1466803"/>
              <a:gd name="connsiteY52" fmla="*/ 242596 h 1492898"/>
              <a:gd name="connsiteX53" fmla="*/ 991636 w 1466803"/>
              <a:gd name="connsiteY53" fmla="*/ 195943 h 1492898"/>
              <a:gd name="connsiteX54" fmla="*/ 972975 w 1466803"/>
              <a:gd name="connsiteY54" fmla="*/ 130629 h 1492898"/>
              <a:gd name="connsiteX55" fmla="*/ 954314 w 1466803"/>
              <a:gd name="connsiteY55" fmla="*/ 102637 h 1492898"/>
              <a:gd name="connsiteX56" fmla="*/ 954314 w 1466803"/>
              <a:gd name="connsiteY56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49040 w 1448836"/>
              <a:gd name="connsiteY29" fmla="*/ 1334278 h 1492898"/>
              <a:gd name="connsiteX30" fmla="*/ 1075612 w 1448836"/>
              <a:gd name="connsiteY30" fmla="*/ 1390261 h 1492898"/>
              <a:gd name="connsiteX31" fmla="*/ 1094273 w 1448836"/>
              <a:gd name="connsiteY31" fmla="*/ 1408923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290216 w 1448836"/>
              <a:gd name="connsiteY40" fmla="*/ 849086 h 1492898"/>
              <a:gd name="connsiteX41" fmla="*/ 1252893 w 1448836"/>
              <a:gd name="connsiteY41" fmla="*/ 709127 h 1492898"/>
              <a:gd name="connsiteX42" fmla="*/ 1234232 w 1448836"/>
              <a:gd name="connsiteY42" fmla="*/ 681135 h 1492898"/>
              <a:gd name="connsiteX43" fmla="*/ 1215571 w 1448836"/>
              <a:gd name="connsiteY43" fmla="*/ 615820 h 1492898"/>
              <a:gd name="connsiteX44" fmla="*/ 1196910 w 1448836"/>
              <a:gd name="connsiteY44" fmla="*/ 587829 h 1492898"/>
              <a:gd name="connsiteX45" fmla="*/ 1150256 w 1448836"/>
              <a:gd name="connsiteY45" fmla="*/ 541176 h 1492898"/>
              <a:gd name="connsiteX46" fmla="*/ 1103603 w 1448836"/>
              <a:gd name="connsiteY46" fmla="*/ 503853 h 1492898"/>
              <a:gd name="connsiteX47" fmla="*/ 1066281 w 1448836"/>
              <a:gd name="connsiteY47" fmla="*/ 447869 h 1492898"/>
              <a:gd name="connsiteX48" fmla="*/ 1056950 w 1448836"/>
              <a:gd name="connsiteY48" fmla="*/ 419878 h 1492898"/>
              <a:gd name="connsiteX49" fmla="*/ 1047620 w 1448836"/>
              <a:gd name="connsiteY49" fmla="*/ 373225 h 1492898"/>
              <a:gd name="connsiteX50" fmla="*/ 1028959 w 1448836"/>
              <a:gd name="connsiteY50" fmla="*/ 326572 h 1492898"/>
              <a:gd name="connsiteX51" fmla="*/ 1019628 w 1448836"/>
              <a:gd name="connsiteY51" fmla="*/ 242596 h 1492898"/>
              <a:gd name="connsiteX52" fmla="*/ 991636 w 1448836"/>
              <a:gd name="connsiteY52" fmla="*/ 195943 h 1492898"/>
              <a:gd name="connsiteX53" fmla="*/ 972975 w 1448836"/>
              <a:gd name="connsiteY53" fmla="*/ 130629 h 1492898"/>
              <a:gd name="connsiteX54" fmla="*/ 954314 w 1448836"/>
              <a:gd name="connsiteY54" fmla="*/ 102637 h 1492898"/>
              <a:gd name="connsiteX55" fmla="*/ 954314 w 1448836"/>
              <a:gd name="connsiteY55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49040 w 1448836"/>
              <a:gd name="connsiteY29" fmla="*/ 1334278 h 1492898"/>
              <a:gd name="connsiteX30" fmla="*/ 1075612 w 1448836"/>
              <a:gd name="connsiteY30" fmla="*/ 139026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290216 w 1448836"/>
              <a:gd name="connsiteY40" fmla="*/ 849086 h 1492898"/>
              <a:gd name="connsiteX41" fmla="*/ 1252893 w 1448836"/>
              <a:gd name="connsiteY41" fmla="*/ 709127 h 1492898"/>
              <a:gd name="connsiteX42" fmla="*/ 1234232 w 1448836"/>
              <a:gd name="connsiteY42" fmla="*/ 681135 h 1492898"/>
              <a:gd name="connsiteX43" fmla="*/ 1215571 w 1448836"/>
              <a:gd name="connsiteY43" fmla="*/ 615820 h 1492898"/>
              <a:gd name="connsiteX44" fmla="*/ 1196910 w 1448836"/>
              <a:gd name="connsiteY44" fmla="*/ 587829 h 1492898"/>
              <a:gd name="connsiteX45" fmla="*/ 1150256 w 1448836"/>
              <a:gd name="connsiteY45" fmla="*/ 541176 h 1492898"/>
              <a:gd name="connsiteX46" fmla="*/ 1103603 w 1448836"/>
              <a:gd name="connsiteY46" fmla="*/ 503853 h 1492898"/>
              <a:gd name="connsiteX47" fmla="*/ 1066281 w 1448836"/>
              <a:gd name="connsiteY47" fmla="*/ 447869 h 1492898"/>
              <a:gd name="connsiteX48" fmla="*/ 1056950 w 1448836"/>
              <a:gd name="connsiteY48" fmla="*/ 419878 h 1492898"/>
              <a:gd name="connsiteX49" fmla="*/ 1047620 w 1448836"/>
              <a:gd name="connsiteY49" fmla="*/ 373225 h 1492898"/>
              <a:gd name="connsiteX50" fmla="*/ 1028959 w 1448836"/>
              <a:gd name="connsiteY50" fmla="*/ 326572 h 1492898"/>
              <a:gd name="connsiteX51" fmla="*/ 1019628 w 1448836"/>
              <a:gd name="connsiteY51" fmla="*/ 242596 h 1492898"/>
              <a:gd name="connsiteX52" fmla="*/ 991636 w 1448836"/>
              <a:gd name="connsiteY52" fmla="*/ 195943 h 1492898"/>
              <a:gd name="connsiteX53" fmla="*/ 972975 w 1448836"/>
              <a:gd name="connsiteY53" fmla="*/ 130629 h 1492898"/>
              <a:gd name="connsiteX54" fmla="*/ 954314 w 1448836"/>
              <a:gd name="connsiteY54" fmla="*/ 102637 h 1492898"/>
              <a:gd name="connsiteX55" fmla="*/ 954314 w 1448836"/>
              <a:gd name="connsiteY55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49040 w 1448836"/>
              <a:gd name="connsiteY29" fmla="*/ 1334278 h 1492898"/>
              <a:gd name="connsiteX30" fmla="*/ 992903 w 1448836"/>
              <a:gd name="connsiteY30" fmla="*/ 137188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290216 w 1448836"/>
              <a:gd name="connsiteY40" fmla="*/ 849086 h 1492898"/>
              <a:gd name="connsiteX41" fmla="*/ 1252893 w 1448836"/>
              <a:gd name="connsiteY41" fmla="*/ 709127 h 1492898"/>
              <a:gd name="connsiteX42" fmla="*/ 1234232 w 1448836"/>
              <a:gd name="connsiteY42" fmla="*/ 681135 h 1492898"/>
              <a:gd name="connsiteX43" fmla="*/ 1215571 w 1448836"/>
              <a:gd name="connsiteY43" fmla="*/ 615820 h 1492898"/>
              <a:gd name="connsiteX44" fmla="*/ 1196910 w 1448836"/>
              <a:gd name="connsiteY44" fmla="*/ 587829 h 1492898"/>
              <a:gd name="connsiteX45" fmla="*/ 1150256 w 1448836"/>
              <a:gd name="connsiteY45" fmla="*/ 541176 h 1492898"/>
              <a:gd name="connsiteX46" fmla="*/ 1103603 w 1448836"/>
              <a:gd name="connsiteY46" fmla="*/ 503853 h 1492898"/>
              <a:gd name="connsiteX47" fmla="*/ 1066281 w 1448836"/>
              <a:gd name="connsiteY47" fmla="*/ 447869 h 1492898"/>
              <a:gd name="connsiteX48" fmla="*/ 1056950 w 1448836"/>
              <a:gd name="connsiteY48" fmla="*/ 419878 h 1492898"/>
              <a:gd name="connsiteX49" fmla="*/ 1047620 w 1448836"/>
              <a:gd name="connsiteY49" fmla="*/ 373225 h 1492898"/>
              <a:gd name="connsiteX50" fmla="*/ 1028959 w 1448836"/>
              <a:gd name="connsiteY50" fmla="*/ 326572 h 1492898"/>
              <a:gd name="connsiteX51" fmla="*/ 1019628 w 1448836"/>
              <a:gd name="connsiteY51" fmla="*/ 242596 h 1492898"/>
              <a:gd name="connsiteX52" fmla="*/ 991636 w 1448836"/>
              <a:gd name="connsiteY52" fmla="*/ 195943 h 1492898"/>
              <a:gd name="connsiteX53" fmla="*/ 972975 w 1448836"/>
              <a:gd name="connsiteY53" fmla="*/ 130629 h 1492898"/>
              <a:gd name="connsiteX54" fmla="*/ 954314 w 1448836"/>
              <a:gd name="connsiteY54" fmla="*/ 102637 h 1492898"/>
              <a:gd name="connsiteX55" fmla="*/ 954314 w 1448836"/>
              <a:gd name="connsiteY55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53635 w 1448836"/>
              <a:gd name="connsiteY29" fmla="*/ 1366443 h 1492898"/>
              <a:gd name="connsiteX30" fmla="*/ 992903 w 1448836"/>
              <a:gd name="connsiteY30" fmla="*/ 137188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290216 w 1448836"/>
              <a:gd name="connsiteY40" fmla="*/ 849086 h 1492898"/>
              <a:gd name="connsiteX41" fmla="*/ 1252893 w 1448836"/>
              <a:gd name="connsiteY41" fmla="*/ 709127 h 1492898"/>
              <a:gd name="connsiteX42" fmla="*/ 1234232 w 1448836"/>
              <a:gd name="connsiteY42" fmla="*/ 681135 h 1492898"/>
              <a:gd name="connsiteX43" fmla="*/ 1215571 w 1448836"/>
              <a:gd name="connsiteY43" fmla="*/ 615820 h 1492898"/>
              <a:gd name="connsiteX44" fmla="*/ 1196910 w 1448836"/>
              <a:gd name="connsiteY44" fmla="*/ 587829 h 1492898"/>
              <a:gd name="connsiteX45" fmla="*/ 1150256 w 1448836"/>
              <a:gd name="connsiteY45" fmla="*/ 541176 h 1492898"/>
              <a:gd name="connsiteX46" fmla="*/ 1103603 w 1448836"/>
              <a:gd name="connsiteY46" fmla="*/ 503853 h 1492898"/>
              <a:gd name="connsiteX47" fmla="*/ 1066281 w 1448836"/>
              <a:gd name="connsiteY47" fmla="*/ 447869 h 1492898"/>
              <a:gd name="connsiteX48" fmla="*/ 1056950 w 1448836"/>
              <a:gd name="connsiteY48" fmla="*/ 419878 h 1492898"/>
              <a:gd name="connsiteX49" fmla="*/ 1047620 w 1448836"/>
              <a:gd name="connsiteY49" fmla="*/ 373225 h 1492898"/>
              <a:gd name="connsiteX50" fmla="*/ 1028959 w 1448836"/>
              <a:gd name="connsiteY50" fmla="*/ 326572 h 1492898"/>
              <a:gd name="connsiteX51" fmla="*/ 1019628 w 1448836"/>
              <a:gd name="connsiteY51" fmla="*/ 242596 h 1492898"/>
              <a:gd name="connsiteX52" fmla="*/ 991636 w 1448836"/>
              <a:gd name="connsiteY52" fmla="*/ 195943 h 1492898"/>
              <a:gd name="connsiteX53" fmla="*/ 972975 w 1448836"/>
              <a:gd name="connsiteY53" fmla="*/ 130629 h 1492898"/>
              <a:gd name="connsiteX54" fmla="*/ 954314 w 1448836"/>
              <a:gd name="connsiteY54" fmla="*/ 102637 h 1492898"/>
              <a:gd name="connsiteX55" fmla="*/ 954314 w 1448836"/>
              <a:gd name="connsiteY55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53635 w 1448836"/>
              <a:gd name="connsiteY29" fmla="*/ 1366443 h 1492898"/>
              <a:gd name="connsiteX30" fmla="*/ 992903 w 1448836"/>
              <a:gd name="connsiteY30" fmla="*/ 139026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290216 w 1448836"/>
              <a:gd name="connsiteY40" fmla="*/ 849086 h 1492898"/>
              <a:gd name="connsiteX41" fmla="*/ 1252893 w 1448836"/>
              <a:gd name="connsiteY41" fmla="*/ 709127 h 1492898"/>
              <a:gd name="connsiteX42" fmla="*/ 1234232 w 1448836"/>
              <a:gd name="connsiteY42" fmla="*/ 681135 h 1492898"/>
              <a:gd name="connsiteX43" fmla="*/ 1215571 w 1448836"/>
              <a:gd name="connsiteY43" fmla="*/ 615820 h 1492898"/>
              <a:gd name="connsiteX44" fmla="*/ 1196910 w 1448836"/>
              <a:gd name="connsiteY44" fmla="*/ 587829 h 1492898"/>
              <a:gd name="connsiteX45" fmla="*/ 1150256 w 1448836"/>
              <a:gd name="connsiteY45" fmla="*/ 541176 h 1492898"/>
              <a:gd name="connsiteX46" fmla="*/ 1103603 w 1448836"/>
              <a:gd name="connsiteY46" fmla="*/ 503853 h 1492898"/>
              <a:gd name="connsiteX47" fmla="*/ 1066281 w 1448836"/>
              <a:gd name="connsiteY47" fmla="*/ 447869 h 1492898"/>
              <a:gd name="connsiteX48" fmla="*/ 1056950 w 1448836"/>
              <a:gd name="connsiteY48" fmla="*/ 419878 h 1492898"/>
              <a:gd name="connsiteX49" fmla="*/ 1047620 w 1448836"/>
              <a:gd name="connsiteY49" fmla="*/ 373225 h 1492898"/>
              <a:gd name="connsiteX50" fmla="*/ 1028959 w 1448836"/>
              <a:gd name="connsiteY50" fmla="*/ 326572 h 1492898"/>
              <a:gd name="connsiteX51" fmla="*/ 1019628 w 1448836"/>
              <a:gd name="connsiteY51" fmla="*/ 242596 h 1492898"/>
              <a:gd name="connsiteX52" fmla="*/ 991636 w 1448836"/>
              <a:gd name="connsiteY52" fmla="*/ 195943 h 1492898"/>
              <a:gd name="connsiteX53" fmla="*/ 972975 w 1448836"/>
              <a:gd name="connsiteY53" fmla="*/ 130629 h 1492898"/>
              <a:gd name="connsiteX54" fmla="*/ 954314 w 1448836"/>
              <a:gd name="connsiteY54" fmla="*/ 102637 h 1492898"/>
              <a:gd name="connsiteX55" fmla="*/ 954314 w 1448836"/>
              <a:gd name="connsiteY55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53635 w 1448836"/>
              <a:gd name="connsiteY29" fmla="*/ 1366443 h 1492898"/>
              <a:gd name="connsiteX30" fmla="*/ 992903 w 1448836"/>
              <a:gd name="connsiteY30" fmla="*/ 139026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252893 w 1448836"/>
              <a:gd name="connsiteY40" fmla="*/ 709127 h 1492898"/>
              <a:gd name="connsiteX41" fmla="*/ 1234232 w 1448836"/>
              <a:gd name="connsiteY41" fmla="*/ 681135 h 1492898"/>
              <a:gd name="connsiteX42" fmla="*/ 1215571 w 1448836"/>
              <a:gd name="connsiteY42" fmla="*/ 615820 h 1492898"/>
              <a:gd name="connsiteX43" fmla="*/ 1196910 w 1448836"/>
              <a:gd name="connsiteY43" fmla="*/ 587829 h 1492898"/>
              <a:gd name="connsiteX44" fmla="*/ 1150256 w 1448836"/>
              <a:gd name="connsiteY44" fmla="*/ 541176 h 1492898"/>
              <a:gd name="connsiteX45" fmla="*/ 1103603 w 1448836"/>
              <a:gd name="connsiteY45" fmla="*/ 503853 h 1492898"/>
              <a:gd name="connsiteX46" fmla="*/ 1066281 w 1448836"/>
              <a:gd name="connsiteY46" fmla="*/ 447869 h 1492898"/>
              <a:gd name="connsiteX47" fmla="*/ 1056950 w 1448836"/>
              <a:gd name="connsiteY47" fmla="*/ 419878 h 1492898"/>
              <a:gd name="connsiteX48" fmla="*/ 1047620 w 1448836"/>
              <a:gd name="connsiteY48" fmla="*/ 373225 h 1492898"/>
              <a:gd name="connsiteX49" fmla="*/ 1028959 w 1448836"/>
              <a:gd name="connsiteY49" fmla="*/ 326572 h 1492898"/>
              <a:gd name="connsiteX50" fmla="*/ 1019628 w 1448836"/>
              <a:gd name="connsiteY50" fmla="*/ 242596 h 1492898"/>
              <a:gd name="connsiteX51" fmla="*/ 991636 w 1448836"/>
              <a:gd name="connsiteY51" fmla="*/ 195943 h 1492898"/>
              <a:gd name="connsiteX52" fmla="*/ 972975 w 1448836"/>
              <a:gd name="connsiteY52" fmla="*/ 130629 h 1492898"/>
              <a:gd name="connsiteX53" fmla="*/ 954314 w 1448836"/>
              <a:gd name="connsiteY53" fmla="*/ 102637 h 1492898"/>
              <a:gd name="connsiteX54" fmla="*/ 954314 w 1448836"/>
              <a:gd name="connsiteY54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53635 w 1448836"/>
              <a:gd name="connsiteY29" fmla="*/ 1366443 h 1492898"/>
              <a:gd name="connsiteX30" fmla="*/ 992903 w 1448836"/>
              <a:gd name="connsiteY30" fmla="*/ 139026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252893 w 1448836"/>
              <a:gd name="connsiteY40" fmla="*/ 709127 h 1492898"/>
              <a:gd name="connsiteX41" fmla="*/ 1234232 w 1448836"/>
              <a:gd name="connsiteY41" fmla="*/ 681135 h 1492898"/>
              <a:gd name="connsiteX42" fmla="*/ 1215571 w 1448836"/>
              <a:gd name="connsiteY42" fmla="*/ 615820 h 1492898"/>
              <a:gd name="connsiteX43" fmla="*/ 1196910 w 1448836"/>
              <a:gd name="connsiteY43" fmla="*/ 587829 h 1492898"/>
              <a:gd name="connsiteX44" fmla="*/ 1150256 w 1448836"/>
              <a:gd name="connsiteY44" fmla="*/ 541176 h 1492898"/>
              <a:gd name="connsiteX45" fmla="*/ 1066281 w 1448836"/>
              <a:gd name="connsiteY45" fmla="*/ 447869 h 1492898"/>
              <a:gd name="connsiteX46" fmla="*/ 1056950 w 1448836"/>
              <a:gd name="connsiteY46" fmla="*/ 419878 h 1492898"/>
              <a:gd name="connsiteX47" fmla="*/ 1047620 w 1448836"/>
              <a:gd name="connsiteY47" fmla="*/ 373225 h 1492898"/>
              <a:gd name="connsiteX48" fmla="*/ 1028959 w 1448836"/>
              <a:gd name="connsiteY48" fmla="*/ 326572 h 1492898"/>
              <a:gd name="connsiteX49" fmla="*/ 1019628 w 1448836"/>
              <a:gd name="connsiteY49" fmla="*/ 242596 h 1492898"/>
              <a:gd name="connsiteX50" fmla="*/ 991636 w 1448836"/>
              <a:gd name="connsiteY50" fmla="*/ 195943 h 1492898"/>
              <a:gd name="connsiteX51" fmla="*/ 972975 w 1448836"/>
              <a:gd name="connsiteY51" fmla="*/ 130629 h 1492898"/>
              <a:gd name="connsiteX52" fmla="*/ 954314 w 1448836"/>
              <a:gd name="connsiteY52" fmla="*/ 102637 h 1492898"/>
              <a:gd name="connsiteX53" fmla="*/ 954314 w 1448836"/>
              <a:gd name="connsiteY53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53635 w 1448836"/>
              <a:gd name="connsiteY29" fmla="*/ 1366443 h 1492898"/>
              <a:gd name="connsiteX30" fmla="*/ 992903 w 1448836"/>
              <a:gd name="connsiteY30" fmla="*/ 139026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252893 w 1448836"/>
              <a:gd name="connsiteY40" fmla="*/ 709127 h 1492898"/>
              <a:gd name="connsiteX41" fmla="*/ 1234232 w 1448836"/>
              <a:gd name="connsiteY41" fmla="*/ 681135 h 1492898"/>
              <a:gd name="connsiteX42" fmla="*/ 1215571 w 1448836"/>
              <a:gd name="connsiteY42" fmla="*/ 615820 h 1492898"/>
              <a:gd name="connsiteX43" fmla="*/ 1196910 w 1448836"/>
              <a:gd name="connsiteY43" fmla="*/ 587829 h 1492898"/>
              <a:gd name="connsiteX44" fmla="*/ 1066281 w 1448836"/>
              <a:gd name="connsiteY44" fmla="*/ 447869 h 1492898"/>
              <a:gd name="connsiteX45" fmla="*/ 1056950 w 1448836"/>
              <a:gd name="connsiteY45" fmla="*/ 419878 h 1492898"/>
              <a:gd name="connsiteX46" fmla="*/ 1047620 w 1448836"/>
              <a:gd name="connsiteY46" fmla="*/ 373225 h 1492898"/>
              <a:gd name="connsiteX47" fmla="*/ 1028959 w 1448836"/>
              <a:gd name="connsiteY47" fmla="*/ 326572 h 1492898"/>
              <a:gd name="connsiteX48" fmla="*/ 1019628 w 1448836"/>
              <a:gd name="connsiteY48" fmla="*/ 242596 h 1492898"/>
              <a:gd name="connsiteX49" fmla="*/ 991636 w 1448836"/>
              <a:gd name="connsiteY49" fmla="*/ 195943 h 1492898"/>
              <a:gd name="connsiteX50" fmla="*/ 972975 w 1448836"/>
              <a:gd name="connsiteY50" fmla="*/ 130629 h 1492898"/>
              <a:gd name="connsiteX51" fmla="*/ 954314 w 1448836"/>
              <a:gd name="connsiteY51" fmla="*/ 102637 h 1492898"/>
              <a:gd name="connsiteX52" fmla="*/ 954314 w 1448836"/>
              <a:gd name="connsiteY52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53635 w 1448836"/>
              <a:gd name="connsiteY29" fmla="*/ 1366443 h 1492898"/>
              <a:gd name="connsiteX30" fmla="*/ 992903 w 1448836"/>
              <a:gd name="connsiteY30" fmla="*/ 139026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252893 w 1448836"/>
              <a:gd name="connsiteY40" fmla="*/ 709127 h 1492898"/>
              <a:gd name="connsiteX41" fmla="*/ 1234232 w 1448836"/>
              <a:gd name="connsiteY41" fmla="*/ 681135 h 1492898"/>
              <a:gd name="connsiteX42" fmla="*/ 1215571 w 1448836"/>
              <a:gd name="connsiteY42" fmla="*/ 615820 h 1492898"/>
              <a:gd name="connsiteX43" fmla="*/ 1066281 w 1448836"/>
              <a:gd name="connsiteY43" fmla="*/ 447869 h 1492898"/>
              <a:gd name="connsiteX44" fmla="*/ 1056950 w 1448836"/>
              <a:gd name="connsiteY44" fmla="*/ 419878 h 1492898"/>
              <a:gd name="connsiteX45" fmla="*/ 1047620 w 1448836"/>
              <a:gd name="connsiteY45" fmla="*/ 373225 h 1492898"/>
              <a:gd name="connsiteX46" fmla="*/ 1028959 w 1448836"/>
              <a:gd name="connsiteY46" fmla="*/ 326572 h 1492898"/>
              <a:gd name="connsiteX47" fmla="*/ 1019628 w 1448836"/>
              <a:gd name="connsiteY47" fmla="*/ 242596 h 1492898"/>
              <a:gd name="connsiteX48" fmla="*/ 991636 w 1448836"/>
              <a:gd name="connsiteY48" fmla="*/ 195943 h 1492898"/>
              <a:gd name="connsiteX49" fmla="*/ 972975 w 1448836"/>
              <a:gd name="connsiteY49" fmla="*/ 130629 h 1492898"/>
              <a:gd name="connsiteX50" fmla="*/ 954314 w 1448836"/>
              <a:gd name="connsiteY50" fmla="*/ 102637 h 1492898"/>
              <a:gd name="connsiteX51" fmla="*/ 954314 w 1448836"/>
              <a:gd name="connsiteY51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53635 w 1448836"/>
              <a:gd name="connsiteY29" fmla="*/ 1366443 h 1492898"/>
              <a:gd name="connsiteX30" fmla="*/ 992903 w 1448836"/>
              <a:gd name="connsiteY30" fmla="*/ 139026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252893 w 1448836"/>
              <a:gd name="connsiteY40" fmla="*/ 709127 h 1492898"/>
              <a:gd name="connsiteX41" fmla="*/ 1234232 w 1448836"/>
              <a:gd name="connsiteY41" fmla="*/ 681135 h 1492898"/>
              <a:gd name="connsiteX42" fmla="*/ 1066281 w 1448836"/>
              <a:gd name="connsiteY42" fmla="*/ 447869 h 1492898"/>
              <a:gd name="connsiteX43" fmla="*/ 1056950 w 1448836"/>
              <a:gd name="connsiteY43" fmla="*/ 419878 h 1492898"/>
              <a:gd name="connsiteX44" fmla="*/ 1047620 w 1448836"/>
              <a:gd name="connsiteY44" fmla="*/ 373225 h 1492898"/>
              <a:gd name="connsiteX45" fmla="*/ 1028959 w 1448836"/>
              <a:gd name="connsiteY45" fmla="*/ 326572 h 1492898"/>
              <a:gd name="connsiteX46" fmla="*/ 1019628 w 1448836"/>
              <a:gd name="connsiteY46" fmla="*/ 242596 h 1492898"/>
              <a:gd name="connsiteX47" fmla="*/ 991636 w 1448836"/>
              <a:gd name="connsiteY47" fmla="*/ 195943 h 1492898"/>
              <a:gd name="connsiteX48" fmla="*/ 972975 w 1448836"/>
              <a:gd name="connsiteY48" fmla="*/ 130629 h 1492898"/>
              <a:gd name="connsiteX49" fmla="*/ 954314 w 1448836"/>
              <a:gd name="connsiteY49" fmla="*/ 102637 h 1492898"/>
              <a:gd name="connsiteX50" fmla="*/ 954314 w 1448836"/>
              <a:gd name="connsiteY50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53635 w 1448836"/>
              <a:gd name="connsiteY29" fmla="*/ 1366443 h 1492898"/>
              <a:gd name="connsiteX30" fmla="*/ 992903 w 1448836"/>
              <a:gd name="connsiteY30" fmla="*/ 139026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252893 w 1448836"/>
              <a:gd name="connsiteY40" fmla="*/ 709127 h 1492898"/>
              <a:gd name="connsiteX41" fmla="*/ 1066281 w 1448836"/>
              <a:gd name="connsiteY41" fmla="*/ 447869 h 1492898"/>
              <a:gd name="connsiteX42" fmla="*/ 1056950 w 1448836"/>
              <a:gd name="connsiteY42" fmla="*/ 419878 h 1492898"/>
              <a:gd name="connsiteX43" fmla="*/ 1047620 w 1448836"/>
              <a:gd name="connsiteY43" fmla="*/ 373225 h 1492898"/>
              <a:gd name="connsiteX44" fmla="*/ 1028959 w 1448836"/>
              <a:gd name="connsiteY44" fmla="*/ 326572 h 1492898"/>
              <a:gd name="connsiteX45" fmla="*/ 1019628 w 1448836"/>
              <a:gd name="connsiteY45" fmla="*/ 242596 h 1492898"/>
              <a:gd name="connsiteX46" fmla="*/ 991636 w 1448836"/>
              <a:gd name="connsiteY46" fmla="*/ 195943 h 1492898"/>
              <a:gd name="connsiteX47" fmla="*/ 972975 w 1448836"/>
              <a:gd name="connsiteY47" fmla="*/ 130629 h 1492898"/>
              <a:gd name="connsiteX48" fmla="*/ 954314 w 1448836"/>
              <a:gd name="connsiteY48" fmla="*/ 102637 h 1492898"/>
              <a:gd name="connsiteX49" fmla="*/ 954314 w 1448836"/>
              <a:gd name="connsiteY49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53635 w 1448836"/>
              <a:gd name="connsiteY29" fmla="*/ 1366443 h 1492898"/>
              <a:gd name="connsiteX30" fmla="*/ 992903 w 1448836"/>
              <a:gd name="connsiteY30" fmla="*/ 139026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20844 w 1448836"/>
              <a:gd name="connsiteY36" fmla="*/ 1119674 h 1492898"/>
              <a:gd name="connsiteX37" fmla="*/ 1402183 w 1448836"/>
              <a:gd name="connsiteY37" fmla="*/ 1054359 h 1492898"/>
              <a:gd name="connsiteX38" fmla="*/ 1355530 w 1448836"/>
              <a:gd name="connsiteY38" fmla="*/ 998376 h 1492898"/>
              <a:gd name="connsiteX39" fmla="*/ 1318207 w 1448836"/>
              <a:gd name="connsiteY39" fmla="*/ 923731 h 1492898"/>
              <a:gd name="connsiteX40" fmla="*/ 1183969 w 1448836"/>
              <a:gd name="connsiteY40" fmla="*/ 704532 h 1492898"/>
              <a:gd name="connsiteX41" fmla="*/ 1066281 w 1448836"/>
              <a:gd name="connsiteY41" fmla="*/ 447869 h 1492898"/>
              <a:gd name="connsiteX42" fmla="*/ 1056950 w 1448836"/>
              <a:gd name="connsiteY42" fmla="*/ 419878 h 1492898"/>
              <a:gd name="connsiteX43" fmla="*/ 1047620 w 1448836"/>
              <a:gd name="connsiteY43" fmla="*/ 373225 h 1492898"/>
              <a:gd name="connsiteX44" fmla="*/ 1028959 w 1448836"/>
              <a:gd name="connsiteY44" fmla="*/ 326572 h 1492898"/>
              <a:gd name="connsiteX45" fmla="*/ 1019628 w 1448836"/>
              <a:gd name="connsiteY45" fmla="*/ 242596 h 1492898"/>
              <a:gd name="connsiteX46" fmla="*/ 991636 w 1448836"/>
              <a:gd name="connsiteY46" fmla="*/ 195943 h 1492898"/>
              <a:gd name="connsiteX47" fmla="*/ 972975 w 1448836"/>
              <a:gd name="connsiteY47" fmla="*/ 130629 h 1492898"/>
              <a:gd name="connsiteX48" fmla="*/ 954314 w 1448836"/>
              <a:gd name="connsiteY48" fmla="*/ 102637 h 1492898"/>
              <a:gd name="connsiteX49" fmla="*/ 954314 w 1448836"/>
              <a:gd name="connsiteY49" fmla="*/ 0 h 1492898"/>
              <a:gd name="connsiteX0" fmla="*/ 301171 w 1448836"/>
              <a:gd name="connsiteY0" fmla="*/ 195943 h 1492898"/>
              <a:gd name="connsiteX1" fmla="*/ 310501 w 1448836"/>
              <a:gd name="connsiteY1" fmla="*/ 242596 h 1492898"/>
              <a:gd name="connsiteX2" fmla="*/ 319832 w 1448836"/>
              <a:gd name="connsiteY2" fmla="*/ 298580 h 1492898"/>
              <a:gd name="connsiteX3" fmla="*/ 329163 w 1448836"/>
              <a:gd name="connsiteY3" fmla="*/ 335902 h 1492898"/>
              <a:gd name="connsiteX4" fmla="*/ 319832 w 1448836"/>
              <a:gd name="connsiteY4" fmla="*/ 503853 h 1492898"/>
              <a:gd name="connsiteX5" fmla="*/ 263848 w 1448836"/>
              <a:gd name="connsiteY5" fmla="*/ 587829 h 1492898"/>
              <a:gd name="connsiteX6" fmla="*/ 245187 w 1448836"/>
              <a:gd name="connsiteY6" fmla="*/ 615820 h 1492898"/>
              <a:gd name="connsiteX7" fmla="*/ 235856 w 1448836"/>
              <a:gd name="connsiteY7" fmla="*/ 699796 h 1492898"/>
              <a:gd name="connsiteX8" fmla="*/ 207865 w 1448836"/>
              <a:gd name="connsiteY8" fmla="*/ 737118 h 1492898"/>
              <a:gd name="connsiteX9" fmla="*/ 161212 w 1448836"/>
              <a:gd name="connsiteY9" fmla="*/ 783772 h 1492898"/>
              <a:gd name="connsiteX10" fmla="*/ 133220 w 1448836"/>
              <a:gd name="connsiteY10" fmla="*/ 830425 h 1492898"/>
              <a:gd name="connsiteX11" fmla="*/ 105228 w 1448836"/>
              <a:gd name="connsiteY11" fmla="*/ 877078 h 1492898"/>
              <a:gd name="connsiteX12" fmla="*/ 86567 w 1448836"/>
              <a:gd name="connsiteY12" fmla="*/ 942392 h 1492898"/>
              <a:gd name="connsiteX13" fmla="*/ 67905 w 1448836"/>
              <a:gd name="connsiteY13" fmla="*/ 970384 h 1492898"/>
              <a:gd name="connsiteX14" fmla="*/ 58575 w 1448836"/>
              <a:gd name="connsiteY14" fmla="*/ 1017037 h 1492898"/>
              <a:gd name="connsiteX15" fmla="*/ 39914 w 1448836"/>
              <a:gd name="connsiteY15" fmla="*/ 1073020 h 1492898"/>
              <a:gd name="connsiteX16" fmla="*/ 30583 w 1448836"/>
              <a:gd name="connsiteY16" fmla="*/ 1119674 h 1492898"/>
              <a:gd name="connsiteX17" fmla="*/ 11922 w 1448836"/>
              <a:gd name="connsiteY17" fmla="*/ 1175657 h 1492898"/>
              <a:gd name="connsiteX18" fmla="*/ 11922 w 1448836"/>
              <a:gd name="connsiteY18" fmla="*/ 1352939 h 1492898"/>
              <a:gd name="connsiteX19" fmla="*/ 67905 w 1448836"/>
              <a:gd name="connsiteY19" fmla="*/ 1408923 h 1492898"/>
              <a:gd name="connsiteX20" fmla="*/ 114559 w 1448836"/>
              <a:gd name="connsiteY20" fmla="*/ 1436914 h 1492898"/>
              <a:gd name="connsiteX21" fmla="*/ 133220 w 1448836"/>
              <a:gd name="connsiteY21" fmla="*/ 1455576 h 1492898"/>
              <a:gd name="connsiteX22" fmla="*/ 263848 w 1448836"/>
              <a:gd name="connsiteY22" fmla="*/ 1483567 h 1492898"/>
              <a:gd name="connsiteX23" fmla="*/ 301171 w 1448836"/>
              <a:gd name="connsiteY23" fmla="*/ 1492898 h 1492898"/>
              <a:gd name="connsiteX24" fmla="*/ 375816 w 1448836"/>
              <a:gd name="connsiteY24" fmla="*/ 1483567 h 1492898"/>
              <a:gd name="connsiteX25" fmla="*/ 422469 w 1448836"/>
              <a:gd name="connsiteY25" fmla="*/ 1464906 h 1492898"/>
              <a:gd name="connsiteX26" fmla="*/ 450461 w 1448836"/>
              <a:gd name="connsiteY26" fmla="*/ 1455576 h 1492898"/>
              <a:gd name="connsiteX27" fmla="*/ 469122 w 1448836"/>
              <a:gd name="connsiteY27" fmla="*/ 1436914 h 1492898"/>
              <a:gd name="connsiteX28" fmla="*/ 506444 w 1448836"/>
              <a:gd name="connsiteY28" fmla="*/ 1408923 h 1492898"/>
              <a:gd name="connsiteX29" fmla="*/ 753635 w 1448836"/>
              <a:gd name="connsiteY29" fmla="*/ 1366443 h 1492898"/>
              <a:gd name="connsiteX30" fmla="*/ 992903 w 1448836"/>
              <a:gd name="connsiteY30" fmla="*/ 1390261 h 1492898"/>
              <a:gd name="connsiteX31" fmla="*/ 1158603 w 1448836"/>
              <a:gd name="connsiteY31" fmla="*/ 1431898 h 1492898"/>
              <a:gd name="connsiteX32" fmla="*/ 1333117 w 1448836"/>
              <a:gd name="connsiteY32" fmla="*/ 1436070 h 1492898"/>
              <a:gd name="connsiteX33" fmla="*/ 1420844 w 1448836"/>
              <a:gd name="connsiteY33" fmla="*/ 1324947 h 1492898"/>
              <a:gd name="connsiteX34" fmla="*/ 1448836 w 1448836"/>
              <a:gd name="connsiteY34" fmla="*/ 1259633 h 1492898"/>
              <a:gd name="connsiteX35" fmla="*/ 1439505 w 1448836"/>
              <a:gd name="connsiteY35" fmla="*/ 1147665 h 1492898"/>
              <a:gd name="connsiteX36" fmla="*/ 1402183 w 1448836"/>
              <a:gd name="connsiteY36" fmla="*/ 1054359 h 1492898"/>
              <a:gd name="connsiteX37" fmla="*/ 1355530 w 1448836"/>
              <a:gd name="connsiteY37" fmla="*/ 998376 h 1492898"/>
              <a:gd name="connsiteX38" fmla="*/ 1318207 w 1448836"/>
              <a:gd name="connsiteY38" fmla="*/ 923731 h 1492898"/>
              <a:gd name="connsiteX39" fmla="*/ 1183969 w 1448836"/>
              <a:gd name="connsiteY39" fmla="*/ 704532 h 1492898"/>
              <a:gd name="connsiteX40" fmla="*/ 1066281 w 1448836"/>
              <a:gd name="connsiteY40" fmla="*/ 447869 h 1492898"/>
              <a:gd name="connsiteX41" fmla="*/ 1056950 w 1448836"/>
              <a:gd name="connsiteY41" fmla="*/ 419878 h 1492898"/>
              <a:gd name="connsiteX42" fmla="*/ 1047620 w 1448836"/>
              <a:gd name="connsiteY42" fmla="*/ 373225 h 1492898"/>
              <a:gd name="connsiteX43" fmla="*/ 1028959 w 1448836"/>
              <a:gd name="connsiteY43" fmla="*/ 326572 h 1492898"/>
              <a:gd name="connsiteX44" fmla="*/ 1019628 w 1448836"/>
              <a:gd name="connsiteY44" fmla="*/ 242596 h 1492898"/>
              <a:gd name="connsiteX45" fmla="*/ 991636 w 1448836"/>
              <a:gd name="connsiteY45" fmla="*/ 195943 h 1492898"/>
              <a:gd name="connsiteX46" fmla="*/ 972975 w 1448836"/>
              <a:gd name="connsiteY46" fmla="*/ 130629 h 1492898"/>
              <a:gd name="connsiteX47" fmla="*/ 954314 w 1448836"/>
              <a:gd name="connsiteY47" fmla="*/ 102637 h 1492898"/>
              <a:gd name="connsiteX48" fmla="*/ 954314 w 1448836"/>
              <a:gd name="connsiteY48" fmla="*/ 0 h 1492898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319832 w 1448836"/>
              <a:gd name="connsiteY4" fmla="*/ 503853 h 1492983"/>
              <a:gd name="connsiteX5" fmla="*/ 263848 w 1448836"/>
              <a:gd name="connsiteY5" fmla="*/ 587829 h 1492983"/>
              <a:gd name="connsiteX6" fmla="*/ 245187 w 1448836"/>
              <a:gd name="connsiteY6" fmla="*/ 615820 h 1492983"/>
              <a:gd name="connsiteX7" fmla="*/ 235856 w 1448836"/>
              <a:gd name="connsiteY7" fmla="*/ 699796 h 1492983"/>
              <a:gd name="connsiteX8" fmla="*/ 207865 w 1448836"/>
              <a:gd name="connsiteY8" fmla="*/ 737118 h 1492983"/>
              <a:gd name="connsiteX9" fmla="*/ 161212 w 1448836"/>
              <a:gd name="connsiteY9" fmla="*/ 783772 h 1492983"/>
              <a:gd name="connsiteX10" fmla="*/ 133220 w 1448836"/>
              <a:gd name="connsiteY10" fmla="*/ 830425 h 1492983"/>
              <a:gd name="connsiteX11" fmla="*/ 105228 w 1448836"/>
              <a:gd name="connsiteY11" fmla="*/ 877078 h 1492983"/>
              <a:gd name="connsiteX12" fmla="*/ 86567 w 1448836"/>
              <a:gd name="connsiteY12" fmla="*/ 942392 h 1492983"/>
              <a:gd name="connsiteX13" fmla="*/ 67905 w 1448836"/>
              <a:gd name="connsiteY13" fmla="*/ 970384 h 1492983"/>
              <a:gd name="connsiteX14" fmla="*/ 58575 w 1448836"/>
              <a:gd name="connsiteY14" fmla="*/ 1017037 h 1492983"/>
              <a:gd name="connsiteX15" fmla="*/ 39914 w 1448836"/>
              <a:gd name="connsiteY15" fmla="*/ 1073020 h 1492983"/>
              <a:gd name="connsiteX16" fmla="*/ 30583 w 1448836"/>
              <a:gd name="connsiteY16" fmla="*/ 1119674 h 1492983"/>
              <a:gd name="connsiteX17" fmla="*/ 11922 w 1448836"/>
              <a:gd name="connsiteY17" fmla="*/ 1175657 h 1492983"/>
              <a:gd name="connsiteX18" fmla="*/ 11922 w 1448836"/>
              <a:gd name="connsiteY18" fmla="*/ 1352939 h 1492983"/>
              <a:gd name="connsiteX19" fmla="*/ 67905 w 1448836"/>
              <a:gd name="connsiteY19" fmla="*/ 1408923 h 1492983"/>
              <a:gd name="connsiteX20" fmla="*/ 114559 w 1448836"/>
              <a:gd name="connsiteY20" fmla="*/ 1436914 h 1492983"/>
              <a:gd name="connsiteX21" fmla="*/ 133220 w 1448836"/>
              <a:gd name="connsiteY21" fmla="*/ 1455576 h 1492983"/>
              <a:gd name="connsiteX22" fmla="*/ 208708 w 1448836"/>
              <a:gd name="connsiteY22" fmla="*/ 1478972 h 1492983"/>
              <a:gd name="connsiteX23" fmla="*/ 301171 w 1448836"/>
              <a:gd name="connsiteY23" fmla="*/ 1492898 h 1492983"/>
              <a:gd name="connsiteX24" fmla="*/ 375816 w 1448836"/>
              <a:gd name="connsiteY24" fmla="*/ 1483567 h 1492983"/>
              <a:gd name="connsiteX25" fmla="*/ 422469 w 1448836"/>
              <a:gd name="connsiteY25" fmla="*/ 1464906 h 1492983"/>
              <a:gd name="connsiteX26" fmla="*/ 450461 w 1448836"/>
              <a:gd name="connsiteY26" fmla="*/ 1455576 h 1492983"/>
              <a:gd name="connsiteX27" fmla="*/ 469122 w 1448836"/>
              <a:gd name="connsiteY27" fmla="*/ 1436914 h 1492983"/>
              <a:gd name="connsiteX28" fmla="*/ 506444 w 1448836"/>
              <a:gd name="connsiteY28" fmla="*/ 1408923 h 1492983"/>
              <a:gd name="connsiteX29" fmla="*/ 753635 w 1448836"/>
              <a:gd name="connsiteY29" fmla="*/ 1366443 h 1492983"/>
              <a:gd name="connsiteX30" fmla="*/ 992903 w 1448836"/>
              <a:gd name="connsiteY30" fmla="*/ 1390261 h 1492983"/>
              <a:gd name="connsiteX31" fmla="*/ 1158603 w 1448836"/>
              <a:gd name="connsiteY31" fmla="*/ 1431898 h 1492983"/>
              <a:gd name="connsiteX32" fmla="*/ 1333117 w 1448836"/>
              <a:gd name="connsiteY32" fmla="*/ 1436070 h 1492983"/>
              <a:gd name="connsiteX33" fmla="*/ 1420844 w 1448836"/>
              <a:gd name="connsiteY33" fmla="*/ 1324947 h 1492983"/>
              <a:gd name="connsiteX34" fmla="*/ 1448836 w 1448836"/>
              <a:gd name="connsiteY34" fmla="*/ 1259633 h 1492983"/>
              <a:gd name="connsiteX35" fmla="*/ 1439505 w 1448836"/>
              <a:gd name="connsiteY35" fmla="*/ 1147665 h 1492983"/>
              <a:gd name="connsiteX36" fmla="*/ 1402183 w 1448836"/>
              <a:gd name="connsiteY36" fmla="*/ 1054359 h 1492983"/>
              <a:gd name="connsiteX37" fmla="*/ 1355530 w 1448836"/>
              <a:gd name="connsiteY37" fmla="*/ 998376 h 1492983"/>
              <a:gd name="connsiteX38" fmla="*/ 1318207 w 1448836"/>
              <a:gd name="connsiteY38" fmla="*/ 923731 h 1492983"/>
              <a:gd name="connsiteX39" fmla="*/ 1183969 w 1448836"/>
              <a:gd name="connsiteY39" fmla="*/ 704532 h 1492983"/>
              <a:gd name="connsiteX40" fmla="*/ 1066281 w 1448836"/>
              <a:gd name="connsiteY40" fmla="*/ 447869 h 1492983"/>
              <a:gd name="connsiteX41" fmla="*/ 1056950 w 1448836"/>
              <a:gd name="connsiteY41" fmla="*/ 419878 h 1492983"/>
              <a:gd name="connsiteX42" fmla="*/ 1047620 w 1448836"/>
              <a:gd name="connsiteY42" fmla="*/ 373225 h 1492983"/>
              <a:gd name="connsiteX43" fmla="*/ 1028959 w 1448836"/>
              <a:gd name="connsiteY43" fmla="*/ 326572 h 1492983"/>
              <a:gd name="connsiteX44" fmla="*/ 1019628 w 1448836"/>
              <a:gd name="connsiteY44" fmla="*/ 242596 h 1492983"/>
              <a:gd name="connsiteX45" fmla="*/ 991636 w 1448836"/>
              <a:gd name="connsiteY45" fmla="*/ 195943 h 1492983"/>
              <a:gd name="connsiteX46" fmla="*/ 972975 w 1448836"/>
              <a:gd name="connsiteY46" fmla="*/ 130629 h 1492983"/>
              <a:gd name="connsiteX47" fmla="*/ 954314 w 1448836"/>
              <a:gd name="connsiteY47" fmla="*/ 102637 h 1492983"/>
              <a:gd name="connsiteX48" fmla="*/ 954314 w 1448836"/>
              <a:gd name="connsiteY48" fmla="*/ 0 h 1492983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319832 w 1448836"/>
              <a:gd name="connsiteY4" fmla="*/ 503853 h 1492983"/>
              <a:gd name="connsiteX5" fmla="*/ 263848 w 1448836"/>
              <a:gd name="connsiteY5" fmla="*/ 587829 h 1492983"/>
              <a:gd name="connsiteX6" fmla="*/ 245187 w 1448836"/>
              <a:gd name="connsiteY6" fmla="*/ 615820 h 1492983"/>
              <a:gd name="connsiteX7" fmla="*/ 235856 w 1448836"/>
              <a:gd name="connsiteY7" fmla="*/ 699796 h 1492983"/>
              <a:gd name="connsiteX8" fmla="*/ 207865 w 1448836"/>
              <a:gd name="connsiteY8" fmla="*/ 737118 h 1492983"/>
              <a:gd name="connsiteX9" fmla="*/ 161212 w 1448836"/>
              <a:gd name="connsiteY9" fmla="*/ 783772 h 1492983"/>
              <a:gd name="connsiteX10" fmla="*/ 133220 w 1448836"/>
              <a:gd name="connsiteY10" fmla="*/ 830425 h 1492983"/>
              <a:gd name="connsiteX11" fmla="*/ 86567 w 1448836"/>
              <a:gd name="connsiteY11" fmla="*/ 942392 h 1492983"/>
              <a:gd name="connsiteX12" fmla="*/ 67905 w 1448836"/>
              <a:gd name="connsiteY12" fmla="*/ 970384 h 1492983"/>
              <a:gd name="connsiteX13" fmla="*/ 58575 w 1448836"/>
              <a:gd name="connsiteY13" fmla="*/ 1017037 h 1492983"/>
              <a:gd name="connsiteX14" fmla="*/ 39914 w 1448836"/>
              <a:gd name="connsiteY14" fmla="*/ 1073020 h 1492983"/>
              <a:gd name="connsiteX15" fmla="*/ 30583 w 1448836"/>
              <a:gd name="connsiteY15" fmla="*/ 1119674 h 1492983"/>
              <a:gd name="connsiteX16" fmla="*/ 11922 w 1448836"/>
              <a:gd name="connsiteY16" fmla="*/ 1175657 h 1492983"/>
              <a:gd name="connsiteX17" fmla="*/ 11922 w 1448836"/>
              <a:gd name="connsiteY17" fmla="*/ 1352939 h 1492983"/>
              <a:gd name="connsiteX18" fmla="*/ 67905 w 1448836"/>
              <a:gd name="connsiteY18" fmla="*/ 1408923 h 1492983"/>
              <a:gd name="connsiteX19" fmla="*/ 114559 w 1448836"/>
              <a:gd name="connsiteY19" fmla="*/ 1436914 h 1492983"/>
              <a:gd name="connsiteX20" fmla="*/ 133220 w 1448836"/>
              <a:gd name="connsiteY20" fmla="*/ 1455576 h 1492983"/>
              <a:gd name="connsiteX21" fmla="*/ 208708 w 1448836"/>
              <a:gd name="connsiteY21" fmla="*/ 1478972 h 1492983"/>
              <a:gd name="connsiteX22" fmla="*/ 301171 w 1448836"/>
              <a:gd name="connsiteY22" fmla="*/ 1492898 h 1492983"/>
              <a:gd name="connsiteX23" fmla="*/ 375816 w 1448836"/>
              <a:gd name="connsiteY23" fmla="*/ 1483567 h 1492983"/>
              <a:gd name="connsiteX24" fmla="*/ 422469 w 1448836"/>
              <a:gd name="connsiteY24" fmla="*/ 1464906 h 1492983"/>
              <a:gd name="connsiteX25" fmla="*/ 450461 w 1448836"/>
              <a:gd name="connsiteY25" fmla="*/ 1455576 h 1492983"/>
              <a:gd name="connsiteX26" fmla="*/ 469122 w 1448836"/>
              <a:gd name="connsiteY26" fmla="*/ 1436914 h 1492983"/>
              <a:gd name="connsiteX27" fmla="*/ 506444 w 1448836"/>
              <a:gd name="connsiteY27" fmla="*/ 1408923 h 1492983"/>
              <a:gd name="connsiteX28" fmla="*/ 753635 w 1448836"/>
              <a:gd name="connsiteY28" fmla="*/ 1366443 h 1492983"/>
              <a:gd name="connsiteX29" fmla="*/ 992903 w 1448836"/>
              <a:gd name="connsiteY29" fmla="*/ 1390261 h 1492983"/>
              <a:gd name="connsiteX30" fmla="*/ 1158603 w 1448836"/>
              <a:gd name="connsiteY30" fmla="*/ 1431898 h 1492983"/>
              <a:gd name="connsiteX31" fmla="*/ 1333117 w 1448836"/>
              <a:gd name="connsiteY31" fmla="*/ 1436070 h 1492983"/>
              <a:gd name="connsiteX32" fmla="*/ 1420844 w 1448836"/>
              <a:gd name="connsiteY32" fmla="*/ 1324947 h 1492983"/>
              <a:gd name="connsiteX33" fmla="*/ 1448836 w 1448836"/>
              <a:gd name="connsiteY33" fmla="*/ 1259633 h 1492983"/>
              <a:gd name="connsiteX34" fmla="*/ 1439505 w 1448836"/>
              <a:gd name="connsiteY34" fmla="*/ 1147665 h 1492983"/>
              <a:gd name="connsiteX35" fmla="*/ 1402183 w 1448836"/>
              <a:gd name="connsiteY35" fmla="*/ 1054359 h 1492983"/>
              <a:gd name="connsiteX36" fmla="*/ 1355530 w 1448836"/>
              <a:gd name="connsiteY36" fmla="*/ 998376 h 1492983"/>
              <a:gd name="connsiteX37" fmla="*/ 1318207 w 1448836"/>
              <a:gd name="connsiteY37" fmla="*/ 923731 h 1492983"/>
              <a:gd name="connsiteX38" fmla="*/ 1183969 w 1448836"/>
              <a:gd name="connsiteY38" fmla="*/ 704532 h 1492983"/>
              <a:gd name="connsiteX39" fmla="*/ 1066281 w 1448836"/>
              <a:gd name="connsiteY39" fmla="*/ 447869 h 1492983"/>
              <a:gd name="connsiteX40" fmla="*/ 1056950 w 1448836"/>
              <a:gd name="connsiteY40" fmla="*/ 419878 h 1492983"/>
              <a:gd name="connsiteX41" fmla="*/ 1047620 w 1448836"/>
              <a:gd name="connsiteY41" fmla="*/ 373225 h 1492983"/>
              <a:gd name="connsiteX42" fmla="*/ 1028959 w 1448836"/>
              <a:gd name="connsiteY42" fmla="*/ 326572 h 1492983"/>
              <a:gd name="connsiteX43" fmla="*/ 1019628 w 1448836"/>
              <a:gd name="connsiteY43" fmla="*/ 242596 h 1492983"/>
              <a:gd name="connsiteX44" fmla="*/ 991636 w 1448836"/>
              <a:gd name="connsiteY44" fmla="*/ 195943 h 1492983"/>
              <a:gd name="connsiteX45" fmla="*/ 972975 w 1448836"/>
              <a:gd name="connsiteY45" fmla="*/ 130629 h 1492983"/>
              <a:gd name="connsiteX46" fmla="*/ 954314 w 1448836"/>
              <a:gd name="connsiteY46" fmla="*/ 102637 h 1492983"/>
              <a:gd name="connsiteX47" fmla="*/ 954314 w 1448836"/>
              <a:gd name="connsiteY47" fmla="*/ 0 h 1492983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319832 w 1448836"/>
              <a:gd name="connsiteY4" fmla="*/ 503853 h 1492983"/>
              <a:gd name="connsiteX5" fmla="*/ 263848 w 1448836"/>
              <a:gd name="connsiteY5" fmla="*/ 587829 h 1492983"/>
              <a:gd name="connsiteX6" fmla="*/ 245187 w 1448836"/>
              <a:gd name="connsiteY6" fmla="*/ 615820 h 1492983"/>
              <a:gd name="connsiteX7" fmla="*/ 235856 w 1448836"/>
              <a:gd name="connsiteY7" fmla="*/ 699796 h 1492983"/>
              <a:gd name="connsiteX8" fmla="*/ 207865 w 1448836"/>
              <a:gd name="connsiteY8" fmla="*/ 737118 h 1492983"/>
              <a:gd name="connsiteX9" fmla="*/ 161212 w 1448836"/>
              <a:gd name="connsiteY9" fmla="*/ 783772 h 1492983"/>
              <a:gd name="connsiteX10" fmla="*/ 86567 w 1448836"/>
              <a:gd name="connsiteY10" fmla="*/ 942392 h 1492983"/>
              <a:gd name="connsiteX11" fmla="*/ 67905 w 1448836"/>
              <a:gd name="connsiteY11" fmla="*/ 970384 h 1492983"/>
              <a:gd name="connsiteX12" fmla="*/ 58575 w 1448836"/>
              <a:gd name="connsiteY12" fmla="*/ 1017037 h 1492983"/>
              <a:gd name="connsiteX13" fmla="*/ 39914 w 1448836"/>
              <a:gd name="connsiteY13" fmla="*/ 1073020 h 1492983"/>
              <a:gd name="connsiteX14" fmla="*/ 30583 w 1448836"/>
              <a:gd name="connsiteY14" fmla="*/ 1119674 h 1492983"/>
              <a:gd name="connsiteX15" fmla="*/ 11922 w 1448836"/>
              <a:gd name="connsiteY15" fmla="*/ 1175657 h 1492983"/>
              <a:gd name="connsiteX16" fmla="*/ 11922 w 1448836"/>
              <a:gd name="connsiteY16" fmla="*/ 1352939 h 1492983"/>
              <a:gd name="connsiteX17" fmla="*/ 67905 w 1448836"/>
              <a:gd name="connsiteY17" fmla="*/ 1408923 h 1492983"/>
              <a:gd name="connsiteX18" fmla="*/ 114559 w 1448836"/>
              <a:gd name="connsiteY18" fmla="*/ 1436914 h 1492983"/>
              <a:gd name="connsiteX19" fmla="*/ 133220 w 1448836"/>
              <a:gd name="connsiteY19" fmla="*/ 1455576 h 1492983"/>
              <a:gd name="connsiteX20" fmla="*/ 208708 w 1448836"/>
              <a:gd name="connsiteY20" fmla="*/ 1478972 h 1492983"/>
              <a:gd name="connsiteX21" fmla="*/ 301171 w 1448836"/>
              <a:gd name="connsiteY21" fmla="*/ 1492898 h 1492983"/>
              <a:gd name="connsiteX22" fmla="*/ 375816 w 1448836"/>
              <a:gd name="connsiteY22" fmla="*/ 1483567 h 1492983"/>
              <a:gd name="connsiteX23" fmla="*/ 422469 w 1448836"/>
              <a:gd name="connsiteY23" fmla="*/ 1464906 h 1492983"/>
              <a:gd name="connsiteX24" fmla="*/ 450461 w 1448836"/>
              <a:gd name="connsiteY24" fmla="*/ 1455576 h 1492983"/>
              <a:gd name="connsiteX25" fmla="*/ 469122 w 1448836"/>
              <a:gd name="connsiteY25" fmla="*/ 1436914 h 1492983"/>
              <a:gd name="connsiteX26" fmla="*/ 506444 w 1448836"/>
              <a:gd name="connsiteY26" fmla="*/ 1408923 h 1492983"/>
              <a:gd name="connsiteX27" fmla="*/ 753635 w 1448836"/>
              <a:gd name="connsiteY27" fmla="*/ 1366443 h 1492983"/>
              <a:gd name="connsiteX28" fmla="*/ 992903 w 1448836"/>
              <a:gd name="connsiteY28" fmla="*/ 1390261 h 1492983"/>
              <a:gd name="connsiteX29" fmla="*/ 1158603 w 1448836"/>
              <a:gd name="connsiteY29" fmla="*/ 1431898 h 1492983"/>
              <a:gd name="connsiteX30" fmla="*/ 1333117 w 1448836"/>
              <a:gd name="connsiteY30" fmla="*/ 1436070 h 1492983"/>
              <a:gd name="connsiteX31" fmla="*/ 1420844 w 1448836"/>
              <a:gd name="connsiteY31" fmla="*/ 1324947 h 1492983"/>
              <a:gd name="connsiteX32" fmla="*/ 1448836 w 1448836"/>
              <a:gd name="connsiteY32" fmla="*/ 1259633 h 1492983"/>
              <a:gd name="connsiteX33" fmla="*/ 1439505 w 1448836"/>
              <a:gd name="connsiteY33" fmla="*/ 1147665 h 1492983"/>
              <a:gd name="connsiteX34" fmla="*/ 1402183 w 1448836"/>
              <a:gd name="connsiteY34" fmla="*/ 1054359 h 1492983"/>
              <a:gd name="connsiteX35" fmla="*/ 1355530 w 1448836"/>
              <a:gd name="connsiteY35" fmla="*/ 998376 h 1492983"/>
              <a:gd name="connsiteX36" fmla="*/ 1318207 w 1448836"/>
              <a:gd name="connsiteY36" fmla="*/ 923731 h 1492983"/>
              <a:gd name="connsiteX37" fmla="*/ 1183969 w 1448836"/>
              <a:gd name="connsiteY37" fmla="*/ 704532 h 1492983"/>
              <a:gd name="connsiteX38" fmla="*/ 1066281 w 1448836"/>
              <a:gd name="connsiteY38" fmla="*/ 447869 h 1492983"/>
              <a:gd name="connsiteX39" fmla="*/ 1056950 w 1448836"/>
              <a:gd name="connsiteY39" fmla="*/ 419878 h 1492983"/>
              <a:gd name="connsiteX40" fmla="*/ 1047620 w 1448836"/>
              <a:gd name="connsiteY40" fmla="*/ 373225 h 1492983"/>
              <a:gd name="connsiteX41" fmla="*/ 1028959 w 1448836"/>
              <a:gd name="connsiteY41" fmla="*/ 326572 h 1492983"/>
              <a:gd name="connsiteX42" fmla="*/ 1019628 w 1448836"/>
              <a:gd name="connsiteY42" fmla="*/ 242596 h 1492983"/>
              <a:gd name="connsiteX43" fmla="*/ 991636 w 1448836"/>
              <a:gd name="connsiteY43" fmla="*/ 195943 h 1492983"/>
              <a:gd name="connsiteX44" fmla="*/ 972975 w 1448836"/>
              <a:gd name="connsiteY44" fmla="*/ 130629 h 1492983"/>
              <a:gd name="connsiteX45" fmla="*/ 954314 w 1448836"/>
              <a:gd name="connsiteY45" fmla="*/ 102637 h 1492983"/>
              <a:gd name="connsiteX46" fmla="*/ 954314 w 1448836"/>
              <a:gd name="connsiteY46" fmla="*/ 0 h 1492983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319832 w 1448836"/>
              <a:gd name="connsiteY4" fmla="*/ 503853 h 1492983"/>
              <a:gd name="connsiteX5" fmla="*/ 263848 w 1448836"/>
              <a:gd name="connsiteY5" fmla="*/ 587829 h 1492983"/>
              <a:gd name="connsiteX6" fmla="*/ 245187 w 1448836"/>
              <a:gd name="connsiteY6" fmla="*/ 615820 h 1492983"/>
              <a:gd name="connsiteX7" fmla="*/ 235856 w 1448836"/>
              <a:gd name="connsiteY7" fmla="*/ 699796 h 1492983"/>
              <a:gd name="connsiteX8" fmla="*/ 207865 w 1448836"/>
              <a:gd name="connsiteY8" fmla="*/ 737118 h 1492983"/>
              <a:gd name="connsiteX9" fmla="*/ 86567 w 1448836"/>
              <a:gd name="connsiteY9" fmla="*/ 942392 h 1492983"/>
              <a:gd name="connsiteX10" fmla="*/ 67905 w 1448836"/>
              <a:gd name="connsiteY10" fmla="*/ 970384 h 1492983"/>
              <a:gd name="connsiteX11" fmla="*/ 58575 w 1448836"/>
              <a:gd name="connsiteY11" fmla="*/ 1017037 h 1492983"/>
              <a:gd name="connsiteX12" fmla="*/ 39914 w 1448836"/>
              <a:gd name="connsiteY12" fmla="*/ 1073020 h 1492983"/>
              <a:gd name="connsiteX13" fmla="*/ 30583 w 1448836"/>
              <a:gd name="connsiteY13" fmla="*/ 1119674 h 1492983"/>
              <a:gd name="connsiteX14" fmla="*/ 11922 w 1448836"/>
              <a:gd name="connsiteY14" fmla="*/ 1175657 h 1492983"/>
              <a:gd name="connsiteX15" fmla="*/ 11922 w 1448836"/>
              <a:gd name="connsiteY15" fmla="*/ 1352939 h 1492983"/>
              <a:gd name="connsiteX16" fmla="*/ 67905 w 1448836"/>
              <a:gd name="connsiteY16" fmla="*/ 1408923 h 1492983"/>
              <a:gd name="connsiteX17" fmla="*/ 114559 w 1448836"/>
              <a:gd name="connsiteY17" fmla="*/ 1436914 h 1492983"/>
              <a:gd name="connsiteX18" fmla="*/ 133220 w 1448836"/>
              <a:gd name="connsiteY18" fmla="*/ 1455576 h 1492983"/>
              <a:gd name="connsiteX19" fmla="*/ 208708 w 1448836"/>
              <a:gd name="connsiteY19" fmla="*/ 1478972 h 1492983"/>
              <a:gd name="connsiteX20" fmla="*/ 301171 w 1448836"/>
              <a:gd name="connsiteY20" fmla="*/ 1492898 h 1492983"/>
              <a:gd name="connsiteX21" fmla="*/ 375816 w 1448836"/>
              <a:gd name="connsiteY21" fmla="*/ 1483567 h 1492983"/>
              <a:gd name="connsiteX22" fmla="*/ 422469 w 1448836"/>
              <a:gd name="connsiteY22" fmla="*/ 1464906 h 1492983"/>
              <a:gd name="connsiteX23" fmla="*/ 450461 w 1448836"/>
              <a:gd name="connsiteY23" fmla="*/ 1455576 h 1492983"/>
              <a:gd name="connsiteX24" fmla="*/ 469122 w 1448836"/>
              <a:gd name="connsiteY24" fmla="*/ 1436914 h 1492983"/>
              <a:gd name="connsiteX25" fmla="*/ 506444 w 1448836"/>
              <a:gd name="connsiteY25" fmla="*/ 1408923 h 1492983"/>
              <a:gd name="connsiteX26" fmla="*/ 753635 w 1448836"/>
              <a:gd name="connsiteY26" fmla="*/ 1366443 h 1492983"/>
              <a:gd name="connsiteX27" fmla="*/ 992903 w 1448836"/>
              <a:gd name="connsiteY27" fmla="*/ 1390261 h 1492983"/>
              <a:gd name="connsiteX28" fmla="*/ 1158603 w 1448836"/>
              <a:gd name="connsiteY28" fmla="*/ 1431898 h 1492983"/>
              <a:gd name="connsiteX29" fmla="*/ 1333117 w 1448836"/>
              <a:gd name="connsiteY29" fmla="*/ 1436070 h 1492983"/>
              <a:gd name="connsiteX30" fmla="*/ 1420844 w 1448836"/>
              <a:gd name="connsiteY30" fmla="*/ 1324947 h 1492983"/>
              <a:gd name="connsiteX31" fmla="*/ 1448836 w 1448836"/>
              <a:gd name="connsiteY31" fmla="*/ 1259633 h 1492983"/>
              <a:gd name="connsiteX32" fmla="*/ 1439505 w 1448836"/>
              <a:gd name="connsiteY32" fmla="*/ 1147665 h 1492983"/>
              <a:gd name="connsiteX33" fmla="*/ 1402183 w 1448836"/>
              <a:gd name="connsiteY33" fmla="*/ 1054359 h 1492983"/>
              <a:gd name="connsiteX34" fmla="*/ 1355530 w 1448836"/>
              <a:gd name="connsiteY34" fmla="*/ 998376 h 1492983"/>
              <a:gd name="connsiteX35" fmla="*/ 1318207 w 1448836"/>
              <a:gd name="connsiteY35" fmla="*/ 923731 h 1492983"/>
              <a:gd name="connsiteX36" fmla="*/ 1183969 w 1448836"/>
              <a:gd name="connsiteY36" fmla="*/ 704532 h 1492983"/>
              <a:gd name="connsiteX37" fmla="*/ 1066281 w 1448836"/>
              <a:gd name="connsiteY37" fmla="*/ 447869 h 1492983"/>
              <a:gd name="connsiteX38" fmla="*/ 1056950 w 1448836"/>
              <a:gd name="connsiteY38" fmla="*/ 419878 h 1492983"/>
              <a:gd name="connsiteX39" fmla="*/ 1047620 w 1448836"/>
              <a:gd name="connsiteY39" fmla="*/ 373225 h 1492983"/>
              <a:gd name="connsiteX40" fmla="*/ 1028959 w 1448836"/>
              <a:gd name="connsiteY40" fmla="*/ 326572 h 1492983"/>
              <a:gd name="connsiteX41" fmla="*/ 1019628 w 1448836"/>
              <a:gd name="connsiteY41" fmla="*/ 242596 h 1492983"/>
              <a:gd name="connsiteX42" fmla="*/ 991636 w 1448836"/>
              <a:gd name="connsiteY42" fmla="*/ 195943 h 1492983"/>
              <a:gd name="connsiteX43" fmla="*/ 972975 w 1448836"/>
              <a:gd name="connsiteY43" fmla="*/ 130629 h 1492983"/>
              <a:gd name="connsiteX44" fmla="*/ 954314 w 1448836"/>
              <a:gd name="connsiteY44" fmla="*/ 102637 h 1492983"/>
              <a:gd name="connsiteX45" fmla="*/ 954314 w 1448836"/>
              <a:gd name="connsiteY45" fmla="*/ 0 h 1492983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263848 w 1448836"/>
              <a:gd name="connsiteY4" fmla="*/ 587829 h 1492983"/>
              <a:gd name="connsiteX5" fmla="*/ 245187 w 1448836"/>
              <a:gd name="connsiteY5" fmla="*/ 615820 h 1492983"/>
              <a:gd name="connsiteX6" fmla="*/ 235856 w 1448836"/>
              <a:gd name="connsiteY6" fmla="*/ 699796 h 1492983"/>
              <a:gd name="connsiteX7" fmla="*/ 207865 w 1448836"/>
              <a:gd name="connsiteY7" fmla="*/ 737118 h 1492983"/>
              <a:gd name="connsiteX8" fmla="*/ 86567 w 1448836"/>
              <a:gd name="connsiteY8" fmla="*/ 942392 h 1492983"/>
              <a:gd name="connsiteX9" fmla="*/ 67905 w 1448836"/>
              <a:gd name="connsiteY9" fmla="*/ 970384 h 1492983"/>
              <a:gd name="connsiteX10" fmla="*/ 58575 w 1448836"/>
              <a:gd name="connsiteY10" fmla="*/ 1017037 h 1492983"/>
              <a:gd name="connsiteX11" fmla="*/ 39914 w 1448836"/>
              <a:gd name="connsiteY11" fmla="*/ 1073020 h 1492983"/>
              <a:gd name="connsiteX12" fmla="*/ 30583 w 1448836"/>
              <a:gd name="connsiteY12" fmla="*/ 1119674 h 1492983"/>
              <a:gd name="connsiteX13" fmla="*/ 11922 w 1448836"/>
              <a:gd name="connsiteY13" fmla="*/ 1175657 h 1492983"/>
              <a:gd name="connsiteX14" fmla="*/ 11922 w 1448836"/>
              <a:gd name="connsiteY14" fmla="*/ 1352939 h 1492983"/>
              <a:gd name="connsiteX15" fmla="*/ 67905 w 1448836"/>
              <a:gd name="connsiteY15" fmla="*/ 1408923 h 1492983"/>
              <a:gd name="connsiteX16" fmla="*/ 114559 w 1448836"/>
              <a:gd name="connsiteY16" fmla="*/ 1436914 h 1492983"/>
              <a:gd name="connsiteX17" fmla="*/ 133220 w 1448836"/>
              <a:gd name="connsiteY17" fmla="*/ 1455576 h 1492983"/>
              <a:gd name="connsiteX18" fmla="*/ 208708 w 1448836"/>
              <a:gd name="connsiteY18" fmla="*/ 1478972 h 1492983"/>
              <a:gd name="connsiteX19" fmla="*/ 301171 w 1448836"/>
              <a:gd name="connsiteY19" fmla="*/ 1492898 h 1492983"/>
              <a:gd name="connsiteX20" fmla="*/ 375816 w 1448836"/>
              <a:gd name="connsiteY20" fmla="*/ 1483567 h 1492983"/>
              <a:gd name="connsiteX21" fmla="*/ 422469 w 1448836"/>
              <a:gd name="connsiteY21" fmla="*/ 1464906 h 1492983"/>
              <a:gd name="connsiteX22" fmla="*/ 450461 w 1448836"/>
              <a:gd name="connsiteY22" fmla="*/ 1455576 h 1492983"/>
              <a:gd name="connsiteX23" fmla="*/ 469122 w 1448836"/>
              <a:gd name="connsiteY23" fmla="*/ 1436914 h 1492983"/>
              <a:gd name="connsiteX24" fmla="*/ 506444 w 1448836"/>
              <a:gd name="connsiteY24" fmla="*/ 1408923 h 1492983"/>
              <a:gd name="connsiteX25" fmla="*/ 753635 w 1448836"/>
              <a:gd name="connsiteY25" fmla="*/ 1366443 h 1492983"/>
              <a:gd name="connsiteX26" fmla="*/ 992903 w 1448836"/>
              <a:gd name="connsiteY26" fmla="*/ 1390261 h 1492983"/>
              <a:gd name="connsiteX27" fmla="*/ 1158603 w 1448836"/>
              <a:gd name="connsiteY27" fmla="*/ 1431898 h 1492983"/>
              <a:gd name="connsiteX28" fmla="*/ 1333117 w 1448836"/>
              <a:gd name="connsiteY28" fmla="*/ 1436070 h 1492983"/>
              <a:gd name="connsiteX29" fmla="*/ 1420844 w 1448836"/>
              <a:gd name="connsiteY29" fmla="*/ 1324947 h 1492983"/>
              <a:gd name="connsiteX30" fmla="*/ 1448836 w 1448836"/>
              <a:gd name="connsiteY30" fmla="*/ 1259633 h 1492983"/>
              <a:gd name="connsiteX31" fmla="*/ 1439505 w 1448836"/>
              <a:gd name="connsiteY31" fmla="*/ 1147665 h 1492983"/>
              <a:gd name="connsiteX32" fmla="*/ 1402183 w 1448836"/>
              <a:gd name="connsiteY32" fmla="*/ 1054359 h 1492983"/>
              <a:gd name="connsiteX33" fmla="*/ 1355530 w 1448836"/>
              <a:gd name="connsiteY33" fmla="*/ 998376 h 1492983"/>
              <a:gd name="connsiteX34" fmla="*/ 1318207 w 1448836"/>
              <a:gd name="connsiteY34" fmla="*/ 923731 h 1492983"/>
              <a:gd name="connsiteX35" fmla="*/ 1183969 w 1448836"/>
              <a:gd name="connsiteY35" fmla="*/ 704532 h 1492983"/>
              <a:gd name="connsiteX36" fmla="*/ 1066281 w 1448836"/>
              <a:gd name="connsiteY36" fmla="*/ 447869 h 1492983"/>
              <a:gd name="connsiteX37" fmla="*/ 1056950 w 1448836"/>
              <a:gd name="connsiteY37" fmla="*/ 419878 h 1492983"/>
              <a:gd name="connsiteX38" fmla="*/ 1047620 w 1448836"/>
              <a:gd name="connsiteY38" fmla="*/ 373225 h 1492983"/>
              <a:gd name="connsiteX39" fmla="*/ 1028959 w 1448836"/>
              <a:gd name="connsiteY39" fmla="*/ 326572 h 1492983"/>
              <a:gd name="connsiteX40" fmla="*/ 1019628 w 1448836"/>
              <a:gd name="connsiteY40" fmla="*/ 242596 h 1492983"/>
              <a:gd name="connsiteX41" fmla="*/ 991636 w 1448836"/>
              <a:gd name="connsiteY41" fmla="*/ 195943 h 1492983"/>
              <a:gd name="connsiteX42" fmla="*/ 972975 w 1448836"/>
              <a:gd name="connsiteY42" fmla="*/ 130629 h 1492983"/>
              <a:gd name="connsiteX43" fmla="*/ 954314 w 1448836"/>
              <a:gd name="connsiteY43" fmla="*/ 102637 h 1492983"/>
              <a:gd name="connsiteX44" fmla="*/ 954314 w 1448836"/>
              <a:gd name="connsiteY44" fmla="*/ 0 h 1492983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263848 w 1448836"/>
              <a:gd name="connsiteY4" fmla="*/ 587829 h 1492983"/>
              <a:gd name="connsiteX5" fmla="*/ 245187 w 1448836"/>
              <a:gd name="connsiteY5" fmla="*/ 615820 h 1492983"/>
              <a:gd name="connsiteX6" fmla="*/ 235856 w 1448836"/>
              <a:gd name="connsiteY6" fmla="*/ 699796 h 1492983"/>
              <a:gd name="connsiteX7" fmla="*/ 207865 w 1448836"/>
              <a:gd name="connsiteY7" fmla="*/ 737118 h 1492983"/>
              <a:gd name="connsiteX8" fmla="*/ 86567 w 1448836"/>
              <a:gd name="connsiteY8" fmla="*/ 942392 h 1492983"/>
              <a:gd name="connsiteX9" fmla="*/ 67905 w 1448836"/>
              <a:gd name="connsiteY9" fmla="*/ 970384 h 1492983"/>
              <a:gd name="connsiteX10" fmla="*/ 58575 w 1448836"/>
              <a:gd name="connsiteY10" fmla="*/ 1017037 h 1492983"/>
              <a:gd name="connsiteX11" fmla="*/ 39914 w 1448836"/>
              <a:gd name="connsiteY11" fmla="*/ 1073020 h 1492983"/>
              <a:gd name="connsiteX12" fmla="*/ 30583 w 1448836"/>
              <a:gd name="connsiteY12" fmla="*/ 1119674 h 1492983"/>
              <a:gd name="connsiteX13" fmla="*/ 11922 w 1448836"/>
              <a:gd name="connsiteY13" fmla="*/ 1175657 h 1492983"/>
              <a:gd name="connsiteX14" fmla="*/ 11922 w 1448836"/>
              <a:gd name="connsiteY14" fmla="*/ 1352939 h 1492983"/>
              <a:gd name="connsiteX15" fmla="*/ 67905 w 1448836"/>
              <a:gd name="connsiteY15" fmla="*/ 1408923 h 1492983"/>
              <a:gd name="connsiteX16" fmla="*/ 114559 w 1448836"/>
              <a:gd name="connsiteY16" fmla="*/ 1436914 h 1492983"/>
              <a:gd name="connsiteX17" fmla="*/ 133220 w 1448836"/>
              <a:gd name="connsiteY17" fmla="*/ 1455576 h 1492983"/>
              <a:gd name="connsiteX18" fmla="*/ 208708 w 1448836"/>
              <a:gd name="connsiteY18" fmla="*/ 1478972 h 1492983"/>
              <a:gd name="connsiteX19" fmla="*/ 301171 w 1448836"/>
              <a:gd name="connsiteY19" fmla="*/ 1492898 h 1492983"/>
              <a:gd name="connsiteX20" fmla="*/ 375816 w 1448836"/>
              <a:gd name="connsiteY20" fmla="*/ 1483567 h 1492983"/>
              <a:gd name="connsiteX21" fmla="*/ 422469 w 1448836"/>
              <a:gd name="connsiteY21" fmla="*/ 1464906 h 1492983"/>
              <a:gd name="connsiteX22" fmla="*/ 450461 w 1448836"/>
              <a:gd name="connsiteY22" fmla="*/ 1455576 h 1492983"/>
              <a:gd name="connsiteX23" fmla="*/ 469122 w 1448836"/>
              <a:gd name="connsiteY23" fmla="*/ 1436914 h 1492983"/>
              <a:gd name="connsiteX24" fmla="*/ 506444 w 1448836"/>
              <a:gd name="connsiteY24" fmla="*/ 1408923 h 1492983"/>
              <a:gd name="connsiteX25" fmla="*/ 753635 w 1448836"/>
              <a:gd name="connsiteY25" fmla="*/ 1366443 h 1492983"/>
              <a:gd name="connsiteX26" fmla="*/ 992903 w 1448836"/>
              <a:gd name="connsiteY26" fmla="*/ 1390261 h 1492983"/>
              <a:gd name="connsiteX27" fmla="*/ 1158603 w 1448836"/>
              <a:gd name="connsiteY27" fmla="*/ 1431898 h 1492983"/>
              <a:gd name="connsiteX28" fmla="*/ 1333117 w 1448836"/>
              <a:gd name="connsiteY28" fmla="*/ 1436070 h 1492983"/>
              <a:gd name="connsiteX29" fmla="*/ 1420844 w 1448836"/>
              <a:gd name="connsiteY29" fmla="*/ 1324947 h 1492983"/>
              <a:gd name="connsiteX30" fmla="*/ 1448836 w 1448836"/>
              <a:gd name="connsiteY30" fmla="*/ 1259633 h 1492983"/>
              <a:gd name="connsiteX31" fmla="*/ 1439505 w 1448836"/>
              <a:gd name="connsiteY31" fmla="*/ 1147665 h 1492983"/>
              <a:gd name="connsiteX32" fmla="*/ 1402183 w 1448836"/>
              <a:gd name="connsiteY32" fmla="*/ 1054359 h 1492983"/>
              <a:gd name="connsiteX33" fmla="*/ 1355530 w 1448836"/>
              <a:gd name="connsiteY33" fmla="*/ 998376 h 1492983"/>
              <a:gd name="connsiteX34" fmla="*/ 1318207 w 1448836"/>
              <a:gd name="connsiteY34" fmla="*/ 923731 h 1492983"/>
              <a:gd name="connsiteX35" fmla="*/ 1183969 w 1448836"/>
              <a:gd name="connsiteY35" fmla="*/ 704532 h 1492983"/>
              <a:gd name="connsiteX36" fmla="*/ 1020332 w 1448836"/>
              <a:gd name="connsiteY36" fmla="*/ 493819 h 1492983"/>
              <a:gd name="connsiteX37" fmla="*/ 1056950 w 1448836"/>
              <a:gd name="connsiteY37" fmla="*/ 419878 h 1492983"/>
              <a:gd name="connsiteX38" fmla="*/ 1047620 w 1448836"/>
              <a:gd name="connsiteY38" fmla="*/ 373225 h 1492983"/>
              <a:gd name="connsiteX39" fmla="*/ 1028959 w 1448836"/>
              <a:gd name="connsiteY39" fmla="*/ 326572 h 1492983"/>
              <a:gd name="connsiteX40" fmla="*/ 1019628 w 1448836"/>
              <a:gd name="connsiteY40" fmla="*/ 242596 h 1492983"/>
              <a:gd name="connsiteX41" fmla="*/ 991636 w 1448836"/>
              <a:gd name="connsiteY41" fmla="*/ 195943 h 1492983"/>
              <a:gd name="connsiteX42" fmla="*/ 972975 w 1448836"/>
              <a:gd name="connsiteY42" fmla="*/ 130629 h 1492983"/>
              <a:gd name="connsiteX43" fmla="*/ 954314 w 1448836"/>
              <a:gd name="connsiteY43" fmla="*/ 102637 h 1492983"/>
              <a:gd name="connsiteX44" fmla="*/ 954314 w 1448836"/>
              <a:gd name="connsiteY44" fmla="*/ 0 h 1492983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263848 w 1448836"/>
              <a:gd name="connsiteY4" fmla="*/ 587829 h 1492983"/>
              <a:gd name="connsiteX5" fmla="*/ 245187 w 1448836"/>
              <a:gd name="connsiteY5" fmla="*/ 615820 h 1492983"/>
              <a:gd name="connsiteX6" fmla="*/ 235856 w 1448836"/>
              <a:gd name="connsiteY6" fmla="*/ 699796 h 1492983"/>
              <a:gd name="connsiteX7" fmla="*/ 207865 w 1448836"/>
              <a:gd name="connsiteY7" fmla="*/ 737118 h 1492983"/>
              <a:gd name="connsiteX8" fmla="*/ 86567 w 1448836"/>
              <a:gd name="connsiteY8" fmla="*/ 942392 h 1492983"/>
              <a:gd name="connsiteX9" fmla="*/ 67905 w 1448836"/>
              <a:gd name="connsiteY9" fmla="*/ 970384 h 1492983"/>
              <a:gd name="connsiteX10" fmla="*/ 58575 w 1448836"/>
              <a:gd name="connsiteY10" fmla="*/ 1017037 h 1492983"/>
              <a:gd name="connsiteX11" fmla="*/ 39914 w 1448836"/>
              <a:gd name="connsiteY11" fmla="*/ 1073020 h 1492983"/>
              <a:gd name="connsiteX12" fmla="*/ 30583 w 1448836"/>
              <a:gd name="connsiteY12" fmla="*/ 1119674 h 1492983"/>
              <a:gd name="connsiteX13" fmla="*/ 11922 w 1448836"/>
              <a:gd name="connsiteY13" fmla="*/ 1175657 h 1492983"/>
              <a:gd name="connsiteX14" fmla="*/ 11922 w 1448836"/>
              <a:gd name="connsiteY14" fmla="*/ 1352939 h 1492983"/>
              <a:gd name="connsiteX15" fmla="*/ 67905 w 1448836"/>
              <a:gd name="connsiteY15" fmla="*/ 1408923 h 1492983"/>
              <a:gd name="connsiteX16" fmla="*/ 114559 w 1448836"/>
              <a:gd name="connsiteY16" fmla="*/ 1436914 h 1492983"/>
              <a:gd name="connsiteX17" fmla="*/ 133220 w 1448836"/>
              <a:gd name="connsiteY17" fmla="*/ 1455576 h 1492983"/>
              <a:gd name="connsiteX18" fmla="*/ 208708 w 1448836"/>
              <a:gd name="connsiteY18" fmla="*/ 1478972 h 1492983"/>
              <a:gd name="connsiteX19" fmla="*/ 301171 w 1448836"/>
              <a:gd name="connsiteY19" fmla="*/ 1492898 h 1492983"/>
              <a:gd name="connsiteX20" fmla="*/ 375816 w 1448836"/>
              <a:gd name="connsiteY20" fmla="*/ 1483567 h 1492983"/>
              <a:gd name="connsiteX21" fmla="*/ 422469 w 1448836"/>
              <a:gd name="connsiteY21" fmla="*/ 1464906 h 1492983"/>
              <a:gd name="connsiteX22" fmla="*/ 450461 w 1448836"/>
              <a:gd name="connsiteY22" fmla="*/ 1455576 h 1492983"/>
              <a:gd name="connsiteX23" fmla="*/ 469122 w 1448836"/>
              <a:gd name="connsiteY23" fmla="*/ 1436914 h 1492983"/>
              <a:gd name="connsiteX24" fmla="*/ 506444 w 1448836"/>
              <a:gd name="connsiteY24" fmla="*/ 1408923 h 1492983"/>
              <a:gd name="connsiteX25" fmla="*/ 753635 w 1448836"/>
              <a:gd name="connsiteY25" fmla="*/ 1366443 h 1492983"/>
              <a:gd name="connsiteX26" fmla="*/ 992903 w 1448836"/>
              <a:gd name="connsiteY26" fmla="*/ 1390261 h 1492983"/>
              <a:gd name="connsiteX27" fmla="*/ 1158603 w 1448836"/>
              <a:gd name="connsiteY27" fmla="*/ 1431898 h 1492983"/>
              <a:gd name="connsiteX28" fmla="*/ 1333117 w 1448836"/>
              <a:gd name="connsiteY28" fmla="*/ 1436070 h 1492983"/>
              <a:gd name="connsiteX29" fmla="*/ 1420844 w 1448836"/>
              <a:gd name="connsiteY29" fmla="*/ 1324947 h 1492983"/>
              <a:gd name="connsiteX30" fmla="*/ 1448836 w 1448836"/>
              <a:gd name="connsiteY30" fmla="*/ 1259633 h 1492983"/>
              <a:gd name="connsiteX31" fmla="*/ 1439505 w 1448836"/>
              <a:gd name="connsiteY31" fmla="*/ 1147665 h 1492983"/>
              <a:gd name="connsiteX32" fmla="*/ 1402183 w 1448836"/>
              <a:gd name="connsiteY32" fmla="*/ 1054359 h 1492983"/>
              <a:gd name="connsiteX33" fmla="*/ 1355530 w 1448836"/>
              <a:gd name="connsiteY33" fmla="*/ 998376 h 1492983"/>
              <a:gd name="connsiteX34" fmla="*/ 1318207 w 1448836"/>
              <a:gd name="connsiteY34" fmla="*/ 923731 h 1492983"/>
              <a:gd name="connsiteX35" fmla="*/ 1183969 w 1448836"/>
              <a:gd name="connsiteY35" fmla="*/ 704532 h 1492983"/>
              <a:gd name="connsiteX36" fmla="*/ 1020332 w 1448836"/>
              <a:gd name="connsiteY36" fmla="*/ 493819 h 1492983"/>
              <a:gd name="connsiteX37" fmla="*/ 1047620 w 1448836"/>
              <a:gd name="connsiteY37" fmla="*/ 373225 h 1492983"/>
              <a:gd name="connsiteX38" fmla="*/ 1028959 w 1448836"/>
              <a:gd name="connsiteY38" fmla="*/ 326572 h 1492983"/>
              <a:gd name="connsiteX39" fmla="*/ 1019628 w 1448836"/>
              <a:gd name="connsiteY39" fmla="*/ 242596 h 1492983"/>
              <a:gd name="connsiteX40" fmla="*/ 991636 w 1448836"/>
              <a:gd name="connsiteY40" fmla="*/ 195943 h 1492983"/>
              <a:gd name="connsiteX41" fmla="*/ 972975 w 1448836"/>
              <a:gd name="connsiteY41" fmla="*/ 130629 h 1492983"/>
              <a:gd name="connsiteX42" fmla="*/ 954314 w 1448836"/>
              <a:gd name="connsiteY42" fmla="*/ 102637 h 1492983"/>
              <a:gd name="connsiteX43" fmla="*/ 954314 w 1448836"/>
              <a:gd name="connsiteY43" fmla="*/ 0 h 1492983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263848 w 1448836"/>
              <a:gd name="connsiteY4" fmla="*/ 587829 h 1492983"/>
              <a:gd name="connsiteX5" fmla="*/ 245187 w 1448836"/>
              <a:gd name="connsiteY5" fmla="*/ 615820 h 1492983"/>
              <a:gd name="connsiteX6" fmla="*/ 235856 w 1448836"/>
              <a:gd name="connsiteY6" fmla="*/ 699796 h 1492983"/>
              <a:gd name="connsiteX7" fmla="*/ 207865 w 1448836"/>
              <a:gd name="connsiteY7" fmla="*/ 737118 h 1492983"/>
              <a:gd name="connsiteX8" fmla="*/ 86567 w 1448836"/>
              <a:gd name="connsiteY8" fmla="*/ 942392 h 1492983"/>
              <a:gd name="connsiteX9" fmla="*/ 67905 w 1448836"/>
              <a:gd name="connsiteY9" fmla="*/ 970384 h 1492983"/>
              <a:gd name="connsiteX10" fmla="*/ 58575 w 1448836"/>
              <a:gd name="connsiteY10" fmla="*/ 1017037 h 1492983"/>
              <a:gd name="connsiteX11" fmla="*/ 39914 w 1448836"/>
              <a:gd name="connsiteY11" fmla="*/ 1073020 h 1492983"/>
              <a:gd name="connsiteX12" fmla="*/ 30583 w 1448836"/>
              <a:gd name="connsiteY12" fmla="*/ 1119674 h 1492983"/>
              <a:gd name="connsiteX13" fmla="*/ 11922 w 1448836"/>
              <a:gd name="connsiteY13" fmla="*/ 1175657 h 1492983"/>
              <a:gd name="connsiteX14" fmla="*/ 11922 w 1448836"/>
              <a:gd name="connsiteY14" fmla="*/ 1352939 h 1492983"/>
              <a:gd name="connsiteX15" fmla="*/ 67905 w 1448836"/>
              <a:gd name="connsiteY15" fmla="*/ 1408923 h 1492983"/>
              <a:gd name="connsiteX16" fmla="*/ 114559 w 1448836"/>
              <a:gd name="connsiteY16" fmla="*/ 1436914 h 1492983"/>
              <a:gd name="connsiteX17" fmla="*/ 133220 w 1448836"/>
              <a:gd name="connsiteY17" fmla="*/ 1455576 h 1492983"/>
              <a:gd name="connsiteX18" fmla="*/ 208708 w 1448836"/>
              <a:gd name="connsiteY18" fmla="*/ 1478972 h 1492983"/>
              <a:gd name="connsiteX19" fmla="*/ 301171 w 1448836"/>
              <a:gd name="connsiteY19" fmla="*/ 1492898 h 1492983"/>
              <a:gd name="connsiteX20" fmla="*/ 375816 w 1448836"/>
              <a:gd name="connsiteY20" fmla="*/ 1483567 h 1492983"/>
              <a:gd name="connsiteX21" fmla="*/ 422469 w 1448836"/>
              <a:gd name="connsiteY21" fmla="*/ 1464906 h 1492983"/>
              <a:gd name="connsiteX22" fmla="*/ 450461 w 1448836"/>
              <a:gd name="connsiteY22" fmla="*/ 1455576 h 1492983"/>
              <a:gd name="connsiteX23" fmla="*/ 469122 w 1448836"/>
              <a:gd name="connsiteY23" fmla="*/ 1436914 h 1492983"/>
              <a:gd name="connsiteX24" fmla="*/ 506444 w 1448836"/>
              <a:gd name="connsiteY24" fmla="*/ 1408923 h 1492983"/>
              <a:gd name="connsiteX25" fmla="*/ 753635 w 1448836"/>
              <a:gd name="connsiteY25" fmla="*/ 1366443 h 1492983"/>
              <a:gd name="connsiteX26" fmla="*/ 992903 w 1448836"/>
              <a:gd name="connsiteY26" fmla="*/ 1390261 h 1492983"/>
              <a:gd name="connsiteX27" fmla="*/ 1158603 w 1448836"/>
              <a:gd name="connsiteY27" fmla="*/ 1431898 h 1492983"/>
              <a:gd name="connsiteX28" fmla="*/ 1333117 w 1448836"/>
              <a:gd name="connsiteY28" fmla="*/ 1436070 h 1492983"/>
              <a:gd name="connsiteX29" fmla="*/ 1420844 w 1448836"/>
              <a:gd name="connsiteY29" fmla="*/ 1324947 h 1492983"/>
              <a:gd name="connsiteX30" fmla="*/ 1448836 w 1448836"/>
              <a:gd name="connsiteY30" fmla="*/ 1259633 h 1492983"/>
              <a:gd name="connsiteX31" fmla="*/ 1439505 w 1448836"/>
              <a:gd name="connsiteY31" fmla="*/ 1147665 h 1492983"/>
              <a:gd name="connsiteX32" fmla="*/ 1402183 w 1448836"/>
              <a:gd name="connsiteY32" fmla="*/ 1054359 h 1492983"/>
              <a:gd name="connsiteX33" fmla="*/ 1355530 w 1448836"/>
              <a:gd name="connsiteY33" fmla="*/ 998376 h 1492983"/>
              <a:gd name="connsiteX34" fmla="*/ 1318207 w 1448836"/>
              <a:gd name="connsiteY34" fmla="*/ 923731 h 1492983"/>
              <a:gd name="connsiteX35" fmla="*/ 1183969 w 1448836"/>
              <a:gd name="connsiteY35" fmla="*/ 704532 h 1492983"/>
              <a:gd name="connsiteX36" fmla="*/ 1020332 w 1448836"/>
              <a:gd name="connsiteY36" fmla="*/ 493819 h 1492983"/>
              <a:gd name="connsiteX37" fmla="*/ 983291 w 1448836"/>
              <a:gd name="connsiteY37" fmla="*/ 354845 h 1492983"/>
              <a:gd name="connsiteX38" fmla="*/ 1028959 w 1448836"/>
              <a:gd name="connsiteY38" fmla="*/ 326572 h 1492983"/>
              <a:gd name="connsiteX39" fmla="*/ 1019628 w 1448836"/>
              <a:gd name="connsiteY39" fmla="*/ 242596 h 1492983"/>
              <a:gd name="connsiteX40" fmla="*/ 991636 w 1448836"/>
              <a:gd name="connsiteY40" fmla="*/ 195943 h 1492983"/>
              <a:gd name="connsiteX41" fmla="*/ 972975 w 1448836"/>
              <a:gd name="connsiteY41" fmla="*/ 130629 h 1492983"/>
              <a:gd name="connsiteX42" fmla="*/ 954314 w 1448836"/>
              <a:gd name="connsiteY42" fmla="*/ 102637 h 1492983"/>
              <a:gd name="connsiteX43" fmla="*/ 954314 w 1448836"/>
              <a:gd name="connsiteY43" fmla="*/ 0 h 1492983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263848 w 1448836"/>
              <a:gd name="connsiteY4" fmla="*/ 587829 h 1492983"/>
              <a:gd name="connsiteX5" fmla="*/ 245187 w 1448836"/>
              <a:gd name="connsiteY5" fmla="*/ 615820 h 1492983"/>
              <a:gd name="connsiteX6" fmla="*/ 235856 w 1448836"/>
              <a:gd name="connsiteY6" fmla="*/ 699796 h 1492983"/>
              <a:gd name="connsiteX7" fmla="*/ 207865 w 1448836"/>
              <a:gd name="connsiteY7" fmla="*/ 737118 h 1492983"/>
              <a:gd name="connsiteX8" fmla="*/ 86567 w 1448836"/>
              <a:gd name="connsiteY8" fmla="*/ 942392 h 1492983"/>
              <a:gd name="connsiteX9" fmla="*/ 67905 w 1448836"/>
              <a:gd name="connsiteY9" fmla="*/ 970384 h 1492983"/>
              <a:gd name="connsiteX10" fmla="*/ 58575 w 1448836"/>
              <a:gd name="connsiteY10" fmla="*/ 1017037 h 1492983"/>
              <a:gd name="connsiteX11" fmla="*/ 39914 w 1448836"/>
              <a:gd name="connsiteY11" fmla="*/ 1073020 h 1492983"/>
              <a:gd name="connsiteX12" fmla="*/ 30583 w 1448836"/>
              <a:gd name="connsiteY12" fmla="*/ 1119674 h 1492983"/>
              <a:gd name="connsiteX13" fmla="*/ 11922 w 1448836"/>
              <a:gd name="connsiteY13" fmla="*/ 1175657 h 1492983"/>
              <a:gd name="connsiteX14" fmla="*/ 11922 w 1448836"/>
              <a:gd name="connsiteY14" fmla="*/ 1352939 h 1492983"/>
              <a:gd name="connsiteX15" fmla="*/ 67905 w 1448836"/>
              <a:gd name="connsiteY15" fmla="*/ 1408923 h 1492983"/>
              <a:gd name="connsiteX16" fmla="*/ 114559 w 1448836"/>
              <a:gd name="connsiteY16" fmla="*/ 1436914 h 1492983"/>
              <a:gd name="connsiteX17" fmla="*/ 133220 w 1448836"/>
              <a:gd name="connsiteY17" fmla="*/ 1455576 h 1492983"/>
              <a:gd name="connsiteX18" fmla="*/ 208708 w 1448836"/>
              <a:gd name="connsiteY18" fmla="*/ 1478972 h 1492983"/>
              <a:gd name="connsiteX19" fmla="*/ 301171 w 1448836"/>
              <a:gd name="connsiteY19" fmla="*/ 1492898 h 1492983"/>
              <a:gd name="connsiteX20" fmla="*/ 375816 w 1448836"/>
              <a:gd name="connsiteY20" fmla="*/ 1483567 h 1492983"/>
              <a:gd name="connsiteX21" fmla="*/ 422469 w 1448836"/>
              <a:gd name="connsiteY21" fmla="*/ 1464906 h 1492983"/>
              <a:gd name="connsiteX22" fmla="*/ 450461 w 1448836"/>
              <a:gd name="connsiteY22" fmla="*/ 1455576 h 1492983"/>
              <a:gd name="connsiteX23" fmla="*/ 469122 w 1448836"/>
              <a:gd name="connsiteY23" fmla="*/ 1436914 h 1492983"/>
              <a:gd name="connsiteX24" fmla="*/ 506444 w 1448836"/>
              <a:gd name="connsiteY24" fmla="*/ 1408923 h 1492983"/>
              <a:gd name="connsiteX25" fmla="*/ 753635 w 1448836"/>
              <a:gd name="connsiteY25" fmla="*/ 1366443 h 1492983"/>
              <a:gd name="connsiteX26" fmla="*/ 992903 w 1448836"/>
              <a:gd name="connsiteY26" fmla="*/ 1390261 h 1492983"/>
              <a:gd name="connsiteX27" fmla="*/ 1158603 w 1448836"/>
              <a:gd name="connsiteY27" fmla="*/ 1431898 h 1492983"/>
              <a:gd name="connsiteX28" fmla="*/ 1333117 w 1448836"/>
              <a:gd name="connsiteY28" fmla="*/ 1436070 h 1492983"/>
              <a:gd name="connsiteX29" fmla="*/ 1420844 w 1448836"/>
              <a:gd name="connsiteY29" fmla="*/ 1324947 h 1492983"/>
              <a:gd name="connsiteX30" fmla="*/ 1448836 w 1448836"/>
              <a:gd name="connsiteY30" fmla="*/ 1259633 h 1492983"/>
              <a:gd name="connsiteX31" fmla="*/ 1439505 w 1448836"/>
              <a:gd name="connsiteY31" fmla="*/ 1147665 h 1492983"/>
              <a:gd name="connsiteX32" fmla="*/ 1402183 w 1448836"/>
              <a:gd name="connsiteY32" fmla="*/ 1054359 h 1492983"/>
              <a:gd name="connsiteX33" fmla="*/ 1355530 w 1448836"/>
              <a:gd name="connsiteY33" fmla="*/ 998376 h 1492983"/>
              <a:gd name="connsiteX34" fmla="*/ 1318207 w 1448836"/>
              <a:gd name="connsiteY34" fmla="*/ 923731 h 1492983"/>
              <a:gd name="connsiteX35" fmla="*/ 1183969 w 1448836"/>
              <a:gd name="connsiteY35" fmla="*/ 704532 h 1492983"/>
              <a:gd name="connsiteX36" fmla="*/ 1020332 w 1448836"/>
              <a:gd name="connsiteY36" fmla="*/ 493819 h 1492983"/>
              <a:gd name="connsiteX37" fmla="*/ 983291 w 1448836"/>
              <a:gd name="connsiteY37" fmla="*/ 354845 h 1492983"/>
              <a:gd name="connsiteX38" fmla="*/ 1019628 w 1448836"/>
              <a:gd name="connsiteY38" fmla="*/ 242596 h 1492983"/>
              <a:gd name="connsiteX39" fmla="*/ 991636 w 1448836"/>
              <a:gd name="connsiteY39" fmla="*/ 195943 h 1492983"/>
              <a:gd name="connsiteX40" fmla="*/ 972975 w 1448836"/>
              <a:gd name="connsiteY40" fmla="*/ 130629 h 1492983"/>
              <a:gd name="connsiteX41" fmla="*/ 954314 w 1448836"/>
              <a:gd name="connsiteY41" fmla="*/ 102637 h 1492983"/>
              <a:gd name="connsiteX42" fmla="*/ 954314 w 1448836"/>
              <a:gd name="connsiteY42" fmla="*/ 0 h 1492983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263848 w 1448836"/>
              <a:gd name="connsiteY4" fmla="*/ 587829 h 1492983"/>
              <a:gd name="connsiteX5" fmla="*/ 245187 w 1448836"/>
              <a:gd name="connsiteY5" fmla="*/ 615820 h 1492983"/>
              <a:gd name="connsiteX6" fmla="*/ 235856 w 1448836"/>
              <a:gd name="connsiteY6" fmla="*/ 699796 h 1492983"/>
              <a:gd name="connsiteX7" fmla="*/ 207865 w 1448836"/>
              <a:gd name="connsiteY7" fmla="*/ 737118 h 1492983"/>
              <a:gd name="connsiteX8" fmla="*/ 86567 w 1448836"/>
              <a:gd name="connsiteY8" fmla="*/ 942392 h 1492983"/>
              <a:gd name="connsiteX9" fmla="*/ 67905 w 1448836"/>
              <a:gd name="connsiteY9" fmla="*/ 970384 h 1492983"/>
              <a:gd name="connsiteX10" fmla="*/ 58575 w 1448836"/>
              <a:gd name="connsiteY10" fmla="*/ 1017037 h 1492983"/>
              <a:gd name="connsiteX11" fmla="*/ 39914 w 1448836"/>
              <a:gd name="connsiteY11" fmla="*/ 1073020 h 1492983"/>
              <a:gd name="connsiteX12" fmla="*/ 30583 w 1448836"/>
              <a:gd name="connsiteY12" fmla="*/ 1119674 h 1492983"/>
              <a:gd name="connsiteX13" fmla="*/ 11922 w 1448836"/>
              <a:gd name="connsiteY13" fmla="*/ 1175657 h 1492983"/>
              <a:gd name="connsiteX14" fmla="*/ 11922 w 1448836"/>
              <a:gd name="connsiteY14" fmla="*/ 1352939 h 1492983"/>
              <a:gd name="connsiteX15" fmla="*/ 67905 w 1448836"/>
              <a:gd name="connsiteY15" fmla="*/ 1408923 h 1492983"/>
              <a:gd name="connsiteX16" fmla="*/ 114559 w 1448836"/>
              <a:gd name="connsiteY16" fmla="*/ 1436914 h 1492983"/>
              <a:gd name="connsiteX17" fmla="*/ 133220 w 1448836"/>
              <a:gd name="connsiteY17" fmla="*/ 1455576 h 1492983"/>
              <a:gd name="connsiteX18" fmla="*/ 208708 w 1448836"/>
              <a:gd name="connsiteY18" fmla="*/ 1478972 h 1492983"/>
              <a:gd name="connsiteX19" fmla="*/ 301171 w 1448836"/>
              <a:gd name="connsiteY19" fmla="*/ 1492898 h 1492983"/>
              <a:gd name="connsiteX20" fmla="*/ 375816 w 1448836"/>
              <a:gd name="connsiteY20" fmla="*/ 1483567 h 1492983"/>
              <a:gd name="connsiteX21" fmla="*/ 422469 w 1448836"/>
              <a:gd name="connsiteY21" fmla="*/ 1464906 h 1492983"/>
              <a:gd name="connsiteX22" fmla="*/ 450461 w 1448836"/>
              <a:gd name="connsiteY22" fmla="*/ 1455576 h 1492983"/>
              <a:gd name="connsiteX23" fmla="*/ 469122 w 1448836"/>
              <a:gd name="connsiteY23" fmla="*/ 1436914 h 1492983"/>
              <a:gd name="connsiteX24" fmla="*/ 506444 w 1448836"/>
              <a:gd name="connsiteY24" fmla="*/ 1408923 h 1492983"/>
              <a:gd name="connsiteX25" fmla="*/ 753635 w 1448836"/>
              <a:gd name="connsiteY25" fmla="*/ 1366443 h 1492983"/>
              <a:gd name="connsiteX26" fmla="*/ 992903 w 1448836"/>
              <a:gd name="connsiteY26" fmla="*/ 1390261 h 1492983"/>
              <a:gd name="connsiteX27" fmla="*/ 1158603 w 1448836"/>
              <a:gd name="connsiteY27" fmla="*/ 1431898 h 1492983"/>
              <a:gd name="connsiteX28" fmla="*/ 1333117 w 1448836"/>
              <a:gd name="connsiteY28" fmla="*/ 1436070 h 1492983"/>
              <a:gd name="connsiteX29" fmla="*/ 1420844 w 1448836"/>
              <a:gd name="connsiteY29" fmla="*/ 1324947 h 1492983"/>
              <a:gd name="connsiteX30" fmla="*/ 1448836 w 1448836"/>
              <a:gd name="connsiteY30" fmla="*/ 1259633 h 1492983"/>
              <a:gd name="connsiteX31" fmla="*/ 1439505 w 1448836"/>
              <a:gd name="connsiteY31" fmla="*/ 1147665 h 1492983"/>
              <a:gd name="connsiteX32" fmla="*/ 1402183 w 1448836"/>
              <a:gd name="connsiteY32" fmla="*/ 1054359 h 1492983"/>
              <a:gd name="connsiteX33" fmla="*/ 1355530 w 1448836"/>
              <a:gd name="connsiteY33" fmla="*/ 998376 h 1492983"/>
              <a:gd name="connsiteX34" fmla="*/ 1318207 w 1448836"/>
              <a:gd name="connsiteY34" fmla="*/ 923731 h 1492983"/>
              <a:gd name="connsiteX35" fmla="*/ 1183969 w 1448836"/>
              <a:gd name="connsiteY35" fmla="*/ 704532 h 1492983"/>
              <a:gd name="connsiteX36" fmla="*/ 1020332 w 1448836"/>
              <a:gd name="connsiteY36" fmla="*/ 493819 h 1492983"/>
              <a:gd name="connsiteX37" fmla="*/ 983291 w 1448836"/>
              <a:gd name="connsiteY37" fmla="*/ 354845 h 1492983"/>
              <a:gd name="connsiteX38" fmla="*/ 991636 w 1448836"/>
              <a:gd name="connsiteY38" fmla="*/ 195943 h 1492983"/>
              <a:gd name="connsiteX39" fmla="*/ 972975 w 1448836"/>
              <a:gd name="connsiteY39" fmla="*/ 130629 h 1492983"/>
              <a:gd name="connsiteX40" fmla="*/ 954314 w 1448836"/>
              <a:gd name="connsiteY40" fmla="*/ 102637 h 1492983"/>
              <a:gd name="connsiteX41" fmla="*/ 954314 w 1448836"/>
              <a:gd name="connsiteY41" fmla="*/ 0 h 1492983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263848 w 1448836"/>
              <a:gd name="connsiteY4" fmla="*/ 587829 h 1492983"/>
              <a:gd name="connsiteX5" fmla="*/ 245187 w 1448836"/>
              <a:gd name="connsiteY5" fmla="*/ 615820 h 1492983"/>
              <a:gd name="connsiteX6" fmla="*/ 235856 w 1448836"/>
              <a:gd name="connsiteY6" fmla="*/ 699796 h 1492983"/>
              <a:gd name="connsiteX7" fmla="*/ 207865 w 1448836"/>
              <a:gd name="connsiteY7" fmla="*/ 737118 h 1492983"/>
              <a:gd name="connsiteX8" fmla="*/ 86567 w 1448836"/>
              <a:gd name="connsiteY8" fmla="*/ 942392 h 1492983"/>
              <a:gd name="connsiteX9" fmla="*/ 67905 w 1448836"/>
              <a:gd name="connsiteY9" fmla="*/ 970384 h 1492983"/>
              <a:gd name="connsiteX10" fmla="*/ 58575 w 1448836"/>
              <a:gd name="connsiteY10" fmla="*/ 1017037 h 1492983"/>
              <a:gd name="connsiteX11" fmla="*/ 39914 w 1448836"/>
              <a:gd name="connsiteY11" fmla="*/ 1073020 h 1492983"/>
              <a:gd name="connsiteX12" fmla="*/ 30583 w 1448836"/>
              <a:gd name="connsiteY12" fmla="*/ 1119674 h 1492983"/>
              <a:gd name="connsiteX13" fmla="*/ 11922 w 1448836"/>
              <a:gd name="connsiteY13" fmla="*/ 1175657 h 1492983"/>
              <a:gd name="connsiteX14" fmla="*/ 11922 w 1448836"/>
              <a:gd name="connsiteY14" fmla="*/ 1352939 h 1492983"/>
              <a:gd name="connsiteX15" fmla="*/ 67905 w 1448836"/>
              <a:gd name="connsiteY15" fmla="*/ 1408923 h 1492983"/>
              <a:gd name="connsiteX16" fmla="*/ 114559 w 1448836"/>
              <a:gd name="connsiteY16" fmla="*/ 1436914 h 1492983"/>
              <a:gd name="connsiteX17" fmla="*/ 133220 w 1448836"/>
              <a:gd name="connsiteY17" fmla="*/ 1455576 h 1492983"/>
              <a:gd name="connsiteX18" fmla="*/ 208708 w 1448836"/>
              <a:gd name="connsiteY18" fmla="*/ 1478972 h 1492983"/>
              <a:gd name="connsiteX19" fmla="*/ 301171 w 1448836"/>
              <a:gd name="connsiteY19" fmla="*/ 1492898 h 1492983"/>
              <a:gd name="connsiteX20" fmla="*/ 375816 w 1448836"/>
              <a:gd name="connsiteY20" fmla="*/ 1483567 h 1492983"/>
              <a:gd name="connsiteX21" fmla="*/ 422469 w 1448836"/>
              <a:gd name="connsiteY21" fmla="*/ 1464906 h 1492983"/>
              <a:gd name="connsiteX22" fmla="*/ 450461 w 1448836"/>
              <a:gd name="connsiteY22" fmla="*/ 1455576 h 1492983"/>
              <a:gd name="connsiteX23" fmla="*/ 469122 w 1448836"/>
              <a:gd name="connsiteY23" fmla="*/ 1436914 h 1492983"/>
              <a:gd name="connsiteX24" fmla="*/ 506444 w 1448836"/>
              <a:gd name="connsiteY24" fmla="*/ 1408923 h 1492983"/>
              <a:gd name="connsiteX25" fmla="*/ 753635 w 1448836"/>
              <a:gd name="connsiteY25" fmla="*/ 1366443 h 1492983"/>
              <a:gd name="connsiteX26" fmla="*/ 992903 w 1448836"/>
              <a:gd name="connsiteY26" fmla="*/ 1390261 h 1492983"/>
              <a:gd name="connsiteX27" fmla="*/ 1158603 w 1448836"/>
              <a:gd name="connsiteY27" fmla="*/ 1431898 h 1492983"/>
              <a:gd name="connsiteX28" fmla="*/ 1333117 w 1448836"/>
              <a:gd name="connsiteY28" fmla="*/ 1436070 h 1492983"/>
              <a:gd name="connsiteX29" fmla="*/ 1420844 w 1448836"/>
              <a:gd name="connsiteY29" fmla="*/ 1324947 h 1492983"/>
              <a:gd name="connsiteX30" fmla="*/ 1448836 w 1448836"/>
              <a:gd name="connsiteY30" fmla="*/ 1259633 h 1492983"/>
              <a:gd name="connsiteX31" fmla="*/ 1439505 w 1448836"/>
              <a:gd name="connsiteY31" fmla="*/ 1147665 h 1492983"/>
              <a:gd name="connsiteX32" fmla="*/ 1402183 w 1448836"/>
              <a:gd name="connsiteY32" fmla="*/ 1054359 h 1492983"/>
              <a:gd name="connsiteX33" fmla="*/ 1355530 w 1448836"/>
              <a:gd name="connsiteY33" fmla="*/ 998376 h 1492983"/>
              <a:gd name="connsiteX34" fmla="*/ 1318207 w 1448836"/>
              <a:gd name="connsiteY34" fmla="*/ 923731 h 1492983"/>
              <a:gd name="connsiteX35" fmla="*/ 1183969 w 1448836"/>
              <a:gd name="connsiteY35" fmla="*/ 704532 h 1492983"/>
              <a:gd name="connsiteX36" fmla="*/ 1020332 w 1448836"/>
              <a:gd name="connsiteY36" fmla="*/ 493819 h 1492983"/>
              <a:gd name="connsiteX37" fmla="*/ 983291 w 1448836"/>
              <a:gd name="connsiteY37" fmla="*/ 354845 h 1492983"/>
              <a:gd name="connsiteX38" fmla="*/ 964066 w 1448836"/>
              <a:gd name="connsiteY38" fmla="*/ 195943 h 1492983"/>
              <a:gd name="connsiteX39" fmla="*/ 972975 w 1448836"/>
              <a:gd name="connsiteY39" fmla="*/ 130629 h 1492983"/>
              <a:gd name="connsiteX40" fmla="*/ 954314 w 1448836"/>
              <a:gd name="connsiteY40" fmla="*/ 102637 h 1492983"/>
              <a:gd name="connsiteX41" fmla="*/ 954314 w 1448836"/>
              <a:gd name="connsiteY41" fmla="*/ 0 h 1492983"/>
              <a:gd name="connsiteX0" fmla="*/ 301171 w 1448836"/>
              <a:gd name="connsiteY0" fmla="*/ 195943 h 1492983"/>
              <a:gd name="connsiteX1" fmla="*/ 310501 w 1448836"/>
              <a:gd name="connsiteY1" fmla="*/ 242596 h 1492983"/>
              <a:gd name="connsiteX2" fmla="*/ 319832 w 1448836"/>
              <a:gd name="connsiteY2" fmla="*/ 298580 h 1492983"/>
              <a:gd name="connsiteX3" fmla="*/ 329163 w 1448836"/>
              <a:gd name="connsiteY3" fmla="*/ 335902 h 1492983"/>
              <a:gd name="connsiteX4" fmla="*/ 263848 w 1448836"/>
              <a:gd name="connsiteY4" fmla="*/ 587829 h 1492983"/>
              <a:gd name="connsiteX5" fmla="*/ 245187 w 1448836"/>
              <a:gd name="connsiteY5" fmla="*/ 615820 h 1492983"/>
              <a:gd name="connsiteX6" fmla="*/ 235856 w 1448836"/>
              <a:gd name="connsiteY6" fmla="*/ 699796 h 1492983"/>
              <a:gd name="connsiteX7" fmla="*/ 207865 w 1448836"/>
              <a:gd name="connsiteY7" fmla="*/ 737118 h 1492983"/>
              <a:gd name="connsiteX8" fmla="*/ 86567 w 1448836"/>
              <a:gd name="connsiteY8" fmla="*/ 942392 h 1492983"/>
              <a:gd name="connsiteX9" fmla="*/ 67905 w 1448836"/>
              <a:gd name="connsiteY9" fmla="*/ 970384 h 1492983"/>
              <a:gd name="connsiteX10" fmla="*/ 58575 w 1448836"/>
              <a:gd name="connsiteY10" fmla="*/ 1017037 h 1492983"/>
              <a:gd name="connsiteX11" fmla="*/ 39914 w 1448836"/>
              <a:gd name="connsiteY11" fmla="*/ 1073020 h 1492983"/>
              <a:gd name="connsiteX12" fmla="*/ 30583 w 1448836"/>
              <a:gd name="connsiteY12" fmla="*/ 1119674 h 1492983"/>
              <a:gd name="connsiteX13" fmla="*/ 11922 w 1448836"/>
              <a:gd name="connsiteY13" fmla="*/ 1175657 h 1492983"/>
              <a:gd name="connsiteX14" fmla="*/ 11922 w 1448836"/>
              <a:gd name="connsiteY14" fmla="*/ 1352939 h 1492983"/>
              <a:gd name="connsiteX15" fmla="*/ 67905 w 1448836"/>
              <a:gd name="connsiteY15" fmla="*/ 1408923 h 1492983"/>
              <a:gd name="connsiteX16" fmla="*/ 114559 w 1448836"/>
              <a:gd name="connsiteY16" fmla="*/ 1436914 h 1492983"/>
              <a:gd name="connsiteX17" fmla="*/ 133220 w 1448836"/>
              <a:gd name="connsiteY17" fmla="*/ 1455576 h 1492983"/>
              <a:gd name="connsiteX18" fmla="*/ 208708 w 1448836"/>
              <a:gd name="connsiteY18" fmla="*/ 1478972 h 1492983"/>
              <a:gd name="connsiteX19" fmla="*/ 301171 w 1448836"/>
              <a:gd name="connsiteY19" fmla="*/ 1492898 h 1492983"/>
              <a:gd name="connsiteX20" fmla="*/ 375816 w 1448836"/>
              <a:gd name="connsiteY20" fmla="*/ 1483567 h 1492983"/>
              <a:gd name="connsiteX21" fmla="*/ 422469 w 1448836"/>
              <a:gd name="connsiteY21" fmla="*/ 1464906 h 1492983"/>
              <a:gd name="connsiteX22" fmla="*/ 450461 w 1448836"/>
              <a:gd name="connsiteY22" fmla="*/ 1455576 h 1492983"/>
              <a:gd name="connsiteX23" fmla="*/ 469122 w 1448836"/>
              <a:gd name="connsiteY23" fmla="*/ 1436914 h 1492983"/>
              <a:gd name="connsiteX24" fmla="*/ 506444 w 1448836"/>
              <a:gd name="connsiteY24" fmla="*/ 1408923 h 1492983"/>
              <a:gd name="connsiteX25" fmla="*/ 753635 w 1448836"/>
              <a:gd name="connsiteY25" fmla="*/ 1366443 h 1492983"/>
              <a:gd name="connsiteX26" fmla="*/ 992903 w 1448836"/>
              <a:gd name="connsiteY26" fmla="*/ 1390261 h 1492983"/>
              <a:gd name="connsiteX27" fmla="*/ 1158603 w 1448836"/>
              <a:gd name="connsiteY27" fmla="*/ 1431898 h 1492983"/>
              <a:gd name="connsiteX28" fmla="*/ 1333117 w 1448836"/>
              <a:gd name="connsiteY28" fmla="*/ 1436070 h 1492983"/>
              <a:gd name="connsiteX29" fmla="*/ 1420844 w 1448836"/>
              <a:gd name="connsiteY29" fmla="*/ 1324947 h 1492983"/>
              <a:gd name="connsiteX30" fmla="*/ 1448836 w 1448836"/>
              <a:gd name="connsiteY30" fmla="*/ 1259633 h 1492983"/>
              <a:gd name="connsiteX31" fmla="*/ 1439505 w 1448836"/>
              <a:gd name="connsiteY31" fmla="*/ 1147665 h 1492983"/>
              <a:gd name="connsiteX32" fmla="*/ 1402183 w 1448836"/>
              <a:gd name="connsiteY32" fmla="*/ 1054359 h 1492983"/>
              <a:gd name="connsiteX33" fmla="*/ 1355530 w 1448836"/>
              <a:gd name="connsiteY33" fmla="*/ 998376 h 1492983"/>
              <a:gd name="connsiteX34" fmla="*/ 1318207 w 1448836"/>
              <a:gd name="connsiteY34" fmla="*/ 923731 h 1492983"/>
              <a:gd name="connsiteX35" fmla="*/ 1183969 w 1448836"/>
              <a:gd name="connsiteY35" fmla="*/ 704532 h 1492983"/>
              <a:gd name="connsiteX36" fmla="*/ 1020332 w 1448836"/>
              <a:gd name="connsiteY36" fmla="*/ 493819 h 1492983"/>
              <a:gd name="connsiteX37" fmla="*/ 983291 w 1448836"/>
              <a:gd name="connsiteY37" fmla="*/ 354845 h 1492983"/>
              <a:gd name="connsiteX38" fmla="*/ 964066 w 1448836"/>
              <a:gd name="connsiteY38" fmla="*/ 195943 h 1492983"/>
              <a:gd name="connsiteX39" fmla="*/ 954314 w 1448836"/>
              <a:gd name="connsiteY39" fmla="*/ 102637 h 1492983"/>
              <a:gd name="connsiteX40" fmla="*/ 954314 w 1448836"/>
              <a:gd name="connsiteY40" fmla="*/ 0 h 1492983"/>
              <a:gd name="connsiteX0" fmla="*/ 310501 w 1448836"/>
              <a:gd name="connsiteY0" fmla="*/ 242596 h 1492983"/>
              <a:gd name="connsiteX1" fmla="*/ 319832 w 1448836"/>
              <a:gd name="connsiteY1" fmla="*/ 298580 h 1492983"/>
              <a:gd name="connsiteX2" fmla="*/ 329163 w 1448836"/>
              <a:gd name="connsiteY2" fmla="*/ 335902 h 1492983"/>
              <a:gd name="connsiteX3" fmla="*/ 263848 w 1448836"/>
              <a:gd name="connsiteY3" fmla="*/ 587829 h 1492983"/>
              <a:gd name="connsiteX4" fmla="*/ 245187 w 1448836"/>
              <a:gd name="connsiteY4" fmla="*/ 615820 h 1492983"/>
              <a:gd name="connsiteX5" fmla="*/ 235856 w 1448836"/>
              <a:gd name="connsiteY5" fmla="*/ 699796 h 1492983"/>
              <a:gd name="connsiteX6" fmla="*/ 207865 w 1448836"/>
              <a:gd name="connsiteY6" fmla="*/ 737118 h 1492983"/>
              <a:gd name="connsiteX7" fmla="*/ 86567 w 1448836"/>
              <a:gd name="connsiteY7" fmla="*/ 942392 h 1492983"/>
              <a:gd name="connsiteX8" fmla="*/ 67905 w 1448836"/>
              <a:gd name="connsiteY8" fmla="*/ 970384 h 1492983"/>
              <a:gd name="connsiteX9" fmla="*/ 58575 w 1448836"/>
              <a:gd name="connsiteY9" fmla="*/ 1017037 h 1492983"/>
              <a:gd name="connsiteX10" fmla="*/ 39914 w 1448836"/>
              <a:gd name="connsiteY10" fmla="*/ 1073020 h 1492983"/>
              <a:gd name="connsiteX11" fmla="*/ 30583 w 1448836"/>
              <a:gd name="connsiteY11" fmla="*/ 1119674 h 1492983"/>
              <a:gd name="connsiteX12" fmla="*/ 11922 w 1448836"/>
              <a:gd name="connsiteY12" fmla="*/ 1175657 h 1492983"/>
              <a:gd name="connsiteX13" fmla="*/ 11922 w 1448836"/>
              <a:gd name="connsiteY13" fmla="*/ 1352939 h 1492983"/>
              <a:gd name="connsiteX14" fmla="*/ 67905 w 1448836"/>
              <a:gd name="connsiteY14" fmla="*/ 1408923 h 1492983"/>
              <a:gd name="connsiteX15" fmla="*/ 114559 w 1448836"/>
              <a:gd name="connsiteY15" fmla="*/ 1436914 h 1492983"/>
              <a:gd name="connsiteX16" fmla="*/ 133220 w 1448836"/>
              <a:gd name="connsiteY16" fmla="*/ 1455576 h 1492983"/>
              <a:gd name="connsiteX17" fmla="*/ 208708 w 1448836"/>
              <a:gd name="connsiteY17" fmla="*/ 1478972 h 1492983"/>
              <a:gd name="connsiteX18" fmla="*/ 301171 w 1448836"/>
              <a:gd name="connsiteY18" fmla="*/ 1492898 h 1492983"/>
              <a:gd name="connsiteX19" fmla="*/ 375816 w 1448836"/>
              <a:gd name="connsiteY19" fmla="*/ 1483567 h 1492983"/>
              <a:gd name="connsiteX20" fmla="*/ 422469 w 1448836"/>
              <a:gd name="connsiteY20" fmla="*/ 1464906 h 1492983"/>
              <a:gd name="connsiteX21" fmla="*/ 450461 w 1448836"/>
              <a:gd name="connsiteY21" fmla="*/ 1455576 h 1492983"/>
              <a:gd name="connsiteX22" fmla="*/ 469122 w 1448836"/>
              <a:gd name="connsiteY22" fmla="*/ 1436914 h 1492983"/>
              <a:gd name="connsiteX23" fmla="*/ 506444 w 1448836"/>
              <a:gd name="connsiteY23" fmla="*/ 1408923 h 1492983"/>
              <a:gd name="connsiteX24" fmla="*/ 753635 w 1448836"/>
              <a:gd name="connsiteY24" fmla="*/ 1366443 h 1492983"/>
              <a:gd name="connsiteX25" fmla="*/ 992903 w 1448836"/>
              <a:gd name="connsiteY25" fmla="*/ 1390261 h 1492983"/>
              <a:gd name="connsiteX26" fmla="*/ 1158603 w 1448836"/>
              <a:gd name="connsiteY26" fmla="*/ 1431898 h 1492983"/>
              <a:gd name="connsiteX27" fmla="*/ 1333117 w 1448836"/>
              <a:gd name="connsiteY27" fmla="*/ 1436070 h 1492983"/>
              <a:gd name="connsiteX28" fmla="*/ 1420844 w 1448836"/>
              <a:gd name="connsiteY28" fmla="*/ 1324947 h 1492983"/>
              <a:gd name="connsiteX29" fmla="*/ 1448836 w 1448836"/>
              <a:gd name="connsiteY29" fmla="*/ 1259633 h 1492983"/>
              <a:gd name="connsiteX30" fmla="*/ 1439505 w 1448836"/>
              <a:gd name="connsiteY30" fmla="*/ 1147665 h 1492983"/>
              <a:gd name="connsiteX31" fmla="*/ 1402183 w 1448836"/>
              <a:gd name="connsiteY31" fmla="*/ 1054359 h 1492983"/>
              <a:gd name="connsiteX32" fmla="*/ 1355530 w 1448836"/>
              <a:gd name="connsiteY32" fmla="*/ 998376 h 1492983"/>
              <a:gd name="connsiteX33" fmla="*/ 1318207 w 1448836"/>
              <a:gd name="connsiteY33" fmla="*/ 923731 h 1492983"/>
              <a:gd name="connsiteX34" fmla="*/ 1183969 w 1448836"/>
              <a:gd name="connsiteY34" fmla="*/ 704532 h 1492983"/>
              <a:gd name="connsiteX35" fmla="*/ 1020332 w 1448836"/>
              <a:gd name="connsiteY35" fmla="*/ 493819 h 1492983"/>
              <a:gd name="connsiteX36" fmla="*/ 983291 w 1448836"/>
              <a:gd name="connsiteY36" fmla="*/ 354845 h 1492983"/>
              <a:gd name="connsiteX37" fmla="*/ 964066 w 1448836"/>
              <a:gd name="connsiteY37" fmla="*/ 195943 h 1492983"/>
              <a:gd name="connsiteX38" fmla="*/ 954314 w 1448836"/>
              <a:gd name="connsiteY38" fmla="*/ 102637 h 1492983"/>
              <a:gd name="connsiteX39" fmla="*/ 954314 w 1448836"/>
              <a:gd name="connsiteY39" fmla="*/ 0 h 1492983"/>
              <a:gd name="connsiteX0" fmla="*/ 319832 w 1448836"/>
              <a:gd name="connsiteY0" fmla="*/ 298580 h 1492983"/>
              <a:gd name="connsiteX1" fmla="*/ 329163 w 1448836"/>
              <a:gd name="connsiteY1" fmla="*/ 335902 h 1492983"/>
              <a:gd name="connsiteX2" fmla="*/ 263848 w 1448836"/>
              <a:gd name="connsiteY2" fmla="*/ 587829 h 1492983"/>
              <a:gd name="connsiteX3" fmla="*/ 245187 w 1448836"/>
              <a:gd name="connsiteY3" fmla="*/ 615820 h 1492983"/>
              <a:gd name="connsiteX4" fmla="*/ 235856 w 1448836"/>
              <a:gd name="connsiteY4" fmla="*/ 699796 h 1492983"/>
              <a:gd name="connsiteX5" fmla="*/ 207865 w 1448836"/>
              <a:gd name="connsiteY5" fmla="*/ 737118 h 1492983"/>
              <a:gd name="connsiteX6" fmla="*/ 86567 w 1448836"/>
              <a:gd name="connsiteY6" fmla="*/ 942392 h 1492983"/>
              <a:gd name="connsiteX7" fmla="*/ 67905 w 1448836"/>
              <a:gd name="connsiteY7" fmla="*/ 970384 h 1492983"/>
              <a:gd name="connsiteX8" fmla="*/ 58575 w 1448836"/>
              <a:gd name="connsiteY8" fmla="*/ 1017037 h 1492983"/>
              <a:gd name="connsiteX9" fmla="*/ 39914 w 1448836"/>
              <a:gd name="connsiteY9" fmla="*/ 1073020 h 1492983"/>
              <a:gd name="connsiteX10" fmla="*/ 30583 w 1448836"/>
              <a:gd name="connsiteY10" fmla="*/ 1119674 h 1492983"/>
              <a:gd name="connsiteX11" fmla="*/ 11922 w 1448836"/>
              <a:gd name="connsiteY11" fmla="*/ 1175657 h 1492983"/>
              <a:gd name="connsiteX12" fmla="*/ 11922 w 1448836"/>
              <a:gd name="connsiteY12" fmla="*/ 1352939 h 1492983"/>
              <a:gd name="connsiteX13" fmla="*/ 67905 w 1448836"/>
              <a:gd name="connsiteY13" fmla="*/ 1408923 h 1492983"/>
              <a:gd name="connsiteX14" fmla="*/ 114559 w 1448836"/>
              <a:gd name="connsiteY14" fmla="*/ 1436914 h 1492983"/>
              <a:gd name="connsiteX15" fmla="*/ 133220 w 1448836"/>
              <a:gd name="connsiteY15" fmla="*/ 1455576 h 1492983"/>
              <a:gd name="connsiteX16" fmla="*/ 208708 w 1448836"/>
              <a:gd name="connsiteY16" fmla="*/ 1478972 h 1492983"/>
              <a:gd name="connsiteX17" fmla="*/ 301171 w 1448836"/>
              <a:gd name="connsiteY17" fmla="*/ 1492898 h 1492983"/>
              <a:gd name="connsiteX18" fmla="*/ 375816 w 1448836"/>
              <a:gd name="connsiteY18" fmla="*/ 1483567 h 1492983"/>
              <a:gd name="connsiteX19" fmla="*/ 422469 w 1448836"/>
              <a:gd name="connsiteY19" fmla="*/ 1464906 h 1492983"/>
              <a:gd name="connsiteX20" fmla="*/ 450461 w 1448836"/>
              <a:gd name="connsiteY20" fmla="*/ 1455576 h 1492983"/>
              <a:gd name="connsiteX21" fmla="*/ 469122 w 1448836"/>
              <a:gd name="connsiteY21" fmla="*/ 1436914 h 1492983"/>
              <a:gd name="connsiteX22" fmla="*/ 506444 w 1448836"/>
              <a:gd name="connsiteY22" fmla="*/ 1408923 h 1492983"/>
              <a:gd name="connsiteX23" fmla="*/ 753635 w 1448836"/>
              <a:gd name="connsiteY23" fmla="*/ 1366443 h 1492983"/>
              <a:gd name="connsiteX24" fmla="*/ 992903 w 1448836"/>
              <a:gd name="connsiteY24" fmla="*/ 1390261 h 1492983"/>
              <a:gd name="connsiteX25" fmla="*/ 1158603 w 1448836"/>
              <a:gd name="connsiteY25" fmla="*/ 1431898 h 1492983"/>
              <a:gd name="connsiteX26" fmla="*/ 1333117 w 1448836"/>
              <a:gd name="connsiteY26" fmla="*/ 1436070 h 1492983"/>
              <a:gd name="connsiteX27" fmla="*/ 1420844 w 1448836"/>
              <a:gd name="connsiteY27" fmla="*/ 1324947 h 1492983"/>
              <a:gd name="connsiteX28" fmla="*/ 1448836 w 1448836"/>
              <a:gd name="connsiteY28" fmla="*/ 1259633 h 1492983"/>
              <a:gd name="connsiteX29" fmla="*/ 1439505 w 1448836"/>
              <a:gd name="connsiteY29" fmla="*/ 1147665 h 1492983"/>
              <a:gd name="connsiteX30" fmla="*/ 1402183 w 1448836"/>
              <a:gd name="connsiteY30" fmla="*/ 1054359 h 1492983"/>
              <a:gd name="connsiteX31" fmla="*/ 1355530 w 1448836"/>
              <a:gd name="connsiteY31" fmla="*/ 998376 h 1492983"/>
              <a:gd name="connsiteX32" fmla="*/ 1318207 w 1448836"/>
              <a:gd name="connsiteY32" fmla="*/ 923731 h 1492983"/>
              <a:gd name="connsiteX33" fmla="*/ 1183969 w 1448836"/>
              <a:gd name="connsiteY33" fmla="*/ 704532 h 1492983"/>
              <a:gd name="connsiteX34" fmla="*/ 1020332 w 1448836"/>
              <a:gd name="connsiteY34" fmla="*/ 493819 h 1492983"/>
              <a:gd name="connsiteX35" fmla="*/ 983291 w 1448836"/>
              <a:gd name="connsiteY35" fmla="*/ 354845 h 1492983"/>
              <a:gd name="connsiteX36" fmla="*/ 964066 w 1448836"/>
              <a:gd name="connsiteY36" fmla="*/ 195943 h 1492983"/>
              <a:gd name="connsiteX37" fmla="*/ 954314 w 1448836"/>
              <a:gd name="connsiteY37" fmla="*/ 102637 h 1492983"/>
              <a:gd name="connsiteX38" fmla="*/ 954314 w 1448836"/>
              <a:gd name="connsiteY38" fmla="*/ 0 h 1492983"/>
              <a:gd name="connsiteX0" fmla="*/ 319832 w 1448836"/>
              <a:gd name="connsiteY0" fmla="*/ 298580 h 1492983"/>
              <a:gd name="connsiteX1" fmla="*/ 315378 w 1448836"/>
              <a:gd name="connsiteY1" fmla="*/ 386447 h 1492983"/>
              <a:gd name="connsiteX2" fmla="*/ 263848 w 1448836"/>
              <a:gd name="connsiteY2" fmla="*/ 587829 h 1492983"/>
              <a:gd name="connsiteX3" fmla="*/ 245187 w 1448836"/>
              <a:gd name="connsiteY3" fmla="*/ 615820 h 1492983"/>
              <a:gd name="connsiteX4" fmla="*/ 235856 w 1448836"/>
              <a:gd name="connsiteY4" fmla="*/ 699796 h 1492983"/>
              <a:gd name="connsiteX5" fmla="*/ 207865 w 1448836"/>
              <a:gd name="connsiteY5" fmla="*/ 737118 h 1492983"/>
              <a:gd name="connsiteX6" fmla="*/ 86567 w 1448836"/>
              <a:gd name="connsiteY6" fmla="*/ 942392 h 1492983"/>
              <a:gd name="connsiteX7" fmla="*/ 67905 w 1448836"/>
              <a:gd name="connsiteY7" fmla="*/ 970384 h 1492983"/>
              <a:gd name="connsiteX8" fmla="*/ 58575 w 1448836"/>
              <a:gd name="connsiteY8" fmla="*/ 1017037 h 1492983"/>
              <a:gd name="connsiteX9" fmla="*/ 39914 w 1448836"/>
              <a:gd name="connsiteY9" fmla="*/ 1073020 h 1492983"/>
              <a:gd name="connsiteX10" fmla="*/ 30583 w 1448836"/>
              <a:gd name="connsiteY10" fmla="*/ 1119674 h 1492983"/>
              <a:gd name="connsiteX11" fmla="*/ 11922 w 1448836"/>
              <a:gd name="connsiteY11" fmla="*/ 1175657 h 1492983"/>
              <a:gd name="connsiteX12" fmla="*/ 11922 w 1448836"/>
              <a:gd name="connsiteY12" fmla="*/ 1352939 h 1492983"/>
              <a:gd name="connsiteX13" fmla="*/ 67905 w 1448836"/>
              <a:gd name="connsiteY13" fmla="*/ 1408923 h 1492983"/>
              <a:gd name="connsiteX14" fmla="*/ 114559 w 1448836"/>
              <a:gd name="connsiteY14" fmla="*/ 1436914 h 1492983"/>
              <a:gd name="connsiteX15" fmla="*/ 133220 w 1448836"/>
              <a:gd name="connsiteY15" fmla="*/ 1455576 h 1492983"/>
              <a:gd name="connsiteX16" fmla="*/ 208708 w 1448836"/>
              <a:gd name="connsiteY16" fmla="*/ 1478972 h 1492983"/>
              <a:gd name="connsiteX17" fmla="*/ 301171 w 1448836"/>
              <a:gd name="connsiteY17" fmla="*/ 1492898 h 1492983"/>
              <a:gd name="connsiteX18" fmla="*/ 375816 w 1448836"/>
              <a:gd name="connsiteY18" fmla="*/ 1483567 h 1492983"/>
              <a:gd name="connsiteX19" fmla="*/ 422469 w 1448836"/>
              <a:gd name="connsiteY19" fmla="*/ 1464906 h 1492983"/>
              <a:gd name="connsiteX20" fmla="*/ 450461 w 1448836"/>
              <a:gd name="connsiteY20" fmla="*/ 1455576 h 1492983"/>
              <a:gd name="connsiteX21" fmla="*/ 469122 w 1448836"/>
              <a:gd name="connsiteY21" fmla="*/ 1436914 h 1492983"/>
              <a:gd name="connsiteX22" fmla="*/ 506444 w 1448836"/>
              <a:gd name="connsiteY22" fmla="*/ 1408923 h 1492983"/>
              <a:gd name="connsiteX23" fmla="*/ 753635 w 1448836"/>
              <a:gd name="connsiteY23" fmla="*/ 1366443 h 1492983"/>
              <a:gd name="connsiteX24" fmla="*/ 992903 w 1448836"/>
              <a:gd name="connsiteY24" fmla="*/ 1390261 h 1492983"/>
              <a:gd name="connsiteX25" fmla="*/ 1158603 w 1448836"/>
              <a:gd name="connsiteY25" fmla="*/ 1431898 h 1492983"/>
              <a:gd name="connsiteX26" fmla="*/ 1333117 w 1448836"/>
              <a:gd name="connsiteY26" fmla="*/ 1436070 h 1492983"/>
              <a:gd name="connsiteX27" fmla="*/ 1420844 w 1448836"/>
              <a:gd name="connsiteY27" fmla="*/ 1324947 h 1492983"/>
              <a:gd name="connsiteX28" fmla="*/ 1448836 w 1448836"/>
              <a:gd name="connsiteY28" fmla="*/ 1259633 h 1492983"/>
              <a:gd name="connsiteX29" fmla="*/ 1439505 w 1448836"/>
              <a:gd name="connsiteY29" fmla="*/ 1147665 h 1492983"/>
              <a:gd name="connsiteX30" fmla="*/ 1402183 w 1448836"/>
              <a:gd name="connsiteY30" fmla="*/ 1054359 h 1492983"/>
              <a:gd name="connsiteX31" fmla="*/ 1355530 w 1448836"/>
              <a:gd name="connsiteY31" fmla="*/ 998376 h 1492983"/>
              <a:gd name="connsiteX32" fmla="*/ 1318207 w 1448836"/>
              <a:gd name="connsiteY32" fmla="*/ 923731 h 1492983"/>
              <a:gd name="connsiteX33" fmla="*/ 1183969 w 1448836"/>
              <a:gd name="connsiteY33" fmla="*/ 704532 h 1492983"/>
              <a:gd name="connsiteX34" fmla="*/ 1020332 w 1448836"/>
              <a:gd name="connsiteY34" fmla="*/ 493819 h 1492983"/>
              <a:gd name="connsiteX35" fmla="*/ 983291 w 1448836"/>
              <a:gd name="connsiteY35" fmla="*/ 354845 h 1492983"/>
              <a:gd name="connsiteX36" fmla="*/ 964066 w 1448836"/>
              <a:gd name="connsiteY36" fmla="*/ 195943 h 1492983"/>
              <a:gd name="connsiteX37" fmla="*/ 954314 w 1448836"/>
              <a:gd name="connsiteY37" fmla="*/ 102637 h 1492983"/>
              <a:gd name="connsiteX38" fmla="*/ 954314 w 1448836"/>
              <a:gd name="connsiteY38" fmla="*/ 0 h 1492983"/>
              <a:gd name="connsiteX0" fmla="*/ 322036 w 1451040"/>
              <a:gd name="connsiteY0" fmla="*/ 298580 h 1492983"/>
              <a:gd name="connsiteX1" fmla="*/ 317582 w 1451040"/>
              <a:gd name="connsiteY1" fmla="*/ 386447 h 1492983"/>
              <a:gd name="connsiteX2" fmla="*/ 266052 w 1451040"/>
              <a:gd name="connsiteY2" fmla="*/ 587829 h 1492983"/>
              <a:gd name="connsiteX3" fmla="*/ 247391 w 1451040"/>
              <a:gd name="connsiteY3" fmla="*/ 615820 h 1492983"/>
              <a:gd name="connsiteX4" fmla="*/ 238060 w 1451040"/>
              <a:gd name="connsiteY4" fmla="*/ 699796 h 1492983"/>
              <a:gd name="connsiteX5" fmla="*/ 210069 w 1451040"/>
              <a:gd name="connsiteY5" fmla="*/ 737118 h 1492983"/>
              <a:gd name="connsiteX6" fmla="*/ 88771 w 1451040"/>
              <a:gd name="connsiteY6" fmla="*/ 942392 h 1492983"/>
              <a:gd name="connsiteX7" fmla="*/ 70109 w 1451040"/>
              <a:gd name="connsiteY7" fmla="*/ 970384 h 1492983"/>
              <a:gd name="connsiteX8" fmla="*/ 60779 w 1451040"/>
              <a:gd name="connsiteY8" fmla="*/ 1017037 h 1492983"/>
              <a:gd name="connsiteX9" fmla="*/ 42118 w 1451040"/>
              <a:gd name="connsiteY9" fmla="*/ 1073020 h 1492983"/>
              <a:gd name="connsiteX10" fmla="*/ 32787 w 1451040"/>
              <a:gd name="connsiteY10" fmla="*/ 1119674 h 1492983"/>
              <a:gd name="connsiteX11" fmla="*/ 14126 w 1451040"/>
              <a:gd name="connsiteY11" fmla="*/ 1175657 h 1492983"/>
              <a:gd name="connsiteX12" fmla="*/ 9531 w 1451040"/>
              <a:gd name="connsiteY12" fmla="*/ 1316179 h 1492983"/>
              <a:gd name="connsiteX13" fmla="*/ 70109 w 1451040"/>
              <a:gd name="connsiteY13" fmla="*/ 1408923 h 1492983"/>
              <a:gd name="connsiteX14" fmla="*/ 116763 w 1451040"/>
              <a:gd name="connsiteY14" fmla="*/ 1436914 h 1492983"/>
              <a:gd name="connsiteX15" fmla="*/ 135424 w 1451040"/>
              <a:gd name="connsiteY15" fmla="*/ 1455576 h 1492983"/>
              <a:gd name="connsiteX16" fmla="*/ 210912 w 1451040"/>
              <a:gd name="connsiteY16" fmla="*/ 1478972 h 1492983"/>
              <a:gd name="connsiteX17" fmla="*/ 303375 w 1451040"/>
              <a:gd name="connsiteY17" fmla="*/ 1492898 h 1492983"/>
              <a:gd name="connsiteX18" fmla="*/ 378020 w 1451040"/>
              <a:gd name="connsiteY18" fmla="*/ 1483567 h 1492983"/>
              <a:gd name="connsiteX19" fmla="*/ 424673 w 1451040"/>
              <a:gd name="connsiteY19" fmla="*/ 1464906 h 1492983"/>
              <a:gd name="connsiteX20" fmla="*/ 452665 w 1451040"/>
              <a:gd name="connsiteY20" fmla="*/ 1455576 h 1492983"/>
              <a:gd name="connsiteX21" fmla="*/ 471326 w 1451040"/>
              <a:gd name="connsiteY21" fmla="*/ 1436914 h 1492983"/>
              <a:gd name="connsiteX22" fmla="*/ 508648 w 1451040"/>
              <a:gd name="connsiteY22" fmla="*/ 1408923 h 1492983"/>
              <a:gd name="connsiteX23" fmla="*/ 755839 w 1451040"/>
              <a:gd name="connsiteY23" fmla="*/ 1366443 h 1492983"/>
              <a:gd name="connsiteX24" fmla="*/ 995107 w 1451040"/>
              <a:gd name="connsiteY24" fmla="*/ 1390261 h 1492983"/>
              <a:gd name="connsiteX25" fmla="*/ 1160807 w 1451040"/>
              <a:gd name="connsiteY25" fmla="*/ 1431898 h 1492983"/>
              <a:gd name="connsiteX26" fmla="*/ 1335321 w 1451040"/>
              <a:gd name="connsiteY26" fmla="*/ 1436070 h 1492983"/>
              <a:gd name="connsiteX27" fmla="*/ 1423048 w 1451040"/>
              <a:gd name="connsiteY27" fmla="*/ 1324947 h 1492983"/>
              <a:gd name="connsiteX28" fmla="*/ 1451040 w 1451040"/>
              <a:gd name="connsiteY28" fmla="*/ 1259633 h 1492983"/>
              <a:gd name="connsiteX29" fmla="*/ 1441709 w 1451040"/>
              <a:gd name="connsiteY29" fmla="*/ 1147665 h 1492983"/>
              <a:gd name="connsiteX30" fmla="*/ 1404387 w 1451040"/>
              <a:gd name="connsiteY30" fmla="*/ 1054359 h 1492983"/>
              <a:gd name="connsiteX31" fmla="*/ 1357734 w 1451040"/>
              <a:gd name="connsiteY31" fmla="*/ 998376 h 1492983"/>
              <a:gd name="connsiteX32" fmla="*/ 1320411 w 1451040"/>
              <a:gd name="connsiteY32" fmla="*/ 923731 h 1492983"/>
              <a:gd name="connsiteX33" fmla="*/ 1186173 w 1451040"/>
              <a:gd name="connsiteY33" fmla="*/ 704532 h 1492983"/>
              <a:gd name="connsiteX34" fmla="*/ 1022536 w 1451040"/>
              <a:gd name="connsiteY34" fmla="*/ 493819 h 1492983"/>
              <a:gd name="connsiteX35" fmla="*/ 985495 w 1451040"/>
              <a:gd name="connsiteY35" fmla="*/ 354845 h 1492983"/>
              <a:gd name="connsiteX36" fmla="*/ 966270 w 1451040"/>
              <a:gd name="connsiteY36" fmla="*/ 195943 h 1492983"/>
              <a:gd name="connsiteX37" fmla="*/ 956518 w 1451040"/>
              <a:gd name="connsiteY37" fmla="*/ 102637 h 1492983"/>
              <a:gd name="connsiteX38" fmla="*/ 956518 w 1451040"/>
              <a:gd name="connsiteY38" fmla="*/ 0 h 1492983"/>
              <a:gd name="connsiteX0" fmla="*/ 322036 w 1451040"/>
              <a:gd name="connsiteY0" fmla="*/ 298580 h 1492983"/>
              <a:gd name="connsiteX1" fmla="*/ 317582 w 1451040"/>
              <a:gd name="connsiteY1" fmla="*/ 386447 h 1492983"/>
              <a:gd name="connsiteX2" fmla="*/ 266052 w 1451040"/>
              <a:gd name="connsiteY2" fmla="*/ 587829 h 1492983"/>
              <a:gd name="connsiteX3" fmla="*/ 247391 w 1451040"/>
              <a:gd name="connsiteY3" fmla="*/ 615820 h 1492983"/>
              <a:gd name="connsiteX4" fmla="*/ 238060 w 1451040"/>
              <a:gd name="connsiteY4" fmla="*/ 699796 h 1492983"/>
              <a:gd name="connsiteX5" fmla="*/ 210069 w 1451040"/>
              <a:gd name="connsiteY5" fmla="*/ 737118 h 1492983"/>
              <a:gd name="connsiteX6" fmla="*/ 88771 w 1451040"/>
              <a:gd name="connsiteY6" fmla="*/ 942392 h 1492983"/>
              <a:gd name="connsiteX7" fmla="*/ 70109 w 1451040"/>
              <a:gd name="connsiteY7" fmla="*/ 970384 h 1492983"/>
              <a:gd name="connsiteX8" fmla="*/ 60779 w 1451040"/>
              <a:gd name="connsiteY8" fmla="*/ 1017037 h 1492983"/>
              <a:gd name="connsiteX9" fmla="*/ 42118 w 1451040"/>
              <a:gd name="connsiteY9" fmla="*/ 1073020 h 1492983"/>
              <a:gd name="connsiteX10" fmla="*/ 32787 w 1451040"/>
              <a:gd name="connsiteY10" fmla="*/ 1119674 h 1492983"/>
              <a:gd name="connsiteX11" fmla="*/ 14126 w 1451040"/>
              <a:gd name="connsiteY11" fmla="*/ 1175657 h 1492983"/>
              <a:gd name="connsiteX12" fmla="*/ 9531 w 1451040"/>
              <a:gd name="connsiteY12" fmla="*/ 1316179 h 1492983"/>
              <a:gd name="connsiteX13" fmla="*/ 70109 w 1451040"/>
              <a:gd name="connsiteY13" fmla="*/ 1408923 h 1492983"/>
              <a:gd name="connsiteX14" fmla="*/ 116763 w 1451040"/>
              <a:gd name="connsiteY14" fmla="*/ 1436914 h 1492983"/>
              <a:gd name="connsiteX15" fmla="*/ 135424 w 1451040"/>
              <a:gd name="connsiteY15" fmla="*/ 1455576 h 1492983"/>
              <a:gd name="connsiteX16" fmla="*/ 210912 w 1451040"/>
              <a:gd name="connsiteY16" fmla="*/ 1478972 h 1492983"/>
              <a:gd name="connsiteX17" fmla="*/ 303375 w 1451040"/>
              <a:gd name="connsiteY17" fmla="*/ 1492898 h 1492983"/>
              <a:gd name="connsiteX18" fmla="*/ 378020 w 1451040"/>
              <a:gd name="connsiteY18" fmla="*/ 1483567 h 1492983"/>
              <a:gd name="connsiteX19" fmla="*/ 424673 w 1451040"/>
              <a:gd name="connsiteY19" fmla="*/ 1464906 h 1492983"/>
              <a:gd name="connsiteX20" fmla="*/ 452665 w 1451040"/>
              <a:gd name="connsiteY20" fmla="*/ 1455576 h 1492983"/>
              <a:gd name="connsiteX21" fmla="*/ 471326 w 1451040"/>
              <a:gd name="connsiteY21" fmla="*/ 1436914 h 1492983"/>
              <a:gd name="connsiteX22" fmla="*/ 508648 w 1451040"/>
              <a:gd name="connsiteY22" fmla="*/ 1408923 h 1492983"/>
              <a:gd name="connsiteX23" fmla="*/ 755839 w 1451040"/>
              <a:gd name="connsiteY23" fmla="*/ 1366443 h 1492983"/>
              <a:gd name="connsiteX24" fmla="*/ 995107 w 1451040"/>
              <a:gd name="connsiteY24" fmla="*/ 1390261 h 1492983"/>
              <a:gd name="connsiteX25" fmla="*/ 1160807 w 1451040"/>
              <a:gd name="connsiteY25" fmla="*/ 1431898 h 1492983"/>
              <a:gd name="connsiteX26" fmla="*/ 1335321 w 1451040"/>
              <a:gd name="connsiteY26" fmla="*/ 1436070 h 1492983"/>
              <a:gd name="connsiteX27" fmla="*/ 1423048 w 1451040"/>
              <a:gd name="connsiteY27" fmla="*/ 1324947 h 1492983"/>
              <a:gd name="connsiteX28" fmla="*/ 1451040 w 1451040"/>
              <a:gd name="connsiteY28" fmla="*/ 1259633 h 1492983"/>
              <a:gd name="connsiteX29" fmla="*/ 1441709 w 1451040"/>
              <a:gd name="connsiteY29" fmla="*/ 1147665 h 1492983"/>
              <a:gd name="connsiteX30" fmla="*/ 1404387 w 1451040"/>
              <a:gd name="connsiteY30" fmla="*/ 1054359 h 1492983"/>
              <a:gd name="connsiteX31" fmla="*/ 1320411 w 1451040"/>
              <a:gd name="connsiteY31" fmla="*/ 923731 h 1492983"/>
              <a:gd name="connsiteX32" fmla="*/ 1186173 w 1451040"/>
              <a:gd name="connsiteY32" fmla="*/ 704532 h 1492983"/>
              <a:gd name="connsiteX33" fmla="*/ 1022536 w 1451040"/>
              <a:gd name="connsiteY33" fmla="*/ 493819 h 1492983"/>
              <a:gd name="connsiteX34" fmla="*/ 985495 w 1451040"/>
              <a:gd name="connsiteY34" fmla="*/ 354845 h 1492983"/>
              <a:gd name="connsiteX35" fmla="*/ 966270 w 1451040"/>
              <a:gd name="connsiteY35" fmla="*/ 195943 h 1492983"/>
              <a:gd name="connsiteX36" fmla="*/ 956518 w 1451040"/>
              <a:gd name="connsiteY36" fmla="*/ 102637 h 1492983"/>
              <a:gd name="connsiteX37" fmla="*/ 956518 w 1451040"/>
              <a:gd name="connsiteY37" fmla="*/ 0 h 1492983"/>
              <a:gd name="connsiteX0" fmla="*/ 322036 w 1451040"/>
              <a:gd name="connsiteY0" fmla="*/ 298580 h 1492983"/>
              <a:gd name="connsiteX1" fmla="*/ 317582 w 1451040"/>
              <a:gd name="connsiteY1" fmla="*/ 386447 h 1492983"/>
              <a:gd name="connsiteX2" fmla="*/ 266052 w 1451040"/>
              <a:gd name="connsiteY2" fmla="*/ 587829 h 1492983"/>
              <a:gd name="connsiteX3" fmla="*/ 238060 w 1451040"/>
              <a:gd name="connsiteY3" fmla="*/ 699796 h 1492983"/>
              <a:gd name="connsiteX4" fmla="*/ 210069 w 1451040"/>
              <a:gd name="connsiteY4" fmla="*/ 737118 h 1492983"/>
              <a:gd name="connsiteX5" fmla="*/ 88771 w 1451040"/>
              <a:gd name="connsiteY5" fmla="*/ 942392 h 1492983"/>
              <a:gd name="connsiteX6" fmla="*/ 70109 w 1451040"/>
              <a:gd name="connsiteY6" fmla="*/ 970384 h 1492983"/>
              <a:gd name="connsiteX7" fmla="*/ 60779 w 1451040"/>
              <a:gd name="connsiteY7" fmla="*/ 1017037 h 1492983"/>
              <a:gd name="connsiteX8" fmla="*/ 42118 w 1451040"/>
              <a:gd name="connsiteY8" fmla="*/ 1073020 h 1492983"/>
              <a:gd name="connsiteX9" fmla="*/ 32787 w 1451040"/>
              <a:gd name="connsiteY9" fmla="*/ 1119674 h 1492983"/>
              <a:gd name="connsiteX10" fmla="*/ 14126 w 1451040"/>
              <a:gd name="connsiteY10" fmla="*/ 1175657 h 1492983"/>
              <a:gd name="connsiteX11" fmla="*/ 9531 w 1451040"/>
              <a:gd name="connsiteY11" fmla="*/ 1316179 h 1492983"/>
              <a:gd name="connsiteX12" fmla="*/ 70109 w 1451040"/>
              <a:gd name="connsiteY12" fmla="*/ 1408923 h 1492983"/>
              <a:gd name="connsiteX13" fmla="*/ 116763 w 1451040"/>
              <a:gd name="connsiteY13" fmla="*/ 1436914 h 1492983"/>
              <a:gd name="connsiteX14" fmla="*/ 135424 w 1451040"/>
              <a:gd name="connsiteY14" fmla="*/ 1455576 h 1492983"/>
              <a:gd name="connsiteX15" fmla="*/ 210912 w 1451040"/>
              <a:gd name="connsiteY15" fmla="*/ 1478972 h 1492983"/>
              <a:gd name="connsiteX16" fmla="*/ 303375 w 1451040"/>
              <a:gd name="connsiteY16" fmla="*/ 1492898 h 1492983"/>
              <a:gd name="connsiteX17" fmla="*/ 378020 w 1451040"/>
              <a:gd name="connsiteY17" fmla="*/ 1483567 h 1492983"/>
              <a:gd name="connsiteX18" fmla="*/ 424673 w 1451040"/>
              <a:gd name="connsiteY18" fmla="*/ 1464906 h 1492983"/>
              <a:gd name="connsiteX19" fmla="*/ 452665 w 1451040"/>
              <a:gd name="connsiteY19" fmla="*/ 1455576 h 1492983"/>
              <a:gd name="connsiteX20" fmla="*/ 471326 w 1451040"/>
              <a:gd name="connsiteY20" fmla="*/ 1436914 h 1492983"/>
              <a:gd name="connsiteX21" fmla="*/ 508648 w 1451040"/>
              <a:gd name="connsiteY21" fmla="*/ 1408923 h 1492983"/>
              <a:gd name="connsiteX22" fmla="*/ 755839 w 1451040"/>
              <a:gd name="connsiteY22" fmla="*/ 1366443 h 1492983"/>
              <a:gd name="connsiteX23" fmla="*/ 995107 w 1451040"/>
              <a:gd name="connsiteY23" fmla="*/ 1390261 h 1492983"/>
              <a:gd name="connsiteX24" fmla="*/ 1160807 w 1451040"/>
              <a:gd name="connsiteY24" fmla="*/ 1431898 h 1492983"/>
              <a:gd name="connsiteX25" fmla="*/ 1335321 w 1451040"/>
              <a:gd name="connsiteY25" fmla="*/ 1436070 h 1492983"/>
              <a:gd name="connsiteX26" fmla="*/ 1423048 w 1451040"/>
              <a:gd name="connsiteY26" fmla="*/ 1324947 h 1492983"/>
              <a:gd name="connsiteX27" fmla="*/ 1451040 w 1451040"/>
              <a:gd name="connsiteY27" fmla="*/ 1259633 h 1492983"/>
              <a:gd name="connsiteX28" fmla="*/ 1441709 w 1451040"/>
              <a:gd name="connsiteY28" fmla="*/ 1147665 h 1492983"/>
              <a:gd name="connsiteX29" fmla="*/ 1404387 w 1451040"/>
              <a:gd name="connsiteY29" fmla="*/ 1054359 h 1492983"/>
              <a:gd name="connsiteX30" fmla="*/ 1320411 w 1451040"/>
              <a:gd name="connsiteY30" fmla="*/ 923731 h 1492983"/>
              <a:gd name="connsiteX31" fmla="*/ 1186173 w 1451040"/>
              <a:gd name="connsiteY31" fmla="*/ 704532 h 1492983"/>
              <a:gd name="connsiteX32" fmla="*/ 1022536 w 1451040"/>
              <a:gd name="connsiteY32" fmla="*/ 493819 h 1492983"/>
              <a:gd name="connsiteX33" fmla="*/ 985495 w 1451040"/>
              <a:gd name="connsiteY33" fmla="*/ 354845 h 1492983"/>
              <a:gd name="connsiteX34" fmla="*/ 966270 w 1451040"/>
              <a:gd name="connsiteY34" fmla="*/ 195943 h 1492983"/>
              <a:gd name="connsiteX35" fmla="*/ 956518 w 1451040"/>
              <a:gd name="connsiteY35" fmla="*/ 102637 h 1492983"/>
              <a:gd name="connsiteX36" fmla="*/ 956518 w 1451040"/>
              <a:gd name="connsiteY36" fmla="*/ 0 h 1492983"/>
              <a:gd name="connsiteX0" fmla="*/ 322036 w 1451040"/>
              <a:gd name="connsiteY0" fmla="*/ 298580 h 1492983"/>
              <a:gd name="connsiteX1" fmla="*/ 317582 w 1451040"/>
              <a:gd name="connsiteY1" fmla="*/ 386447 h 1492983"/>
              <a:gd name="connsiteX2" fmla="*/ 266052 w 1451040"/>
              <a:gd name="connsiteY2" fmla="*/ 587829 h 1492983"/>
              <a:gd name="connsiteX3" fmla="*/ 210069 w 1451040"/>
              <a:gd name="connsiteY3" fmla="*/ 737118 h 1492983"/>
              <a:gd name="connsiteX4" fmla="*/ 88771 w 1451040"/>
              <a:gd name="connsiteY4" fmla="*/ 942392 h 1492983"/>
              <a:gd name="connsiteX5" fmla="*/ 70109 w 1451040"/>
              <a:gd name="connsiteY5" fmla="*/ 970384 h 1492983"/>
              <a:gd name="connsiteX6" fmla="*/ 60779 w 1451040"/>
              <a:gd name="connsiteY6" fmla="*/ 1017037 h 1492983"/>
              <a:gd name="connsiteX7" fmla="*/ 42118 w 1451040"/>
              <a:gd name="connsiteY7" fmla="*/ 1073020 h 1492983"/>
              <a:gd name="connsiteX8" fmla="*/ 32787 w 1451040"/>
              <a:gd name="connsiteY8" fmla="*/ 1119674 h 1492983"/>
              <a:gd name="connsiteX9" fmla="*/ 14126 w 1451040"/>
              <a:gd name="connsiteY9" fmla="*/ 1175657 h 1492983"/>
              <a:gd name="connsiteX10" fmla="*/ 9531 w 1451040"/>
              <a:gd name="connsiteY10" fmla="*/ 1316179 h 1492983"/>
              <a:gd name="connsiteX11" fmla="*/ 70109 w 1451040"/>
              <a:gd name="connsiteY11" fmla="*/ 1408923 h 1492983"/>
              <a:gd name="connsiteX12" fmla="*/ 116763 w 1451040"/>
              <a:gd name="connsiteY12" fmla="*/ 1436914 h 1492983"/>
              <a:gd name="connsiteX13" fmla="*/ 135424 w 1451040"/>
              <a:gd name="connsiteY13" fmla="*/ 1455576 h 1492983"/>
              <a:gd name="connsiteX14" fmla="*/ 210912 w 1451040"/>
              <a:gd name="connsiteY14" fmla="*/ 1478972 h 1492983"/>
              <a:gd name="connsiteX15" fmla="*/ 303375 w 1451040"/>
              <a:gd name="connsiteY15" fmla="*/ 1492898 h 1492983"/>
              <a:gd name="connsiteX16" fmla="*/ 378020 w 1451040"/>
              <a:gd name="connsiteY16" fmla="*/ 1483567 h 1492983"/>
              <a:gd name="connsiteX17" fmla="*/ 424673 w 1451040"/>
              <a:gd name="connsiteY17" fmla="*/ 1464906 h 1492983"/>
              <a:gd name="connsiteX18" fmla="*/ 452665 w 1451040"/>
              <a:gd name="connsiteY18" fmla="*/ 1455576 h 1492983"/>
              <a:gd name="connsiteX19" fmla="*/ 471326 w 1451040"/>
              <a:gd name="connsiteY19" fmla="*/ 1436914 h 1492983"/>
              <a:gd name="connsiteX20" fmla="*/ 508648 w 1451040"/>
              <a:gd name="connsiteY20" fmla="*/ 1408923 h 1492983"/>
              <a:gd name="connsiteX21" fmla="*/ 755839 w 1451040"/>
              <a:gd name="connsiteY21" fmla="*/ 1366443 h 1492983"/>
              <a:gd name="connsiteX22" fmla="*/ 995107 w 1451040"/>
              <a:gd name="connsiteY22" fmla="*/ 1390261 h 1492983"/>
              <a:gd name="connsiteX23" fmla="*/ 1160807 w 1451040"/>
              <a:gd name="connsiteY23" fmla="*/ 1431898 h 1492983"/>
              <a:gd name="connsiteX24" fmla="*/ 1335321 w 1451040"/>
              <a:gd name="connsiteY24" fmla="*/ 1436070 h 1492983"/>
              <a:gd name="connsiteX25" fmla="*/ 1423048 w 1451040"/>
              <a:gd name="connsiteY25" fmla="*/ 1324947 h 1492983"/>
              <a:gd name="connsiteX26" fmla="*/ 1451040 w 1451040"/>
              <a:gd name="connsiteY26" fmla="*/ 1259633 h 1492983"/>
              <a:gd name="connsiteX27" fmla="*/ 1441709 w 1451040"/>
              <a:gd name="connsiteY27" fmla="*/ 1147665 h 1492983"/>
              <a:gd name="connsiteX28" fmla="*/ 1404387 w 1451040"/>
              <a:gd name="connsiteY28" fmla="*/ 1054359 h 1492983"/>
              <a:gd name="connsiteX29" fmla="*/ 1320411 w 1451040"/>
              <a:gd name="connsiteY29" fmla="*/ 923731 h 1492983"/>
              <a:gd name="connsiteX30" fmla="*/ 1186173 w 1451040"/>
              <a:gd name="connsiteY30" fmla="*/ 704532 h 1492983"/>
              <a:gd name="connsiteX31" fmla="*/ 1022536 w 1451040"/>
              <a:gd name="connsiteY31" fmla="*/ 493819 h 1492983"/>
              <a:gd name="connsiteX32" fmla="*/ 985495 w 1451040"/>
              <a:gd name="connsiteY32" fmla="*/ 354845 h 1492983"/>
              <a:gd name="connsiteX33" fmla="*/ 966270 w 1451040"/>
              <a:gd name="connsiteY33" fmla="*/ 195943 h 1492983"/>
              <a:gd name="connsiteX34" fmla="*/ 956518 w 1451040"/>
              <a:gd name="connsiteY34" fmla="*/ 102637 h 1492983"/>
              <a:gd name="connsiteX35" fmla="*/ 956518 w 1451040"/>
              <a:gd name="connsiteY35" fmla="*/ 0 h 1492983"/>
              <a:gd name="connsiteX0" fmla="*/ 322036 w 1451040"/>
              <a:gd name="connsiteY0" fmla="*/ 298580 h 1492983"/>
              <a:gd name="connsiteX1" fmla="*/ 317582 w 1451040"/>
              <a:gd name="connsiteY1" fmla="*/ 386447 h 1492983"/>
              <a:gd name="connsiteX2" fmla="*/ 266052 w 1451040"/>
              <a:gd name="connsiteY2" fmla="*/ 587829 h 1492983"/>
              <a:gd name="connsiteX3" fmla="*/ 210069 w 1451040"/>
              <a:gd name="connsiteY3" fmla="*/ 737118 h 1492983"/>
              <a:gd name="connsiteX4" fmla="*/ 88771 w 1451040"/>
              <a:gd name="connsiteY4" fmla="*/ 942392 h 1492983"/>
              <a:gd name="connsiteX5" fmla="*/ 70109 w 1451040"/>
              <a:gd name="connsiteY5" fmla="*/ 970384 h 1492983"/>
              <a:gd name="connsiteX6" fmla="*/ 60779 w 1451040"/>
              <a:gd name="connsiteY6" fmla="*/ 1017037 h 1492983"/>
              <a:gd name="connsiteX7" fmla="*/ 42118 w 1451040"/>
              <a:gd name="connsiteY7" fmla="*/ 1073020 h 1492983"/>
              <a:gd name="connsiteX8" fmla="*/ 32787 w 1451040"/>
              <a:gd name="connsiteY8" fmla="*/ 1119674 h 1492983"/>
              <a:gd name="connsiteX9" fmla="*/ 14126 w 1451040"/>
              <a:gd name="connsiteY9" fmla="*/ 1175657 h 1492983"/>
              <a:gd name="connsiteX10" fmla="*/ 9531 w 1451040"/>
              <a:gd name="connsiteY10" fmla="*/ 1316179 h 1492983"/>
              <a:gd name="connsiteX11" fmla="*/ 70109 w 1451040"/>
              <a:gd name="connsiteY11" fmla="*/ 1408923 h 1492983"/>
              <a:gd name="connsiteX12" fmla="*/ 116763 w 1451040"/>
              <a:gd name="connsiteY12" fmla="*/ 1436914 h 1492983"/>
              <a:gd name="connsiteX13" fmla="*/ 135424 w 1451040"/>
              <a:gd name="connsiteY13" fmla="*/ 1455576 h 1492983"/>
              <a:gd name="connsiteX14" fmla="*/ 210912 w 1451040"/>
              <a:gd name="connsiteY14" fmla="*/ 1478972 h 1492983"/>
              <a:gd name="connsiteX15" fmla="*/ 303375 w 1451040"/>
              <a:gd name="connsiteY15" fmla="*/ 1492898 h 1492983"/>
              <a:gd name="connsiteX16" fmla="*/ 378020 w 1451040"/>
              <a:gd name="connsiteY16" fmla="*/ 1483567 h 1492983"/>
              <a:gd name="connsiteX17" fmla="*/ 424673 w 1451040"/>
              <a:gd name="connsiteY17" fmla="*/ 1464906 h 1492983"/>
              <a:gd name="connsiteX18" fmla="*/ 452665 w 1451040"/>
              <a:gd name="connsiteY18" fmla="*/ 1455576 h 1492983"/>
              <a:gd name="connsiteX19" fmla="*/ 471326 w 1451040"/>
              <a:gd name="connsiteY19" fmla="*/ 1436914 h 1492983"/>
              <a:gd name="connsiteX20" fmla="*/ 508648 w 1451040"/>
              <a:gd name="connsiteY20" fmla="*/ 1408923 h 1492983"/>
              <a:gd name="connsiteX21" fmla="*/ 755839 w 1451040"/>
              <a:gd name="connsiteY21" fmla="*/ 1366443 h 1492983"/>
              <a:gd name="connsiteX22" fmla="*/ 995107 w 1451040"/>
              <a:gd name="connsiteY22" fmla="*/ 1390261 h 1492983"/>
              <a:gd name="connsiteX23" fmla="*/ 1160807 w 1451040"/>
              <a:gd name="connsiteY23" fmla="*/ 1431898 h 1492983"/>
              <a:gd name="connsiteX24" fmla="*/ 1335321 w 1451040"/>
              <a:gd name="connsiteY24" fmla="*/ 1436070 h 1492983"/>
              <a:gd name="connsiteX25" fmla="*/ 1423048 w 1451040"/>
              <a:gd name="connsiteY25" fmla="*/ 1324947 h 1492983"/>
              <a:gd name="connsiteX26" fmla="*/ 1451040 w 1451040"/>
              <a:gd name="connsiteY26" fmla="*/ 1259633 h 1492983"/>
              <a:gd name="connsiteX27" fmla="*/ 1441709 w 1451040"/>
              <a:gd name="connsiteY27" fmla="*/ 1147665 h 1492983"/>
              <a:gd name="connsiteX28" fmla="*/ 1404387 w 1451040"/>
              <a:gd name="connsiteY28" fmla="*/ 1054359 h 1492983"/>
              <a:gd name="connsiteX29" fmla="*/ 1320411 w 1451040"/>
              <a:gd name="connsiteY29" fmla="*/ 923731 h 1492983"/>
              <a:gd name="connsiteX30" fmla="*/ 1186173 w 1451040"/>
              <a:gd name="connsiteY30" fmla="*/ 704532 h 1492983"/>
              <a:gd name="connsiteX31" fmla="*/ 1063890 w 1451040"/>
              <a:gd name="connsiteY31" fmla="*/ 558149 h 1492983"/>
              <a:gd name="connsiteX32" fmla="*/ 985495 w 1451040"/>
              <a:gd name="connsiteY32" fmla="*/ 354845 h 1492983"/>
              <a:gd name="connsiteX33" fmla="*/ 966270 w 1451040"/>
              <a:gd name="connsiteY33" fmla="*/ 195943 h 1492983"/>
              <a:gd name="connsiteX34" fmla="*/ 956518 w 1451040"/>
              <a:gd name="connsiteY34" fmla="*/ 102637 h 1492983"/>
              <a:gd name="connsiteX35" fmla="*/ 956518 w 1451040"/>
              <a:gd name="connsiteY35" fmla="*/ 0 h 1492983"/>
              <a:gd name="connsiteX0" fmla="*/ 322036 w 1451040"/>
              <a:gd name="connsiteY0" fmla="*/ 298580 h 1492983"/>
              <a:gd name="connsiteX1" fmla="*/ 317582 w 1451040"/>
              <a:gd name="connsiteY1" fmla="*/ 386447 h 1492983"/>
              <a:gd name="connsiteX2" fmla="*/ 266052 w 1451040"/>
              <a:gd name="connsiteY2" fmla="*/ 587829 h 1492983"/>
              <a:gd name="connsiteX3" fmla="*/ 210069 w 1451040"/>
              <a:gd name="connsiteY3" fmla="*/ 737118 h 1492983"/>
              <a:gd name="connsiteX4" fmla="*/ 88771 w 1451040"/>
              <a:gd name="connsiteY4" fmla="*/ 942392 h 1492983"/>
              <a:gd name="connsiteX5" fmla="*/ 70109 w 1451040"/>
              <a:gd name="connsiteY5" fmla="*/ 970384 h 1492983"/>
              <a:gd name="connsiteX6" fmla="*/ 60779 w 1451040"/>
              <a:gd name="connsiteY6" fmla="*/ 1017037 h 1492983"/>
              <a:gd name="connsiteX7" fmla="*/ 42118 w 1451040"/>
              <a:gd name="connsiteY7" fmla="*/ 1073020 h 1492983"/>
              <a:gd name="connsiteX8" fmla="*/ 32787 w 1451040"/>
              <a:gd name="connsiteY8" fmla="*/ 1119674 h 1492983"/>
              <a:gd name="connsiteX9" fmla="*/ 14126 w 1451040"/>
              <a:gd name="connsiteY9" fmla="*/ 1175657 h 1492983"/>
              <a:gd name="connsiteX10" fmla="*/ 9531 w 1451040"/>
              <a:gd name="connsiteY10" fmla="*/ 1316179 h 1492983"/>
              <a:gd name="connsiteX11" fmla="*/ 70109 w 1451040"/>
              <a:gd name="connsiteY11" fmla="*/ 1408923 h 1492983"/>
              <a:gd name="connsiteX12" fmla="*/ 116763 w 1451040"/>
              <a:gd name="connsiteY12" fmla="*/ 1436914 h 1492983"/>
              <a:gd name="connsiteX13" fmla="*/ 135424 w 1451040"/>
              <a:gd name="connsiteY13" fmla="*/ 1455576 h 1492983"/>
              <a:gd name="connsiteX14" fmla="*/ 210912 w 1451040"/>
              <a:gd name="connsiteY14" fmla="*/ 1478972 h 1492983"/>
              <a:gd name="connsiteX15" fmla="*/ 303375 w 1451040"/>
              <a:gd name="connsiteY15" fmla="*/ 1492898 h 1492983"/>
              <a:gd name="connsiteX16" fmla="*/ 378020 w 1451040"/>
              <a:gd name="connsiteY16" fmla="*/ 1483567 h 1492983"/>
              <a:gd name="connsiteX17" fmla="*/ 424673 w 1451040"/>
              <a:gd name="connsiteY17" fmla="*/ 1464906 h 1492983"/>
              <a:gd name="connsiteX18" fmla="*/ 452665 w 1451040"/>
              <a:gd name="connsiteY18" fmla="*/ 1455576 h 1492983"/>
              <a:gd name="connsiteX19" fmla="*/ 471326 w 1451040"/>
              <a:gd name="connsiteY19" fmla="*/ 1436914 h 1492983"/>
              <a:gd name="connsiteX20" fmla="*/ 508648 w 1451040"/>
              <a:gd name="connsiteY20" fmla="*/ 1408923 h 1492983"/>
              <a:gd name="connsiteX21" fmla="*/ 755839 w 1451040"/>
              <a:gd name="connsiteY21" fmla="*/ 1366443 h 1492983"/>
              <a:gd name="connsiteX22" fmla="*/ 995107 w 1451040"/>
              <a:gd name="connsiteY22" fmla="*/ 1390261 h 1492983"/>
              <a:gd name="connsiteX23" fmla="*/ 1160807 w 1451040"/>
              <a:gd name="connsiteY23" fmla="*/ 1431898 h 1492983"/>
              <a:gd name="connsiteX24" fmla="*/ 1335321 w 1451040"/>
              <a:gd name="connsiteY24" fmla="*/ 1436070 h 1492983"/>
              <a:gd name="connsiteX25" fmla="*/ 1423048 w 1451040"/>
              <a:gd name="connsiteY25" fmla="*/ 1324947 h 1492983"/>
              <a:gd name="connsiteX26" fmla="*/ 1451040 w 1451040"/>
              <a:gd name="connsiteY26" fmla="*/ 1259633 h 1492983"/>
              <a:gd name="connsiteX27" fmla="*/ 1441709 w 1451040"/>
              <a:gd name="connsiteY27" fmla="*/ 1147665 h 1492983"/>
              <a:gd name="connsiteX28" fmla="*/ 1404387 w 1451040"/>
              <a:gd name="connsiteY28" fmla="*/ 1054359 h 1492983"/>
              <a:gd name="connsiteX29" fmla="*/ 1320411 w 1451040"/>
              <a:gd name="connsiteY29" fmla="*/ 923731 h 1492983"/>
              <a:gd name="connsiteX30" fmla="*/ 1063890 w 1451040"/>
              <a:gd name="connsiteY30" fmla="*/ 558149 h 1492983"/>
              <a:gd name="connsiteX31" fmla="*/ 985495 w 1451040"/>
              <a:gd name="connsiteY31" fmla="*/ 354845 h 1492983"/>
              <a:gd name="connsiteX32" fmla="*/ 966270 w 1451040"/>
              <a:gd name="connsiteY32" fmla="*/ 195943 h 1492983"/>
              <a:gd name="connsiteX33" fmla="*/ 956518 w 1451040"/>
              <a:gd name="connsiteY33" fmla="*/ 102637 h 1492983"/>
              <a:gd name="connsiteX34" fmla="*/ 956518 w 1451040"/>
              <a:gd name="connsiteY34" fmla="*/ 0 h 1492983"/>
              <a:gd name="connsiteX0" fmla="*/ 322036 w 1451040"/>
              <a:gd name="connsiteY0" fmla="*/ 298580 h 1492983"/>
              <a:gd name="connsiteX1" fmla="*/ 317582 w 1451040"/>
              <a:gd name="connsiteY1" fmla="*/ 386447 h 1492983"/>
              <a:gd name="connsiteX2" fmla="*/ 266052 w 1451040"/>
              <a:gd name="connsiteY2" fmla="*/ 587829 h 1492983"/>
              <a:gd name="connsiteX3" fmla="*/ 210069 w 1451040"/>
              <a:gd name="connsiteY3" fmla="*/ 737118 h 1492983"/>
              <a:gd name="connsiteX4" fmla="*/ 88771 w 1451040"/>
              <a:gd name="connsiteY4" fmla="*/ 942392 h 1492983"/>
              <a:gd name="connsiteX5" fmla="*/ 60779 w 1451040"/>
              <a:gd name="connsiteY5" fmla="*/ 1017037 h 1492983"/>
              <a:gd name="connsiteX6" fmla="*/ 42118 w 1451040"/>
              <a:gd name="connsiteY6" fmla="*/ 1073020 h 1492983"/>
              <a:gd name="connsiteX7" fmla="*/ 32787 w 1451040"/>
              <a:gd name="connsiteY7" fmla="*/ 1119674 h 1492983"/>
              <a:gd name="connsiteX8" fmla="*/ 14126 w 1451040"/>
              <a:gd name="connsiteY8" fmla="*/ 1175657 h 1492983"/>
              <a:gd name="connsiteX9" fmla="*/ 9531 w 1451040"/>
              <a:gd name="connsiteY9" fmla="*/ 1316179 h 1492983"/>
              <a:gd name="connsiteX10" fmla="*/ 70109 w 1451040"/>
              <a:gd name="connsiteY10" fmla="*/ 1408923 h 1492983"/>
              <a:gd name="connsiteX11" fmla="*/ 116763 w 1451040"/>
              <a:gd name="connsiteY11" fmla="*/ 1436914 h 1492983"/>
              <a:gd name="connsiteX12" fmla="*/ 135424 w 1451040"/>
              <a:gd name="connsiteY12" fmla="*/ 1455576 h 1492983"/>
              <a:gd name="connsiteX13" fmla="*/ 210912 w 1451040"/>
              <a:gd name="connsiteY13" fmla="*/ 1478972 h 1492983"/>
              <a:gd name="connsiteX14" fmla="*/ 303375 w 1451040"/>
              <a:gd name="connsiteY14" fmla="*/ 1492898 h 1492983"/>
              <a:gd name="connsiteX15" fmla="*/ 378020 w 1451040"/>
              <a:gd name="connsiteY15" fmla="*/ 1483567 h 1492983"/>
              <a:gd name="connsiteX16" fmla="*/ 424673 w 1451040"/>
              <a:gd name="connsiteY16" fmla="*/ 1464906 h 1492983"/>
              <a:gd name="connsiteX17" fmla="*/ 452665 w 1451040"/>
              <a:gd name="connsiteY17" fmla="*/ 1455576 h 1492983"/>
              <a:gd name="connsiteX18" fmla="*/ 471326 w 1451040"/>
              <a:gd name="connsiteY18" fmla="*/ 1436914 h 1492983"/>
              <a:gd name="connsiteX19" fmla="*/ 508648 w 1451040"/>
              <a:gd name="connsiteY19" fmla="*/ 1408923 h 1492983"/>
              <a:gd name="connsiteX20" fmla="*/ 755839 w 1451040"/>
              <a:gd name="connsiteY20" fmla="*/ 1366443 h 1492983"/>
              <a:gd name="connsiteX21" fmla="*/ 995107 w 1451040"/>
              <a:gd name="connsiteY21" fmla="*/ 1390261 h 1492983"/>
              <a:gd name="connsiteX22" fmla="*/ 1160807 w 1451040"/>
              <a:gd name="connsiteY22" fmla="*/ 1431898 h 1492983"/>
              <a:gd name="connsiteX23" fmla="*/ 1335321 w 1451040"/>
              <a:gd name="connsiteY23" fmla="*/ 1436070 h 1492983"/>
              <a:gd name="connsiteX24" fmla="*/ 1423048 w 1451040"/>
              <a:gd name="connsiteY24" fmla="*/ 1324947 h 1492983"/>
              <a:gd name="connsiteX25" fmla="*/ 1451040 w 1451040"/>
              <a:gd name="connsiteY25" fmla="*/ 1259633 h 1492983"/>
              <a:gd name="connsiteX26" fmla="*/ 1441709 w 1451040"/>
              <a:gd name="connsiteY26" fmla="*/ 1147665 h 1492983"/>
              <a:gd name="connsiteX27" fmla="*/ 1404387 w 1451040"/>
              <a:gd name="connsiteY27" fmla="*/ 1054359 h 1492983"/>
              <a:gd name="connsiteX28" fmla="*/ 1320411 w 1451040"/>
              <a:gd name="connsiteY28" fmla="*/ 923731 h 1492983"/>
              <a:gd name="connsiteX29" fmla="*/ 1063890 w 1451040"/>
              <a:gd name="connsiteY29" fmla="*/ 558149 h 1492983"/>
              <a:gd name="connsiteX30" fmla="*/ 985495 w 1451040"/>
              <a:gd name="connsiteY30" fmla="*/ 354845 h 1492983"/>
              <a:gd name="connsiteX31" fmla="*/ 966270 w 1451040"/>
              <a:gd name="connsiteY31" fmla="*/ 195943 h 1492983"/>
              <a:gd name="connsiteX32" fmla="*/ 956518 w 1451040"/>
              <a:gd name="connsiteY32" fmla="*/ 102637 h 1492983"/>
              <a:gd name="connsiteX33" fmla="*/ 956518 w 1451040"/>
              <a:gd name="connsiteY33" fmla="*/ 0 h 1492983"/>
              <a:gd name="connsiteX0" fmla="*/ 322036 w 1451040"/>
              <a:gd name="connsiteY0" fmla="*/ 298580 h 1492983"/>
              <a:gd name="connsiteX1" fmla="*/ 317582 w 1451040"/>
              <a:gd name="connsiteY1" fmla="*/ 386447 h 1492983"/>
              <a:gd name="connsiteX2" fmla="*/ 266052 w 1451040"/>
              <a:gd name="connsiteY2" fmla="*/ 587829 h 1492983"/>
              <a:gd name="connsiteX3" fmla="*/ 210069 w 1451040"/>
              <a:gd name="connsiteY3" fmla="*/ 737118 h 1492983"/>
              <a:gd name="connsiteX4" fmla="*/ 88771 w 1451040"/>
              <a:gd name="connsiteY4" fmla="*/ 942392 h 1492983"/>
              <a:gd name="connsiteX5" fmla="*/ 60779 w 1451040"/>
              <a:gd name="connsiteY5" fmla="*/ 1017037 h 1492983"/>
              <a:gd name="connsiteX6" fmla="*/ 42118 w 1451040"/>
              <a:gd name="connsiteY6" fmla="*/ 1073020 h 1492983"/>
              <a:gd name="connsiteX7" fmla="*/ 32787 w 1451040"/>
              <a:gd name="connsiteY7" fmla="*/ 1119674 h 1492983"/>
              <a:gd name="connsiteX8" fmla="*/ 14126 w 1451040"/>
              <a:gd name="connsiteY8" fmla="*/ 1175657 h 1492983"/>
              <a:gd name="connsiteX9" fmla="*/ 9531 w 1451040"/>
              <a:gd name="connsiteY9" fmla="*/ 1316179 h 1492983"/>
              <a:gd name="connsiteX10" fmla="*/ 70109 w 1451040"/>
              <a:gd name="connsiteY10" fmla="*/ 1408923 h 1492983"/>
              <a:gd name="connsiteX11" fmla="*/ 116763 w 1451040"/>
              <a:gd name="connsiteY11" fmla="*/ 1436914 h 1492983"/>
              <a:gd name="connsiteX12" fmla="*/ 135424 w 1451040"/>
              <a:gd name="connsiteY12" fmla="*/ 1455576 h 1492983"/>
              <a:gd name="connsiteX13" fmla="*/ 210912 w 1451040"/>
              <a:gd name="connsiteY13" fmla="*/ 1478972 h 1492983"/>
              <a:gd name="connsiteX14" fmla="*/ 303375 w 1451040"/>
              <a:gd name="connsiteY14" fmla="*/ 1492898 h 1492983"/>
              <a:gd name="connsiteX15" fmla="*/ 378020 w 1451040"/>
              <a:gd name="connsiteY15" fmla="*/ 1483567 h 1492983"/>
              <a:gd name="connsiteX16" fmla="*/ 424673 w 1451040"/>
              <a:gd name="connsiteY16" fmla="*/ 1464906 h 1492983"/>
              <a:gd name="connsiteX17" fmla="*/ 452665 w 1451040"/>
              <a:gd name="connsiteY17" fmla="*/ 1455576 h 1492983"/>
              <a:gd name="connsiteX18" fmla="*/ 508648 w 1451040"/>
              <a:gd name="connsiteY18" fmla="*/ 1408923 h 1492983"/>
              <a:gd name="connsiteX19" fmla="*/ 755839 w 1451040"/>
              <a:gd name="connsiteY19" fmla="*/ 1366443 h 1492983"/>
              <a:gd name="connsiteX20" fmla="*/ 995107 w 1451040"/>
              <a:gd name="connsiteY20" fmla="*/ 1390261 h 1492983"/>
              <a:gd name="connsiteX21" fmla="*/ 1160807 w 1451040"/>
              <a:gd name="connsiteY21" fmla="*/ 1431898 h 1492983"/>
              <a:gd name="connsiteX22" fmla="*/ 1335321 w 1451040"/>
              <a:gd name="connsiteY22" fmla="*/ 1436070 h 1492983"/>
              <a:gd name="connsiteX23" fmla="*/ 1423048 w 1451040"/>
              <a:gd name="connsiteY23" fmla="*/ 1324947 h 1492983"/>
              <a:gd name="connsiteX24" fmla="*/ 1451040 w 1451040"/>
              <a:gd name="connsiteY24" fmla="*/ 1259633 h 1492983"/>
              <a:gd name="connsiteX25" fmla="*/ 1441709 w 1451040"/>
              <a:gd name="connsiteY25" fmla="*/ 1147665 h 1492983"/>
              <a:gd name="connsiteX26" fmla="*/ 1404387 w 1451040"/>
              <a:gd name="connsiteY26" fmla="*/ 1054359 h 1492983"/>
              <a:gd name="connsiteX27" fmla="*/ 1320411 w 1451040"/>
              <a:gd name="connsiteY27" fmla="*/ 923731 h 1492983"/>
              <a:gd name="connsiteX28" fmla="*/ 1063890 w 1451040"/>
              <a:gd name="connsiteY28" fmla="*/ 558149 h 1492983"/>
              <a:gd name="connsiteX29" fmla="*/ 985495 w 1451040"/>
              <a:gd name="connsiteY29" fmla="*/ 354845 h 1492983"/>
              <a:gd name="connsiteX30" fmla="*/ 966270 w 1451040"/>
              <a:gd name="connsiteY30" fmla="*/ 195943 h 1492983"/>
              <a:gd name="connsiteX31" fmla="*/ 956518 w 1451040"/>
              <a:gd name="connsiteY31" fmla="*/ 102637 h 1492983"/>
              <a:gd name="connsiteX32" fmla="*/ 956518 w 1451040"/>
              <a:gd name="connsiteY32" fmla="*/ 0 h 1492983"/>
              <a:gd name="connsiteX0" fmla="*/ 322036 w 1451040"/>
              <a:gd name="connsiteY0" fmla="*/ 298580 h 1492983"/>
              <a:gd name="connsiteX1" fmla="*/ 317582 w 1451040"/>
              <a:gd name="connsiteY1" fmla="*/ 386447 h 1492983"/>
              <a:gd name="connsiteX2" fmla="*/ 266052 w 1451040"/>
              <a:gd name="connsiteY2" fmla="*/ 587829 h 1492983"/>
              <a:gd name="connsiteX3" fmla="*/ 210069 w 1451040"/>
              <a:gd name="connsiteY3" fmla="*/ 737118 h 1492983"/>
              <a:gd name="connsiteX4" fmla="*/ 88771 w 1451040"/>
              <a:gd name="connsiteY4" fmla="*/ 942392 h 1492983"/>
              <a:gd name="connsiteX5" fmla="*/ 60779 w 1451040"/>
              <a:gd name="connsiteY5" fmla="*/ 1017037 h 1492983"/>
              <a:gd name="connsiteX6" fmla="*/ 42118 w 1451040"/>
              <a:gd name="connsiteY6" fmla="*/ 1073020 h 1492983"/>
              <a:gd name="connsiteX7" fmla="*/ 32787 w 1451040"/>
              <a:gd name="connsiteY7" fmla="*/ 1119674 h 1492983"/>
              <a:gd name="connsiteX8" fmla="*/ 14126 w 1451040"/>
              <a:gd name="connsiteY8" fmla="*/ 1175657 h 1492983"/>
              <a:gd name="connsiteX9" fmla="*/ 9531 w 1451040"/>
              <a:gd name="connsiteY9" fmla="*/ 1316179 h 1492983"/>
              <a:gd name="connsiteX10" fmla="*/ 70109 w 1451040"/>
              <a:gd name="connsiteY10" fmla="*/ 1408923 h 1492983"/>
              <a:gd name="connsiteX11" fmla="*/ 116763 w 1451040"/>
              <a:gd name="connsiteY11" fmla="*/ 1436914 h 1492983"/>
              <a:gd name="connsiteX12" fmla="*/ 135424 w 1451040"/>
              <a:gd name="connsiteY12" fmla="*/ 1455576 h 1492983"/>
              <a:gd name="connsiteX13" fmla="*/ 210912 w 1451040"/>
              <a:gd name="connsiteY13" fmla="*/ 1478972 h 1492983"/>
              <a:gd name="connsiteX14" fmla="*/ 303375 w 1451040"/>
              <a:gd name="connsiteY14" fmla="*/ 1492898 h 1492983"/>
              <a:gd name="connsiteX15" fmla="*/ 378020 w 1451040"/>
              <a:gd name="connsiteY15" fmla="*/ 1483567 h 1492983"/>
              <a:gd name="connsiteX16" fmla="*/ 424673 w 1451040"/>
              <a:gd name="connsiteY16" fmla="*/ 1464906 h 1492983"/>
              <a:gd name="connsiteX17" fmla="*/ 508648 w 1451040"/>
              <a:gd name="connsiteY17" fmla="*/ 1408923 h 1492983"/>
              <a:gd name="connsiteX18" fmla="*/ 755839 w 1451040"/>
              <a:gd name="connsiteY18" fmla="*/ 1366443 h 1492983"/>
              <a:gd name="connsiteX19" fmla="*/ 995107 w 1451040"/>
              <a:gd name="connsiteY19" fmla="*/ 1390261 h 1492983"/>
              <a:gd name="connsiteX20" fmla="*/ 1160807 w 1451040"/>
              <a:gd name="connsiteY20" fmla="*/ 1431898 h 1492983"/>
              <a:gd name="connsiteX21" fmla="*/ 1335321 w 1451040"/>
              <a:gd name="connsiteY21" fmla="*/ 1436070 h 1492983"/>
              <a:gd name="connsiteX22" fmla="*/ 1423048 w 1451040"/>
              <a:gd name="connsiteY22" fmla="*/ 1324947 h 1492983"/>
              <a:gd name="connsiteX23" fmla="*/ 1451040 w 1451040"/>
              <a:gd name="connsiteY23" fmla="*/ 1259633 h 1492983"/>
              <a:gd name="connsiteX24" fmla="*/ 1441709 w 1451040"/>
              <a:gd name="connsiteY24" fmla="*/ 1147665 h 1492983"/>
              <a:gd name="connsiteX25" fmla="*/ 1404387 w 1451040"/>
              <a:gd name="connsiteY25" fmla="*/ 1054359 h 1492983"/>
              <a:gd name="connsiteX26" fmla="*/ 1320411 w 1451040"/>
              <a:gd name="connsiteY26" fmla="*/ 923731 h 1492983"/>
              <a:gd name="connsiteX27" fmla="*/ 1063890 w 1451040"/>
              <a:gd name="connsiteY27" fmla="*/ 558149 h 1492983"/>
              <a:gd name="connsiteX28" fmla="*/ 985495 w 1451040"/>
              <a:gd name="connsiteY28" fmla="*/ 354845 h 1492983"/>
              <a:gd name="connsiteX29" fmla="*/ 966270 w 1451040"/>
              <a:gd name="connsiteY29" fmla="*/ 195943 h 1492983"/>
              <a:gd name="connsiteX30" fmla="*/ 956518 w 1451040"/>
              <a:gd name="connsiteY30" fmla="*/ 102637 h 1492983"/>
              <a:gd name="connsiteX31" fmla="*/ 956518 w 1451040"/>
              <a:gd name="connsiteY31" fmla="*/ 0 h 1492983"/>
              <a:gd name="connsiteX0" fmla="*/ 322036 w 1451040"/>
              <a:gd name="connsiteY0" fmla="*/ 298580 h 1492983"/>
              <a:gd name="connsiteX1" fmla="*/ 317582 w 1451040"/>
              <a:gd name="connsiteY1" fmla="*/ 386447 h 1492983"/>
              <a:gd name="connsiteX2" fmla="*/ 266052 w 1451040"/>
              <a:gd name="connsiteY2" fmla="*/ 587829 h 1492983"/>
              <a:gd name="connsiteX3" fmla="*/ 210069 w 1451040"/>
              <a:gd name="connsiteY3" fmla="*/ 737118 h 1492983"/>
              <a:gd name="connsiteX4" fmla="*/ 88771 w 1451040"/>
              <a:gd name="connsiteY4" fmla="*/ 942392 h 1492983"/>
              <a:gd name="connsiteX5" fmla="*/ 60779 w 1451040"/>
              <a:gd name="connsiteY5" fmla="*/ 1017037 h 1492983"/>
              <a:gd name="connsiteX6" fmla="*/ 42118 w 1451040"/>
              <a:gd name="connsiteY6" fmla="*/ 1073020 h 1492983"/>
              <a:gd name="connsiteX7" fmla="*/ 32787 w 1451040"/>
              <a:gd name="connsiteY7" fmla="*/ 1119674 h 1492983"/>
              <a:gd name="connsiteX8" fmla="*/ 14126 w 1451040"/>
              <a:gd name="connsiteY8" fmla="*/ 1175657 h 1492983"/>
              <a:gd name="connsiteX9" fmla="*/ 9531 w 1451040"/>
              <a:gd name="connsiteY9" fmla="*/ 1316179 h 1492983"/>
              <a:gd name="connsiteX10" fmla="*/ 70109 w 1451040"/>
              <a:gd name="connsiteY10" fmla="*/ 1408923 h 1492983"/>
              <a:gd name="connsiteX11" fmla="*/ 116763 w 1451040"/>
              <a:gd name="connsiteY11" fmla="*/ 1436914 h 1492983"/>
              <a:gd name="connsiteX12" fmla="*/ 135424 w 1451040"/>
              <a:gd name="connsiteY12" fmla="*/ 1455576 h 1492983"/>
              <a:gd name="connsiteX13" fmla="*/ 210912 w 1451040"/>
              <a:gd name="connsiteY13" fmla="*/ 1478972 h 1492983"/>
              <a:gd name="connsiteX14" fmla="*/ 303375 w 1451040"/>
              <a:gd name="connsiteY14" fmla="*/ 1492898 h 1492983"/>
              <a:gd name="connsiteX15" fmla="*/ 378020 w 1451040"/>
              <a:gd name="connsiteY15" fmla="*/ 1483567 h 1492983"/>
              <a:gd name="connsiteX16" fmla="*/ 424673 w 1451040"/>
              <a:gd name="connsiteY16" fmla="*/ 1464906 h 1492983"/>
              <a:gd name="connsiteX17" fmla="*/ 531623 w 1451040"/>
              <a:gd name="connsiteY17" fmla="*/ 1413518 h 1492983"/>
              <a:gd name="connsiteX18" fmla="*/ 755839 w 1451040"/>
              <a:gd name="connsiteY18" fmla="*/ 1366443 h 1492983"/>
              <a:gd name="connsiteX19" fmla="*/ 995107 w 1451040"/>
              <a:gd name="connsiteY19" fmla="*/ 1390261 h 1492983"/>
              <a:gd name="connsiteX20" fmla="*/ 1160807 w 1451040"/>
              <a:gd name="connsiteY20" fmla="*/ 1431898 h 1492983"/>
              <a:gd name="connsiteX21" fmla="*/ 1335321 w 1451040"/>
              <a:gd name="connsiteY21" fmla="*/ 1436070 h 1492983"/>
              <a:gd name="connsiteX22" fmla="*/ 1423048 w 1451040"/>
              <a:gd name="connsiteY22" fmla="*/ 1324947 h 1492983"/>
              <a:gd name="connsiteX23" fmla="*/ 1451040 w 1451040"/>
              <a:gd name="connsiteY23" fmla="*/ 1259633 h 1492983"/>
              <a:gd name="connsiteX24" fmla="*/ 1441709 w 1451040"/>
              <a:gd name="connsiteY24" fmla="*/ 1147665 h 1492983"/>
              <a:gd name="connsiteX25" fmla="*/ 1404387 w 1451040"/>
              <a:gd name="connsiteY25" fmla="*/ 1054359 h 1492983"/>
              <a:gd name="connsiteX26" fmla="*/ 1320411 w 1451040"/>
              <a:gd name="connsiteY26" fmla="*/ 923731 h 1492983"/>
              <a:gd name="connsiteX27" fmla="*/ 1063890 w 1451040"/>
              <a:gd name="connsiteY27" fmla="*/ 558149 h 1492983"/>
              <a:gd name="connsiteX28" fmla="*/ 985495 w 1451040"/>
              <a:gd name="connsiteY28" fmla="*/ 354845 h 1492983"/>
              <a:gd name="connsiteX29" fmla="*/ 966270 w 1451040"/>
              <a:gd name="connsiteY29" fmla="*/ 195943 h 1492983"/>
              <a:gd name="connsiteX30" fmla="*/ 956518 w 1451040"/>
              <a:gd name="connsiteY30" fmla="*/ 102637 h 1492983"/>
              <a:gd name="connsiteX31" fmla="*/ 956518 w 1451040"/>
              <a:gd name="connsiteY31" fmla="*/ 0 h 1492983"/>
              <a:gd name="connsiteX0" fmla="*/ 322036 w 1451040"/>
              <a:gd name="connsiteY0" fmla="*/ 298580 h 1492983"/>
              <a:gd name="connsiteX1" fmla="*/ 317582 w 1451040"/>
              <a:gd name="connsiteY1" fmla="*/ 386447 h 1492983"/>
              <a:gd name="connsiteX2" fmla="*/ 266052 w 1451040"/>
              <a:gd name="connsiteY2" fmla="*/ 587829 h 1492983"/>
              <a:gd name="connsiteX3" fmla="*/ 210069 w 1451040"/>
              <a:gd name="connsiteY3" fmla="*/ 737118 h 1492983"/>
              <a:gd name="connsiteX4" fmla="*/ 88771 w 1451040"/>
              <a:gd name="connsiteY4" fmla="*/ 942392 h 1492983"/>
              <a:gd name="connsiteX5" fmla="*/ 60779 w 1451040"/>
              <a:gd name="connsiteY5" fmla="*/ 1017037 h 1492983"/>
              <a:gd name="connsiteX6" fmla="*/ 32787 w 1451040"/>
              <a:gd name="connsiteY6" fmla="*/ 1119674 h 1492983"/>
              <a:gd name="connsiteX7" fmla="*/ 14126 w 1451040"/>
              <a:gd name="connsiteY7" fmla="*/ 1175657 h 1492983"/>
              <a:gd name="connsiteX8" fmla="*/ 9531 w 1451040"/>
              <a:gd name="connsiteY8" fmla="*/ 1316179 h 1492983"/>
              <a:gd name="connsiteX9" fmla="*/ 70109 w 1451040"/>
              <a:gd name="connsiteY9" fmla="*/ 1408923 h 1492983"/>
              <a:gd name="connsiteX10" fmla="*/ 116763 w 1451040"/>
              <a:gd name="connsiteY10" fmla="*/ 1436914 h 1492983"/>
              <a:gd name="connsiteX11" fmla="*/ 135424 w 1451040"/>
              <a:gd name="connsiteY11" fmla="*/ 1455576 h 1492983"/>
              <a:gd name="connsiteX12" fmla="*/ 210912 w 1451040"/>
              <a:gd name="connsiteY12" fmla="*/ 1478972 h 1492983"/>
              <a:gd name="connsiteX13" fmla="*/ 303375 w 1451040"/>
              <a:gd name="connsiteY13" fmla="*/ 1492898 h 1492983"/>
              <a:gd name="connsiteX14" fmla="*/ 378020 w 1451040"/>
              <a:gd name="connsiteY14" fmla="*/ 1483567 h 1492983"/>
              <a:gd name="connsiteX15" fmla="*/ 424673 w 1451040"/>
              <a:gd name="connsiteY15" fmla="*/ 1464906 h 1492983"/>
              <a:gd name="connsiteX16" fmla="*/ 531623 w 1451040"/>
              <a:gd name="connsiteY16" fmla="*/ 1413518 h 1492983"/>
              <a:gd name="connsiteX17" fmla="*/ 755839 w 1451040"/>
              <a:gd name="connsiteY17" fmla="*/ 1366443 h 1492983"/>
              <a:gd name="connsiteX18" fmla="*/ 995107 w 1451040"/>
              <a:gd name="connsiteY18" fmla="*/ 1390261 h 1492983"/>
              <a:gd name="connsiteX19" fmla="*/ 1160807 w 1451040"/>
              <a:gd name="connsiteY19" fmla="*/ 1431898 h 1492983"/>
              <a:gd name="connsiteX20" fmla="*/ 1335321 w 1451040"/>
              <a:gd name="connsiteY20" fmla="*/ 1436070 h 1492983"/>
              <a:gd name="connsiteX21" fmla="*/ 1423048 w 1451040"/>
              <a:gd name="connsiteY21" fmla="*/ 1324947 h 1492983"/>
              <a:gd name="connsiteX22" fmla="*/ 1451040 w 1451040"/>
              <a:gd name="connsiteY22" fmla="*/ 1259633 h 1492983"/>
              <a:gd name="connsiteX23" fmla="*/ 1441709 w 1451040"/>
              <a:gd name="connsiteY23" fmla="*/ 1147665 h 1492983"/>
              <a:gd name="connsiteX24" fmla="*/ 1404387 w 1451040"/>
              <a:gd name="connsiteY24" fmla="*/ 1054359 h 1492983"/>
              <a:gd name="connsiteX25" fmla="*/ 1320411 w 1451040"/>
              <a:gd name="connsiteY25" fmla="*/ 923731 h 1492983"/>
              <a:gd name="connsiteX26" fmla="*/ 1063890 w 1451040"/>
              <a:gd name="connsiteY26" fmla="*/ 558149 h 1492983"/>
              <a:gd name="connsiteX27" fmla="*/ 985495 w 1451040"/>
              <a:gd name="connsiteY27" fmla="*/ 354845 h 1492983"/>
              <a:gd name="connsiteX28" fmla="*/ 966270 w 1451040"/>
              <a:gd name="connsiteY28" fmla="*/ 195943 h 1492983"/>
              <a:gd name="connsiteX29" fmla="*/ 956518 w 1451040"/>
              <a:gd name="connsiteY29" fmla="*/ 102637 h 1492983"/>
              <a:gd name="connsiteX30" fmla="*/ 956518 w 1451040"/>
              <a:gd name="connsiteY30" fmla="*/ 0 h 1492983"/>
              <a:gd name="connsiteX0" fmla="*/ 323076 w 1452080"/>
              <a:gd name="connsiteY0" fmla="*/ 298580 h 1492983"/>
              <a:gd name="connsiteX1" fmla="*/ 318622 w 1452080"/>
              <a:gd name="connsiteY1" fmla="*/ 386447 h 1492983"/>
              <a:gd name="connsiteX2" fmla="*/ 267092 w 1452080"/>
              <a:gd name="connsiteY2" fmla="*/ 587829 h 1492983"/>
              <a:gd name="connsiteX3" fmla="*/ 211109 w 1452080"/>
              <a:gd name="connsiteY3" fmla="*/ 737118 h 1492983"/>
              <a:gd name="connsiteX4" fmla="*/ 89811 w 1452080"/>
              <a:gd name="connsiteY4" fmla="*/ 942392 h 1492983"/>
              <a:gd name="connsiteX5" fmla="*/ 61819 w 1452080"/>
              <a:gd name="connsiteY5" fmla="*/ 1017037 h 1492983"/>
              <a:gd name="connsiteX6" fmla="*/ 15166 w 1452080"/>
              <a:gd name="connsiteY6" fmla="*/ 1175657 h 1492983"/>
              <a:gd name="connsiteX7" fmla="*/ 10571 w 1452080"/>
              <a:gd name="connsiteY7" fmla="*/ 1316179 h 1492983"/>
              <a:gd name="connsiteX8" fmla="*/ 71149 w 1452080"/>
              <a:gd name="connsiteY8" fmla="*/ 1408923 h 1492983"/>
              <a:gd name="connsiteX9" fmla="*/ 117803 w 1452080"/>
              <a:gd name="connsiteY9" fmla="*/ 1436914 h 1492983"/>
              <a:gd name="connsiteX10" fmla="*/ 136464 w 1452080"/>
              <a:gd name="connsiteY10" fmla="*/ 1455576 h 1492983"/>
              <a:gd name="connsiteX11" fmla="*/ 211952 w 1452080"/>
              <a:gd name="connsiteY11" fmla="*/ 1478972 h 1492983"/>
              <a:gd name="connsiteX12" fmla="*/ 304415 w 1452080"/>
              <a:gd name="connsiteY12" fmla="*/ 1492898 h 1492983"/>
              <a:gd name="connsiteX13" fmla="*/ 379060 w 1452080"/>
              <a:gd name="connsiteY13" fmla="*/ 1483567 h 1492983"/>
              <a:gd name="connsiteX14" fmla="*/ 425713 w 1452080"/>
              <a:gd name="connsiteY14" fmla="*/ 1464906 h 1492983"/>
              <a:gd name="connsiteX15" fmla="*/ 532663 w 1452080"/>
              <a:gd name="connsiteY15" fmla="*/ 1413518 h 1492983"/>
              <a:gd name="connsiteX16" fmla="*/ 756879 w 1452080"/>
              <a:gd name="connsiteY16" fmla="*/ 1366443 h 1492983"/>
              <a:gd name="connsiteX17" fmla="*/ 996147 w 1452080"/>
              <a:gd name="connsiteY17" fmla="*/ 1390261 h 1492983"/>
              <a:gd name="connsiteX18" fmla="*/ 1161847 w 1452080"/>
              <a:gd name="connsiteY18" fmla="*/ 1431898 h 1492983"/>
              <a:gd name="connsiteX19" fmla="*/ 1336361 w 1452080"/>
              <a:gd name="connsiteY19" fmla="*/ 1436070 h 1492983"/>
              <a:gd name="connsiteX20" fmla="*/ 1424088 w 1452080"/>
              <a:gd name="connsiteY20" fmla="*/ 1324947 h 1492983"/>
              <a:gd name="connsiteX21" fmla="*/ 1452080 w 1452080"/>
              <a:gd name="connsiteY21" fmla="*/ 1259633 h 1492983"/>
              <a:gd name="connsiteX22" fmla="*/ 1442749 w 1452080"/>
              <a:gd name="connsiteY22" fmla="*/ 1147665 h 1492983"/>
              <a:gd name="connsiteX23" fmla="*/ 1405427 w 1452080"/>
              <a:gd name="connsiteY23" fmla="*/ 1054359 h 1492983"/>
              <a:gd name="connsiteX24" fmla="*/ 1321451 w 1452080"/>
              <a:gd name="connsiteY24" fmla="*/ 923731 h 1492983"/>
              <a:gd name="connsiteX25" fmla="*/ 1064930 w 1452080"/>
              <a:gd name="connsiteY25" fmla="*/ 558149 h 1492983"/>
              <a:gd name="connsiteX26" fmla="*/ 986535 w 1452080"/>
              <a:gd name="connsiteY26" fmla="*/ 354845 h 1492983"/>
              <a:gd name="connsiteX27" fmla="*/ 967310 w 1452080"/>
              <a:gd name="connsiteY27" fmla="*/ 195943 h 1492983"/>
              <a:gd name="connsiteX28" fmla="*/ 957558 w 1452080"/>
              <a:gd name="connsiteY28" fmla="*/ 102637 h 1492983"/>
              <a:gd name="connsiteX29" fmla="*/ 957558 w 1452080"/>
              <a:gd name="connsiteY29" fmla="*/ 0 h 1492983"/>
              <a:gd name="connsiteX0" fmla="*/ 314179 w 1443183"/>
              <a:gd name="connsiteY0" fmla="*/ 298580 h 1492983"/>
              <a:gd name="connsiteX1" fmla="*/ 309725 w 1443183"/>
              <a:gd name="connsiteY1" fmla="*/ 386447 h 1492983"/>
              <a:gd name="connsiteX2" fmla="*/ 258195 w 1443183"/>
              <a:gd name="connsiteY2" fmla="*/ 587829 h 1492983"/>
              <a:gd name="connsiteX3" fmla="*/ 202212 w 1443183"/>
              <a:gd name="connsiteY3" fmla="*/ 737118 h 1492983"/>
              <a:gd name="connsiteX4" fmla="*/ 80914 w 1443183"/>
              <a:gd name="connsiteY4" fmla="*/ 942392 h 1492983"/>
              <a:gd name="connsiteX5" fmla="*/ 52922 w 1443183"/>
              <a:gd name="connsiteY5" fmla="*/ 1017037 h 1492983"/>
              <a:gd name="connsiteX6" fmla="*/ 20054 w 1443183"/>
              <a:gd name="connsiteY6" fmla="*/ 1161872 h 1492983"/>
              <a:gd name="connsiteX7" fmla="*/ 1674 w 1443183"/>
              <a:gd name="connsiteY7" fmla="*/ 1316179 h 1492983"/>
              <a:gd name="connsiteX8" fmla="*/ 62252 w 1443183"/>
              <a:gd name="connsiteY8" fmla="*/ 1408923 h 1492983"/>
              <a:gd name="connsiteX9" fmla="*/ 108906 w 1443183"/>
              <a:gd name="connsiteY9" fmla="*/ 1436914 h 1492983"/>
              <a:gd name="connsiteX10" fmla="*/ 127567 w 1443183"/>
              <a:gd name="connsiteY10" fmla="*/ 1455576 h 1492983"/>
              <a:gd name="connsiteX11" fmla="*/ 203055 w 1443183"/>
              <a:gd name="connsiteY11" fmla="*/ 1478972 h 1492983"/>
              <a:gd name="connsiteX12" fmla="*/ 295518 w 1443183"/>
              <a:gd name="connsiteY12" fmla="*/ 1492898 h 1492983"/>
              <a:gd name="connsiteX13" fmla="*/ 370163 w 1443183"/>
              <a:gd name="connsiteY13" fmla="*/ 1483567 h 1492983"/>
              <a:gd name="connsiteX14" fmla="*/ 416816 w 1443183"/>
              <a:gd name="connsiteY14" fmla="*/ 1464906 h 1492983"/>
              <a:gd name="connsiteX15" fmla="*/ 523766 w 1443183"/>
              <a:gd name="connsiteY15" fmla="*/ 1413518 h 1492983"/>
              <a:gd name="connsiteX16" fmla="*/ 747982 w 1443183"/>
              <a:gd name="connsiteY16" fmla="*/ 1366443 h 1492983"/>
              <a:gd name="connsiteX17" fmla="*/ 987250 w 1443183"/>
              <a:gd name="connsiteY17" fmla="*/ 1390261 h 1492983"/>
              <a:gd name="connsiteX18" fmla="*/ 1152950 w 1443183"/>
              <a:gd name="connsiteY18" fmla="*/ 1431898 h 1492983"/>
              <a:gd name="connsiteX19" fmla="*/ 1327464 w 1443183"/>
              <a:gd name="connsiteY19" fmla="*/ 1436070 h 1492983"/>
              <a:gd name="connsiteX20" fmla="*/ 1415191 w 1443183"/>
              <a:gd name="connsiteY20" fmla="*/ 1324947 h 1492983"/>
              <a:gd name="connsiteX21" fmla="*/ 1443183 w 1443183"/>
              <a:gd name="connsiteY21" fmla="*/ 1259633 h 1492983"/>
              <a:gd name="connsiteX22" fmla="*/ 1433852 w 1443183"/>
              <a:gd name="connsiteY22" fmla="*/ 1147665 h 1492983"/>
              <a:gd name="connsiteX23" fmla="*/ 1396530 w 1443183"/>
              <a:gd name="connsiteY23" fmla="*/ 1054359 h 1492983"/>
              <a:gd name="connsiteX24" fmla="*/ 1312554 w 1443183"/>
              <a:gd name="connsiteY24" fmla="*/ 923731 h 1492983"/>
              <a:gd name="connsiteX25" fmla="*/ 1056033 w 1443183"/>
              <a:gd name="connsiteY25" fmla="*/ 558149 h 1492983"/>
              <a:gd name="connsiteX26" fmla="*/ 977638 w 1443183"/>
              <a:gd name="connsiteY26" fmla="*/ 354845 h 1492983"/>
              <a:gd name="connsiteX27" fmla="*/ 958413 w 1443183"/>
              <a:gd name="connsiteY27" fmla="*/ 195943 h 1492983"/>
              <a:gd name="connsiteX28" fmla="*/ 948661 w 1443183"/>
              <a:gd name="connsiteY28" fmla="*/ 102637 h 1492983"/>
              <a:gd name="connsiteX29" fmla="*/ 948661 w 1443183"/>
              <a:gd name="connsiteY29" fmla="*/ 0 h 1492983"/>
              <a:gd name="connsiteX0" fmla="*/ 312550 w 1441554"/>
              <a:gd name="connsiteY0" fmla="*/ 298580 h 1492983"/>
              <a:gd name="connsiteX1" fmla="*/ 308096 w 1441554"/>
              <a:gd name="connsiteY1" fmla="*/ 386447 h 1492983"/>
              <a:gd name="connsiteX2" fmla="*/ 256566 w 1441554"/>
              <a:gd name="connsiteY2" fmla="*/ 587829 h 1492983"/>
              <a:gd name="connsiteX3" fmla="*/ 200583 w 1441554"/>
              <a:gd name="connsiteY3" fmla="*/ 737118 h 1492983"/>
              <a:gd name="connsiteX4" fmla="*/ 79285 w 1441554"/>
              <a:gd name="connsiteY4" fmla="*/ 942392 h 1492983"/>
              <a:gd name="connsiteX5" fmla="*/ 51293 w 1441554"/>
              <a:gd name="connsiteY5" fmla="*/ 1017037 h 1492983"/>
              <a:gd name="connsiteX6" fmla="*/ 45 w 1441554"/>
              <a:gd name="connsiteY6" fmla="*/ 1316179 h 1492983"/>
              <a:gd name="connsiteX7" fmla="*/ 60623 w 1441554"/>
              <a:gd name="connsiteY7" fmla="*/ 1408923 h 1492983"/>
              <a:gd name="connsiteX8" fmla="*/ 107277 w 1441554"/>
              <a:gd name="connsiteY8" fmla="*/ 1436914 h 1492983"/>
              <a:gd name="connsiteX9" fmla="*/ 125938 w 1441554"/>
              <a:gd name="connsiteY9" fmla="*/ 1455576 h 1492983"/>
              <a:gd name="connsiteX10" fmla="*/ 201426 w 1441554"/>
              <a:gd name="connsiteY10" fmla="*/ 1478972 h 1492983"/>
              <a:gd name="connsiteX11" fmla="*/ 293889 w 1441554"/>
              <a:gd name="connsiteY11" fmla="*/ 1492898 h 1492983"/>
              <a:gd name="connsiteX12" fmla="*/ 368534 w 1441554"/>
              <a:gd name="connsiteY12" fmla="*/ 1483567 h 1492983"/>
              <a:gd name="connsiteX13" fmla="*/ 415187 w 1441554"/>
              <a:gd name="connsiteY13" fmla="*/ 1464906 h 1492983"/>
              <a:gd name="connsiteX14" fmla="*/ 522137 w 1441554"/>
              <a:gd name="connsiteY14" fmla="*/ 1413518 h 1492983"/>
              <a:gd name="connsiteX15" fmla="*/ 746353 w 1441554"/>
              <a:gd name="connsiteY15" fmla="*/ 1366443 h 1492983"/>
              <a:gd name="connsiteX16" fmla="*/ 985621 w 1441554"/>
              <a:gd name="connsiteY16" fmla="*/ 1390261 h 1492983"/>
              <a:gd name="connsiteX17" fmla="*/ 1151321 w 1441554"/>
              <a:gd name="connsiteY17" fmla="*/ 1431898 h 1492983"/>
              <a:gd name="connsiteX18" fmla="*/ 1325835 w 1441554"/>
              <a:gd name="connsiteY18" fmla="*/ 1436070 h 1492983"/>
              <a:gd name="connsiteX19" fmla="*/ 1413562 w 1441554"/>
              <a:gd name="connsiteY19" fmla="*/ 1324947 h 1492983"/>
              <a:gd name="connsiteX20" fmla="*/ 1441554 w 1441554"/>
              <a:gd name="connsiteY20" fmla="*/ 1259633 h 1492983"/>
              <a:gd name="connsiteX21" fmla="*/ 1432223 w 1441554"/>
              <a:gd name="connsiteY21" fmla="*/ 1147665 h 1492983"/>
              <a:gd name="connsiteX22" fmla="*/ 1394901 w 1441554"/>
              <a:gd name="connsiteY22" fmla="*/ 1054359 h 1492983"/>
              <a:gd name="connsiteX23" fmla="*/ 1310925 w 1441554"/>
              <a:gd name="connsiteY23" fmla="*/ 923731 h 1492983"/>
              <a:gd name="connsiteX24" fmla="*/ 1054404 w 1441554"/>
              <a:gd name="connsiteY24" fmla="*/ 558149 h 1492983"/>
              <a:gd name="connsiteX25" fmla="*/ 976009 w 1441554"/>
              <a:gd name="connsiteY25" fmla="*/ 354845 h 1492983"/>
              <a:gd name="connsiteX26" fmla="*/ 956784 w 1441554"/>
              <a:gd name="connsiteY26" fmla="*/ 195943 h 1492983"/>
              <a:gd name="connsiteX27" fmla="*/ 947032 w 1441554"/>
              <a:gd name="connsiteY27" fmla="*/ 102637 h 1492983"/>
              <a:gd name="connsiteX28" fmla="*/ 947032 w 1441554"/>
              <a:gd name="connsiteY28" fmla="*/ 0 h 1492983"/>
              <a:gd name="connsiteX0" fmla="*/ 335510 w 1464514"/>
              <a:gd name="connsiteY0" fmla="*/ 298580 h 1492983"/>
              <a:gd name="connsiteX1" fmla="*/ 331056 w 1464514"/>
              <a:gd name="connsiteY1" fmla="*/ 386447 h 1492983"/>
              <a:gd name="connsiteX2" fmla="*/ 279526 w 1464514"/>
              <a:gd name="connsiteY2" fmla="*/ 587829 h 1492983"/>
              <a:gd name="connsiteX3" fmla="*/ 223543 w 1464514"/>
              <a:gd name="connsiteY3" fmla="*/ 737118 h 1492983"/>
              <a:gd name="connsiteX4" fmla="*/ 102245 w 1464514"/>
              <a:gd name="connsiteY4" fmla="*/ 942392 h 1492983"/>
              <a:gd name="connsiteX5" fmla="*/ 74253 w 1464514"/>
              <a:gd name="connsiteY5" fmla="*/ 1017037 h 1492983"/>
              <a:gd name="connsiteX6" fmla="*/ 30 w 1464514"/>
              <a:gd name="connsiteY6" fmla="*/ 1242659 h 1492983"/>
              <a:gd name="connsiteX7" fmla="*/ 83583 w 1464514"/>
              <a:gd name="connsiteY7" fmla="*/ 1408923 h 1492983"/>
              <a:gd name="connsiteX8" fmla="*/ 130237 w 1464514"/>
              <a:gd name="connsiteY8" fmla="*/ 1436914 h 1492983"/>
              <a:gd name="connsiteX9" fmla="*/ 148898 w 1464514"/>
              <a:gd name="connsiteY9" fmla="*/ 1455576 h 1492983"/>
              <a:gd name="connsiteX10" fmla="*/ 224386 w 1464514"/>
              <a:gd name="connsiteY10" fmla="*/ 1478972 h 1492983"/>
              <a:gd name="connsiteX11" fmla="*/ 316849 w 1464514"/>
              <a:gd name="connsiteY11" fmla="*/ 1492898 h 1492983"/>
              <a:gd name="connsiteX12" fmla="*/ 391494 w 1464514"/>
              <a:gd name="connsiteY12" fmla="*/ 1483567 h 1492983"/>
              <a:gd name="connsiteX13" fmla="*/ 438147 w 1464514"/>
              <a:gd name="connsiteY13" fmla="*/ 1464906 h 1492983"/>
              <a:gd name="connsiteX14" fmla="*/ 545097 w 1464514"/>
              <a:gd name="connsiteY14" fmla="*/ 1413518 h 1492983"/>
              <a:gd name="connsiteX15" fmla="*/ 769313 w 1464514"/>
              <a:gd name="connsiteY15" fmla="*/ 1366443 h 1492983"/>
              <a:gd name="connsiteX16" fmla="*/ 1008581 w 1464514"/>
              <a:gd name="connsiteY16" fmla="*/ 1390261 h 1492983"/>
              <a:gd name="connsiteX17" fmla="*/ 1174281 w 1464514"/>
              <a:gd name="connsiteY17" fmla="*/ 1431898 h 1492983"/>
              <a:gd name="connsiteX18" fmla="*/ 1348795 w 1464514"/>
              <a:gd name="connsiteY18" fmla="*/ 1436070 h 1492983"/>
              <a:gd name="connsiteX19" fmla="*/ 1436522 w 1464514"/>
              <a:gd name="connsiteY19" fmla="*/ 1324947 h 1492983"/>
              <a:gd name="connsiteX20" fmla="*/ 1464514 w 1464514"/>
              <a:gd name="connsiteY20" fmla="*/ 1259633 h 1492983"/>
              <a:gd name="connsiteX21" fmla="*/ 1455183 w 1464514"/>
              <a:gd name="connsiteY21" fmla="*/ 1147665 h 1492983"/>
              <a:gd name="connsiteX22" fmla="*/ 1417861 w 1464514"/>
              <a:gd name="connsiteY22" fmla="*/ 1054359 h 1492983"/>
              <a:gd name="connsiteX23" fmla="*/ 1333885 w 1464514"/>
              <a:gd name="connsiteY23" fmla="*/ 923731 h 1492983"/>
              <a:gd name="connsiteX24" fmla="*/ 1077364 w 1464514"/>
              <a:gd name="connsiteY24" fmla="*/ 558149 h 1492983"/>
              <a:gd name="connsiteX25" fmla="*/ 998969 w 1464514"/>
              <a:gd name="connsiteY25" fmla="*/ 354845 h 1492983"/>
              <a:gd name="connsiteX26" fmla="*/ 979744 w 1464514"/>
              <a:gd name="connsiteY26" fmla="*/ 195943 h 1492983"/>
              <a:gd name="connsiteX27" fmla="*/ 969992 w 1464514"/>
              <a:gd name="connsiteY27" fmla="*/ 102637 h 1492983"/>
              <a:gd name="connsiteX28" fmla="*/ 969992 w 1464514"/>
              <a:gd name="connsiteY28" fmla="*/ 0 h 1492983"/>
              <a:gd name="connsiteX0" fmla="*/ 335654 w 1464658"/>
              <a:gd name="connsiteY0" fmla="*/ 298580 h 1492983"/>
              <a:gd name="connsiteX1" fmla="*/ 331200 w 1464658"/>
              <a:gd name="connsiteY1" fmla="*/ 386447 h 1492983"/>
              <a:gd name="connsiteX2" fmla="*/ 279670 w 1464658"/>
              <a:gd name="connsiteY2" fmla="*/ 587829 h 1492983"/>
              <a:gd name="connsiteX3" fmla="*/ 223687 w 1464658"/>
              <a:gd name="connsiteY3" fmla="*/ 737118 h 1492983"/>
              <a:gd name="connsiteX4" fmla="*/ 102389 w 1464658"/>
              <a:gd name="connsiteY4" fmla="*/ 942392 h 1492983"/>
              <a:gd name="connsiteX5" fmla="*/ 74397 w 1464658"/>
              <a:gd name="connsiteY5" fmla="*/ 1017037 h 1492983"/>
              <a:gd name="connsiteX6" fmla="*/ 174 w 1464658"/>
              <a:gd name="connsiteY6" fmla="*/ 1242659 h 1492983"/>
              <a:gd name="connsiteX7" fmla="*/ 56157 w 1464658"/>
              <a:gd name="connsiteY7" fmla="*/ 1385948 h 1492983"/>
              <a:gd name="connsiteX8" fmla="*/ 130381 w 1464658"/>
              <a:gd name="connsiteY8" fmla="*/ 1436914 h 1492983"/>
              <a:gd name="connsiteX9" fmla="*/ 149042 w 1464658"/>
              <a:gd name="connsiteY9" fmla="*/ 1455576 h 1492983"/>
              <a:gd name="connsiteX10" fmla="*/ 224530 w 1464658"/>
              <a:gd name="connsiteY10" fmla="*/ 1478972 h 1492983"/>
              <a:gd name="connsiteX11" fmla="*/ 316993 w 1464658"/>
              <a:gd name="connsiteY11" fmla="*/ 1492898 h 1492983"/>
              <a:gd name="connsiteX12" fmla="*/ 391638 w 1464658"/>
              <a:gd name="connsiteY12" fmla="*/ 1483567 h 1492983"/>
              <a:gd name="connsiteX13" fmla="*/ 438291 w 1464658"/>
              <a:gd name="connsiteY13" fmla="*/ 1464906 h 1492983"/>
              <a:gd name="connsiteX14" fmla="*/ 545241 w 1464658"/>
              <a:gd name="connsiteY14" fmla="*/ 1413518 h 1492983"/>
              <a:gd name="connsiteX15" fmla="*/ 769457 w 1464658"/>
              <a:gd name="connsiteY15" fmla="*/ 1366443 h 1492983"/>
              <a:gd name="connsiteX16" fmla="*/ 1008725 w 1464658"/>
              <a:gd name="connsiteY16" fmla="*/ 1390261 h 1492983"/>
              <a:gd name="connsiteX17" fmla="*/ 1174425 w 1464658"/>
              <a:gd name="connsiteY17" fmla="*/ 1431898 h 1492983"/>
              <a:gd name="connsiteX18" fmla="*/ 1348939 w 1464658"/>
              <a:gd name="connsiteY18" fmla="*/ 1436070 h 1492983"/>
              <a:gd name="connsiteX19" fmla="*/ 1436666 w 1464658"/>
              <a:gd name="connsiteY19" fmla="*/ 1324947 h 1492983"/>
              <a:gd name="connsiteX20" fmla="*/ 1464658 w 1464658"/>
              <a:gd name="connsiteY20" fmla="*/ 1259633 h 1492983"/>
              <a:gd name="connsiteX21" fmla="*/ 1455327 w 1464658"/>
              <a:gd name="connsiteY21" fmla="*/ 1147665 h 1492983"/>
              <a:gd name="connsiteX22" fmla="*/ 1418005 w 1464658"/>
              <a:gd name="connsiteY22" fmla="*/ 1054359 h 1492983"/>
              <a:gd name="connsiteX23" fmla="*/ 1334029 w 1464658"/>
              <a:gd name="connsiteY23" fmla="*/ 923731 h 1492983"/>
              <a:gd name="connsiteX24" fmla="*/ 1077508 w 1464658"/>
              <a:gd name="connsiteY24" fmla="*/ 558149 h 1492983"/>
              <a:gd name="connsiteX25" fmla="*/ 999113 w 1464658"/>
              <a:gd name="connsiteY25" fmla="*/ 354845 h 1492983"/>
              <a:gd name="connsiteX26" fmla="*/ 979888 w 1464658"/>
              <a:gd name="connsiteY26" fmla="*/ 195943 h 1492983"/>
              <a:gd name="connsiteX27" fmla="*/ 970136 w 1464658"/>
              <a:gd name="connsiteY27" fmla="*/ 102637 h 1492983"/>
              <a:gd name="connsiteX28" fmla="*/ 970136 w 1464658"/>
              <a:gd name="connsiteY28" fmla="*/ 0 h 1492983"/>
              <a:gd name="connsiteX0" fmla="*/ 335654 w 1464658"/>
              <a:gd name="connsiteY0" fmla="*/ 298580 h 1492983"/>
              <a:gd name="connsiteX1" fmla="*/ 331200 w 1464658"/>
              <a:gd name="connsiteY1" fmla="*/ 386447 h 1492983"/>
              <a:gd name="connsiteX2" fmla="*/ 279670 w 1464658"/>
              <a:gd name="connsiteY2" fmla="*/ 587829 h 1492983"/>
              <a:gd name="connsiteX3" fmla="*/ 223687 w 1464658"/>
              <a:gd name="connsiteY3" fmla="*/ 737118 h 1492983"/>
              <a:gd name="connsiteX4" fmla="*/ 139148 w 1464658"/>
              <a:gd name="connsiteY4" fmla="*/ 928608 h 1492983"/>
              <a:gd name="connsiteX5" fmla="*/ 74397 w 1464658"/>
              <a:gd name="connsiteY5" fmla="*/ 1017037 h 1492983"/>
              <a:gd name="connsiteX6" fmla="*/ 174 w 1464658"/>
              <a:gd name="connsiteY6" fmla="*/ 1242659 h 1492983"/>
              <a:gd name="connsiteX7" fmla="*/ 56157 w 1464658"/>
              <a:gd name="connsiteY7" fmla="*/ 1385948 h 1492983"/>
              <a:gd name="connsiteX8" fmla="*/ 130381 w 1464658"/>
              <a:gd name="connsiteY8" fmla="*/ 1436914 h 1492983"/>
              <a:gd name="connsiteX9" fmla="*/ 149042 w 1464658"/>
              <a:gd name="connsiteY9" fmla="*/ 1455576 h 1492983"/>
              <a:gd name="connsiteX10" fmla="*/ 224530 w 1464658"/>
              <a:gd name="connsiteY10" fmla="*/ 1478972 h 1492983"/>
              <a:gd name="connsiteX11" fmla="*/ 316993 w 1464658"/>
              <a:gd name="connsiteY11" fmla="*/ 1492898 h 1492983"/>
              <a:gd name="connsiteX12" fmla="*/ 391638 w 1464658"/>
              <a:gd name="connsiteY12" fmla="*/ 1483567 h 1492983"/>
              <a:gd name="connsiteX13" fmla="*/ 438291 w 1464658"/>
              <a:gd name="connsiteY13" fmla="*/ 1464906 h 1492983"/>
              <a:gd name="connsiteX14" fmla="*/ 545241 w 1464658"/>
              <a:gd name="connsiteY14" fmla="*/ 1413518 h 1492983"/>
              <a:gd name="connsiteX15" fmla="*/ 769457 w 1464658"/>
              <a:gd name="connsiteY15" fmla="*/ 1366443 h 1492983"/>
              <a:gd name="connsiteX16" fmla="*/ 1008725 w 1464658"/>
              <a:gd name="connsiteY16" fmla="*/ 1390261 h 1492983"/>
              <a:gd name="connsiteX17" fmla="*/ 1174425 w 1464658"/>
              <a:gd name="connsiteY17" fmla="*/ 1431898 h 1492983"/>
              <a:gd name="connsiteX18" fmla="*/ 1348939 w 1464658"/>
              <a:gd name="connsiteY18" fmla="*/ 1436070 h 1492983"/>
              <a:gd name="connsiteX19" fmla="*/ 1436666 w 1464658"/>
              <a:gd name="connsiteY19" fmla="*/ 1324947 h 1492983"/>
              <a:gd name="connsiteX20" fmla="*/ 1464658 w 1464658"/>
              <a:gd name="connsiteY20" fmla="*/ 1259633 h 1492983"/>
              <a:gd name="connsiteX21" fmla="*/ 1455327 w 1464658"/>
              <a:gd name="connsiteY21" fmla="*/ 1147665 h 1492983"/>
              <a:gd name="connsiteX22" fmla="*/ 1418005 w 1464658"/>
              <a:gd name="connsiteY22" fmla="*/ 1054359 h 1492983"/>
              <a:gd name="connsiteX23" fmla="*/ 1334029 w 1464658"/>
              <a:gd name="connsiteY23" fmla="*/ 923731 h 1492983"/>
              <a:gd name="connsiteX24" fmla="*/ 1077508 w 1464658"/>
              <a:gd name="connsiteY24" fmla="*/ 558149 h 1492983"/>
              <a:gd name="connsiteX25" fmla="*/ 999113 w 1464658"/>
              <a:gd name="connsiteY25" fmla="*/ 354845 h 1492983"/>
              <a:gd name="connsiteX26" fmla="*/ 979888 w 1464658"/>
              <a:gd name="connsiteY26" fmla="*/ 195943 h 1492983"/>
              <a:gd name="connsiteX27" fmla="*/ 970136 w 1464658"/>
              <a:gd name="connsiteY27" fmla="*/ 102637 h 1492983"/>
              <a:gd name="connsiteX28" fmla="*/ 970136 w 1464658"/>
              <a:gd name="connsiteY28" fmla="*/ 0 h 1492983"/>
              <a:gd name="connsiteX0" fmla="*/ 335654 w 1464658"/>
              <a:gd name="connsiteY0" fmla="*/ 298580 h 1492983"/>
              <a:gd name="connsiteX1" fmla="*/ 331200 w 1464658"/>
              <a:gd name="connsiteY1" fmla="*/ 386447 h 1492983"/>
              <a:gd name="connsiteX2" fmla="*/ 279670 w 1464658"/>
              <a:gd name="connsiteY2" fmla="*/ 587829 h 1492983"/>
              <a:gd name="connsiteX3" fmla="*/ 223687 w 1464658"/>
              <a:gd name="connsiteY3" fmla="*/ 737118 h 1492983"/>
              <a:gd name="connsiteX4" fmla="*/ 139148 w 1464658"/>
              <a:gd name="connsiteY4" fmla="*/ 928608 h 1492983"/>
              <a:gd name="connsiteX5" fmla="*/ 74397 w 1464658"/>
              <a:gd name="connsiteY5" fmla="*/ 1017037 h 1492983"/>
              <a:gd name="connsiteX6" fmla="*/ 174 w 1464658"/>
              <a:gd name="connsiteY6" fmla="*/ 1242659 h 1492983"/>
              <a:gd name="connsiteX7" fmla="*/ 56157 w 1464658"/>
              <a:gd name="connsiteY7" fmla="*/ 1385948 h 1492983"/>
              <a:gd name="connsiteX8" fmla="*/ 130381 w 1464658"/>
              <a:gd name="connsiteY8" fmla="*/ 1436914 h 1492983"/>
              <a:gd name="connsiteX9" fmla="*/ 149042 w 1464658"/>
              <a:gd name="connsiteY9" fmla="*/ 1455576 h 1492983"/>
              <a:gd name="connsiteX10" fmla="*/ 224530 w 1464658"/>
              <a:gd name="connsiteY10" fmla="*/ 1478972 h 1492983"/>
              <a:gd name="connsiteX11" fmla="*/ 316993 w 1464658"/>
              <a:gd name="connsiteY11" fmla="*/ 1492898 h 1492983"/>
              <a:gd name="connsiteX12" fmla="*/ 391638 w 1464658"/>
              <a:gd name="connsiteY12" fmla="*/ 1483567 h 1492983"/>
              <a:gd name="connsiteX13" fmla="*/ 438291 w 1464658"/>
              <a:gd name="connsiteY13" fmla="*/ 1464906 h 1492983"/>
              <a:gd name="connsiteX14" fmla="*/ 563621 w 1464658"/>
              <a:gd name="connsiteY14" fmla="*/ 1450278 h 1492983"/>
              <a:gd name="connsiteX15" fmla="*/ 769457 w 1464658"/>
              <a:gd name="connsiteY15" fmla="*/ 1366443 h 1492983"/>
              <a:gd name="connsiteX16" fmla="*/ 1008725 w 1464658"/>
              <a:gd name="connsiteY16" fmla="*/ 1390261 h 1492983"/>
              <a:gd name="connsiteX17" fmla="*/ 1174425 w 1464658"/>
              <a:gd name="connsiteY17" fmla="*/ 1431898 h 1492983"/>
              <a:gd name="connsiteX18" fmla="*/ 1348939 w 1464658"/>
              <a:gd name="connsiteY18" fmla="*/ 1436070 h 1492983"/>
              <a:gd name="connsiteX19" fmla="*/ 1436666 w 1464658"/>
              <a:gd name="connsiteY19" fmla="*/ 1324947 h 1492983"/>
              <a:gd name="connsiteX20" fmla="*/ 1464658 w 1464658"/>
              <a:gd name="connsiteY20" fmla="*/ 1259633 h 1492983"/>
              <a:gd name="connsiteX21" fmla="*/ 1455327 w 1464658"/>
              <a:gd name="connsiteY21" fmla="*/ 1147665 h 1492983"/>
              <a:gd name="connsiteX22" fmla="*/ 1418005 w 1464658"/>
              <a:gd name="connsiteY22" fmla="*/ 1054359 h 1492983"/>
              <a:gd name="connsiteX23" fmla="*/ 1334029 w 1464658"/>
              <a:gd name="connsiteY23" fmla="*/ 923731 h 1492983"/>
              <a:gd name="connsiteX24" fmla="*/ 1077508 w 1464658"/>
              <a:gd name="connsiteY24" fmla="*/ 558149 h 1492983"/>
              <a:gd name="connsiteX25" fmla="*/ 999113 w 1464658"/>
              <a:gd name="connsiteY25" fmla="*/ 354845 h 1492983"/>
              <a:gd name="connsiteX26" fmla="*/ 979888 w 1464658"/>
              <a:gd name="connsiteY26" fmla="*/ 195943 h 1492983"/>
              <a:gd name="connsiteX27" fmla="*/ 970136 w 1464658"/>
              <a:gd name="connsiteY27" fmla="*/ 102637 h 1492983"/>
              <a:gd name="connsiteX28" fmla="*/ 970136 w 1464658"/>
              <a:gd name="connsiteY28" fmla="*/ 0 h 1492983"/>
              <a:gd name="connsiteX0" fmla="*/ 335654 w 1464658"/>
              <a:gd name="connsiteY0" fmla="*/ 298580 h 1492983"/>
              <a:gd name="connsiteX1" fmla="*/ 331200 w 1464658"/>
              <a:gd name="connsiteY1" fmla="*/ 386447 h 1492983"/>
              <a:gd name="connsiteX2" fmla="*/ 279670 w 1464658"/>
              <a:gd name="connsiteY2" fmla="*/ 587829 h 1492983"/>
              <a:gd name="connsiteX3" fmla="*/ 223687 w 1464658"/>
              <a:gd name="connsiteY3" fmla="*/ 737118 h 1492983"/>
              <a:gd name="connsiteX4" fmla="*/ 139148 w 1464658"/>
              <a:gd name="connsiteY4" fmla="*/ 928608 h 1492983"/>
              <a:gd name="connsiteX5" fmla="*/ 74397 w 1464658"/>
              <a:gd name="connsiteY5" fmla="*/ 1017037 h 1492983"/>
              <a:gd name="connsiteX6" fmla="*/ 174 w 1464658"/>
              <a:gd name="connsiteY6" fmla="*/ 1242659 h 1492983"/>
              <a:gd name="connsiteX7" fmla="*/ 56157 w 1464658"/>
              <a:gd name="connsiteY7" fmla="*/ 1385948 h 1492983"/>
              <a:gd name="connsiteX8" fmla="*/ 130381 w 1464658"/>
              <a:gd name="connsiteY8" fmla="*/ 1436914 h 1492983"/>
              <a:gd name="connsiteX9" fmla="*/ 149042 w 1464658"/>
              <a:gd name="connsiteY9" fmla="*/ 1455576 h 1492983"/>
              <a:gd name="connsiteX10" fmla="*/ 224530 w 1464658"/>
              <a:gd name="connsiteY10" fmla="*/ 1478972 h 1492983"/>
              <a:gd name="connsiteX11" fmla="*/ 316993 w 1464658"/>
              <a:gd name="connsiteY11" fmla="*/ 1492898 h 1492983"/>
              <a:gd name="connsiteX12" fmla="*/ 391638 w 1464658"/>
              <a:gd name="connsiteY12" fmla="*/ 1483567 h 1492983"/>
              <a:gd name="connsiteX13" fmla="*/ 438291 w 1464658"/>
              <a:gd name="connsiteY13" fmla="*/ 1464906 h 1492983"/>
              <a:gd name="connsiteX14" fmla="*/ 563621 w 1464658"/>
              <a:gd name="connsiteY14" fmla="*/ 1450278 h 1492983"/>
              <a:gd name="connsiteX15" fmla="*/ 801622 w 1464658"/>
              <a:gd name="connsiteY15" fmla="*/ 1403203 h 1492983"/>
              <a:gd name="connsiteX16" fmla="*/ 1008725 w 1464658"/>
              <a:gd name="connsiteY16" fmla="*/ 1390261 h 1492983"/>
              <a:gd name="connsiteX17" fmla="*/ 1174425 w 1464658"/>
              <a:gd name="connsiteY17" fmla="*/ 1431898 h 1492983"/>
              <a:gd name="connsiteX18" fmla="*/ 1348939 w 1464658"/>
              <a:gd name="connsiteY18" fmla="*/ 1436070 h 1492983"/>
              <a:gd name="connsiteX19" fmla="*/ 1436666 w 1464658"/>
              <a:gd name="connsiteY19" fmla="*/ 1324947 h 1492983"/>
              <a:gd name="connsiteX20" fmla="*/ 1464658 w 1464658"/>
              <a:gd name="connsiteY20" fmla="*/ 1259633 h 1492983"/>
              <a:gd name="connsiteX21" fmla="*/ 1455327 w 1464658"/>
              <a:gd name="connsiteY21" fmla="*/ 1147665 h 1492983"/>
              <a:gd name="connsiteX22" fmla="*/ 1418005 w 1464658"/>
              <a:gd name="connsiteY22" fmla="*/ 1054359 h 1492983"/>
              <a:gd name="connsiteX23" fmla="*/ 1334029 w 1464658"/>
              <a:gd name="connsiteY23" fmla="*/ 923731 h 1492983"/>
              <a:gd name="connsiteX24" fmla="*/ 1077508 w 1464658"/>
              <a:gd name="connsiteY24" fmla="*/ 558149 h 1492983"/>
              <a:gd name="connsiteX25" fmla="*/ 999113 w 1464658"/>
              <a:gd name="connsiteY25" fmla="*/ 354845 h 1492983"/>
              <a:gd name="connsiteX26" fmla="*/ 979888 w 1464658"/>
              <a:gd name="connsiteY26" fmla="*/ 195943 h 1492983"/>
              <a:gd name="connsiteX27" fmla="*/ 970136 w 1464658"/>
              <a:gd name="connsiteY27" fmla="*/ 102637 h 1492983"/>
              <a:gd name="connsiteX28" fmla="*/ 970136 w 1464658"/>
              <a:gd name="connsiteY28" fmla="*/ 0 h 1492983"/>
              <a:gd name="connsiteX0" fmla="*/ 335654 w 1464658"/>
              <a:gd name="connsiteY0" fmla="*/ 298580 h 1492983"/>
              <a:gd name="connsiteX1" fmla="*/ 331200 w 1464658"/>
              <a:gd name="connsiteY1" fmla="*/ 386447 h 1492983"/>
              <a:gd name="connsiteX2" fmla="*/ 279670 w 1464658"/>
              <a:gd name="connsiteY2" fmla="*/ 587829 h 1492983"/>
              <a:gd name="connsiteX3" fmla="*/ 223687 w 1464658"/>
              <a:gd name="connsiteY3" fmla="*/ 737118 h 1492983"/>
              <a:gd name="connsiteX4" fmla="*/ 139148 w 1464658"/>
              <a:gd name="connsiteY4" fmla="*/ 928608 h 1492983"/>
              <a:gd name="connsiteX5" fmla="*/ 74397 w 1464658"/>
              <a:gd name="connsiteY5" fmla="*/ 1017037 h 1492983"/>
              <a:gd name="connsiteX6" fmla="*/ 174 w 1464658"/>
              <a:gd name="connsiteY6" fmla="*/ 1242659 h 1492983"/>
              <a:gd name="connsiteX7" fmla="*/ 56157 w 1464658"/>
              <a:gd name="connsiteY7" fmla="*/ 1385948 h 1492983"/>
              <a:gd name="connsiteX8" fmla="*/ 130381 w 1464658"/>
              <a:gd name="connsiteY8" fmla="*/ 1436914 h 1492983"/>
              <a:gd name="connsiteX9" fmla="*/ 149042 w 1464658"/>
              <a:gd name="connsiteY9" fmla="*/ 1455576 h 1492983"/>
              <a:gd name="connsiteX10" fmla="*/ 224530 w 1464658"/>
              <a:gd name="connsiteY10" fmla="*/ 1478972 h 1492983"/>
              <a:gd name="connsiteX11" fmla="*/ 316993 w 1464658"/>
              <a:gd name="connsiteY11" fmla="*/ 1492898 h 1492983"/>
              <a:gd name="connsiteX12" fmla="*/ 391638 w 1464658"/>
              <a:gd name="connsiteY12" fmla="*/ 1483567 h 1492983"/>
              <a:gd name="connsiteX13" fmla="*/ 438291 w 1464658"/>
              <a:gd name="connsiteY13" fmla="*/ 1464906 h 1492983"/>
              <a:gd name="connsiteX14" fmla="*/ 563621 w 1464658"/>
              <a:gd name="connsiteY14" fmla="*/ 1450278 h 1492983"/>
              <a:gd name="connsiteX15" fmla="*/ 801622 w 1464658"/>
              <a:gd name="connsiteY15" fmla="*/ 1403203 h 1492983"/>
              <a:gd name="connsiteX16" fmla="*/ 1008725 w 1464658"/>
              <a:gd name="connsiteY16" fmla="*/ 1413236 h 1492983"/>
              <a:gd name="connsiteX17" fmla="*/ 1174425 w 1464658"/>
              <a:gd name="connsiteY17" fmla="*/ 1431898 h 1492983"/>
              <a:gd name="connsiteX18" fmla="*/ 1348939 w 1464658"/>
              <a:gd name="connsiteY18" fmla="*/ 1436070 h 1492983"/>
              <a:gd name="connsiteX19" fmla="*/ 1436666 w 1464658"/>
              <a:gd name="connsiteY19" fmla="*/ 1324947 h 1492983"/>
              <a:gd name="connsiteX20" fmla="*/ 1464658 w 1464658"/>
              <a:gd name="connsiteY20" fmla="*/ 1259633 h 1492983"/>
              <a:gd name="connsiteX21" fmla="*/ 1455327 w 1464658"/>
              <a:gd name="connsiteY21" fmla="*/ 1147665 h 1492983"/>
              <a:gd name="connsiteX22" fmla="*/ 1418005 w 1464658"/>
              <a:gd name="connsiteY22" fmla="*/ 1054359 h 1492983"/>
              <a:gd name="connsiteX23" fmla="*/ 1334029 w 1464658"/>
              <a:gd name="connsiteY23" fmla="*/ 923731 h 1492983"/>
              <a:gd name="connsiteX24" fmla="*/ 1077508 w 1464658"/>
              <a:gd name="connsiteY24" fmla="*/ 558149 h 1492983"/>
              <a:gd name="connsiteX25" fmla="*/ 999113 w 1464658"/>
              <a:gd name="connsiteY25" fmla="*/ 354845 h 1492983"/>
              <a:gd name="connsiteX26" fmla="*/ 979888 w 1464658"/>
              <a:gd name="connsiteY26" fmla="*/ 195943 h 1492983"/>
              <a:gd name="connsiteX27" fmla="*/ 970136 w 1464658"/>
              <a:gd name="connsiteY27" fmla="*/ 102637 h 1492983"/>
              <a:gd name="connsiteX28" fmla="*/ 970136 w 1464658"/>
              <a:gd name="connsiteY28" fmla="*/ 0 h 1492983"/>
              <a:gd name="connsiteX0" fmla="*/ 335654 w 1464658"/>
              <a:gd name="connsiteY0" fmla="*/ 298580 h 1493014"/>
              <a:gd name="connsiteX1" fmla="*/ 331200 w 1464658"/>
              <a:gd name="connsiteY1" fmla="*/ 386447 h 1493014"/>
              <a:gd name="connsiteX2" fmla="*/ 279670 w 1464658"/>
              <a:gd name="connsiteY2" fmla="*/ 587829 h 1493014"/>
              <a:gd name="connsiteX3" fmla="*/ 223687 w 1464658"/>
              <a:gd name="connsiteY3" fmla="*/ 737118 h 1493014"/>
              <a:gd name="connsiteX4" fmla="*/ 139148 w 1464658"/>
              <a:gd name="connsiteY4" fmla="*/ 928608 h 1493014"/>
              <a:gd name="connsiteX5" fmla="*/ 74397 w 1464658"/>
              <a:gd name="connsiteY5" fmla="*/ 1017037 h 1493014"/>
              <a:gd name="connsiteX6" fmla="*/ 174 w 1464658"/>
              <a:gd name="connsiteY6" fmla="*/ 1242659 h 1493014"/>
              <a:gd name="connsiteX7" fmla="*/ 56157 w 1464658"/>
              <a:gd name="connsiteY7" fmla="*/ 1385948 h 1493014"/>
              <a:gd name="connsiteX8" fmla="*/ 130381 w 1464658"/>
              <a:gd name="connsiteY8" fmla="*/ 1436914 h 1493014"/>
              <a:gd name="connsiteX9" fmla="*/ 149042 w 1464658"/>
              <a:gd name="connsiteY9" fmla="*/ 1455576 h 1493014"/>
              <a:gd name="connsiteX10" fmla="*/ 224530 w 1464658"/>
              <a:gd name="connsiteY10" fmla="*/ 1478972 h 1493014"/>
              <a:gd name="connsiteX11" fmla="*/ 316993 w 1464658"/>
              <a:gd name="connsiteY11" fmla="*/ 1492898 h 1493014"/>
              <a:gd name="connsiteX12" fmla="*/ 391638 w 1464658"/>
              <a:gd name="connsiteY12" fmla="*/ 1483567 h 1493014"/>
              <a:gd name="connsiteX13" fmla="*/ 563621 w 1464658"/>
              <a:gd name="connsiteY13" fmla="*/ 1450278 h 1493014"/>
              <a:gd name="connsiteX14" fmla="*/ 801622 w 1464658"/>
              <a:gd name="connsiteY14" fmla="*/ 1403203 h 1493014"/>
              <a:gd name="connsiteX15" fmla="*/ 1008725 w 1464658"/>
              <a:gd name="connsiteY15" fmla="*/ 1413236 h 1493014"/>
              <a:gd name="connsiteX16" fmla="*/ 1174425 w 1464658"/>
              <a:gd name="connsiteY16" fmla="*/ 1431898 h 1493014"/>
              <a:gd name="connsiteX17" fmla="*/ 1348939 w 1464658"/>
              <a:gd name="connsiteY17" fmla="*/ 1436070 h 1493014"/>
              <a:gd name="connsiteX18" fmla="*/ 1436666 w 1464658"/>
              <a:gd name="connsiteY18" fmla="*/ 1324947 h 1493014"/>
              <a:gd name="connsiteX19" fmla="*/ 1464658 w 1464658"/>
              <a:gd name="connsiteY19" fmla="*/ 1259633 h 1493014"/>
              <a:gd name="connsiteX20" fmla="*/ 1455327 w 1464658"/>
              <a:gd name="connsiteY20" fmla="*/ 1147665 h 1493014"/>
              <a:gd name="connsiteX21" fmla="*/ 1418005 w 1464658"/>
              <a:gd name="connsiteY21" fmla="*/ 1054359 h 1493014"/>
              <a:gd name="connsiteX22" fmla="*/ 1334029 w 1464658"/>
              <a:gd name="connsiteY22" fmla="*/ 923731 h 1493014"/>
              <a:gd name="connsiteX23" fmla="*/ 1077508 w 1464658"/>
              <a:gd name="connsiteY23" fmla="*/ 558149 h 1493014"/>
              <a:gd name="connsiteX24" fmla="*/ 999113 w 1464658"/>
              <a:gd name="connsiteY24" fmla="*/ 354845 h 1493014"/>
              <a:gd name="connsiteX25" fmla="*/ 979888 w 1464658"/>
              <a:gd name="connsiteY25" fmla="*/ 195943 h 1493014"/>
              <a:gd name="connsiteX26" fmla="*/ 970136 w 1464658"/>
              <a:gd name="connsiteY26" fmla="*/ 102637 h 1493014"/>
              <a:gd name="connsiteX27" fmla="*/ 970136 w 1464658"/>
              <a:gd name="connsiteY27" fmla="*/ 0 h 1493014"/>
              <a:gd name="connsiteX0" fmla="*/ 335654 w 1464658"/>
              <a:gd name="connsiteY0" fmla="*/ 298580 h 1493014"/>
              <a:gd name="connsiteX1" fmla="*/ 331200 w 1464658"/>
              <a:gd name="connsiteY1" fmla="*/ 386447 h 1493014"/>
              <a:gd name="connsiteX2" fmla="*/ 279670 w 1464658"/>
              <a:gd name="connsiteY2" fmla="*/ 587829 h 1493014"/>
              <a:gd name="connsiteX3" fmla="*/ 223687 w 1464658"/>
              <a:gd name="connsiteY3" fmla="*/ 737118 h 1493014"/>
              <a:gd name="connsiteX4" fmla="*/ 139148 w 1464658"/>
              <a:gd name="connsiteY4" fmla="*/ 928608 h 1493014"/>
              <a:gd name="connsiteX5" fmla="*/ 74397 w 1464658"/>
              <a:gd name="connsiteY5" fmla="*/ 1067582 h 1493014"/>
              <a:gd name="connsiteX6" fmla="*/ 174 w 1464658"/>
              <a:gd name="connsiteY6" fmla="*/ 1242659 h 1493014"/>
              <a:gd name="connsiteX7" fmla="*/ 56157 w 1464658"/>
              <a:gd name="connsiteY7" fmla="*/ 1385948 h 1493014"/>
              <a:gd name="connsiteX8" fmla="*/ 130381 w 1464658"/>
              <a:gd name="connsiteY8" fmla="*/ 1436914 h 1493014"/>
              <a:gd name="connsiteX9" fmla="*/ 149042 w 1464658"/>
              <a:gd name="connsiteY9" fmla="*/ 1455576 h 1493014"/>
              <a:gd name="connsiteX10" fmla="*/ 224530 w 1464658"/>
              <a:gd name="connsiteY10" fmla="*/ 1478972 h 1493014"/>
              <a:gd name="connsiteX11" fmla="*/ 316993 w 1464658"/>
              <a:gd name="connsiteY11" fmla="*/ 1492898 h 1493014"/>
              <a:gd name="connsiteX12" fmla="*/ 391638 w 1464658"/>
              <a:gd name="connsiteY12" fmla="*/ 1483567 h 1493014"/>
              <a:gd name="connsiteX13" fmla="*/ 563621 w 1464658"/>
              <a:gd name="connsiteY13" fmla="*/ 1450278 h 1493014"/>
              <a:gd name="connsiteX14" fmla="*/ 801622 w 1464658"/>
              <a:gd name="connsiteY14" fmla="*/ 1403203 h 1493014"/>
              <a:gd name="connsiteX15" fmla="*/ 1008725 w 1464658"/>
              <a:gd name="connsiteY15" fmla="*/ 1413236 h 1493014"/>
              <a:gd name="connsiteX16" fmla="*/ 1174425 w 1464658"/>
              <a:gd name="connsiteY16" fmla="*/ 1431898 h 1493014"/>
              <a:gd name="connsiteX17" fmla="*/ 1348939 w 1464658"/>
              <a:gd name="connsiteY17" fmla="*/ 1436070 h 1493014"/>
              <a:gd name="connsiteX18" fmla="*/ 1436666 w 1464658"/>
              <a:gd name="connsiteY18" fmla="*/ 1324947 h 1493014"/>
              <a:gd name="connsiteX19" fmla="*/ 1464658 w 1464658"/>
              <a:gd name="connsiteY19" fmla="*/ 1259633 h 1493014"/>
              <a:gd name="connsiteX20" fmla="*/ 1455327 w 1464658"/>
              <a:gd name="connsiteY20" fmla="*/ 1147665 h 1493014"/>
              <a:gd name="connsiteX21" fmla="*/ 1418005 w 1464658"/>
              <a:gd name="connsiteY21" fmla="*/ 1054359 h 1493014"/>
              <a:gd name="connsiteX22" fmla="*/ 1334029 w 1464658"/>
              <a:gd name="connsiteY22" fmla="*/ 923731 h 1493014"/>
              <a:gd name="connsiteX23" fmla="*/ 1077508 w 1464658"/>
              <a:gd name="connsiteY23" fmla="*/ 558149 h 1493014"/>
              <a:gd name="connsiteX24" fmla="*/ 999113 w 1464658"/>
              <a:gd name="connsiteY24" fmla="*/ 354845 h 1493014"/>
              <a:gd name="connsiteX25" fmla="*/ 979888 w 1464658"/>
              <a:gd name="connsiteY25" fmla="*/ 195943 h 1493014"/>
              <a:gd name="connsiteX26" fmla="*/ 970136 w 1464658"/>
              <a:gd name="connsiteY26" fmla="*/ 102637 h 1493014"/>
              <a:gd name="connsiteX27" fmla="*/ 970136 w 1464658"/>
              <a:gd name="connsiteY27" fmla="*/ 0 h 1493014"/>
              <a:gd name="connsiteX0" fmla="*/ 335654 w 1464658"/>
              <a:gd name="connsiteY0" fmla="*/ 195943 h 1390377"/>
              <a:gd name="connsiteX1" fmla="*/ 331200 w 1464658"/>
              <a:gd name="connsiteY1" fmla="*/ 283810 h 1390377"/>
              <a:gd name="connsiteX2" fmla="*/ 279670 w 1464658"/>
              <a:gd name="connsiteY2" fmla="*/ 485192 h 1390377"/>
              <a:gd name="connsiteX3" fmla="*/ 223687 w 1464658"/>
              <a:gd name="connsiteY3" fmla="*/ 634481 h 1390377"/>
              <a:gd name="connsiteX4" fmla="*/ 139148 w 1464658"/>
              <a:gd name="connsiteY4" fmla="*/ 825971 h 1390377"/>
              <a:gd name="connsiteX5" fmla="*/ 74397 w 1464658"/>
              <a:gd name="connsiteY5" fmla="*/ 964945 h 1390377"/>
              <a:gd name="connsiteX6" fmla="*/ 174 w 1464658"/>
              <a:gd name="connsiteY6" fmla="*/ 1140022 h 1390377"/>
              <a:gd name="connsiteX7" fmla="*/ 56157 w 1464658"/>
              <a:gd name="connsiteY7" fmla="*/ 1283311 h 1390377"/>
              <a:gd name="connsiteX8" fmla="*/ 130381 w 1464658"/>
              <a:gd name="connsiteY8" fmla="*/ 1334277 h 1390377"/>
              <a:gd name="connsiteX9" fmla="*/ 149042 w 1464658"/>
              <a:gd name="connsiteY9" fmla="*/ 1352939 h 1390377"/>
              <a:gd name="connsiteX10" fmla="*/ 224530 w 1464658"/>
              <a:gd name="connsiteY10" fmla="*/ 1376335 h 1390377"/>
              <a:gd name="connsiteX11" fmla="*/ 316993 w 1464658"/>
              <a:gd name="connsiteY11" fmla="*/ 1390261 h 1390377"/>
              <a:gd name="connsiteX12" fmla="*/ 391638 w 1464658"/>
              <a:gd name="connsiteY12" fmla="*/ 1380930 h 1390377"/>
              <a:gd name="connsiteX13" fmla="*/ 563621 w 1464658"/>
              <a:gd name="connsiteY13" fmla="*/ 1347641 h 1390377"/>
              <a:gd name="connsiteX14" fmla="*/ 801622 w 1464658"/>
              <a:gd name="connsiteY14" fmla="*/ 1300566 h 1390377"/>
              <a:gd name="connsiteX15" fmla="*/ 1008725 w 1464658"/>
              <a:gd name="connsiteY15" fmla="*/ 1310599 h 1390377"/>
              <a:gd name="connsiteX16" fmla="*/ 1174425 w 1464658"/>
              <a:gd name="connsiteY16" fmla="*/ 1329261 h 1390377"/>
              <a:gd name="connsiteX17" fmla="*/ 1348939 w 1464658"/>
              <a:gd name="connsiteY17" fmla="*/ 1333433 h 1390377"/>
              <a:gd name="connsiteX18" fmla="*/ 1436666 w 1464658"/>
              <a:gd name="connsiteY18" fmla="*/ 1222310 h 1390377"/>
              <a:gd name="connsiteX19" fmla="*/ 1464658 w 1464658"/>
              <a:gd name="connsiteY19" fmla="*/ 1156996 h 1390377"/>
              <a:gd name="connsiteX20" fmla="*/ 1455327 w 1464658"/>
              <a:gd name="connsiteY20" fmla="*/ 1045028 h 1390377"/>
              <a:gd name="connsiteX21" fmla="*/ 1418005 w 1464658"/>
              <a:gd name="connsiteY21" fmla="*/ 951722 h 1390377"/>
              <a:gd name="connsiteX22" fmla="*/ 1334029 w 1464658"/>
              <a:gd name="connsiteY22" fmla="*/ 821094 h 1390377"/>
              <a:gd name="connsiteX23" fmla="*/ 1077508 w 1464658"/>
              <a:gd name="connsiteY23" fmla="*/ 455512 h 1390377"/>
              <a:gd name="connsiteX24" fmla="*/ 999113 w 1464658"/>
              <a:gd name="connsiteY24" fmla="*/ 252208 h 1390377"/>
              <a:gd name="connsiteX25" fmla="*/ 979888 w 1464658"/>
              <a:gd name="connsiteY25" fmla="*/ 93306 h 1390377"/>
              <a:gd name="connsiteX26" fmla="*/ 970136 w 1464658"/>
              <a:gd name="connsiteY26" fmla="*/ 0 h 1390377"/>
              <a:gd name="connsiteX0" fmla="*/ 335654 w 1464658"/>
              <a:gd name="connsiteY0" fmla="*/ 102637 h 1297071"/>
              <a:gd name="connsiteX1" fmla="*/ 331200 w 1464658"/>
              <a:gd name="connsiteY1" fmla="*/ 190504 h 1297071"/>
              <a:gd name="connsiteX2" fmla="*/ 279670 w 1464658"/>
              <a:gd name="connsiteY2" fmla="*/ 391886 h 1297071"/>
              <a:gd name="connsiteX3" fmla="*/ 223687 w 1464658"/>
              <a:gd name="connsiteY3" fmla="*/ 541175 h 1297071"/>
              <a:gd name="connsiteX4" fmla="*/ 139148 w 1464658"/>
              <a:gd name="connsiteY4" fmla="*/ 732665 h 1297071"/>
              <a:gd name="connsiteX5" fmla="*/ 74397 w 1464658"/>
              <a:gd name="connsiteY5" fmla="*/ 871639 h 1297071"/>
              <a:gd name="connsiteX6" fmla="*/ 174 w 1464658"/>
              <a:gd name="connsiteY6" fmla="*/ 1046716 h 1297071"/>
              <a:gd name="connsiteX7" fmla="*/ 56157 w 1464658"/>
              <a:gd name="connsiteY7" fmla="*/ 1190005 h 1297071"/>
              <a:gd name="connsiteX8" fmla="*/ 130381 w 1464658"/>
              <a:gd name="connsiteY8" fmla="*/ 1240971 h 1297071"/>
              <a:gd name="connsiteX9" fmla="*/ 149042 w 1464658"/>
              <a:gd name="connsiteY9" fmla="*/ 1259633 h 1297071"/>
              <a:gd name="connsiteX10" fmla="*/ 224530 w 1464658"/>
              <a:gd name="connsiteY10" fmla="*/ 1283029 h 1297071"/>
              <a:gd name="connsiteX11" fmla="*/ 316993 w 1464658"/>
              <a:gd name="connsiteY11" fmla="*/ 1296955 h 1297071"/>
              <a:gd name="connsiteX12" fmla="*/ 391638 w 1464658"/>
              <a:gd name="connsiteY12" fmla="*/ 1287624 h 1297071"/>
              <a:gd name="connsiteX13" fmla="*/ 563621 w 1464658"/>
              <a:gd name="connsiteY13" fmla="*/ 1254335 h 1297071"/>
              <a:gd name="connsiteX14" fmla="*/ 801622 w 1464658"/>
              <a:gd name="connsiteY14" fmla="*/ 1207260 h 1297071"/>
              <a:gd name="connsiteX15" fmla="*/ 1008725 w 1464658"/>
              <a:gd name="connsiteY15" fmla="*/ 1217293 h 1297071"/>
              <a:gd name="connsiteX16" fmla="*/ 1174425 w 1464658"/>
              <a:gd name="connsiteY16" fmla="*/ 1235955 h 1297071"/>
              <a:gd name="connsiteX17" fmla="*/ 1348939 w 1464658"/>
              <a:gd name="connsiteY17" fmla="*/ 1240127 h 1297071"/>
              <a:gd name="connsiteX18" fmla="*/ 1436666 w 1464658"/>
              <a:gd name="connsiteY18" fmla="*/ 1129004 h 1297071"/>
              <a:gd name="connsiteX19" fmla="*/ 1464658 w 1464658"/>
              <a:gd name="connsiteY19" fmla="*/ 1063690 h 1297071"/>
              <a:gd name="connsiteX20" fmla="*/ 1455327 w 1464658"/>
              <a:gd name="connsiteY20" fmla="*/ 951722 h 1297071"/>
              <a:gd name="connsiteX21" fmla="*/ 1418005 w 1464658"/>
              <a:gd name="connsiteY21" fmla="*/ 858416 h 1297071"/>
              <a:gd name="connsiteX22" fmla="*/ 1334029 w 1464658"/>
              <a:gd name="connsiteY22" fmla="*/ 727788 h 1297071"/>
              <a:gd name="connsiteX23" fmla="*/ 1077508 w 1464658"/>
              <a:gd name="connsiteY23" fmla="*/ 362206 h 1297071"/>
              <a:gd name="connsiteX24" fmla="*/ 999113 w 1464658"/>
              <a:gd name="connsiteY24" fmla="*/ 158902 h 1297071"/>
              <a:gd name="connsiteX25" fmla="*/ 979888 w 1464658"/>
              <a:gd name="connsiteY25" fmla="*/ 0 h 1297071"/>
              <a:gd name="connsiteX0" fmla="*/ 335654 w 1464658"/>
              <a:gd name="connsiteY0" fmla="*/ 102637 h 1297071"/>
              <a:gd name="connsiteX1" fmla="*/ 331200 w 1464658"/>
              <a:gd name="connsiteY1" fmla="*/ 190504 h 1297071"/>
              <a:gd name="connsiteX2" fmla="*/ 279670 w 1464658"/>
              <a:gd name="connsiteY2" fmla="*/ 391886 h 1297071"/>
              <a:gd name="connsiteX3" fmla="*/ 223687 w 1464658"/>
              <a:gd name="connsiteY3" fmla="*/ 541175 h 1297071"/>
              <a:gd name="connsiteX4" fmla="*/ 139148 w 1464658"/>
              <a:gd name="connsiteY4" fmla="*/ 732665 h 1297071"/>
              <a:gd name="connsiteX5" fmla="*/ 74397 w 1464658"/>
              <a:gd name="connsiteY5" fmla="*/ 871639 h 1297071"/>
              <a:gd name="connsiteX6" fmla="*/ 174 w 1464658"/>
              <a:gd name="connsiteY6" fmla="*/ 1046716 h 1297071"/>
              <a:gd name="connsiteX7" fmla="*/ 56157 w 1464658"/>
              <a:gd name="connsiteY7" fmla="*/ 1190005 h 1297071"/>
              <a:gd name="connsiteX8" fmla="*/ 130381 w 1464658"/>
              <a:gd name="connsiteY8" fmla="*/ 1240971 h 1297071"/>
              <a:gd name="connsiteX9" fmla="*/ 149042 w 1464658"/>
              <a:gd name="connsiteY9" fmla="*/ 1259633 h 1297071"/>
              <a:gd name="connsiteX10" fmla="*/ 224530 w 1464658"/>
              <a:gd name="connsiteY10" fmla="*/ 1283029 h 1297071"/>
              <a:gd name="connsiteX11" fmla="*/ 316993 w 1464658"/>
              <a:gd name="connsiteY11" fmla="*/ 1296955 h 1297071"/>
              <a:gd name="connsiteX12" fmla="*/ 391638 w 1464658"/>
              <a:gd name="connsiteY12" fmla="*/ 1287624 h 1297071"/>
              <a:gd name="connsiteX13" fmla="*/ 563621 w 1464658"/>
              <a:gd name="connsiteY13" fmla="*/ 1254335 h 1297071"/>
              <a:gd name="connsiteX14" fmla="*/ 801622 w 1464658"/>
              <a:gd name="connsiteY14" fmla="*/ 1207260 h 1297071"/>
              <a:gd name="connsiteX15" fmla="*/ 1008725 w 1464658"/>
              <a:gd name="connsiteY15" fmla="*/ 1217293 h 1297071"/>
              <a:gd name="connsiteX16" fmla="*/ 1174425 w 1464658"/>
              <a:gd name="connsiteY16" fmla="*/ 1235955 h 1297071"/>
              <a:gd name="connsiteX17" fmla="*/ 1348939 w 1464658"/>
              <a:gd name="connsiteY17" fmla="*/ 1226342 h 1297071"/>
              <a:gd name="connsiteX18" fmla="*/ 1436666 w 1464658"/>
              <a:gd name="connsiteY18" fmla="*/ 1129004 h 1297071"/>
              <a:gd name="connsiteX19" fmla="*/ 1464658 w 1464658"/>
              <a:gd name="connsiteY19" fmla="*/ 1063690 h 1297071"/>
              <a:gd name="connsiteX20" fmla="*/ 1455327 w 1464658"/>
              <a:gd name="connsiteY20" fmla="*/ 951722 h 1297071"/>
              <a:gd name="connsiteX21" fmla="*/ 1418005 w 1464658"/>
              <a:gd name="connsiteY21" fmla="*/ 858416 h 1297071"/>
              <a:gd name="connsiteX22" fmla="*/ 1334029 w 1464658"/>
              <a:gd name="connsiteY22" fmla="*/ 727788 h 1297071"/>
              <a:gd name="connsiteX23" fmla="*/ 1077508 w 1464658"/>
              <a:gd name="connsiteY23" fmla="*/ 362206 h 1297071"/>
              <a:gd name="connsiteX24" fmla="*/ 999113 w 1464658"/>
              <a:gd name="connsiteY24" fmla="*/ 158902 h 1297071"/>
              <a:gd name="connsiteX25" fmla="*/ 979888 w 1464658"/>
              <a:gd name="connsiteY25" fmla="*/ 0 h 1297071"/>
              <a:gd name="connsiteX0" fmla="*/ 335654 w 1464658"/>
              <a:gd name="connsiteY0" fmla="*/ 102637 h 1297071"/>
              <a:gd name="connsiteX1" fmla="*/ 331200 w 1464658"/>
              <a:gd name="connsiteY1" fmla="*/ 190504 h 1297071"/>
              <a:gd name="connsiteX2" fmla="*/ 279670 w 1464658"/>
              <a:gd name="connsiteY2" fmla="*/ 391886 h 1297071"/>
              <a:gd name="connsiteX3" fmla="*/ 223687 w 1464658"/>
              <a:gd name="connsiteY3" fmla="*/ 541175 h 1297071"/>
              <a:gd name="connsiteX4" fmla="*/ 139148 w 1464658"/>
              <a:gd name="connsiteY4" fmla="*/ 732665 h 1297071"/>
              <a:gd name="connsiteX5" fmla="*/ 74397 w 1464658"/>
              <a:gd name="connsiteY5" fmla="*/ 871639 h 1297071"/>
              <a:gd name="connsiteX6" fmla="*/ 174 w 1464658"/>
              <a:gd name="connsiteY6" fmla="*/ 1046716 h 1297071"/>
              <a:gd name="connsiteX7" fmla="*/ 56157 w 1464658"/>
              <a:gd name="connsiteY7" fmla="*/ 1190005 h 1297071"/>
              <a:gd name="connsiteX8" fmla="*/ 130381 w 1464658"/>
              <a:gd name="connsiteY8" fmla="*/ 1240971 h 1297071"/>
              <a:gd name="connsiteX9" fmla="*/ 224530 w 1464658"/>
              <a:gd name="connsiteY9" fmla="*/ 1283029 h 1297071"/>
              <a:gd name="connsiteX10" fmla="*/ 316993 w 1464658"/>
              <a:gd name="connsiteY10" fmla="*/ 1296955 h 1297071"/>
              <a:gd name="connsiteX11" fmla="*/ 391638 w 1464658"/>
              <a:gd name="connsiteY11" fmla="*/ 1287624 h 1297071"/>
              <a:gd name="connsiteX12" fmla="*/ 563621 w 1464658"/>
              <a:gd name="connsiteY12" fmla="*/ 1254335 h 1297071"/>
              <a:gd name="connsiteX13" fmla="*/ 801622 w 1464658"/>
              <a:gd name="connsiteY13" fmla="*/ 1207260 h 1297071"/>
              <a:gd name="connsiteX14" fmla="*/ 1008725 w 1464658"/>
              <a:gd name="connsiteY14" fmla="*/ 1217293 h 1297071"/>
              <a:gd name="connsiteX15" fmla="*/ 1174425 w 1464658"/>
              <a:gd name="connsiteY15" fmla="*/ 1235955 h 1297071"/>
              <a:gd name="connsiteX16" fmla="*/ 1348939 w 1464658"/>
              <a:gd name="connsiteY16" fmla="*/ 1226342 h 1297071"/>
              <a:gd name="connsiteX17" fmla="*/ 1436666 w 1464658"/>
              <a:gd name="connsiteY17" fmla="*/ 1129004 h 1297071"/>
              <a:gd name="connsiteX18" fmla="*/ 1464658 w 1464658"/>
              <a:gd name="connsiteY18" fmla="*/ 1063690 h 1297071"/>
              <a:gd name="connsiteX19" fmla="*/ 1455327 w 1464658"/>
              <a:gd name="connsiteY19" fmla="*/ 951722 h 1297071"/>
              <a:gd name="connsiteX20" fmla="*/ 1418005 w 1464658"/>
              <a:gd name="connsiteY20" fmla="*/ 858416 h 1297071"/>
              <a:gd name="connsiteX21" fmla="*/ 1334029 w 1464658"/>
              <a:gd name="connsiteY21" fmla="*/ 727788 h 1297071"/>
              <a:gd name="connsiteX22" fmla="*/ 1077508 w 1464658"/>
              <a:gd name="connsiteY22" fmla="*/ 362206 h 1297071"/>
              <a:gd name="connsiteX23" fmla="*/ 999113 w 1464658"/>
              <a:gd name="connsiteY23" fmla="*/ 158902 h 1297071"/>
              <a:gd name="connsiteX24" fmla="*/ 979888 w 1464658"/>
              <a:gd name="connsiteY24" fmla="*/ 0 h 1297071"/>
              <a:gd name="connsiteX0" fmla="*/ 335654 w 1464658"/>
              <a:gd name="connsiteY0" fmla="*/ 102637 h 1297071"/>
              <a:gd name="connsiteX1" fmla="*/ 331200 w 1464658"/>
              <a:gd name="connsiteY1" fmla="*/ 190504 h 1297071"/>
              <a:gd name="connsiteX2" fmla="*/ 279670 w 1464658"/>
              <a:gd name="connsiteY2" fmla="*/ 391886 h 1297071"/>
              <a:gd name="connsiteX3" fmla="*/ 223687 w 1464658"/>
              <a:gd name="connsiteY3" fmla="*/ 541175 h 1297071"/>
              <a:gd name="connsiteX4" fmla="*/ 139148 w 1464658"/>
              <a:gd name="connsiteY4" fmla="*/ 732665 h 1297071"/>
              <a:gd name="connsiteX5" fmla="*/ 74397 w 1464658"/>
              <a:gd name="connsiteY5" fmla="*/ 871639 h 1297071"/>
              <a:gd name="connsiteX6" fmla="*/ 174 w 1464658"/>
              <a:gd name="connsiteY6" fmla="*/ 1046716 h 1297071"/>
              <a:gd name="connsiteX7" fmla="*/ 56157 w 1464658"/>
              <a:gd name="connsiteY7" fmla="*/ 1190005 h 1297071"/>
              <a:gd name="connsiteX8" fmla="*/ 130381 w 1464658"/>
              <a:gd name="connsiteY8" fmla="*/ 1240971 h 1297071"/>
              <a:gd name="connsiteX9" fmla="*/ 224530 w 1464658"/>
              <a:gd name="connsiteY9" fmla="*/ 1283029 h 1297071"/>
              <a:gd name="connsiteX10" fmla="*/ 316993 w 1464658"/>
              <a:gd name="connsiteY10" fmla="*/ 1296955 h 1297071"/>
              <a:gd name="connsiteX11" fmla="*/ 391638 w 1464658"/>
              <a:gd name="connsiteY11" fmla="*/ 1287624 h 1297071"/>
              <a:gd name="connsiteX12" fmla="*/ 563621 w 1464658"/>
              <a:gd name="connsiteY12" fmla="*/ 1254335 h 1297071"/>
              <a:gd name="connsiteX13" fmla="*/ 801622 w 1464658"/>
              <a:gd name="connsiteY13" fmla="*/ 1207260 h 1297071"/>
              <a:gd name="connsiteX14" fmla="*/ 1008725 w 1464658"/>
              <a:gd name="connsiteY14" fmla="*/ 1217293 h 1297071"/>
              <a:gd name="connsiteX15" fmla="*/ 1174425 w 1464658"/>
              <a:gd name="connsiteY15" fmla="*/ 1235955 h 1297071"/>
              <a:gd name="connsiteX16" fmla="*/ 1348939 w 1464658"/>
              <a:gd name="connsiteY16" fmla="*/ 1226342 h 1297071"/>
              <a:gd name="connsiteX17" fmla="*/ 1436666 w 1464658"/>
              <a:gd name="connsiteY17" fmla="*/ 1129004 h 1297071"/>
              <a:gd name="connsiteX18" fmla="*/ 1464658 w 1464658"/>
              <a:gd name="connsiteY18" fmla="*/ 1063690 h 1297071"/>
              <a:gd name="connsiteX19" fmla="*/ 1455327 w 1464658"/>
              <a:gd name="connsiteY19" fmla="*/ 951722 h 1297071"/>
              <a:gd name="connsiteX20" fmla="*/ 1418005 w 1464658"/>
              <a:gd name="connsiteY20" fmla="*/ 858416 h 1297071"/>
              <a:gd name="connsiteX21" fmla="*/ 1334029 w 1464658"/>
              <a:gd name="connsiteY21" fmla="*/ 727788 h 1297071"/>
              <a:gd name="connsiteX22" fmla="*/ 1077508 w 1464658"/>
              <a:gd name="connsiteY22" fmla="*/ 362206 h 1297071"/>
              <a:gd name="connsiteX23" fmla="*/ 999113 w 1464658"/>
              <a:gd name="connsiteY23" fmla="*/ 158902 h 1297071"/>
              <a:gd name="connsiteX24" fmla="*/ 979888 w 1464658"/>
              <a:gd name="connsiteY24" fmla="*/ 0 h 1297071"/>
              <a:gd name="connsiteX0" fmla="*/ 335654 w 1464658"/>
              <a:gd name="connsiteY0" fmla="*/ 102637 h 1302891"/>
              <a:gd name="connsiteX1" fmla="*/ 331200 w 1464658"/>
              <a:gd name="connsiteY1" fmla="*/ 190504 h 1302891"/>
              <a:gd name="connsiteX2" fmla="*/ 279670 w 1464658"/>
              <a:gd name="connsiteY2" fmla="*/ 391886 h 1302891"/>
              <a:gd name="connsiteX3" fmla="*/ 223687 w 1464658"/>
              <a:gd name="connsiteY3" fmla="*/ 541175 h 1302891"/>
              <a:gd name="connsiteX4" fmla="*/ 139148 w 1464658"/>
              <a:gd name="connsiteY4" fmla="*/ 732665 h 1302891"/>
              <a:gd name="connsiteX5" fmla="*/ 74397 w 1464658"/>
              <a:gd name="connsiteY5" fmla="*/ 871639 h 1302891"/>
              <a:gd name="connsiteX6" fmla="*/ 174 w 1464658"/>
              <a:gd name="connsiteY6" fmla="*/ 1046716 h 1302891"/>
              <a:gd name="connsiteX7" fmla="*/ 56157 w 1464658"/>
              <a:gd name="connsiteY7" fmla="*/ 1190005 h 1302891"/>
              <a:gd name="connsiteX8" fmla="*/ 130381 w 1464658"/>
              <a:gd name="connsiteY8" fmla="*/ 1240971 h 1302891"/>
              <a:gd name="connsiteX9" fmla="*/ 224530 w 1464658"/>
              <a:gd name="connsiteY9" fmla="*/ 1283029 h 1302891"/>
              <a:gd name="connsiteX10" fmla="*/ 316993 w 1464658"/>
              <a:gd name="connsiteY10" fmla="*/ 1296955 h 1302891"/>
              <a:gd name="connsiteX11" fmla="*/ 387043 w 1464658"/>
              <a:gd name="connsiteY11" fmla="*/ 1186534 h 1302891"/>
              <a:gd name="connsiteX12" fmla="*/ 563621 w 1464658"/>
              <a:gd name="connsiteY12" fmla="*/ 1254335 h 1302891"/>
              <a:gd name="connsiteX13" fmla="*/ 801622 w 1464658"/>
              <a:gd name="connsiteY13" fmla="*/ 1207260 h 1302891"/>
              <a:gd name="connsiteX14" fmla="*/ 1008725 w 1464658"/>
              <a:gd name="connsiteY14" fmla="*/ 1217293 h 1302891"/>
              <a:gd name="connsiteX15" fmla="*/ 1174425 w 1464658"/>
              <a:gd name="connsiteY15" fmla="*/ 1235955 h 1302891"/>
              <a:gd name="connsiteX16" fmla="*/ 1348939 w 1464658"/>
              <a:gd name="connsiteY16" fmla="*/ 1226342 h 1302891"/>
              <a:gd name="connsiteX17" fmla="*/ 1436666 w 1464658"/>
              <a:gd name="connsiteY17" fmla="*/ 1129004 h 1302891"/>
              <a:gd name="connsiteX18" fmla="*/ 1464658 w 1464658"/>
              <a:gd name="connsiteY18" fmla="*/ 1063690 h 1302891"/>
              <a:gd name="connsiteX19" fmla="*/ 1455327 w 1464658"/>
              <a:gd name="connsiteY19" fmla="*/ 951722 h 1302891"/>
              <a:gd name="connsiteX20" fmla="*/ 1418005 w 1464658"/>
              <a:gd name="connsiteY20" fmla="*/ 858416 h 1302891"/>
              <a:gd name="connsiteX21" fmla="*/ 1334029 w 1464658"/>
              <a:gd name="connsiteY21" fmla="*/ 727788 h 1302891"/>
              <a:gd name="connsiteX22" fmla="*/ 1077508 w 1464658"/>
              <a:gd name="connsiteY22" fmla="*/ 362206 h 1302891"/>
              <a:gd name="connsiteX23" fmla="*/ 999113 w 1464658"/>
              <a:gd name="connsiteY23" fmla="*/ 158902 h 1302891"/>
              <a:gd name="connsiteX24" fmla="*/ 979888 w 1464658"/>
              <a:gd name="connsiteY24" fmla="*/ 0 h 1302891"/>
              <a:gd name="connsiteX0" fmla="*/ 335654 w 1464658"/>
              <a:gd name="connsiteY0" fmla="*/ 102637 h 1302891"/>
              <a:gd name="connsiteX1" fmla="*/ 331200 w 1464658"/>
              <a:gd name="connsiteY1" fmla="*/ 190504 h 1302891"/>
              <a:gd name="connsiteX2" fmla="*/ 279670 w 1464658"/>
              <a:gd name="connsiteY2" fmla="*/ 391886 h 1302891"/>
              <a:gd name="connsiteX3" fmla="*/ 223687 w 1464658"/>
              <a:gd name="connsiteY3" fmla="*/ 541175 h 1302891"/>
              <a:gd name="connsiteX4" fmla="*/ 139148 w 1464658"/>
              <a:gd name="connsiteY4" fmla="*/ 732665 h 1302891"/>
              <a:gd name="connsiteX5" fmla="*/ 74397 w 1464658"/>
              <a:gd name="connsiteY5" fmla="*/ 871639 h 1302891"/>
              <a:gd name="connsiteX6" fmla="*/ 174 w 1464658"/>
              <a:gd name="connsiteY6" fmla="*/ 1046716 h 1302891"/>
              <a:gd name="connsiteX7" fmla="*/ 56157 w 1464658"/>
              <a:gd name="connsiteY7" fmla="*/ 1190005 h 1302891"/>
              <a:gd name="connsiteX8" fmla="*/ 130381 w 1464658"/>
              <a:gd name="connsiteY8" fmla="*/ 1240971 h 1302891"/>
              <a:gd name="connsiteX9" fmla="*/ 224530 w 1464658"/>
              <a:gd name="connsiteY9" fmla="*/ 1283029 h 1302891"/>
              <a:gd name="connsiteX10" fmla="*/ 316993 w 1464658"/>
              <a:gd name="connsiteY10" fmla="*/ 1296955 h 1302891"/>
              <a:gd name="connsiteX11" fmla="*/ 387043 w 1464658"/>
              <a:gd name="connsiteY11" fmla="*/ 1186534 h 1302891"/>
              <a:gd name="connsiteX12" fmla="*/ 522266 w 1464658"/>
              <a:gd name="connsiteY12" fmla="*/ 1258930 h 1302891"/>
              <a:gd name="connsiteX13" fmla="*/ 801622 w 1464658"/>
              <a:gd name="connsiteY13" fmla="*/ 1207260 h 1302891"/>
              <a:gd name="connsiteX14" fmla="*/ 1008725 w 1464658"/>
              <a:gd name="connsiteY14" fmla="*/ 1217293 h 1302891"/>
              <a:gd name="connsiteX15" fmla="*/ 1174425 w 1464658"/>
              <a:gd name="connsiteY15" fmla="*/ 1235955 h 1302891"/>
              <a:gd name="connsiteX16" fmla="*/ 1348939 w 1464658"/>
              <a:gd name="connsiteY16" fmla="*/ 1226342 h 1302891"/>
              <a:gd name="connsiteX17" fmla="*/ 1436666 w 1464658"/>
              <a:gd name="connsiteY17" fmla="*/ 1129004 h 1302891"/>
              <a:gd name="connsiteX18" fmla="*/ 1464658 w 1464658"/>
              <a:gd name="connsiteY18" fmla="*/ 1063690 h 1302891"/>
              <a:gd name="connsiteX19" fmla="*/ 1455327 w 1464658"/>
              <a:gd name="connsiteY19" fmla="*/ 951722 h 1302891"/>
              <a:gd name="connsiteX20" fmla="*/ 1418005 w 1464658"/>
              <a:gd name="connsiteY20" fmla="*/ 858416 h 1302891"/>
              <a:gd name="connsiteX21" fmla="*/ 1334029 w 1464658"/>
              <a:gd name="connsiteY21" fmla="*/ 727788 h 1302891"/>
              <a:gd name="connsiteX22" fmla="*/ 1077508 w 1464658"/>
              <a:gd name="connsiteY22" fmla="*/ 362206 h 1302891"/>
              <a:gd name="connsiteX23" fmla="*/ 999113 w 1464658"/>
              <a:gd name="connsiteY23" fmla="*/ 158902 h 1302891"/>
              <a:gd name="connsiteX24" fmla="*/ 979888 w 1464658"/>
              <a:gd name="connsiteY24" fmla="*/ 0 h 1302891"/>
              <a:gd name="connsiteX0" fmla="*/ 335654 w 1464658"/>
              <a:gd name="connsiteY0" fmla="*/ 102637 h 1292805"/>
              <a:gd name="connsiteX1" fmla="*/ 331200 w 1464658"/>
              <a:gd name="connsiteY1" fmla="*/ 190504 h 1292805"/>
              <a:gd name="connsiteX2" fmla="*/ 279670 w 1464658"/>
              <a:gd name="connsiteY2" fmla="*/ 391886 h 1292805"/>
              <a:gd name="connsiteX3" fmla="*/ 223687 w 1464658"/>
              <a:gd name="connsiteY3" fmla="*/ 541175 h 1292805"/>
              <a:gd name="connsiteX4" fmla="*/ 139148 w 1464658"/>
              <a:gd name="connsiteY4" fmla="*/ 732665 h 1292805"/>
              <a:gd name="connsiteX5" fmla="*/ 74397 w 1464658"/>
              <a:gd name="connsiteY5" fmla="*/ 871639 h 1292805"/>
              <a:gd name="connsiteX6" fmla="*/ 174 w 1464658"/>
              <a:gd name="connsiteY6" fmla="*/ 1046716 h 1292805"/>
              <a:gd name="connsiteX7" fmla="*/ 56157 w 1464658"/>
              <a:gd name="connsiteY7" fmla="*/ 1190005 h 1292805"/>
              <a:gd name="connsiteX8" fmla="*/ 130381 w 1464658"/>
              <a:gd name="connsiteY8" fmla="*/ 1240971 h 1292805"/>
              <a:gd name="connsiteX9" fmla="*/ 224530 w 1464658"/>
              <a:gd name="connsiteY9" fmla="*/ 1283029 h 1292805"/>
              <a:gd name="connsiteX10" fmla="*/ 303208 w 1464658"/>
              <a:gd name="connsiteY10" fmla="*/ 1283170 h 1292805"/>
              <a:gd name="connsiteX11" fmla="*/ 387043 w 1464658"/>
              <a:gd name="connsiteY11" fmla="*/ 1186534 h 1292805"/>
              <a:gd name="connsiteX12" fmla="*/ 522266 w 1464658"/>
              <a:gd name="connsiteY12" fmla="*/ 1258930 h 1292805"/>
              <a:gd name="connsiteX13" fmla="*/ 801622 w 1464658"/>
              <a:gd name="connsiteY13" fmla="*/ 1207260 h 1292805"/>
              <a:gd name="connsiteX14" fmla="*/ 1008725 w 1464658"/>
              <a:gd name="connsiteY14" fmla="*/ 1217293 h 1292805"/>
              <a:gd name="connsiteX15" fmla="*/ 1174425 w 1464658"/>
              <a:gd name="connsiteY15" fmla="*/ 1235955 h 1292805"/>
              <a:gd name="connsiteX16" fmla="*/ 1348939 w 1464658"/>
              <a:gd name="connsiteY16" fmla="*/ 1226342 h 1292805"/>
              <a:gd name="connsiteX17" fmla="*/ 1436666 w 1464658"/>
              <a:gd name="connsiteY17" fmla="*/ 1129004 h 1292805"/>
              <a:gd name="connsiteX18" fmla="*/ 1464658 w 1464658"/>
              <a:gd name="connsiteY18" fmla="*/ 1063690 h 1292805"/>
              <a:gd name="connsiteX19" fmla="*/ 1455327 w 1464658"/>
              <a:gd name="connsiteY19" fmla="*/ 951722 h 1292805"/>
              <a:gd name="connsiteX20" fmla="*/ 1418005 w 1464658"/>
              <a:gd name="connsiteY20" fmla="*/ 858416 h 1292805"/>
              <a:gd name="connsiteX21" fmla="*/ 1334029 w 1464658"/>
              <a:gd name="connsiteY21" fmla="*/ 727788 h 1292805"/>
              <a:gd name="connsiteX22" fmla="*/ 1077508 w 1464658"/>
              <a:gd name="connsiteY22" fmla="*/ 362206 h 1292805"/>
              <a:gd name="connsiteX23" fmla="*/ 999113 w 1464658"/>
              <a:gd name="connsiteY23" fmla="*/ 158902 h 1292805"/>
              <a:gd name="connsiteX24" fmla="*/ 979888 w 1464658"/>
              <a:gd name="connsiteY24" fmla="*/ 0 h 1292805"/>
              <a:gd name="connsiteX0" fmla="*/ 335654 w 1464658"/>
              <a:gd name="connsiteY0" fmla="*/ 102637 h 1286377"/>
              <a:gd name="connsiteX1" fmla="*/ 331200 w 1464658"/>
              <a:gd name="connsiteY1" fmla="*/ 190504 h 1286377"/>
              <a:gd name="connsiteX2" fmla="*/ 279670 w 1464658"/>
              <a:gd name="connsiteY2" fmla="*/ 391886 h 1286377"/>
              <a:gd name="connsiteX3" fmla="*/ 223687 w 1464658"/>
              <a:gd name="connsiteY3" fmla="*/ 541175 h 1286377"/>
              <a:gd name="connsiteX4" fmla="*/ 139148 w 1464658"/>
              <a:gd name="connsiteY4" fmla="*/ 732665 h 1286377"/>
              <a:gd name="connsiteX5" fmla="*/ 74397 w 1464658"/>
              <a:gd name="connsiteY5" fmla="*/ 871639 h 1286377"/>
              <a:gd name="connsiteX6" fmla="*/ 174 w 1464658"/>
              <a:gd name="connsiteY6" fmla="*/ 1046716 h 1286377"/>
              <a:gd name="connsiteX7" fmla="*/ 56157 w 1464658"/>
              <a:gd name="connsiteY7" fmla="*/ 1190005 h 1286377"/>
              <a:gd name="connsiteX8" fmla="*/ 130381 w 1464658"/>
              <a:gd name="connsiteY8" fmla="*/ 1240971 h 1286377"/>
              <a:gd name="connsiteX9" fmla="*/ 224530 w 1464658"/>
              <a:gd name="connsiteY9" fmla="*/ 1283029 h 1286377"/>
              <a:gd name="connsiteX10" fmla="*/ 289423 w 1464658"/>
              <a:gd name="connsiteY10" fmla="*/ 1264790 h 1286377"/>
              <a:gd name="connsiteX11" fmla="*/ 387043 w 1464658"/>
              <a:gd name="connsiteY11" fmla="*/ 1186534 h 1286377"/>
              <a:gd name="connsiteX12" fmla="*/ 522266 w 1464658"/>
              <a:gd name="connsiteY12" fmla="*/ 1258930 h 1286377"/>
              <a:gd name="connsiteX13" fmla="*/ 801622 w 1464658"/>
              <a:gd name="connsiteY13" fmla="*/ 1207260 h 1286377"/>
              <a:gd name="connsiteX14" fmla="*/ 1008725 w 1464658"/>
              <a:gd name="connsiteY14" fmla="*/ 1217293 h 1286377"/>
              <a:gd name="connsiteX15" fmla="*/ 1174425 w 1464658"/>
              <a:gd name="connsiteY15" fmla="*/ 1235955 h 1286377"/>
              <a:gd name="connsiteX16" fmla="*/ 1348939 w 1464658"/>
              <a:gd name="connsiteY16" fmla="*/ 1226342 h 1286377"/>
              <a:gd name="connsiteX17" fmla="*/ 1436666 w 1464658"/>
              <a:gd name="connsiteY17" fmla="*/ 1129004 h 1286377"/>
              <a:gd name="connsiteX18" fmla="*/ 1464658 w 1464658"/>
              <a:gd name="connsiteY18" fmla="*/ 1063690 h 1286377"/>
              <a:gd name="connsiteX19" fmla="*/ 1455327 w 1464658"/>
              <a:gd name="connsiteY19" fmla="*/ 951722 h 1286377"/>
              <a:gd name="connsiteX20" fmla="*/ 1418005 w 1464658"/>
              <a:gd name="connsiteY20" fmla="*/ 858416 h 1286377"/>
              <a:gd name="connsiteX21" fmla="*/ 1334029 w 1464658"/>
              <a:gd name="connsiteY21" fmla="*/ 727788 h 1286377"/>
              <a:gd name="connsiteX22" fmla="*/ 1077508 w 1464658"/>
              <a:gd name="connsiteY22" fmla="*/ 362206 h 1286377"/>
              <a:gd name="connsiteX23" fmla="*/ 999113 w 1464658"/>
              <a:gd name="connsiteY23" fmla="*/ 158902 h 1286377"/>
              <a:gd name="connsiteX24" fmla="*/ 979888 w 1464658"/>
              <a:gd name="connsiteY24" fmla="*/ 0 h 1286377"/>
              <a:gd name="connsiteX0" fmla="*/ 335654 w 1464658"/>
              <a:gd name="connsiteY0" fmla="*/ 102637 h 1286377"/>
              <a:gd name="connsiteX1" fmla="*/ 331200 w 1464658"/>
              <a:gd name="connsiteY1" fmla="*/ 190504 h 1286377"/>
              <a:gd name="connsiteX2" fmla="*/ 279670 w 1464658"/>
              <a:gd name="connsiteY2" fmla="*/ 391886 h 1286377"/>
              <a:gd name="connsiteX3" fmla="*/ 223687 w 1464658"/>
              <a:gd name="connsiteY3" fmla="*/ 541175 h 1286377"/>
              <a:gd name="connsiteX4" fmla="*/ 139148 w 1464658"/>
              <a:gd name="connsiteY4" fmla="*/ 732665 h 1286377"/>
              <a:gd name="connsiteX5" fmla="*/ 74397 w 1464658"/>
              <a:gd name="connsiteY5" fmla="*/ 871639 h 1286377"/>
              <a:gd name="connsiteX6" fmla="*/ 174 w 1464658"/>
              <a:gd name="connsiteY6" fmla="*/ 1046716 h 1286377"/>
              <a:gd name="connsiteX7" fmla="*/ 56157 w 1464658"/>
              <a:gd name="connsiteY7" fmla="*/ 1190005 h 1286377"/>
              <a:gd name="connsiteX8" fmla="*/ 130381 w 1464658"/>
              <a:gd name="connsiteY8" fmla="*/ 1240971 h 1286377"/>
              <a:gd name="connsiteX9" fmla="*/ 224530 w 1464658"/>
              <a:gd name="connsiteY9" fmla="*/ 1283029 h 1286377"/>
              <a:gd name="connsiteX10" fmla="*/ 289423 w 1464658"/>
              <a:gd name="connsiteY10" fmla="*/ 1264790 h 1286377"/>
              <a:gd name="connsiteX11" fmla="*/ 387043 w 1464658"/>
              <a:gd name="connsiteY11" fmla="*/ 1186534 h 1286377"/>
              <a:gd name="connsiteX12" fmla="*/ 427787 w 1464658"/>
              <a:gd name="connsiteY12" fmla="*/ 1218371 h 1286377"/>
              <a:gd name="connsiteX13" fmla="*/ 522266 w 1464658"/>
              <a:gd name="connsiteY13" fmla="*/ 1258930 h 1286377"/>
              <a:gd name="connsiteX14" fmla="*/ 801622 w 1464658"/>
              <a:gd name="connsiteY14" fmla="*/ 1207260 h 1286377"/>
              <a:gd name="connsiteX15" fmla="*/ 1008725 w 1464658"/>
              <a:gd name="connsiteY15" fmla="*/ 1217293 h 1286377"/>
              <a:gd name="connsiteX16" fmla="*/ 1174425 w 1464658"/>
              <a:gd name="connsiteY16" fmla="*/ 1235955 h 1286377"/>
              <a:gd name="connsiteX17" fmla="*/ 1348939 w 1464658"/>
              <a:gd name="connsiteY17" fmla="*/ 1226342 h 1286377"/>
              <a:gd name="connsiteX18" fmla="*/ 1436666 w 1464658"/>
              <a:gd name="connsiteY18" fmla="*/ 1129004 h 1286377"/>
              <a:gd name="connsiteX19" fmla="*/ 1464658 w 1464658"/>
              <a:gd name="connsiteY19" fmla="*/ 1063690 h 1286377"/>
              <a:gd name="connsiteX20" fmla="*/ 1455327 w 1464658"/>
              <a:gd name="connsiteY20" fmla="*/ 951722 h 1286377"/>
              <a:gd name="connsiteX21" fmla="*/ 1418005 w 1464658"/>
              <a:gd name="connsiteY21" fmla="*/ 858416 h 1286377"/>
              <a:gd name="connsiteX22" fmla="*/ 1334029 w 1464658"/>
              <a:gd name="connsiteY22" fmla="*/ 727788 h 1286377"/>
              <a:gd name="connsiteX23" fmla="*/ 1077508 w 1464658"/>
              <a:gd name="connsiteY23" fmla="*/ 362206 h 1286377"/>
              <a:gd name="connsiteX24" fmla="*/ 999113 w 1464658"/>
              <a:gd name="connsiteY24" fmla="*/ 158902 h 1286377"/>
              <a:gd name="connsiteX25" fmla="*/ 979888 w 1464658"/>
              <a:gd name="connsiteY25" fmla="*/ 0 h 1286377"/>
              <a:gd name="connsiteX0" fmla="*/ 335654 w 1464658"/>
              <a:gd name="connsiteY0" fmla="*/ 102637 h 1286377"/>
              <a:gd name="connsiteX1" fmla="*/ 331200 w 1464658"/>
              <a:gd name="connsiteY1" fmla="*/ 190504 h 1286377"/>
              <a:gd name="connsiteX2" fmla="*/ 279670 w 1464658"/>
              <a:gd name="connsiteY2" fmla="*/ 391886 h 1286377"/>
              <a:gd name="connsiteX3" fmla="*/ 223687 w 1464658"/>
              <a:gd name="connsiteY3" fmla="*/ 541175 h 1286377"/>
              <a:gd name="connsiteX4" fmla="*/ 139148 w 1464658"/>
              <a:gd name="connsiteY4" fmla="*/ 732665 h 1286377"/>
              <a:gd name="connsiteX5" fmla="*/ 74397 w 1464658"/>
              <a:gd name="connsiteY5" fmla="*/ 871639 h 1286377"/>
              <a:gd name="connsiteX6" fmla="*/ 174 w 1464658"/>
              <a:gd name="connsiteY6" fmla="*/ 1046716 h 1286377"/>
              <a:gd name="connsiteX7" fmla="*/ 56157 w 1464658"/>
              <a:gd name="connsiteY7" fmla="*/ 1190005 h 1286377"/>
              <a:gd name="connsiteX8" fmla="*/ 130381 w 1464658"/>
              <a:gd name="connsiteY8" fmla="*/ 1240971 h 1286377"/>
              <a:gd name="connsiteX9" fmla="*/ 224530 w 1464658"/>
              <a:gd name="connsiteY9" fmla="*/ 1283029 h 1286377"/>
              <a:gd name="connsiteX10" fmla="*/ 289423 w 1464658"/>
              <a:gd name="connsiteY10" fmla="*/ 1264790 h 1286377"/>
              <a:gd name="connsiteX11" fmla="*/ 387043 w 1464658"/>
              <a:gd name="connsiteY11" fmla="*/ 1186534 h 1286377"/>
              <a:gd name="connsiteX12" fmla="*/ 441572 w 1464658"/>
              <a:gd name="connsiteY12" fmla="*/ 1209181 h 1286377"/>
              <a:gd name="connsiteX13" fmla="*/ 522266 w 1464658"/>
              <a:gd name="connsiteY13" fmla="*/ 1258930 h 1286377"/>
              <a:gd name="connsiteX14" fmla="*/ 801622 w 1464658"/>
              <a:gd name="connsiteY14" fmla="*/ 1207260 h 1286377"/>
              <a:gd name="connsiteX15" fmla="*/ 1008725 w 1464658"/>
              <a:gd name="connsiteY15" fmla="*/ 1217293 h 1286377"/>
              <a:gd name="connsiteX16" fmla="*/ 1174425 w 1464658"/>
              <a:gd name="connsiteY16" fmla="*/ 1235955 h 1286377"/>
              <a:gd name="connsiteX17" fmla="*/ 1348939 w 1464658"/>
              <a:gd name="connsiteY17" fmla="*/ 1226342 h 1286377"/>
              <a:gd name="connsiteX18" fmla="*/ 1436666 w 1464658"/>
              <a:gd name="connsiteY18" fmla="*/ 1129004 h 1286377"/>
              <a:gd name="connsiteX19" fmla="*/ 1464658 w 1464658"/>
              <a:gd name="connsiteY19" fmla="*/ 1063690 h 1286377"/>
              <a:gd name="connsiteX20" fmla="*/ 1455327 w 1464658"/>
              <a:gd name="connsiteY20" fmla="*/ 951722 h 1286377"/>
              <a:gd name="connsiteX21" fmla="*/ 1418005 w 1464658"/>
              <a:gd name="connsiteY21" fmla="*/ 858416 h 1286377"/>
              <a:gd name="connsiteX22" fmla="*/ 1334029 w 1464658"/>
              <a:gd name="connsiteY22" fmla="*/ 727788 h 1286377"/>
              <a:gd name="connsiteX23" fmla="*/ 1077508 w 1464658"/>
              <a:gd name="connsiteY23" fmla="*/ 362206 h 1286377"/>
              <a:gd name="connsiteX24" fmla="*/ 999113 w 1464658"/>
              <a:gd name="connsiteY24" fmla="*/ 158902 h 1286377"/>
              <a:gd name="connsiteX25" fmla="*/ 979888 w 1464658"/>
              <a:gd name="connsiteY25" fmla="*/ 0 h 1286377"/>
              <a:gd name="connsiteX0" fmla="*/ 335654 w 1464658"/>
              <a:gd name="connsiteY0" fmla="*/ 102637 h 1286377"/>
              <a:gd name="connsiteX1" fmla="*/ 331200 w 1464658"/>
              <a:gd name="connsiteY1" fmla="*/ 190504 h 1286377"/>
              <a:gd name="connsiteX2" fmla="*/ 279670 w 1464658"/>
              <a:gd name="connsiteY2" fmla="*/ 391886 h 1286377"/>
              <a:gd name="connsiteX3" fmla="*/ 223687 w 1464658"/>
              <a:gd name="connsiteY3" fmla="*/ 541175 h 1286377"/>
              <a:gd name="connsiteX4" fmla="*/ 139148 w 1464658"/>
              <a:gd name="connsiteY4" fmla="*/ 732665 h 1286377"/>
              <a:gd name="connsiteX5" fmla="*/ 74397 w 1464658"/>
              <a:gd name="connsiteY5" fmla="*/ 871639 h 1286377"/>
              <a:gd name="connsiteX6" fmla="*/ 174 w 1464658"/>
              <a:gd name="connsiteY6" fmla="*/ 1046716 h 1286377"/>
              <a:gd name="connsiteX7" fmla="*/ 56157 w 1464658"/>
              <a:gd name="connsiteY7" fmla="*/ 1190005 h 1286377"/>
              <a:gd name="connsiteX8" fmla="*/ 130381 w 1464658"/>
              <a:gd name="connsiteY8" fmla="*/ 1240971 h 1286377"/>
              <a:gd name="connsiteX9" fmla="*/ 224530 w 1464658"/>
              <a:gd name="connsiteY9" fmla="*/ 1283029 h 1286377"/>
              <a:gd name="connsiteX10" fmla="*/ 310771 w 1464658"/>
              <a:gd name="connsiteY10" fmla="*/ 1264790 h 1286377"/>
              <a:gd name="connsiteX11" fmla="*/ 387043 w 1464658"/>
              <a:gd name="connsiteY11" fmla="*/ 1186534 h 1286377"/>
              <a:gd name="connsiteX12" fmla="*/ 441572 w 1464658"/>
              <a:gd name="connsiteY12" fmla="*/ 1209181 h 1286377"/>
              <a:gd name="connsiteX13" fmla="*/ 522266 w 1464658"/>
              <a:gd name="connsiteY13" fmla="*/ 1258930 h 1286377"/>
              <a:gd name="connsiteX14" fmla="*/ 801622 w 1464658"/>
              <a:gd name="connsiteY14" fmla="*/ 1207260 h 1286377"/>
              <a:gd name="connsiteX15" fmla="*/ 1008725 w 1464658"/>
              <a:gd name="connsiteY15" fmla="*/ 1217293 h 1286377"/>
              <a:gd name="connsiteX16" fmla="*/ 1174425 w 1464658"/>
              <a:gd name="connsiteY16" fmla="*/ 1235955 h 1286377"/>
              <a:gd name="connsiteX17" fmla="*/ 1348939 w 1464658"/>
              <a:gd name="connsiteY17" fmla="*/ 1226342 h 1286377"/>
              <a:gd name="connsiteX18" fmla="*/ 1436666 w 1464658"/>
              <a:gd name="connsiteY18" fmla="*/ 1129004 h 1286377"/>
              <a:gd name="connsiteX19" fmla="*/ 1464658 w 1464658"/>
              <a:gd name="connsiteY19" fmla="*/ 1063690 h 1286377"/>
              <a:gd name="connsiteX20" fmla="*/ 1455327 w 1464658"/>
              <a:gd name="connsiteY20" fmla="*/ 951722 h 1286377"/>
              <a:gd name="connsiteX21" fmla="*/ 1418005 w 1464658"/>
              <a:gd name="connsiteY21" fmla="*/ 858416 h 1286377"/>
              <a:gd name="connsiteX22" fmla="*/ 1334029 w 1464658"/>
              <a:gd name="connsiteY22" fmla="*/ 727788 h 1286377"/>
              <a:gd name="connsiteX23" fmla="*/ 1077508 w 1464658"/>
              <a:gd name="connsiteY23" fmla="*/ 362206 h 1286377"/>
              <a:gd name="connsiteX24" fmla="*/ 999113 w 1464658"/>
              <a:gd name="connsiteY24" fmla="*/ 158902 h 1286377"/>
              <a:gd name="connsiteX25" fmla="*/ 979888 w 1464658"/>
              <a:gd name="connsiteY25" fmla="*/ 0 h 1286377"/>
              <a:gd name="connsiteX0" fmla="*/ 335654 w 1464658"/>
              <a:gd name="connsiteY0" fmla="*/ 102637 h 1286377"/>
              <a:gd name="connsiteX1" fmla="*/ 331200 w 1464658"/>
              <a:gd name="connsiteY1" fmla="*/ 190504 h 1286377"/>
              <a:gd name="connsiteX2" fmla="*/ 279670 w 1464658"/>
              <a:gd name="connsiteY2" fmla="*/ 391886 h 1286377"/>
              <a:gd name="connsiteX3" fmla="*/ 223687 w 1464658"/>
              <a:gd name="connsiteY3" fmla="*/ 541175 h 1286377"/>
              <a:gd name="connsiteX4" fmla="*/ 139148 w 1464658"/>
              <a:gd name="connsiteY4" fmla="*/ 732665 h 1286377"/>
              <a:gd name="connsiteX5" fmla="*/ 74397 w 1464658"/>
              <a:gd name="connsiteY5" fmla="*/ 871639 h 1286377"/>
              <a:gd name="connsiteX6" fmla="*/ 174 w 1464658"/>
              <a:gd name="connsiteY6" fmla="*/ 1046716 h 1286377"/>
              <a:gd name="connsiteX7" fmla="*/ 56157 w 1464658"/>
              <a:gd name="connsiteY7" fmla="*/ 1190005 h 1286377"/>
              <a:gd name="connsiteX8" fmla="*/ 130381 w 1464658"/>
              <a:gd name="connsiteY8" fmla="*/ 1240971 h 1286377"/>
              <a:gd name="connsiteX9" fmla="*/ 224530 w 1464658"/>
              <a:gd name="connsiteY9" fmla="*/ 1283029 h 1286377"/>
              <a:gd name="connsiteX10" fmla="*/ 310771 w 1464658"/>
              <a:gd name="connsiteY10" fmla="*/ 1264790 h 1286377"/>
              <a:gd name="connsiteX11" fmla="*/ 387043 w 1464658"/>
              <a:gd name="connsiteY11" fmla="*/ 1186534 h 1286377"/>
              <a:gd name="connsiteX12" fmla="*/ 339195 w 1464658"/>
              <a:gd name="connsiteY12" fmla="*/ 1229492 h 1286377"/>
              <a:gd name="connsiteX13" fmla="*/ 441572 w 1464658"/>
              <a:gd name="connsiteY13" fmla="*/ 1209181 h 1286377"/>
              <a:gd name="connsiteX14" fmla="*/ 522266 w 1464658"/>
              <a:gd name="connsiteY14" fmla="*/ 1258930 h 1286377"/>
              <a:gd name="connsiteX15" fmla="*/ 801622 w 1464658"/>
              <a:gd name="connsiteY15" fmla="*/ 1207260 h 1286377"/>
              <a:gd name="connsiteX16" fmla="*/ 1008725 w 1464658"/>
              <a:gd name="connsiteY16" fmla="*/ 1217293 h 1286377"/>
              <a:gd name="connsiteX17" fmla="*/ 1174425 w 1464658"/>
              <a:gd name="connsiteY17" fmla="*/ 1235955 h 1286377"/>
              <a:gd name="connsiteX18" fmla="*/ 1348939 w 1464658"/>
              <a:gd name="connsiteY18" fmla="*/ 1226342 h 1286377"/>
              <a:gd name="connsiteX19" fmla="*/ 1436666 w 1464658"/>
              <a:gd name="connsiteY19" fmla="*/ 1129004 h 1286377"/>
              <a:gd name="connsiteX20" fmla="*/ 1464658 w 1464658"/>
              <a:gd name="connsiteY20" fmla="*/ 1063690 h 1286377"/>
              <a:gd name="connsiteX21" fmla="*/ 1455327 w 1464658"/>
              <a:gd name="connsiteY21" fmla="*/ 951722 h 1286377"/>
              <a:gd name="connsiteX22" fmla="*/ 1418005 w 1464658"/>
              <a:gd name="connsiteY22" fmla="*/ 858416 h 1286377"/>
              <a:gd name="connsiteX23" fmla="*/ 1334029 w 1464658"/>
              <a:gd name="connsiteY23" fmla="*/ 727788 h 1286377"/>
              <a:gd name="connsiteX24" fmla="*/ 1077508 w 1464658"/>
              <a:gd name="connsiteY24" fmla="*/ 362206 h 1286377"/>
              <a:gd name="connsiteX25" fmla="*/ 999113 w 1464658"/>
              <a:gd name="connsiteY25" fmla="*/ 158902 h 1286377"/>
              <a:gd name="connsiteX26" fmla="*/ 979888 w 1464658"/>
              <a:gd name="connsiteY26" fmla="*/ 0 h 1286377"/>
              <a:gd name="connsiteX0" fmla="*/ 335654 w 1464658"/>
              <a:gd name="connsiteY0" fmla="*/ 102637 h 1286377"/>
              <a:gd name="connsiteX1" fmla="*/ 331200 w 1464658"/>
              <a:gd name="connsiteY1" fmla="*/ 190504 h 1286377"/>
              <a:gd name="connsiteX2" fmla="*/ 279670 w 1464658"/>
              <a:gd name="connsiteY2" fmla="*/ 391886 h 1286377"/>
              <a:gd name="connsiteX3" fmla="*/ 223687 w 1464658"/>
              <a:gd name="connsiteY3" fmla="*/ 541175 h 1286377"/>
              <a:gd name="connsiteX4" fmla="*/ 139148 w 1464658"/>
              <a:gd name="connsiteY4" fmla="*/ 732665 h 1286377"/>
              <a:gd name="connsiteX5" fmla="*/ 74397 w 1464658"/>
              <a:gd name="connsiteY5" fmla="*/ 871639 h 1286377"/>
              <a:gd name="connsiteX6" fmla="*/ 174 w 1464658"/>
              <a:gd name="connsiteY6" fmla="*/ 1046716 h 1286377"/>
              <a:gd name="connsiteX7" fmla="*/ 56157 w 1464658"/>
              <a:gd name="connsiteY7" fmla="*/ 1190005 h 1286377"/>
              <a:gd name="connsiteX8" fmla="*/ 130381 w 1464658"/>
              <a:gd name="connsiteY8" fmla="*/ 1240971 h 1286377"/>
              <a:gd name="connsiteX9" fmla="*/ 224530 w 1464658"/>
              <a:gd name="connsiteY9" fmla="*/ 1283029 h 1286377"/>
              <a:gd name="connsiteX10" fmla="*/ 310771 w 1464658"/>
              <a:gd name="connsiteY10" fmla="*/ 1264790 h 1286377"/>
              <a:gd name="connsiteX11" fmla="*/ 387043 w 1464658"/>
              <a:gd name="connsiteY11" fmla="*/ 1186534 h 1286377"/>
              <a:gd name="connsiteX12" fmla="*/ 477956 w 1464658"/>
              <a:gd name="connsiteY12" fmla="*/ 1176122 h 1286377"/>
              <a:gd name="connsiteX13" fmla="*/ 441572 w 1464658"/>
              <a:gd name="connsiteY13" fmla="*/ 1209181 h 1286377"/>
              <a:gd name="connsiteX14" fmla="*/ 522266 w 1464658"/>
              <a:gd name="connsiteY14" fmla="*/ 1258930 h 1286377"/>
              <a:gd name="connsiteX15" fmla="*/ 801622 w 1464658"/>
              <a:gd name="connsiteY15" fmla="*/ 1207260 h 1286377"/>
              <a:gd name="connsiteX16" fmla="*/ 1008725 w 1464658"/>
              <a:gd name="connsiteY16" fmla="*/ 1217293 h 1286377"/>
              <a:gd name="connsiteX17" fmla="*/ 1174425 w 1464658"/>
              <a:gd name="connsiteY17" fmla="*/ 1235955 h 1286377"/>
              <a:gd name="connsiteX18" fmla="*/ 1348939 w 1464658"/>
              <a:gd name="connsiteY18" fmla="*/ 1226342 h 1286377"/>
              <a:gd name="connsiteX19" fmla="*/ 1436666 w 1464658"/>
              <a:gd name="connsiteY19" fmla="*/ 1129004 h 1286377"/>
              <a:gd name="connsiteX20" fmla="*/ 1464658 w 1464658"/>
              <a:gd name="connsiteY20" fmla="*/ 1063690 h 1286377"/>
              <a:gd name="connsiteX21" fmla="*/ 1455327 w 1464658"/>
              <a:gd name="connsiteY21" fmla="*/ 951722 h 1286377"/>
              <a:gd name="connsiteX22" fmla="*/ 1418005 w 1464658"/>
              <a:gd name="connsiteY22" fmla="*/ 858416 h 1286377"/>
              <a:gd name="connsiteX23" fmla="*/ 1334029 w 1464658"/>
              <a:gd name="connsiteY23" fmla="*/ 727788 h 1286377"/>
              <a:gd name="connsiteX24" fmla="*/ 1077508 w 1464658"/>
              <a:gd name="connsiteY24" fmla="*/ 362206 h 1286377"/>
              <a:gd name="connsiteX25" fmla="*/ 999113 w 1464658"/>
              <a:gd name="connsiteY25" fmla="*/ 158902 h 1286377"/>
              <a:gd name="connsiteX26" fmla="*/ 979888 w 1464658"/>
              <a:gd name="connsiteY26" fmla="*/ 0 h 1286377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477956 w 1464658"/>
              <a:gd name="connsiteY12" fmla="*/ 1176122 h 1285689"/>
              <a:gd name="connsiteX13" fmla="*/ 441572 w 1464658"/>
              <a:gd name="connsiteY13" fmla="*/ 1209181 h 1285689"/>
              <a:gd name="connsiteX14" fmla="*/ 522266 w 1464658"/>
              <a:gd name="connsiteY14" fmla="*/ 1258930 h 1285689"/>
              <a:gd name="connsiteX15" fmla="*/ 801622 w 1464658"/>
              <a:gd name="connsiteY15" fmla="*/ 1207260 h 1285689"/>
              <a:gd name="connsiteX16" fmla="*/ 1008725 w 1464658"/>
              <a:gd name="connsiteY16" fmla="*/ 1217293 h 1285689"/>
              <a:gd name="connsiteX17" fmla="*/ 1174425 w 1464658"/>
              <a:gd name="connsiteY17" fmla="*/ 1235955 h 1285689"/>
              <a:gd name="connsiteX18" fmla="*/ 1348939 w 1464658"/>
              <a:gd name="connsiteY18" fmla="*/ 1226342 h 1285689"/>
              <a:gd name="connsiteX19" fmla="*/ 1436666 w 1464658"/>
              <a:gd name="connsiteY19" fmla="*/ 1129004 h 1285689"/>
              <a:gd name="connsiteX20" fmla="*/ 1464658 w 1464658"/>
              <a:gd name="connsiteY20" fmla="*/ 1063690 h 1285689"/>
              <a:gd name="connsiteX21" fmla="*/ 1455327 w 1464658"/>
              <a:gd name="connsiteY21" fmla="*/ 951722 h 1285689"/>
              <a:gd name="connsiteX22" fmla="*/ 1418005 w 1464658"/>
              <a:gd name="connsiteY22" fmla="*/ 858416 h 1285689"/>
              <a:gd name="connsiteX23" fmla="*/ 1334029 w 1464658"/>
              <a:gd name="connsiteY23" fmla="*/ 727788 h 1285689"/>
              <a:gd name="connsiteX24" fmla="*/ 1077508 w 1464658"/>
              <a:gd name="connsiteY24" fmla="*/ 362206 h 1285689"/>
              <a:gd name="connsiteX25" fmla="*/ 999113 w 1464658"/>
              <a:gd name="connsiteY25" fmla="*/ 158902 h 1285689"/>
              <a:gd name="connsiteX26" fmla="*/ 979888 w 1464658"/>
              <a:gd name="connsiteY26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406797 w 1464658"/>
              <a:gd name="connsiteY12" fmla="*/ 1183238 h 1285689"/>
              <a:gd name="connsiteX13" fmla="*/ 441572 w 1464658"/>
              <a:gd name="connsiteY13" fmla="*/ 1209181 h 1285689"/>
              <a:gd name="connsiteX14" fmla="*/ 522266 w 1464658"/>
              <a:gd name="connsiteY14" fmla="*/ 1258930 h 1285689"/>
              <a:gd name="connsiteX15" fmla="*/ 801622 w 1464658"/>
              <a:gd name="connsiteY15" fmla="*/ 1207260 h 1285689"/>
              <a:gd name="connsiteX16" fmla="*/ 1008725 w 1464658"/>
              <a:gd name="connsiteY16" fmla="*/ 1217293 h 1285689"/>
              <a:gd name="connsiteX17" fmla="*/ 1174425 w 1464658"/>
              <a:gd name="connsiteY17" fmla="*/ 1235955 h 1285689"/>
              <a:gd name="connsiteX18" fmla="*/ 1348939 w 1464658"/>
              <a:gd name="connsiteY18" fmla="*/ 1226342 h 1285689"/>
              <a:gd name="connsiteX19" fmla="*/ 1436666 w 1464658"/>
              <a:gd name="connsiteY19" fmla="*/ 1129004 h 1285689"/>
              <a:gd name="connsiteX20" fmla="*/ 1464658 w 1464658"/>
              <a:gd name="connsiteY20" fmla="*/ 1063690 h 1285689"/>
              <a:gd name="connsiteX21" fmla="*/ 1455327 w 1464658"/>
              <a:gd name="connsiteY21" fmla="*/ 951722 h 1285689"/>
              <a:gd name="connsiteX22" fmla="*/ 1418005 w 1464658"/>
              <a:gd name="connsiteY22" fmla="*/ 858416 h 1285689"/>
              <a:gd name="connsiteX23" fmla="*/ 1334029 w 1464658"/>
              <a:gd name="connsiteY23" fmla="*/ 727788 h 1285689"/>
              <a:gd name="connsiteX24" fmla="*/ 1077508 w 1464658"/>
              <a:gd name="connsiteY24" fmla="*/ 362206 h 1285689"/>
              <a:gd name="connsiteX25" fmla="*/ 999113 w 1464658"/>
              <a:gd name="connsiteY25" fmla="*/ 158902 h 1285689"/>
              <a:gd name="connsiteX26" fmla="*/ 979888 w 1464658"/>
              <a:gd name="connsiteY26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406797 w 1464658"/>
              <a:gd name="connsiteY12" fmla="*/ 1183238 h 1285689"/>
              <a:gd name="connsiteX13" fmla="*/ 459362 w 1464658"/>
              <a:gd name="connsiteY13" fmla="*/ 1216297 h 1285689"/>
              <a:gd name="connsiteX14" fmla="*/ 522266 w 1464658"/>
              <a:gd name="connsiteY14" fmla="*/ 1258930 h 1285689"/>
              <a:gd name="connsiteX15" fmla="*/ 801622 w 1464658"/>
              <a:gd name="connsiteY15" fmla="*/ 1207260 h 1285689"/>
              <a:gd name="connsiteX16" fmla="*/ 1008725 w 1464658"/>
              <a:gd name="connsiteY16" fmla="*/ 1217293 h 1285689"/>
              <a:gd name="connsiteX17" fmla="*/ 1174425 w 1464658"/>
              <a:gd name="connsiteY17" fmla="*/ 1235955 h 1285689"/>
              <a:gd name="connsiteX18" fmla="*/ 1348939 w 1464658"/>
              <a:gd name="connsiteY18" fmla="*/ 1226342 h 1285689"/>
              <a:gd name="connsiteX19" fmla="*/ 1436666 w 1464658"/>
              <a:gd name="connsiteY19" fmla="*/ 1129004 h 1285689"/>
              <a:gd name="connsiteX20" fmla="*/ 1464658 w 1464658"/>
              <a:gd name="connsiteY20" fmla="*/ 1063690 h 1285689"/>
              <a:gd name="connsiteX21" fmla="*/ 1455327 w 1464658"/>
              <a:gd name="connsiteY21" fmla="*/ 951722 h 1285689"/>
              <a:gd name="connsiteX22" fmla="*/ 1418005 w 1464658"/>
              <a:gd name="connsiteY22" fmla="*/ 858416 h 1285689"/>
              <a:gd name="connsiteX23" fmla="*/ 1334029 w 1464658"/>
              <a:gd name="connsiteY23" fmla="*/ 727788 h 1285689"/>
              <a:gd name="connsiteX24" fmla="*/ 1077508 w 1464658"/>
              <a:gd name="connsiteY24" fmla="*/ 362206 h 1285689"/>
              <a:gd name="connsiteX25" fmla="*/ 999113 w 1464658"/>
              <a:gd name="connsiteY25" fmla="*/ 158902 h 1285689"/>
              <a:gd name="connsiteX26" fmla="*/ 979888 w 1464658"/>
              <a:gd name="connsiteY26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406797 w 1464658"/>
              <a:gd name="connsiteY12" fmla="*/ 1179680 h 1285689"/>
              <a:gd name="connsiteX13" fmla="*/ 459362 w 1464658"/>
              <a:gd name="connsiteY13" fmla="*/ 1216297 h 1285689"/>
              <a:gd name="connsiteX14" fmla="*/ 522266 w 1464658"/>
              <a:gd name="connsiteY14" fmla="*/ 1258930 h 1285689"/>
              <a:gd name="connsiteX15" fmla="*/ 801622 w 1464658"/>
              <a:gd name="connsiteY15" fmla="*/ 1207260 h 1285689"/>
              <a:gd name="connsiteX16" fmla="*/ 1008725 w 1464658"/>
              <a:gd name="connsiteY16" fmla="*/ 1217293 h 1285689"/>
              <a:gd name="connsiteX17" fmla="*/ 1174425 w 1464658"/>
              <a:gd name="connsiteY17" fmla="*/ 1235955 h 1285689"/>
              <a:gd name="connsiteX18" fmla="*/ 1348939 w 1464658"/>
              <a:gd name="connsiteY18" fmla="*/ 1226342 h 1285689"/>
              <a:gd name="connsiteX19" fmla="*/ 1436666 w 1464658"/>
              <a:gd name="connsiteY19" fmla="*/ 1129004 h 1285689"/>
              <a:gd name="connsiteX20" fmla="*/ 1464658 w 1464658"/>
              <a:gd name="connsiteY20" fmla="*/ 1063690 h 1285689"/>
              <a:gd name="connsiteX21" fmla="*/ 1455327 w 1464658"/>
              <a:gd name="connsiteY21" fmla="*/ 951722 h 1285689"/>
              <a:gd name="connsiteX22" fmla="*/ 1418005 w 1464658"/>
              <a:gd name="connsiteY22" fmla="*/ 858416 h 1285689"/>
              <a:gd name="connsiteX23" fmla="*/ 1334029 w 1464658"/>
              <a:gd name="connsiteY23" fmla="*/ 727788 h 1285689"/>
              <a:gd name="connsiteX24" fmla="*/ 1077508 w 1464658"/>
              <a:gd name="connsiteY24" fmla="*/ 362206 h 1285689"/>
              <a:gd name="connsiteX25" fmla="*/ 999113 w 1464658"/>
              <a:gd name="connsiteY25" fmla="*/ 158902 h 1285689"/>
              <a:gd name="connsiteX26" fmla="*/ 979888 w 1464658"/>
              <a:gd name="connsiteY26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406797 w 1464658"/>
              <a:gd name="connsiteY12" fmla="*/ 1179680 h 1285689"/>
              <a:gd name="connsiteX13" fmla="*/ 448688 w 1464658"/>
              <a:gd name="connsiteY13" fmla="*/ 1202065 h 1285689"/>
              <a:gd name="connsiteX14" fmla="*/ 522266 w 1464658"/>
              <a:gd name="connsiteY14" fmla="*/ 1258930 h 1285689"/>
              <a:gd name="connsiteX15" fmla="*/ 801622 w 1464658"/>
              <a:gd name="connsiteY15" fmla="*/ 1207260 h 1285689"/>
              <a:gd name="connsiteX16" fmla="*/ 1008725 w 1464658"/>
              <a:gd name="connsiteY16" fmla="*/ 1217293 h 1285689"/>
              <a:gd name="connsiteX17" fmla="*/ 1174425 w 1464658"/>
              <a:gd name="connsiteY17" fmla="*/ 1235955 h 1285689"/>
              <a:gd name="connsiteX18" fmla="*/ 1348939 w 1464658"/>
              <a:gd name="connsiteY18" fmla="*/ 1226342 h 1285689"/>
              <a:gd name="connsiteX19" fmla="*/ 1436666 w 1464658"/>
              <a:gd name="connsiteY19" fmla="*/ 1129004 h 1285689"/>
              <a:gd name="connsiteX20" fmla="*/ 1464658 w 1464658"/>
              <a:gd name="connsiteY20" fmla="*/ 1063690 h 1285689"/>
              <a:gd name="connsiteX21" fmla="*/ 1455327 w 1464658"/>
              <a:gd name="connsiteY21" fmla="*/ 951722 h 1285689"/>
              <a:gd name="connsiteX22" fmla="*/ 1418005 w 1464658"/>
              <a:gd name="connsiteY22" fmla="*/ 858416 h 1285689"/>
              <a:gd name="connsiteX23" fmla="*/ 1334029 w 1464658"/>
              <a:gd name="connsiteY23" fmla="*/ 727788 h 1285689"/>
              <a:gd name="connsiteX24" fmla="*/ 1077508 w 1464658"/>
              <a:gd name="connsiteY24" fmla="*/ 362206 h 1285689"/>
              <a:gd name="connsiteX25" fmla="*/ 999113 w 1464658"/>
              <a:gd name="connsiteY25" fmla="*/ 158902 h 1285689"/>
              <a:gd name="connsiteX26" fmla="*/ 979888 w 1464658"/>
              <a:gd name="connsiteY26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406797 w 1464658"/>
              <a:gd name="connsiteY12" fmla="*/ 1179680 h 1285689"/>
              <a:gd name="connsiteX13" fmla="*/ 448688 w 1464658"/>
              <a:gd name="connsiteY13" fmla="*/ 1202065 h 1285689"/>
              <a:gd name="connsiteX14" fmla="*/ 522266 w 1464658"/>
              <a:gd name="connsiteY14" fmla="*/ 1258930 h 1285689"/>
              <a:gd name="connsiteX15" fmla="*/ 801622 w 1464658"/>
              <a:gd name="connsiteY15" fmla="*/ 1207260 h 1285689"/>
              <a:gd name="connsiteX16" fmla="*/ 1008725 w 1464658"/>
              <a:gd name="connsiteY16" fmla="*/ 1217293 h 1285689"/>
              <a:gd name="connsiteX17" fmla="*/ 1174425 w 1464658"/>
              <a:gd name="connsiteY17" fmla="*/ 1235955 h 1285689"/>
              <a:gd name="connsiteX18" fmla="*/ 1348939 w 1464658"/>
              <a:gd name="connsiteY18" fmla="*/ 1226342 h 1285689"/>
              <a:gd name="connsiteX19" fmla="*/ 1436666 w 1464658"/>
              <a:gd name="connsiteY19" fmla="*/ 1129004 h 1285689"/>
              <a:gd name="connsiteX20" fmla="*/ 1464658 w 1464658"/>
              <a:gd name="connsiteY20" fmla="*/ 1063690 h 1285689"/>
              <a:gd name="connsiteX21" fmla="*/ 1455327 w 1464658"/>
              <a:gd name="connsiteY21" fmla="*/ 951722 h 1285689"/>
              <a:gd name="connsiteX22" fmla="*/ 1418005 w 1464658"/>
              <a:gd name="connsiteY22" fmla="*/ 858416 h 1285689"/>
              <a:gd name="connsiteX23" fmla="*/ 1334029 w 1464658"/>
              <a:gd name="connsiteY23" fmla="*/ 727788 h 1285689"/>
              <a:gd name="connsiteX24" fmla="*/ 1077508 w 1464658"/>
              <a:gd name="connsiteY24" fmla="*/ 362206 h 1285689"/>
              <a:gd name="connsiteX25" fmla="*/ 999113 w 1464658"/>
              <a:gd name="connsiteY25" fmla="*/ 158902 h 1285689"/>
              <a:gd name="connsiteX26" fmla="*/ 979888 w 1464658"/>
              <a:gd name="connsiteY26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406797 w 1464658"/>
              <a:gd name="connsiteY12" fmla="*/ 1179680 h 1285689"/>
              <a:gd name="connsiteX13" fmla="*/ 459168 w 1464658"/>
              <a:gd name="connsiteY13" fmla="*/ 1194205 h 1285689"/>
              <a:gd name="connsiteX14" fmla="*/ 522266 w 1464658"/>
              <a:gd name="connsiteY14" fmla="*/ 1258930 h 1285689"/>
              <a:gd name="connsiteX15" fmla="*/ 801622 w 1464658"/>
              <a:gd name="connsiteY15" fmla="*/ 1207260 h 1285689"/>
              <a:gd name="connsiteX16" fmla="*/ 1008725 w 1464658"/>
              <a:gd name="connsiteY16" fmla="*/ 1217293 h 1285689"/>
              <a:gd name="connsiteX17" fmla="*/ 1174425 w 1464658"/>
              <a:gd name="connsiteY17" fmla="*/ 1235955 h 1285689"/>
              <a:gd name="connsiteX18" fmla="*/ 1348939 w 1464658"/>
              <a:gd name="connsiteY18" fmla="*/ 1226342 h 1285689"/>
              <a:gd name="connsiteX19" fmla="*/ 1436666 w 1464658"/>
              <a:gd name="connsiteY19" fmla="*/ 1129004 h 1285689"/>
              <a:gd name="connsiteX20" fmla="*/ 1464658 w 1464658"/>
              <a:gd name="connsiteY20" fmla="*/ 1063690 h 1285689"/>
              <a:gd name="connsiteX21" fmla="*/ 1455327 w 1464658"/>
              <a:gd name="connsiteY21" fmla="*/ 951722 h 1285689"/>
              <a:gd name="connsiteX22" fmla="*/ 1418005 w 1464658"/>
              <a:gd name="connsiteY22" fmla="*/ 858416 h 1285689"/>
              <a:gd name="connsiteX23" fmla="*/ 1334029 w 1464658"/>
              <a:gd name="connsiteY23" fmla="*/ 727788 h 1285689"/>
              <a:gd name="connsiteX24" fmla="*/ 1077508 w 1464658"/>
              <a:gd name="connsiteY24" fmla="*/ 362206 h 1285689"/>
              <a:gd name="connsiteX25" fmla="*/ 999113 w 1464658"/>
              <a:gd name="connsiteY25" fmla="*/ 158902 h 1285689"/>
              <a:gd name="connsiteX26" fmla="*/ 979888 w 1464658"/>
              <a:gd name="connsiteY26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388456 w 1464658"/>
              <a:gd name="connsiteY12" fmla="*/ 1174440 h 1285689"/>
              <a:gd name="connsiteX13" fmla="*/ 459168 w 1464658"/>
              <a:gd name="connsiteY13" fmla="*/ 1194205 h 1285689"/>
              <a:gd name="connsiteX14" fmla="*/ 522266 w 1464658"/>
              <a:gd name="connsiteY14" fmla="*/ 1258930 h 1285689"/>
              <a:gd name="connsiteX15" fmla="*/ 801622 w 1464658"/>
              <a:gd name="connsiteY15" fmla="*/ 1207260 h 1285689"/>
              <a:gd name="connsiteX16" fmla="*/ 1008725 w 1464658"/>
              <a:gd name="connsiteY16" fmla="*/ 1217293 h 1285689"/>
              <a:gd name="connsiteX17" fmla="*/ 1174425 w 1464658"/>
              <a:gd name="connsiteY17" fmla="*/ 1235955 h 1285689"/>
              <a:gd name="connsiteX18" fmla="*/ 1348939 w 1464658"/>
              <a:gd name="connsiteY18" fmla="*/ 1226342 h 1285689"/>
              <a:gd name="connsiteX19" fmla="*/ 1436666 w 1464658"/>
              <a:gd name="connsiteY19" fmla="*/ 1129004 h 1285689"/>
              <a:gd name="connsiteX20" fmla="*/ 1464658 w 1464658"/>
              <a:gd name="connsiteY20" fmla="*/ 1063690 h 1285689"/>
              <a:gd name="connsiteX21" fmla="*/ 1455327 w 1464658"/>
              <a:gd name="connsiteY21" fmla="*/ 951722 h 1285689"/>
              <a:gd name="connsiteX22" fmla="*/ 1418005 w 1464658"/>
              <a:gd name="connsiteY22" fmla="*/ 858416 h 1285689"/>
              <a:gd name="connsiteX23" fmla="*/ 1334029 w 1464658"/>
              <a:gd name="connsiteY23" fmla="*/ 727788 h 1285689"/>
              <a:gd name="connsiteX24" fmla="*/ 1077508 w 1464658"/>
              <a:gd name="connsiteY24" fmla="*/ 362206 h 1285689"/>
              <a:gd name="connsiteX25" fmla="*/ 999113 w 1464658"/>
              <a:gd name="connsiteY25" fmla="*/ 158902 h 1285689"/>
              <a:gd name="connsiteX26" fmla="*/ 979888 w 1464658"/>
              <a:gd name="connsiteY26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388456 w 1464658"/>
              <a:gd name="connsiteY12" fmla="*/ 1174440 h 1285689"/>
              <a:gd name="connsiteX13" fmla="*/ 459168 w 1464658"/>
              <a:gd name="connsiteY13" fmla="*/ 1194205 h 1285689"/>
              <a:gd name="connsiteX14" fmla="*/ 522266 w 1464658"/>
              <a:gd name="connsiteY14" fmla="*/ 1258930 h 1285689"/>
              <a:gd name="connsiteX15" fmla="*/ 801622 w 1464658"/>
              <a:gd name="connsiteY15" fmla="*/ 1207260 h 1285689"/>
              <a:gd name="connsiteX16" fmla="*/ 1008725 w 1464658"/>
              <a:gd name="connsiteY16" fmla="*/ 1217293 h 1285689"/>
              <a:gd name="connsiteX17" fmla="*/ 1174425 w 1464658"/>
              <a:gd name="connsiteY17" fmla="*/ 1235955 h 1285689"/>
              <a:gd name="connsiteX18" fmla="*/ 1348939 w 1464658"/>
              <a:gd name="connsiteY18" fmla="*/ 1226342 h 1285689"/>
              <a:gd name="connsiteX19" fmla="*/ 1436666 w 1464658"/>
              <a:gd name="connsiteY19" fmla="*/ 1129004 h 1285689"/>
              <a:gd name="connsiteX20" fmla="*/ 1464658 w 1464658"/>
              <a:gd name="connsiteY20" fmla="*/ 1063690 h 1285689"/>
              <a:gd name="connsiteX21" fmla="*/ 1455327 w 1464658"/>
              <a:gd name="connsiteY21" fmla="*/ 951722 h 1285689"/>
              <a:gd name="connsiteX22" fmla="*/ 1418005 w 1464658"/>
              <a:gd name="connsiteY22" fmla="*/ 858416 h 1285689"/>
              <a:gd name="connsiteX23" fmla="*/ 1334029 w 1464658"/>
              <a:gd name="connsiteY23" fmla="*/ 727788 h 1285689"/>
              <a:gd name="connsiteX24" fmla="*/ 1077508 w 1464658"/>
              <a:gd name="connsiteY24" fmla="*/ 362206 h 1285689"/>
              <a:gd name="connsiteX25" fmla="*/ 999113 w 1464658"/>
              <a:gd name="connsiteY25" fmla="*/ 158902 h 1285689"/>
              <a:gd name="connsiteX26" fmla="*/ 979888 w 1464658"/>
              <a:gd name="connsiteY26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388456 w 1464658"/>
              <a:gd name="connsiteY12" fmla="*/ 1174440 h 1285689"/>
              <a:gd name="connsiteX13" fmla="*/ 459168 w 1464658"/>
              <a:gd name="connsiteY13" fmla="*/ 1194205 h 1285689"/>
              <a:gd name="connsiteX14" fmla="*/ 522266 w 1464658"/>
              <a:gd name="connsiteY14" fmla="*/ 1258930 h 1285689"/>
              <a:gd name="connsiteX15" fmla="*/ 801622 w 1464658"/>
              <a:gd name="connsiteY15" fmla="*/ 1207260 h 1285689"/>
              <a:gd name="connsiteX16" fmla="*/ 1008725 w 1464658"/>
              <a:gd name="connsiteY16" fmla="*/ 1217293 h 1285689"/>
              <a:gd name="connsiteX17" fmla="*/ 1174425 w 1464658"/>
              <a:gd name="connsiteY17" fmla="*/ 1235955 h 1285689"/>
              <a:gd name="connsiteX18" fmla="*/ 1348939 w 1464658"/>
              <a:gd name="connsiteY18" fmla="*/ 1226342 h 1285689"/>
              <a:gd name="connsiteX19" fmla="*/ 1436666 w 1464658"/>
              <a:gd name="connsiteY19" fmla="*/ 1129004 h 1285689"/>
              <a:gd name="connsiteX20" fmla="*/ 1464658 w 1464658"/>
              <a:gd name="connsiteY20" fmla="*/ 1063690 h 1285689"/>
              <a:gd name="connsiteX21" fmla="*/ 1455327 w 1464658"/>
              <a:gd name="connsiteY21" fmla="*/ 951722 h 1285689"/>
              <a:gd name="connsiteX22" fmla="*/ 1418005 w 1464658"/>
              <a:gd name="connsiteY22" fmla="*/ 858416 h 1285689"/>
              <a:gd name="connsiteX23" fmla="*/ 1334029 w 1464658"/>
              <a:gd name="connsiteY23" fmla="*/ 727788 h 1285689"/>
              <a:gd name="connsiteX24" fmla="*/ 1077508 w 1464658"/>
              <a:gd name="connsiteY24" fmla="*/ 362206 h 1285689"/>
              <a:gd name="connsiteX25" fmla="*/ 999113 w 1464658"/>
              <a:gd name="connsiteY25" fmla="*/ 158902 h 1285689"/>
              <a:gd name="connsiteX26" fmla="*/ 979888 w 1464658"/>
              <a:gd name="connsiteY26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388456 w 1464658"/>
              <a:gd name="connsiteY12" fmla="*/ 1174440 h 1285689"/>
              <a:gd name="connsiteX13" fmla="*/ 459168 w 1464658"/>
              <a:gd name="connsiteY13" fmla="*/ 1194205 h 1285689"/>
              <a:gd name="connsiteX14" fmla="*/ 463123 w 1464658"/>
              <a:gd name="connsiteY14" fmla="*/ 1198147 h 1285689"/>
              <a:gd name="connsiteX15" fmla="*/ 522266 w 1464658"/>
              <a:gd name="connsiteY15" fmla="*/ 1258930 h 1285689"/>
              <a:gd name="connsiteX16" fmla="*/ 801622 w 1464658"/>
              <a:gd name="connsiteY16" fmla="*/ 1207260 h 1285689"/>
              <a:gd name="connsiteX17" fmla="*/ 1008725 w 1464658"/>
              <a:gd name="connsiteY17" fmla="*/ 1217293 h 1285689"/>
              <a:gd name="connsiteX18" fmla="*/ 1174425 w 1464658"/>
              <a:gd name="connsiteY18" fmla="*/ 1235955 h 1285689"/>
              <a:gd name="connsiteX19" fmla="*/ 1348939 w 1464658"/>
              <a:gd name="connsiteY19" fmla="*/ 1226342 h 1285689"/>
              <a:gd name="connsiteX20" fmla="*/ 1436666 w 1464658"/>
              <a:gd name="connsiteY20" fmla="*/ 1129004 h 1285689"/>
              <a:gd name="connsiteX21" fmla="*/ 1464658 w 1464658"/>
              <a:gd name="connsiteY21" fmla="*/ 1063690 h 1285689"/>
              <a:gd name="connsiteX22" fmla="*/ 1455327 w 1464658"/>
              <a:gd name="connsiteY22" fmla="*/ 951722 h 1285689"/>
              <a:gd name="connsiteX23" fmla="*/ 1418005 w 1464658"/>
              <a:gd name="connsiteY23" fmla="*/ 858416 h 1285689"/>
              <a:gd name="connsiteX24" fmla="*/ 1334029 w 1464658"/>
              <a:gd name="connsiteY24" fmla="*/ 727788 h 1285689"/>
              <a:gd name="connsiteX25" fmla="*/ 1077508 w 1464658"/>
              <a:gd name="connsiteY25" fmla="*/ 362206 h 1285689"/>
              <a:gd name="connsiteX26" fmla="*/ 999113 w 1464658"/>
              <a:gd name="connsiteY26" fmla="*/ 158902 h 1285689"/>
              <a:gd name="connsiteX27" fmla="*/ 979888 w 1464658"/>
              <a:gd name="connsiteY27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388456 w 1464658"/>
              <a:gd name="connsiteY12" fmla="*/ 1174440 h 1285689"/>
              <a:gd name="connsiteX13" fmla="*/ 459168 w 1464658"/>
              <a:gd name="connsiteY13" fmla="*/ 1194205 h 1285689"/>
              <a:gd name="connsiteX14" fmla="*/ 463123 w 1464658"/>
              <a:gd name="connsiteY14" fmla="*/ 1198147 h 1285689"/>
              <a:gd name="connsiteX15" fmla="*/ 522266 w 1464658"/>
              <a:gd name="connsiteY15" fmla="*/ 1258930 h 1285689"/>
              <a:gd name="connsiteX16" fmla="*/ 801622 w 1464658"/>
              <a:gd name="connsiteY16" fmla="*/ 1207260 h 1285689"/>
              <a:gd name="connsiteX17" fmla="*/ 1008725 w 1464658"/>
              <a:gd name="connsiteY17" fmla="*/ 1217293 h 1285689"/>
              <a:gd name="connsiteX18" fmla="*/ 1174425 w 1464658"/>
              <a:gd name="connsiteY18" fmla="*/ 1235955 h 1285689"/>
              <a:gd name="connsiteX19" fmla="*/ 1348939 w 1464658"/>
              <a:gd name="connsiteY19" fmla="*/ 1226342 h 1285689"/>
              <a:gd name="connsiteX20" fmla="*/ 1433329 w 1464658"/>
              <a:gd name="connsiteY20" fmla="*/ 1152365 h 1285689"/>
              <a:gd name="connsiteX21" fmla="*/ 1464658 w 1464658"/>
              <a:gd name="connsiteY21" fmla="*/ 1063690 h 1285689"/>
              <a:gd name="connsiteX22" fmla="*/ 1455327 w 1464658"/>
              <a:gd name="connsiteY22" fmla="*/ 951722 h 1285689"/>
              <a:gd name="connsiteX23" fmla="*/ 1418005 w 1464658"/>
              <a:gd name="connsiteY23" fmla="*/ 858416 h 1285689"/>
              <a:gd name="connsiteX24" fmla="*/ 1334029 w 1464658"/>
              <a:gd name="connsiteY24" fmla="*/ 727788 h 1285689"/>
              <a:gd name="connsiteX25" fmla="*/ 1077508 w 1464658"/>
              <a:gd name="connsiteY25" fmla="*/ 362206 h 1285689"/>
              <a:gd name="connsiteX26" fmla="*/ 999113 w 1464658"/>
              <a:gd name="connsiteY26" fmla="*/ 158902 h 1285689"/>
              <a:gd name="connsiteX27" fmla="*/ 979888 w 1464658"/>
              <a:gd name="connsiteY27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388456 w 1464658"/>
              <a:gd name="connsiteY12" fmla="*/ 1174440 h 1285689"/>
              <a:gd name="connsiteX13" fmla="*/ 459168 w 1464658"/>
              <a:gd name="connsiteY13" fmla="*/ 1194205 h 1285689"/>
              <a:gd name="connsiteX14" fmla="*/ 463123 w 1464658"/>
              <a:gd name="connsiteY14" fmla="*/ 1198147 h 1285689"/>
              <a:gd name="connsiteX15" fmla="*/ 522266 w 1464658"/>
              <a:gd name="connsiteY15" fmla="*/ 1258930 h 1285689"/>
              <a:gd name="connsiteX16" fmla="*/ 801622 w 1464658"/>
              <a:gd name="connsiteY16" fmla="*/ 1207260 h 1285689"/>
              <a:gd name="connsiteX17" fmla="*/ 981430 w 1464658"/>
              <a:gd name="connsiteY17" fmla="*/ 1155878 h 1285689"/>
              <a:gd name="connsiteX18" fmla="*/ 1174425 w 1464658"/>
              <a:gd name="connsiteY18" fmla="*/ 1235955 h 1285689"/>
              <a:gd name="connsiteX19" fmla="*/ 1348939 w 1464658"/>
              <a:gd name="connsiteY19" fmla="*/ 1226342 h 1285689"/>
              <a:gd name="connsiteX20" fmla="*/ 1433329 w 1464658"/>
              <a:gd name="connsiteY20" fmla="*/ 1152365 h 1285689"/>
              <a:gd name="connsiteX21" fmla="*/ 1464658 w 1464658"/>
              <a:gd name="connsiteY21" fmla="*/ 1063690 h 1285689"/>
              <a:gd name="connsiteX22" fmla="*/ 1455327 w 1464658"/>
              <a:gd name="connsiteY22" fmla="*/ 951722 h 1285689"/>
              <a:gd name="connsiteX23" fmla="*/ 1418005 w 1464658"/>
              <a:gd name="connsiteY23" fmla="*/ 858416 h 1285689"/>
              <a:gd name="connsiteX24" fmla="*/ 1334029 w 1464658"/>
              <a:gd name="connsiteY24" fmla="*/ 727788 h 1285689"/>
              <a:gd name="connsiteX25" fmla="*/ 1077508 w 1464658"/>
              <a:gd name="connsiteY25" fmla="*/ 362206 h 1285689"/>
              <a:gd name="connsiteX26" fmla="*/ 999113 w 1464658"/>
              <a:gd name="connsiteY26" fmla="*/ 158902 h 1285689"/>
              <a:gd name="connsiteX27" fmla="*/ 979888 w 1464658"/>
              <a:gd name="connsiteY27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388456 w 1464658"/>
              <a:gd name="connsiteY12" fmla="*/ 1174440 h 1285689"/>
              <a:gd name="connsiteX13" fmla="*/ 459168 w 1464658"/>
              <a:gd name="connsiteY13" fmla="*/ 1194205 h 1285689"/>
              <a:gd name="connsiteX14" fmla="*/ 463123 w 1464658"/>
              <a:gd name="connsiteY14" fmla="*/ 1198147 h 1285689"/>
              <a:gd name="connsiteX15" fmla="*/ 522266 w 1464658"/>
              <a:gd name="connsiteY15" fmla="*/ 1258930 h 1285689"/>
              <a:gd name="connsiteX16" fmla="*/ 801622 w 1464658"/>
              <a:gd name="connsiteY16" fmla="*/ 1207260 h 1285689"/>
              <a:gd name="connsiteX17" fmla="*/ 981430 w 1464658"/>
              <a:gd name="connsiteY17" fmla="*/ 1155878 h 1285689"/>
              <a:gd name="connsiteX18" fmla="*/ 1081405 w 1464658"/>
              <a:gd name="connsiteY18" fmla="*/ 1194350 h 1285689"/>
              <a:gd name="connsiteX19" fmla="*/ 1174425 w 1464658"/>
              <a:gd name="connsiteY19" fmla="*/ 1235955 h 1285689"/>
              <a:gd name="connsiteX20" fmla="*/ 1348939 w 1464658"/>
              <a:gd name="connsiteY20" fmla="*/ 1226342 h 1285689"/>
              <a:gd name="connsiteX21" fmla="*/ 1433329 w 1464658"/>
              <a:gd name="connsiteY21" fmla="*/ 1152365 h 1285689"/>
              <a:gd name="connsiteX22" fmla="*/ 1464658 w 1464658"/>
              <a:gd name="connsiteY22" fmla="*/ 1063690 h 1285689"/>
              <a:gd name="connsiteX23" fmla="*/ 1455327 w 1464658"/>
              <a:gd name="connsiteY23" fmla="*/ 951722 h 1285689"/>
              <a:gd name="connsiteX24" fmla="*/ 1418005 w 1464658"/>
              <a:gd name="connsiteY24" fmla="*/ 858416 h 1285689"/>
              <a:gd name="connsiteX25" fmla="*/ 1334029 w 1464658"/>
              <a:gd name="connsiteY25" fmla="*/ 727788 h 1285689"/>
              <a:gd name="connsiteX26" fmla="*/ 1077508 w 1464658"/>
              <a:gd name="connsiteY26" fmla="*/ 362206 h 1285689"/>
              <a:gd name="connsiteX27" fmla="*/ 999113 w 1464658"/>
              <a:gd name="connsiteY27" fmla="*/ 158902 h 1285689"/>
              <a:gd name="connsiteX28" fmla="*/ 979888 w 1464658"/>
              <a:gd name="connsiteY28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388456 w 1464658"/>
              <a:gd name="connsiteY12" fmla="*/ 1174440 h 1285689"/>
              <a:gd name="connsiteX13" fmla="*/ 459168 w 1464658"/>
              <a:gd name="connsiteY13" fmla="*/ 1194205 h 1285689"/>
              <a:gd name="connsiteX14" fmla="*/ 463123 w 1464658"/>
              <a:gd name="connsiteY14" fmla="*/ 1198147 h 1285689"/>
              <a:gd name="connsiteX15" fmla="*/ 522266 w 1464658"/>
              <a:gd name="connsiteY15" fmla="*/ 1258930 h 1285689"/>
              <a:gd name="connsiteX16" fmla="*/ 801622 w 1464658"/>
              <a:gd name="connsiteY16" fmla="*/ 1207260 h 1285689"/>
              <a:gd name="connsiteX17" fmla="*/ 981430 w 1464658"/>
              <a:gd name="connsiteY17" fmla="*/ 1155878 h 1285689"/>
              <a:gd name="connsiteX18" fmla="*/ 1047286 w 1464658"/>
              <a:gd name="connsiteY18" fmla="*/ 1190938 h 1285689"/>
              <a:gd name="connsiteX19" fmla="*/ 1174425 w 1464658"/>
              <a:gd name="connsiteY19" fmla="*/ 1235955 h 1285689"/>
              <a:gd name="connsiteX20" fmla="*/ 1348939 w 1464658"/>
              <a:gd name="connsiteY20" fmla="*/ 1226342 h 1285689"/>
              <a:gd name="connsiteX21" fmla="*/ 1433329 w 1464658"/>
              <a:gd name="connsiteY21" fmla="*/ 1152365 h 1285689"/>
              <a:gd name="connsiteX22" fmla="*/ 1464658 w 1464658"/>
              <a:gd name="connsiteY22" fmla="*/ 1063690 h 1285689"/>
              <a:gd name="connsiteX23" fmla="*/ 1455327 w 1464658"/>
              <a:gd name="connsiteY23" fmla="*/ 951722 h 1285689"/>
              <a:gd name="connsiteX24" fmla="*/ 1418005 w 1464658"/>
              <a:gd name="connsiteY24" fmla="*/ 858416 h 1285689"/>
              <a:gd name="connsiteX25" fmla="*/ 1334029 w 1464658"/>
              <a:gd name="connsiteY25" fmla="*/ 727788 h 1285689"/>
              <a:gd name="connsiteX26" fmla="*/ 1077508 w 1464658"/>
              <a:gd name="connsiteY26" fmla="*/ 362206 h 1285689"/>
              <a:gd name="connsiteX27" fmla="*/ 999113 w 1464658"/>
              <a:gd name="connsiteY27" fmla="*/ 158902 h 1285689"/>
              <a:gd name="connsiteX28" fmla="*/ 979888 w 1464658"/>
              <a:gd name="connsiteY28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388456 w 1464658"/>
              <a:gd name="connsiteY12" fmla="*/ 1174440 h 1285689"/>
              <a:gd name="connsiteX13" fmla="*/ 459168 w 1464658"/>
              <a:gd name="connsiteY13" fmla="*/ 1194205 h 1285689"/>
              <a:gd name="connsiteX14" fmla="*/ 463123 w 1464658"/>
              <a:gd name="connsiteY14" fmla="*/ 1198147 h 1285689"/>
              <a:gd name="connsiteX15" fmla="*/ 522266 w 1464658"/>
              <a:gd name="connsiteY15" fmla="*/ 1258930 h 1285689"/>
              <a:gd name="connsiteX16" fmla="*/ 801622 w 1464658"/>
              <a:gd name="connsiteY16" fmla="*/ 1207260 h 1285689"/>
              <a:gd name="connsiteX17" fmla="*/ 981430 w 1464658"/>
              <a:gd name="connsiteY17" fmla="*/ 1155878 h 1285689"/>
              <a:gd name="connsiteX18" fmla="*/ 1047286 w 1464658"/>
              <a:gd name="connsiteY18" fmla="*/ 1190938 h 1285689"/>
              <a:gd name="connsiteX19" fmla="*/ 1115524 w 1464658"/>
              <a:gd name="connsiteY19" fmla="*/ 1221646 h 1285689"/>
              <a:gd name="connsiteX20" fmla="*/ 1174425 w 1464658"/>
              <a:gd name="connsiteY20" fmla="*/ 1235955 h 1285689"/>
              <a:gd name="connsiteX21" fmla="*/ 1348939 w 1464658"/>
              <a:gd name="connsiteY21" fmla="*/ 1226342 h 1285689"/>
              <a:gd name="connsiteX22" fmla="*/ 1433329 w 1464658"/>
              <a:gd name="connsiteY22" fmla="*/ 1152365 h 1285689"/>
              <a:gd name="connsiteX23" fmla="*/ 1464658 w 1464658"/>
              <a:gd name="connsiteY23" fmla="*/ 1063690 h 1285689"/>
              <a:gd name="connsiteX24" fmla="*/ 1455327 w 1464658"/>
              <a:gd name="connsiteY24" fmla="*/ 951722 h 1285689"/>
              <a:gd name="connsiteX25" fmla="*/ 1418005 w 1464658"/>
              <a:gd name="connsiteY25" fmla="*/ 858416 h 1285689"/>
              <a:gd name="connsiteX26" fmla="*/ 1334029 w 1464658"/>
              <a:gd name="connsiteY26" fmla="*/ 727788 h 1285689"/>
              <a:gd name="connsiteX27" fmla="*/ 1077508 w 1464658"/>
              <a:gd name="connsiteY27" fmla="*/ 362206 h 1285689"/>
              <a:gd name="connsiteX28" fmla="*/ 999113 w 1464658"/>
              <a:gd name="connsiteY28" fmla="*/ 158902 h 1285689"/>
              <a:gd name="connsiteX29" fmla="*/ 979888 w 1464658"/>
              <a:gd name="connsiteY29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388456 w 1464658"/>
              <a:gd name="connsiteY12" fmla="*/ 1174440 h 1285689"/>
              <a:gd name="connsiteX13" fmla="*/ 459168 w 1464658"/>
              <a:gd name="connsiteY13" fmla="*/ 1194205 h 1285689"/>
              <a:gd name="connsiteX14" fmla="*/ 463123 w 1464658"/>
              <a:gd name="connsiteY14" fmla="*/ 1198147 h 1285689"/>
              <a:gd name="connsiteX15" fmla="*/ 522266 w 1464658"/>
              <a:gd name="connsiteY15" fmla="*/ 1258930 h 1285689"/>
              <a:gd name="connsiteX16" fmla="*/ 801622 w 1464658"/>
              <a:gd name="connsiteY16" fmla="*/ 1207260 h 1285689"/>
              <a:gd name="connsiteX17" fmla="*/ 981430 w 1464658"/>
              <a:gd name="connsiteY17" fmla="*/ 1155878 h 1285689"/>
              <a:gd name="connsiteX18" fmla="*/ 1047286 w 1464658"/>
              <a:gd name="connsiteY18" fmla="*/ 1190938 h 1285689"/>
              <a:gd name="connsiteX19" fmla="*/ 1088228 w 1464658"/>
              <a:gd name="connsiteY19" fmla="*/ 1238705 h 1285689"/>
              <a:gd name="connsiteX20" fmla="*/ 1174425 w 1464658"/>
              <a:gd name="connsiteY20" fmla="*/ 1235955 h 1285689"/>
              <a:gd name="connsiteX21" fmla="*/ 1348939 w 1464658"/>
              <a:gd name="connsiteY21" fmla="*/ 1226342 h 1285689"/>
              <a:gd name="connsiteX22" fmla="*/ 1433329 w 1464658"/>
              <a:gd name="connsiteY22" fmla="*/ 1152365 h 1285689"/>
              <a:gd name="connsiteX23" fmla="*/ 1464658 w 1464658"/>
              <a:gd name="connsiteY23" fmla="*/ 1063690 h 1285689"/>
              <a:gd name="connsiteX24" fmla="*/ 1455327 w 1464658"/>
              <a:gd name="connsiteY24" fmla="*/ 951722 h 1285689"/>
              <a:gd name="connsiteX25" fmla="*/ 1418005 w 1464658"/>
              <a:gd name="connsiteY25" fmla="*/ 858416 h 1285689"/>
              <a:gd name="connsiteX26" fmla="*/ 1334029 w 1464658"/>
              <a:gd name="connsiteY26" fmla="*/ 727788 h 1285689"/>
              <a:gd name="connsiteX27" fmla="*/ 1077508 w 1464658"/>
              <a:gd name="connsiteY27" fmla="*/ 362206 h 1285689"/>
              <a:gd name="connsiteX28" fmla="*/ 999113 w 1464658"/>
              <a:gd name="connsiteY28" fmla="*/ 158902 h 1285689"/>
              <a:gd name="connsiteX29" fmla="*/ 979888 w 1464658"/>
              <a:gd name="connsiteY29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388456 w 1464658"/>
              <a:gd name="connsiteY12" fmla="*/ 1174440 h 1285689"/>
              <a:gd name="connsiteX13" fmla="*/ 459168 w 1464658"/>
              <a:gd name="connsiteY13" fmla="*/ 1194205 h 1285689"/>
              <a:gd name="connsiteX14" fmla="*/ 463123 w 1464658"/>
              <a:gd name="connsiteY14" fmla="*/ 1198147 h 1285689"/>
              <a:gd name="connsiteX15" fmla="*/ 522266 w 1464658"/>
              <a:gd name="connsiteY15" fmla="*/ 1258930 h 1285689"/>
              <a:gd name="connsiteX16" fmla="*/ 801622 w 1464658"/>
              <a:gd name="connsiteY16" fmla="*/ 1207260 h 1285689"/>
              <a:gd name="connsiteX17" fmla="*/ 880100 w 1464658"/>
              <a:gd name="connsiteY17" fmla="*/ 1187526 h 1285689"/>
              <a:gd name="connsiteX18" fmla="*/ 981430 w 1464658"/>
              <a:gd name="connsiteY18" fmla="*/ 1155878 h 1285689"/>
              <a:gd name="connsiteX19" fmla="*/ 1047286 w 1464658"/>
              <a:gd name="connsiteY19" fmla="*/ 1190938 h 1285689"/>
              <a:gd name="connsiteX20" fmla="*/ 1088228 w 1464658"/>
              <a:gd name="connsiteY20" fmla="*/ 1238705 h 1285689"/>
              <a:gd name="connsiteX21" fmla="*/ 1174425 w 1464658"/>
              <a:gd name="connsiteY21" fmla="*/ 1235955 h 1285689"/>
              <a:gd name="connsiteX22" fmla="*/ 1348939 w 1464658"/>
              <a:gd name="connsiteY22" fmla="*/ 1226342 h 1285689"/>
              <a:gd name="connsiteX23" fmla="*/ 1433329 w 1464658"/>
              <a:gd name="connsiteY23" fmla="*/ 1152365 h 1285689"/>
              <a:gd name="connsiteX24" fmla="*/ 1464658 w 1464658"/>
              <a:gd name="connsiteY24" fmla="*/ 1063690 h 1285689"/>
              <a:gd name="connsiteX25" fmla="*/ 1455327 w 1464658"/>
              <a:gd name="connsiteY25" fmla="*/ 951722 h 1285689"/>
              <a:gd name="connsiteX26" fmla="*/ 1418005 w 1464658"/>
              <a:gd name="connsiteY26" fmla="*/ 858416 h 1285689"/>
              <a:gd name="connsiteX27" fmla="*/ 1334029 w 1464658"/>
              <a:gd name="connsiteY27" fmla="*/ 727788 h 1285689"/>
              <a:gd name="connsiteX28" fmla="*/ 1077508 w 1464658"/>
              <a:gd name="connsiteY28" fmla="*/ 362206 h 1285689"/>
              <a:gd name="connsiteX29" fmla="*/ 999113 w 1464658"/>
              <a:gd name="connsiteY29" fmla="*/ 158902 h 1285689"/>
              <a:gd name="connsiteX30" fmla="*/ 979888 w 1464658"/>
              <a:gd name="connsiteY30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388456 w 1464658"/>
              <a:gd name="connsiteY12" fmla="*/ 1174440 h 1285689"/>
              <a:gd name="connsiteX13" fmla="*/ 459168 w 1464658"/>
              <a:gd name="connsiteY13" fmla="*/ 1194205 h 1285689"/>
              <a:gd name="connsiteX14" fmla="*/ 463123 w 1464658"/>
              <a:gd name="connsiteY14" fmla="*/ 1198147 h 1285689"/>
              <a:gd name="connsiteX15" fmla="*/ 522266 w 1464658"/>
              <a:gd name="connsiteY15" fmla="*/ 1258930 h 1285689"/>
              <a:gd name="connsiteX16" fmla="*/ 801622 w 1464658"/>
              <a:gd name="connsiteY16" fmla="*/ 1207260 h 1285689"/>
              <a:gd name="connsiteX17" fmla="*/ 914220 w 1464658"/>
              <a:gd name="connsiteY17" fmla="*/ 1180702 h 1285689"/>
              <a:gd name="connsiteX18" fmla="*/ 981430 w 1464658"/>
              <a:gd name="connsiteY18" fmla="*/ 1155878 h 1285689"/>
              <a:gd name="connsiteX19" fmla="*/ 1047286 w 1464658"/>
              <a:gd name="connsiteY19" fmla="*/ 1190938 h 1285689"/>
              <a:gd name="connsiteX20" fmla="*/ 1088228 w 1464658"/>
              <a:gd name="connsiteY20" fmla="*/ 1238705 h 1285689"/>
              <a:gd name="connsiteX21" fmla="*/ 1174425 w 1464658"/>
              <a:gd name="connsiteY21" fmla="*/ 1235955 h 1285689"/>
              <a:gd name="connsiteX22" fmla="*/ 1348939 w 1464658"/>
              <a:gd name="connsiteY22" fmla="*/ 1226342 h 1285689"/>
              <a:gd name="connsiteX23" fmla="*/ 1433329 w 1464658"/>
              <a:gd name="connsiteY23" fmla="*/ 1152365 h 1285689"/>
              <a:gd name="connsiteX24" fmla="*/ 1464658 w 1464658"/>
              <a:gd name="connsiteY24" fmla="*/ 1063690 h 1285689"/>
              <a:gd name="connsiteX25" fmla="*/ 1455327 w 1464658"/>
              <a:gd name="connsiteY25" fmla="*/ 951722 h 1285689"/>
              <a:gd name="connsiteX26" fmla="*/ 1418005 w 1464658"/>
              <a:gd name="connsiteY26" fmla="*/ 858416 h 1285689"/>
              <a:gd name="connsiteX27" fmla="*/ 1334029 w 1464658"/>
              <a:gd name="connsiteY27" fmla="*/ 727788 h 1285689"/>
              <a:gd name="connsiteX28" fmla="*/ 1077508 w 1464658"/>
              <a:gd name="connsiteY28" fmla="*/ 362206 h 1285689"/>
              <a:gd name="connsiteX29" fmla="*/ 999113 w 1464658"/>
              <a:gd name="connsiteY29" fmla="*/ 158902 h 1285689"/>
              <a:gd name="connsiteX30" fmla="*/ 979888 w 1464658"/>
              <a:gd name="connsiteY30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388456 w 1464658"/>
              <a:gd name="connsiteY12" fmla="*/ 1174440 h 1285689"/>
              <a:gd name="connsiteX13" fmla="*/ 459168 w 1464658"/>
              <a:gd name="connsiteY13" fmla="*/ 1194205 h 1285689"/>
              <a:gd name="connsiteX14" fmla="*/ 463123 w 1464658"/>
              <a:gd name="connsiteY14" fmla="*/ 1198147 h 1285689"/>
              <a:gd name="connsiteX15" fmla="*/ 522266 w 1464658"/>
              <a:gd name="connsiteY15" fmla="*/ 1258930 h 1285689"/>
              <a:gd name="connsiteX16" fmla="*/ 873272 w 1464658"/>
              <a:gd name="connsiteY16" fmla="*/ 1214084 h 1285689"/>
              <a:gd name="connsiteX17" fmla="*/ 914220 w 1464658"/>
              <a:gd name="connsiteY17" fmla="*/ 1180702 h 1285689"/>
              <a:gd name="connsiteX18" fmla="*/ 981430 w 1464658"/>
              <a:gd name="connsiteY18" fmla="*/ 1155878 h 1285689"/>
              <a:gd name="connsiteX19" fmla="*/ 1047286 w 1464658"/>
              <a:gd name="connsiteY19" fmla="*/ 1190938 h 1285689"/>
              <a:gd name="connsiteX20" fmla="*/ 1088228 w 1464658"/>
              <a:gd name="connsiteY20" fmla="*/ 1238705 h 1285689"/>
              <a:gd name="connsiteX21" fmla="*/ 1174425 w 1464658"/>
              <a:gd name="connsiteY21" fmla="*/ 1235955 h 1285689"/>
              <a:gd name="connsiteX22" fmla="*/ 1348939 w 1464658"/>
              <a:gd name="connsiteY22" fmla="*/ 1226342 h 1285689"/>
              <a:gd name="connsiteX23" fmla="*/ 1433329 w 1464658"/>
              <a:gd name="connsiteY23" fmla="*/ 1152365 h 1285689"/>
              <a:gd name="connsiteX24" fmla="*/ 1464658 w 1464658"/>
              <a:gd name="connsiteY24" fmla="*/ 1063690 h 1285689"/>
              <a:gd name="connsiteX25" fmla="*/ 1455327 w 1464658"/>
              <a:gd name="connsiteY25" fmla="*/ 951722 h 1285689"/>
              <a:gd name="connsiteX26" fmla="*/ 1418005 w 1464658"/>
              <a:gd name="connsiteY26" fmla="*/ 858416 h 1285689"/>
              <a:gd name="connsiteX27" fmla="*/ 1334029 w 1464658"/>
              <a:gd name="connsiteY27" fmla="*/ 727788 h 1285689"/>
              <a:gd name="connsiteX28" fmla="*/ 1077508 w 1464658"/>
              <a:gd name="connsiteY28" fmla="*/ 362206 h 1285689"/>
              <a:gd name="connsiteX29" fmla="*/ 999113 w 1464658"/>
              <a:gd name="connsiteY29" fmla="*/ 158902 h 1285689"/>
              <a:gd name="connsiteX30" fmla="*/ 979888 w 1464658"/>
              <a:gd name="connsiteY30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388456 w 1464658"/>
              <a:gd name="connsiteY12" fmla="*/ 1174440 h 1285689"/>
              <a:gd name="connsiteX13" fmla="*/ 459168 w 1464658"/>
              <a:gd name="connsiteY13" fmla="*/ 1194205 h 1285689"/>
              <a:gd name="connsiteX14" fmla="*/ 463123 w 1464658"/>
              <a:gd name="connsiteY14" fmla="*/ 1198147 h 1285689"/>
              <a:gd name="connsiteX15" fmla="*/ 522266 w 1464658"/>
              <a:gd name="connsiteY15" fmla="*/ 1258930 h 1285689"/>
              <a:gd name="connsiteX16" fmla="*/ 787973 w 1464658"/>
              <a:gd name="connsiteY16" fmla="*/ 1234556 h 1285689"/>
              <a:gd name="connsiteX17" fmla="*/ 914220 w 1464658"/>
              <a:gd name="connsiteY17" fmla="*/ 1180702 h 1285689"/>
              <a:gd name="connsiteX18" fmla="*/ 981430 w 1464658"/>
              <a:gd name="connsiteY18" fmla="*/ 1155878 h 1285689"/>
              <a:gd name="connsiteX19" fmla="*/ 1047286 w 1464658"/>
              <a:gd name="connsiteY19" fmla="*/ 1190938 h 1285689"/>
              <a:gd name="connsiteX20" fmla="*/ 1088228 w 1464658"/>
              <a:gd name="connsiteY20" fmla="*/ 1238705 h 1285689"/>
              <a:gd name="connsiteX21" fmla="*/ 1174425 w 1464658"/>
              <a:gd name="connsiteY21" fmla="*/ 1235955 h 1285689"/>
              <a:gd name="connsiteX22" fmla="*/ 1348939 w 1464658"/>
              <a:gd name="connsiteY22" fmla="*/ 1226342 h 1285689"/>
              <a:gd name="connsiteX23" fmla="*/ 1433329 w 1464658"/>
              <a:gd name="connsiteY23" fmla="*/ 1152365 h 1285689"/>
              <a:gd name="connsiteX24" fmla="*/ 1464658 w 1464658"/>
              <a:gd name="connsiteY24" fmla="*/ 1063690 h 1285689"/>
              <a:gd name="connsiteX25" fmla="*/ 1455327 w 1464658"/>
              <a:gd name="connsiteY25" fmla="*/ 951722 h 1285689"/>
              <a:gd name="connsiteX26" fmla="*/ 1418005 w 1464658"/>
              <a:gd name="connsiteY26" fmla="*/ 858416 h 1285689"/>
              <a:gd name="connsiteX27" fmla="*/ 1334029 w 1464658"/>
              <a:gd name="connsiteY27" fmla="*/ 727788 h 1285689"/>
              <a:gd name="connsiteX28" fmla="*/ 1077508 w 1464658"/>
              <a:gd name="connsiteY28" fmla="*/ 362206 h 1285689"/>
              <a:gd name="connsiteX29" fmla="*/ 999113 w 1464658"/>
              <a:gd name="connsiteY29" fmla="*/ 158902 h 1285689"/>
              <a:gd name="connsiteX30" fmla="*/ 979888 w 1464658"/>
              <a:gd name="connsiteY30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388456 w 1464658"/>
              <a:gd name="connsiteY12" fmla="*/ 1174440 h 1285689"/>
              <a:gd name="connsiteX13" fmla="*/ 459168 w 1464658"/>
              <a:gd name="connsiteY13" fmla="*/ 1194205 h 1285689"/>
              <a:gd name="connsiteX14" fmla="*/ 463123 w 1464658"/>
              <a:gd name="connsiteY14" fmla="*/ 1198147 h 1285689"/>
              <a:gd name="connsiteX15" fmla="*/ 522266 w 1464658"/>
              <a:gd name="connsiteY15" fmla="*/ 1258930 h 1285689"/>
              <a:gd name="connsiteX16" fmla="*/ 787973 w 1464658"/>
              <a:gd name="connsiteY16" fmla="*/ 1234556 h 1285689"/>
              <a:gd name="connsiteX17" fmla="*/ 876689 w 1464658"/>
              <a:gd name="connsiteY17" fmla="*/ 1197762 h 1285689"/>
              <a:gd name="connsiteX18" fmla="*/ 914220 w 1464658"/>
              <a:gd name="connsiteY18" fmla="*/ 1180702 h 1285689"/>
              <a:gd name="connsiteX19" fmla="*/ 981430 w 1464658"/>
              <a:gd name="connsiteY19" fmla="*/ 1155878 h 1285689"/>
              <a:gd name="connsiteX20" fmla="*/ 1047286 w 1464658"/>
              <a:gd name="connsiteY20" fmla="*/ 1190938 h 1285689"/>
              <a:gd name="connsiteX21" fmla="*/ 1088228 w 1464658"/>
              <a:gd name="connsiteY21" fmla="*/ 1238705 h 1285689"/>
              <a:gd name="connsiteX22" fmla="*/ 1174425 w 1464658"/>
              <a:gd name="connsiteY22" fmla="*/ 1235955 h 1285689"/>
              <a:gd name="connsiteX23" fmla="*/ 1348939 w 1464658"/>
              <a:gd name="connsiteY23" fmla="*/ 1226342 h 1285689"/>
              <a:gd name="connsiteX24" fmla="*/ 1433329 w 1464658"/>
              <a:gd name="connsiteY24" fmla="*/ 1152365 h 1285689"/>
              <a:gd name="connsiteX25" fmla="*/ 1464658 w 1464658"/>
              <a:gd name="connsiteY25" fmla="*/ 1063690 h 1285689"/>
              <a:gd name="connsiteX26" fmla="*/ 1455327 w 1464658"/>
              <a:gd name="connsiteY26" fmla="*/ 951722 h 1285689"/>
              <a:gd name="connsiteX27" fmla="*/ 1418005 w 1464658"/>
              <a:gd name="connsiteY27" fmla="*/ 858416 h 1285689"/>
              <a:gd name="connsiteX28" fmla="*/ 1334029 w 1464658"/>
              <a:gd name="connsiteY28" fmla="*/ 727788 h 1285689"/>
              <a:gd name="connsiteX29" fmla="*/ 1077508 w 1464658"/>
              <a:gd name="connsiteY29" fmla="*/ 362206 h 1285689"/>
              <a:gd name="connsiteX30" fmla="*/ 999113 w 1464658"/>
              <a:gd name="connsiteY30" fmla="*/ 158902 h 1285689"/>
              <a:gd name="connsiteX31" fmla="*/ 979888 w 1464658"/>
              <a:gd name="connsiteY31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388456 w 1464658"/>
              <a:gd name="connsiteY12" fmla="*/ 1174440 h 1285689"/>
              <a:gd name="connsiteX13" fmla="*/ 459168 w 1464658"/>
              <a:gd name="connsiteY13" fmla="*/ 1194205 h 1285689"/>
              <a:gd name="connsiteX14" fmla="*/ 463123 w 1464658"/>
              <a:gd name="connsiteY14" fmla="*/ 1198147 h 1285689"/>
              <a:gd name="connsiteX15" fmla="*/ 522266 w 1464658"/>
              <a:gd name="connsiteY15" fmla="*/ 1258930 h 1285689"/>
              <a:gd name="connsiteX16" fmla="*/ 787973 w 1464658"/>
              <a:gd name="connsiteY16" fmla="*/ 1234556 h 1285689"/>
              <a:gd name="connsiteX17" fmla="*/ 880100 w 1464658"/>
              <a:gd name="connsiteY17" fmla="*/ 1231882 h 1285689"/>
              <a:gd name="connsiteX18" fmla="*/ 914220 w 1464658"/>
              <a:gd name="connsiteY18" fmla="*/ 1180702 h 1285689"/>
              <a:gd name="connsiteX19" fmla="*/ 981430 w 1464658"/>
              <a:gd name="connsiteY19" fmla="*/ 1155878 h 1285689"/>
              <a:gd name="connsiteX20" fmla="*/ 1047286 w 1464658"/>
              <a:gd name="connsiteY20" fmla="*/ 1190938 h 1285689"/>
              <a:gd name="connsiteX21" fmla="*/ 1088228 w 1464658"/>
              <a:gd name="connsiteY21" fmla="*/ 1238705 h 1285689"/>
              <a:gd name="connsiteX22" fmla="*/ 1174425 w 1464658"/>
              <a:gd name="connsiteY22" fmla="*/ 1235955 h 1285689"/>
              <a:gd name="connsiteX23" fmla="*/ 1348939 w 1464658"/>
              <a:gd name="connsiteY23" fmla="*/ 1226342 h 1285689"/>
              <a:gd name="connsiteX24" fmla="*/ 1433329 w 1464658"/>
              <a:gd name="connsiteY24" fmla="*/ 1152365 h 1285689"/>
              <a:gd name="connsiteX25" fmla="*/ 1464658 w 1464658"/>
              <a:gd name="connsiteY25" fmla="*/ 1063690 h 1285689"/>
              <a:gd name="connsiteX26" fmla="*/ 1455327 w 1464658"/>
              <a:gd name="connsiteY26" fmla="*/ 951722 h 1285689"/>
              <a:gd name="connsiteX27" fmla="*/ 1418005 w 1464658"/>
              <a:gd name="connsiteY27" fmla="*/ 858416 h 1285689"/>
              <a:gd name="connsiteX28" fmla="*/ 1334029 w 1464658"/>
              <a:gd name="connsiteY28" fmla="*/ 727788 h 1285689"/>
              <a:gd name="connsiteX29" fmla="*/ 1077508 w 1464658"/>
              <a:gd name="connsiteY29" fmla="*/ 362206 h 1285689"/>
              <a:gd name="connsiteX30" fmla="*/ 999113 w 1464658"/>
              <a:gd name="connsiteY30" fmla="*/ 158902 h 1285689"/>
              <a:gd name="connsiteX31" fmla="*/ 979888 w 1464658"/>
              <a:gd name="connsiteY31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388456 w 1464658"/>
              <a:gd name="connsiteY12" fmla="*/ 1174440 h 1285689"/>
              <a:gd name="connsiteX13" fmla="*/ 459168 w 1464658"/>
              <a:gd name="connsiteY13" fmla="*/ 1194205 h 1285689"/>
              <a:gd name="connsiteX14" fmla="*/ 463123 w 1464658"/>
              <a:gd name="connsiteY14" fmla="*/ 1198147 h 1285689"/>
              <a:gd name="connsiteX15" fmla="*/ 522266 w 1464658"/>
              <a:gd name="connsiteY15" fmla="*/ 1258930 h 1285689"/>
              <a:gd name="connsiteX16" fmla="*/ 787973 w 1464658"/>
              <a:gd name="connsiteY16" fmla="*/ 1234556 h 1285689"/>
              <a:gd name="connsiteX17" fmla="*/ 880100 w 1464658"/>
              <a:gd name="connsiteY17" fmla="*/ 1231882 h 1285689"/>
              <a:gd name="connsiteX18" fmla="*/ 927868 w 1464658"/>
              <a:gd name="connsiteY18" fmla="*/ 1201174 h 1285689"/>
              <a:gd name="connsiteX19" fmla="*/ 981430 w 1464658"/>
              <a:gd name="connsiteY19" fmla="*/ 1155878 h 1285689"/>
              <a:gd name="connsiteX20" fmla="*/ 1047286 w 1464658"/>
              <a:gd name="connsiteY20" fmla="*/ 1190938 h 1285689"/>
              <a:gd name="connsiteX21" fmla="*/ 1088228 w 1464658"/>
              <a:gd name="connsiteY21" fmla="*/ 1238705 h 1285689"/>
              <a:gd name="connsiteX22" fmla="*/ 1174425 w 1464658"/>
              <a:gd name="connsiteY22" fmla="*/ 1235955 h 1285689"/>
              <a:gd name="connsiteX23" fmla="*/ 1348939 w 1464658"/>
              <a:gd name="connsiteY23" fmla="*/ 1226342 h 1285689"/>
              <a:gd name="connsiteX24" fmla="*/ 1433329 w 1464658"/>
              <a:gd name="connsiteY24" fmla="*/ 1152365 h 1285689"/>
              <a:gd name="connsiteX25" fmla="*/ 1464658 w 1464658"/>
              <a:gd name="connsiteY25" fmla="*/ 1063690 h 1285689"/>
              <a:gd name="connsiteX26" fmla="*/ 1455327 w 1464658"/>
              <a:gd name="connsiteY26" fmla="*/ 951722 h 1285689"/>
              <a:gd name="connsiteX27" fmla="*/ 1418005 w 1464658"/>
              <a:gd name="connsiteY27" fmla="*/ 858416 h 1285689"/>
              <a:gd name="connsiteX28" fmla="*/ 1334029 w 1464658"/>
              <a:gd name="connsiteY28" fmla="*/ 727788 h 1285689"/>
              <a:gd name="connsiteX29" fmla="*/ 1077508 w 1464658"/>
              <a:gd name="connsiteY29" fmla="*/ 362206 h 1285689"/>
              <a:gd name="connsiteX30" fmla="*/ 999113 w 1464658"/>
              <a:gd name="connsiteY30" fmla="*/ 158902 h 1285689"/>
              <a:gd name="connsiteX31" fmla="*/ 979888 w 1464658"/>
              <a:gd name="connsiteY31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388456 w 1464658"/>
              <a:gd name="connsiteY12" fmla="*/ 1174440 h 1285689"/>
              <a:gd name="connsiteX13" fmla="*/ 459168 w 1464658"/>
              <a:gd name="connsiteY13" fmla="*/ 1194205 h 1285689"/>
              <a:gd name="connsiteX14" fmla="*/ 463123 w 1464658"/>
              <a:gd name="connsiteY14" fmla="*/ 1198147 h 1285689"/>
              <a:gd name="connsiteX15" fmla="*/ 522266 w 1464658"/>
              <a:gd name="connsiteY15" fmla="*/ 1258930 h 1285689"/>
              <a:gd name="connsiteX16" fmla="*/ 787973 w 1464658"/>
              <a:gd name="connsiteY16" fmla="*/ 1234556 h 1285689"/>
              <a:gd name="connsiteX17" fmla="*/ 893748 w 1464658"/>
              <a:gd name="connsiteY17" fmla="*/ 1228471 h 1285689"/>
              <a:gd name="connsiteX18" fmla="*/ 927868 w 1464658"/>
              <a:gd name="connsiteY18" fmla="*/ 1201174 h 1285689"/>
              <a:gd name="connsiteX19" fmla="*/ 981430 w 1464658"/>
              <a:gd name="connsiteY19" fmla="*/ 1155878 h 1285689"/>
              <a:gd name="connsiteX20" fmla="*/ 1047286 w 1464658"/>
              <a:gd name="connsiteY20" fmla="*/ 1190938 h 1285689"/>
              <a:gd name="connsiteX21" fmla="*/ 1088228 w 1464658"/>
              <a:gd name="connsiteY21" fmla="*/ 1238705 h 1285689"/>
              <a:gd name="connsiteX22" fmla="*/ 1174425 w 1464658"/>
              <a:gd name="connsiteY22" fmla="*/ 1235955 h 1285689"/>
              <a:gd name="connsiteX23" fmla="*/ 1348939 w 1464658"/>
              <a:gd name="connsiteY23" fmla="*/ 1226342 h 1285689"/>
              <a:gd name="connsiteX24" fmla="*/ 1433329 w 1464658"/>
              <a:gd name="connsiteY24" fmla="*/ 1152365 h 1285689"/>
              <a:gd name="connsiteX25" fmla="*/ 1464658 w 1464658"/>
              <a:gd name="connsiteY25" fmla="*/ 1063690 h 1285689"/>
              <a:gd name="connsiteX26" fmla="*/ 1455327 w 1464658"/>
              <a:gd name="connsiteY26" fmla="*/ 951722 h 1285689"/>
              <a:gd name="connsiteX27" fmla="*/ 1418005 w 1464658"/>
              <a:gd name="connsiteY27" fmla="*/ 858416 h 1285689"/>
              <a:gd name="connsiteX28" fmla="*/ 1334029 w 1464658"/>
              <a:gd name="connsiteY28" fmla="*/ 727788 h 1285689"/>
              <a:gd name="connsiteX29" fmla="*/ 1077508 w 1464658"/>
              <a:gd name="connsiteY29" fmla="*/ 362206 h 1285689"/>
              <a:gd name="connsiteX30" fmla="*/ 999113 w 1464658"/>
              <a:gd name="connsiteY30" fmla="*/ 158902 h 1285689"/>
              <a:gd name="connsiteX31" fmla="*/ 979888 w 1464658"/>
              <a:gd name="connsiteY31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388456 w 1464658"/>
              <a:gd name="connsiteY12" fmla="*/ 1174440 h 1285689"/>
              <a:gd name="connsiteX13" fmla="*/ 459168 w 1464658"/>
              <a:gd name="connsiteY13" fmla="*/ 1194205 h 1285689"/>
              <a:gd name="connsiteX14" fmla="*/ 463123 w 1464658"/>
              <a:gd name="connsiteY14" fmla="*/ 1198147 h 1285689"/>
              <a:gd name="connsiteX15" fmla="*/ 522266 w 1464658"/>
              <a:gd name="connsiteY15" fmla="*/ 1258930 h 1285689"/>
              <a:gd name="connsiteX16" fmla="*/ 787973 w 1464658"/>
              <a:gd name="connsiteY16" fmla="*/ 1234556 h 1285689"/>
              <a:gd name="connsiteX17" fmla="*/ 893748 w 1464658"/>
              <a:gd name="connsiteY17" fmla="*/ 1228471 h 1285689"/>
              <a:gd name="connsiteX18" fmla="*/ 927868 w 1464658"/>
              <a:gd name="connsiteY18" fmla="*/ 1201174 h 1285689"/>
              <a:gd name="connsiteX19" fmla="*/ 981430 w 1464658"/>
              <a:gd name="connsiteY19" fmla="*/ 1176349 h 1285689"/>
              <a:gd name="connsiteX20" fmla="*/ 1047286 w 1464658"/>
              <a:gd name="connsiteY20" fmla="*/ 1190938 h 1285689"/>
              <a:gd name="connsiteX21" fmla="*/ 1088228 w 1464658"/>
              <a:gd name="connsiteY21" fmla="*/ 1238705 h 1285689"/>
              <a:gd name="connsiteX22" fmla="*/ 1174425 w 1464658"/>
              <a:gd name="connsiteY22" fmla="*/ 1235955 h 1285689"/>
              <a:gd name="connsiteX23" fmla="*/ 1348939 w 1464658"/>
              <a:gd name="connsiteY23" fmla="*/ 1226342 h 1285689"/>
              <a:gd name="connsiteX24" fmla="*/ 1433329 w 1464658"/>
              <a:gd name="connsiteY24" fmla="*/ 1152365 h 1285689"/>
              <a:gd name="connsiteX25" fmla="*/ 1464658 w 1464658"/>
              <a:gd name="connsiteY25" fmla="*/ 1063690 h 1285689"/>
              <a:gd name="connsiteX26" fmla="*/ 1455327 w 1464658"/>
              <a:gd name="connsiteY26" fmla="*/ 951722 h 1285689"/>
              <a:gd name="connsiteX27" fmla="*/ 1418005 w 1464658"/>
              <a:gd name="connsiteY27" fmla="*/ 858416 h 1285689"/>
              <a:gd name="connsiteX28" fmla="*/ 1334029 w 1464658"/>
              <a:gd name="connsiteY28" fmla="*/ 727788 h 1285689"/>
              <a:gd name="connsiteX29" fmla="*/ 1077508 w 1464658"/>
              <a:gd name="connsiteY29" fmla="*/ 362206 h 1285689"/>
              <a:gd name="connsiteX30" fmla="*/ 999113 w 1464658"/>
              <a:gd name="connsiteY30" fmla="*/ 158902 h 1285689"/>
              <a:gd name="connsiteX31" fmla="*/ 979888 w 1464658"/>
              <a:gd name="connsiteY31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388456 w 1464658"/>
              <a:gd name="connsiteY12" fmla="*/ 1174440 h 1285689"/>
              <a:gd name="connsiteX13" fmla="*/ 459168 w 1464658"/>
              <a:gd name="connsiteY13" fmla="*/ 1194205 h 1285689"/>
              <a:gd name="connsiteX14" fmla="*/ 463123 w 1464658"/>
              <a:gd name="connsiteY14" fmla="*/ 1198147 h 1285689"/>
              <a:gd name="connsiteX15" fmla="*/ 522266 w 1464658"/>
              <a:gd name="connsiteY15" fmla="*/ 1258930 h 1285689"/>
              <a:gd name="connsiteX16" fmla="*/ 787973 w 1464658"/>
              <a:gd name="connsiteY16" fmla="*/ 1234556 h 1285689"/>
              <a:gd name="connsiteX17" fmla="*/ 893748 w 1464658"/>
              <a:gd name="connsiteY17" fmla="*/ 1228471 h 1285689"/>
              <a:gd name="connsiteX18" fmla="*/ 927868 w 1464658"/>
              <a:gd name="connsiteY18" fmla="*/ 1201174 h 1285689"/>
              <a:gd name="connsiteX19" fmla="*/ 981430 w 1464658"/>
              <a:gd name="connsiteY19" fmla="*/ 1176349 h 1285689"/>
              <a:gd name="connsiteX20" fmla="*/ 1040462 w 1464658"/>
              <a:gd name="connsiteY20" fmla="*/ 1204586 h 1285689"/>
              <a:gd name="connsiteX21" fmla="*/ 1088228 w 1464658"/>
              <a:gd name="connsiteY21" fmla="*/ 1238705 h 1285689"/>
              <a:gd name="connsiteX22" fmla="*/ 1174425 w 1464658"/>
              <a:gd name="connsiteY22" fmla="*/ 1235955 h 1285689"/>
              <a:gd name="connsiteX23" fmla="*/ 1348939 w 1464658"/>
              <a:gd name="connsiteY23" fmla="*/ 1226342 h 1285689"/>
              <a:gd name="connsiteX24" fmla="*/ 1433329 w 1464658"/>
              <a:gd name="connsiteY24" fmla="*/ 1152365 h 1285689"/>
              <a:gd name="connsiteX25" fmla="*/ 1464658 w 1464658"/>
              <a:gd name="connsiteY25" fmla="*/ 1063690 h 1285689"/>
              <a:gd name="connsiteX26" fmla="*/ 1455327 w 1464658"/>
              <a:gd name="connsiteY26" fmla="*/ 951722 h 1285689"/>
              <a:gd name="connsiteX27" fmla="*/ 1418005 w 1464658"/>
              <a:gd name="connsiteY27" fmla="*/ 858416 h 1285689"/>
              <a:gd name="connsiteX28" fmla="*/ 1334029 w 1464658"/>
              <a:gd name="connsiteY28" fmla="*/ 727788 h 1285689"/>
              <a:gd name="connsiteX29" fmla="*/ 1077508 w 1464658"/>
              <a:gd name="connsiteY29" fmla="*/ 362206 h 1285689"/>
              <a:gd name="connsiteX30" fmla="*/ 999113 w 1464658"/>
              <a:gd name="connsiteY30" fmla="*/ 158902 h 1285689"/>
              <a:gd name="connsiteX31" fmla="*/ 979888 w 1464658"/>
              <a:gd name="connsiteY31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388456 w 1464658"/>
              <a:gd name="connsiteY12" fmla="*/ 1174440 h 1285689"/>
              <a:gd name="connsiteX13" fmla="*/ 459168 w 1464658"/>
              <a:gd name="connsiteY13" fmla="*/ 1194205 h 1285689"/>
              <a:gd name="connsiteX14" fmla="*/ 463123 w 1464658"/>
              <a:gd name="connsiteY14" fmla="*/ 1198147 h 1285689"/>
              <a:gd name="connsiteX15" fmla="*/ 522266 w 1464658"/>
              <a:gd name="connsiteY15" fmla="*/ 1258930 h 1285689"/>
              <a:gd name="connsiteX16" fmla="*/ 787973 w 1464658"/>
              <a:gd name="connsiteY16" fmla="*/ 1234556 h 1285689"/>
              <a:gd name="connsiteX17" fmla="*/ 907396 w 1464658"/>
              <a:gd name="connsiteY17" fmla="*/ 1231883 h 1285689"/>
              <a:gd name="connsiteX18" fmla="*/ 927868 w 1464658"/>
              <a:gd name="connsiteY18" fmla="*/ 1201174 h 1285689"/>
              <a:gd name="connsiteX19" fmla="*/ 981430 w 1464658"/>
              <a:gd name="connsiteY19" fmla="*/ 1176349 h 1285689"/>
              <a:gd name="connsiteX20" fmla="*/ 1040462 w 1464658"/>
              <a:gd name="connsiteY20" fmla="*/ 1204586 h 1285689"/>
              <a:gd name="connsiteX21" fmla="*/ 1088228 w 1464658"/>
              <a:gd name="connsiteY21" fmla="*/ 1238705 h 1285689"/>
              <a:gd name="connsiteX22" fmla="*/ 1174425 w 1464658"/>
              <a:gd name="connsiteY22" fmla="*/ 1235955 h 1285689"/>
              <a:gd name="connsiteX23" fmla="*/ 1348939 w 1464658"/>
              <a:gd name="connsiteY23" fmla="*/ 1226342 h 1285689"/>
              <a:gd name="connsiteX24" fmla="*/ 1433329 w 1464658"/>
              <a:gd name="connsiteY24" fmla="*/ 1152365 h 1285689"/>
              <a:gd name="connsiteX25" fmla="*/ 1464658 w 1464658"/>
              <a:gd name="connsiteY25" fmla="*/ 1063690 h 1285689"/>
              <a:gd name="connsiteX26" fmla="*/ 1455327 w 1464658"/>
              <a:gd name="connsiteY26" fmla="*/ 951722 h 1285689"/>
              <a:gd name="connsiteX27" fmla="*/ 1418005 w 1464658"/>
              <a:gd name="connsiteY27" fmla="*/ 858416 h 1285689"/>
              <a:gd name="connsiteX28" fmla="*/ 1334029 w 1464658"/>
              <a:gd name="connsiteY28" fmla="*/ 727788 h 1285689"/>
              <a:gd name="connsiteX29" fmla="*/ 1077508 w 1464658"/>
              <a:gd name="connsiteY29" fmla="*/ 362206 h 1285689"/>
              <a:gd name="connsiteX30" fmla="*/ 999113 w 1464658"/>
              <a:gd name="connsiteY30" fmla="*/ 158902 h 1285689"/>
              <a:gd name="connsiteX31" fmla="*/ 979888 w 1464658"/>
              <a:gd name="connsiteY31" fmla="*/ 0 h 1285689"/>
              <a:gd name="connsiteX0" fmla="*/ 335654 w 1464658"/>
              <a:gd name="connsiteY0" fmla="*/ 102637 h 1285689"/>
              <a:gd name="connsiteX1" fmla="*/ 331200 w 1464658"/>
              <a:gd name="connsiteY1" fmla="*/ 190504 h 1285689"/>
              <a:gd name="connsiteX2" fmla="*/ 279670 w 1464658"/>
              <a:gd name="connsiteY2" fmla="*/ 391886 h 1285689"/>
              <a:gd name="connsiteX3" fmla="*/ 223687 w 1464658"/>
              <a:gd name="connsiteY3" fmla="*/ 541175 h 1285689"/>
              <a:gd name="connsiteX4" fmla="*/ 139148 w 1464658"/>
              <a:gd name="connsiteY4" fmla="*/ 732665 h 1285689"/>
              <a:gd name="connsiteX5" fmla="*/ 74397 w 1464658"/>
              <a:gd name="connsiteY5" fmla="*/ 871639 h 1285689"/>
              <a:gd name="connsiteX6" fmla="*/ 174 w 1464658"/>
              <a:gd name="connsiteY6" fmla="*/ 1046716 h 1285689"/>
              <a:gd name="connsiteX7" fmla="*/ 56157 w 1464658"/>
              <a:gd name="connsiteY7" fmla="*/ 1190005 h 1285689"/>
              <a:gd name="connsiteX8" fmla="*/ 130381 w 1464658"/>
              <a:gd name="connsiteY8" fmla="*/ 1240971 h 1285689"/>
              <a:gd name="connsiteX9" fmla="*/ 224530 w 1464658"/>
              <a:gd name="connsiteY9" fmla="*/ 1283029 h 1285689"/>
              <a:gd name="connsiteX10" fmla="*/ 310771 w 1464658"/>
              <a:gd name="connsiteY10" fmla="*/ 1264790 h 1285689"/>
              <a:gd name="connsiteX11" fmla="*/ 330115 w 1464658"/>
              <a:gd name="connsiteY11" fmla="*/ 1222114 h 1285689"/>
              <a:gd name="connsiteX12" fmla="*/ 388456 w 1464658"/>
              <a:gd name="connsiteY12" fmla="*/ 1174440 h 1285689"/>
              <a:gd name="connsiteX13" fmla="*/ 459168 w 1464658"/>
              <a:gd name="connsiteY13" fmla="*/ 1194205 h 1285689"/>
              <a:gd name="connsiteX14" fmla="*/ 463123 w 1464658"/>
              <a:gd name="connsiteY14" fmla="*/ 1198147 h 1285689"/>
              <a:gd name="connsiteX15" fmla="*/ 522266 w 1464658"/>
              <a:gd name="connsiteY15" fmla="*/ 1258930 h 1285689"/>
              <a:gd name="connsiteX16" fmla="*/ 787973 w 1464658"/>
              <a:gd name="connsiteY16" fmla="*/ 1234556 h 1285689"/>
              <a:gd name="connsiteX17" fmla="*/ 907396 w 1464658"/>
              <a:gd name="connsiteY17" fmla="*/ 1231883 h 1285689"/>
              <a:gd name="connsiteX18" fmla="*/ 938104 w 1464658"/>
              <a:gd name="connsiteY18" fmla="*/ 1197762 h 1285689"/>
              <a:gd name="connsiteX19" fmla="*/ 981430 w 1464658"/>
              <a:gd name="connsiteY19" fmla="*/ 1176349 h 1285689"/>
              <a:gd name="connsiteX20" fmla="*/ 1040462 w 1464658"/>
              <a:gd name="connsiteY20" fmla="*/ 1204586 h 1285689"/>
              <a:gd name="connsiteX21" fmla="*/ 1088228 w 1464658"/>
              <a:gd name="connsiteY21" fmla="*/ 1238705 h 1285689"/>
              <a:gd name="connsiteX22" fmla="*/ 1174425 w 1464658"/>
              <a:gd name="connsiteY22" fmla="*/ 1235955 h 1285689"/>
              <a:gd name="connsiteX23" fmla="*/ 1348939 w 1464658"/>
              <a:gd name="connsiteY23" fmla="*/ 1226342 h 1285689"/>
              <a:gd name="connsiteX24" fmla="*/ 1433329 w 1464658"/>
              <a:gd name="connsiteY24" fmla="*/ 1152365 h 1285689"/>
              <a:gd name="connsiteX25" fmla="*/ 1464658 w 1464658"/>
              <a:gd name="connsiteY25" fmla="*/ 1063690 h 1285689"/>
              <a:gd name="connsiteX26" fmla="*/ 1455327 w 1464658"/>
              <a:gd name="connsiteY26" fmla="*/ 951722 h 1285689"/>
              <a:gd name="connsiteX27" fmla="*/ 1418005 w 1464658"/>
              <a:gd name="connsiteY27" fmla="*/ 858416 h 1285689"/>
              <a:gd name="connsiteX28" fmla="*/ 1334029 w 1464658"/>
              <a:gd name="connsiteY28" fmla="*/ 727788 h 1285689"/>
              <a:gd name="connsiteX29" fmla="*/ 1077508 w 1464658"/>
              <a:gd name="connsiteY29" fmla="*/ 362206 h 1285689"/>
              <a:gd name="connsiteX30" fmla="*/ 999113 w 1464658"/>
              <a:gd name="connsiteY30" fmla="*/ 158902 h 1285689"/>
              <a:gd name="connsiteX31" fmla="*/ 979888 w 1464658"/>
              <a:gd name="connsiteY31" fmla="*/ 0 h 1285689"/>
              <a:gd name="connsiteX0" fmla="*/ 335654 w 1464658"/>
              <a:gd name="connsiteY0" fmla="*/ 102637 h 1285668"/>
              <a:gd name="connsiteX1" fmla="*/ 331200 w 1464658"/>
              <a:gd name="connsiteY1" fmla="*/ 190504 h 1285668"/>
              <a:gd name="connsiteX2" fmla="*/ 279670 w 1464658"/>
              <a:gd name="connsiteY2" fmla="*/ 391886 h 1285668"/>
              <a:gd name="connsiteX3" fmla="*/ 223687 w 1464658"/>
              <a:gd name="connsiteY3" fmla="*/ 541175 h 1285668"/>
              <a:gd name="connsiteX4" fmla="*/ 139148 w 1464658"/>
              <a:gd name="connsiteY4" fmla="*/ 732665 h 1285668"/>
              <a:gd name="connsiteX5" fmla="*/ 74397 w 1464658"/>
              <a:gd name="connsiteY5" fmla="*/ 871639 h 1285668"/>
              <a:gd name="connsiteX6" fmla="*/ 174 w 1464658"/>
              <a:gd name="connsiteY6" fmla="*/ 1046716 h 1285668"/>
              <a:gd name="connsiteX7" fmla="*/ 56157 w 1464658"/>
              <a:gd name="connsiteY7" fmla="*/ 1190005 h 1285668"/>
              <a:gd name="connsiteX8" fmla="*/ 130381 w 1464658"/>
              <a:gd name="connsiteY8" fmla="*/ 1240971 h 1285668"/>
              <a:gd name="connsiteX9" fmla="*/ 224530 w 1464658"/>
              <a:gd name="connsiteY9" fmla="*/ 1283029 h 1285668"/>
              <a:gd name="connsiteX10" fmla="*/ 299478 w 1464658"/>
              <a:gd name="connsiteY10" fmla="*/ 1264584 h 1285668"/>
              <a:gd name="connsiteX11" fmla="*/ 330115 w 1464658"/>
              <a:gd name="connsiteY11" fmla="*/ 1222114 h 1285668"/>
              <a:gd name="connsiteX12" fmla="*/ 388456 w 1464658"/>
              <a:gd name="connsiteY12" fmla="*/ 1174440 h 1285668"/>
              <a:gd name="connsiteX13" fmla="*/ 459168 w 1464658"/>
              <a:gd name="connsiteY13" fmla="*/ 1194205 h 1285668"/>
              <a:gd name="connsiteX14" fmla="*/ 463123 w 1464658"/>
              <a:gd name="connsiteY14" fmla="*/ 1198147 h 1285668"/>
              <a:gd name="connsiteX15" fmla="*/ 522266 w 1464658"/>
              <a:gd name="connsiteY15" fmla="*/ 1258930 h 1285668"/>
              <a:gd name="connsiteX16" fmla="*/ 787973 w 1464658"/>
              <a:gd name="connsiteY16" fmla="*/ 1234556 h 1285668"/>
              <a:gd name="connsiteX17" fmla="*/ 907396 w 1464658"/>
              <a:gd name="connsiteY17" fmla="*/ 1231883 h 1285668"/>
              <a:gd name="connsiteX18" fmla="*/ 938104 w 1464658"/>
              <a:gd name="connsiteY18" fmla="*/ 1197762 h 1285668"/>
              <a:gd name="connsiteX19" fmla="*/ 981430 w 1464658"/>
              <a:gd name="connsiteY19" fmla="*/ 1176349 h 1285668"/>
              <a:gd name="connsiteX20" fmla="*/ 1040462 w 1464658"/>
              <a:gd name="connsiteY20" fmla="*/ 1204586 h 1285668"/>
              <a:gd name="connsiteX21" fmla="*/ 1088228 w 1464658"/>
              <a:gd name="connsiteY21" fmla="*/ 1238705 h 1285668"/>
              <a:gd name="connsiteX22" fmla="*/ 1174425 w 1464658"/>
              <a:gd name="connsiteY22" fmla="*/ 1235955 h 1285668"/>
              <a:gd name="connsiteX23" fmla="*/ 1348939 w 1464658"/>
              <a:gd name="connsiteY23" fmla="*/ 1226342 h 1285668"/>
              <a:gd name="connsiteX24" fmla="*/ 1433329 w 1464658"/>
              <a:gd name="connsiteY24" fmla="*/ 1152365 h 1285668"/>
              <a:gd name="connsiteX25" fmla="*/ 1464658 w 1464658"/>
              <a:gd name="connsiteY25" fmla="*/ 1063690 h 1285668"/>
              <a:gd name="connsiteX26" fmla="*/ 1455327 w 1464658"/>
              <a:gd name="connsiteY26" fmla="*/ 951722 h 1285668"/>
              <a:gd name="connsiteX27" fmla="*/ 1418005 w 1464658"/>
              <a:gd name="connsiteY27" fmla="*/ 858416 h 1285668"/>
              <a:gd name="connsiteX28" fmla="*/ 1334029 w 1464658"/>
              <a:gd name="connsiteY28" fmla="*/ 727788 h 1285668"/>
              <a:gd name="connsiteX29" fmla="*/ 1077508 w 1464658"/>
              <a:gd name="connsiteY29" fmla="*/ 362206 h 1285668"/>
              <a:gd name="connsiteX30" fmla="*/ 999113 w 1464658"/>
              <a:gd name="connsiteY30" fmla="*/ 158902 h 1285668"/>
              <a:gd name="connsiteX31" fmla="*/ 979888 w 1464658"/>
              <a:gd name="connsiteY31" fmla="*/ 0 h 1285668"/>
              <a:gd name="connsiteX0" fmla="*/ 335653 w 1464657"/>
              <a:gd name="connsiteY0" fmla="*/ 102637 h 1285668"/>
              <a:gd name="connsiteX1" fmla="*/ 331199 w 1464657"/>
              <a:gd name="connsiteY1" fmla="*/ 190504 h 1285668"/>
              <a:gd name="connsiteX2" fmla="*/ 279669 w 1464657"/>
              <a:gd name="connsiteY2" fmla="*/ 391886 h 1285668"/>
              <a:gd name="connsiteX3" fmla="*/ 223686 w 1464657"/>
              <a:gd name="connsiteY3" fmla="*/ 541175 h 1285668"/>
              <a:gd name="connsiteX4" fmla="*/ 139147 w 1464657"/>
              <a:gd name="connsiteY4" fmla="*/ 732665 h 1285668"/>
              <a:gd name="connsiteX5" fmla="*/ 74396 w 1464657"/>
              <a:gd name="connsiteY5" fmla="*/ 871639 h 1285668"/>
              <a:gd name="connsiteX6" fmla="*/ 173 w 1464657"/>
              <a:gd name="connsiteY6" fmla="*/ 1046716 h 1285668"/>
              <a:gd name="connsiteX7" fmla="*/ 56156 w 1464657"/>
              <a:gd name="connsiteY7" fmla="*/ 1190005 h 1285668"/>
              <a:gd name="connsiteX8" fmla="*/ 127586 w 1464657"/>
              <a:gd name="connsiteY8" fmla="*/ 1249814 h 1285668"/>
              <a:gd name="connsiteX9" fmla="*/ 224529 w 1464657"/>
              <a:gd name="connsiteY9" fmla="*/ 1283029 h 1285668"/>
              <a:gd name="connsiteX10" fmla="*/ 299477 w 1464657"/>
              <a:gd name="connsiteY10" fmla="*/ 1264584 h 1285668"/>
              <a:gd name="connsiteX11" fmla="*/ 330114 w 1464657"/>
              <a:gd name="connsiteY11" fmla="*/ 1222114 h 1285668"/>
              <a:gd name="connsiteX12" fmla="*/ 388455 w 1464657"/>
              <a:gd name="connsiteY12" fmla="*/ 1174440 h 1285668"/>
              <a:gd name="connsiteX13" fmla="*/ 459167 w 1464657"/>
              <a:gd name="connsiteY13" fmla="*/ 1194205 h 1285668"/>
              <a:gd name="connsiteX14" fmla="*/ 463122 w 1464657"/>
              <a:gd name="connsiteY14" fmla="*/ 1198147 h 1285668"/>
              <a:gd name="connsiteX15" fmla="*/ 522265 w 1464657"/>
              <a:gd name="connsiteY15" fmla="*/ 1258930 h 1285668"/>
              <a:gd name="connsiteX16" fmla="*/ 787972 w 1464657"/>
              <a:gd name="connsiteY16" fmla="*/ 1234556 h 1285668"/>
              <a:gd name="connsiteX17" fmla="*/ 907395 w 1464657"/>
              <a:gd name="connsiteY17" fmla="*/ 1231883 h 1285668"/>
              <a:gd name="connsiteX18" fmla="*/ 938103 w 1464657"/>
              <a:gd name="connsiteY18" fmla="*/ 1197762 h 1285668"/>
              <a:gd name="connsiteX19" fmla="*/ 981429 w 1464657"/>
              <a:gd name="connsiteY19" fmla="*/ 1176349 h 1285668"/>
              <a:gd name="connsiteX20" fmla="*/ 1040461 w 1464657"/>
              <a:gd name="connsiteY20" fmla="*/ 1204586 h 1285668"/>
              <a:gd name="connsiteX21" fmla="*/ 1088227 w 1464657"/>
              <a:gd name="connsiteY21" fmla="*/ 1238705 h 1285668"/>
              <a:gd name="connsiteX22" fmla="*/ 1174424 w 1464657"/>
              <a:gd name="connsiteY22" fmla="*/ 1235955 h 1285668"/>
              <a:gd name="connsiteX23" fmla="*/ 1348938 w 1464657"/>
              <a:gd name="connsiteY23" fmla="*/ 1226342 h 1285668"/>
              <a:gd name="connsiteX24" fmla="*/ 1433328 w 1464657"/>
              <a:gd name="connsiteY24" fmla="*/ 1152365 h 1285668"/>
              <a:gd name="connsiteX25" fmla="*/ 1464657 w 1464657"/>
              <a:gd name="connsiteY25" fmla="*/ 1063690 h 1285668"/>
              <a:gd name="connsiteX26" fmla="*/ 1455326 w 1464657"/>
              <a:gd name="connsiteY26" fmla="*/ 951722 h 1285668"/>
              <a:gd name="connsiteX27" fmla="*/ 1418004 w 1464657"/>
              <a:gd name="connsiteY27" fmla="*/ 858416 h 1285668"/>
              <a:gd name="connsiteX28" fmla="*/ 1334028 w 1464657"/>
              <a:gd name="connsiteY28" fmla="*/ 727788 h 1285668"/>
              <a:gd name="connsiteX29" fmla="*/ 1077507 w 1464657"/>
              <a:gd name="connsiteY29" fmla="*/ 362206 h 1285668"/>
              <a:gd name="connsiteX30" fmla="*/ 999112 w 1464657"/>
              <a:gd name="connsiteY30" fmla="*/ 158902 h 1285668"/>
              <a:gd name="connsiteX31" fmla="*/ 979887 w 1464657"/>
              <a:gd name="connsiteY31" fmla="*/ 0 h 1285668"/>
              <a:gd name="connsiteX0" fmla="*/ 335653 w 1464657"/>
              <a:gd name="connsiteY0" fmla="*/ 102637 h 1285668"/>
              <a:gd name="connsiteX1" fmla="*/ 331199 w 1464657"/>
              <a:gd name="connsiteY1" fmla="*/ 190504 h 1285668"/>
              <a:gd name="connsiteX2" fmla="*/ 279669 w 1464657"/>
              <a:gd name="connsiteY2" fmla="*/ 391886 h 1285668"/>
              <a:gd name="connsiteX3" fmla="*/ 223686 w 1464657"/>
              <a:gd name="connsiteY3" fmla="*/ 541175 h 1285668"/>
              <a:gd name="connsiteX4" fmla="*/ 139147 w 1464657"/>
              <a:gd name="connsiteY4" fmla="*/ 732665 h 1285668"/>
              <a:gd name="connsiteX5" fmla="*/ 74396 w 1464657"/>
              <a:gd name="connsiteY5" fmla="*/ 871639 h 1285668"/>
              <a:gd name="connsiteX6" fmla="*/ 173 w 1464657"/>
              <a:gd name="connsiteY6" fmla="*/ 1046716 h 1285668"/>
              <a:gd name="connsiteX7" fmla="*/ 56156 w 1464657"/>
              <a:gd name="connsiteY7" fmla="*/ 1190005 h 1285668"/>
              <a:gd name="connsiteX8" fmla="*/ 127586 w 1464657"/>
              <a:gd name="connsiteY8" fmla="*/ 1249814 h 1285668"/>
              <a:gd name="connsiteX9" fmla="*/ 224529 w 1464657"/>
              <a:gd name="connsiteY9" fmla="*/ 1283029 h 1285668"/>
              <a:gd name="connsiteX10" fmla="*/ 299477 w 1464657"/>
              <a:gd name="connsiteY10" fmla="*/ 1264584 h 1285668"/>
              <a:gd name="connsiteX11" fmla="*/ 330114 w 1464657"/>
              <a:gd name="connsiteY11" fmla="*/ 1222114 h 1285668"/>
              <a:gd name="connsiteX12" fmla="*/ 388455 w 1464657"/>
              <a:gd name="connsiteY12" fmla="*/ 1174440 h 1285668"/>
              <a:gd name="connsiteX13" fmla="*/ 459167 w 1464657"/>
              <a:gd name="connsiteY13" fmla="*/ 1194205 h 1285668"/>
              <a:gd name="connsiteX14" fmla="*/ 463122 w 1464657"/>
              <a:gd name="connsiteY14" fmla="*/ 1198147 h 1285668"/>
              <a:gd name="connsiteX15" fmla="*/ 522265 w 1464657"/>
              <a:gd name="connsiteY15" fmla="*/ 1258930 h 1285668"/>
              <a:gd name="connsiteX16" fmla="*/ 782606 w 1464657"/>
              <a:gd name="connsiteY16" fmla="*/ 1241736 h 1285668"/>
              <a:gd name="connsiteX17" fmla="*/ 907395 w 1464657"/>
              <a:gd name="connsiteY17" fmla="*/ 1231883 h 1285668"/>
              <a:gd name="connsiteX18" fmla="*/ 938103 w 1464657"/>
              <a:gd name="connsiteY18" fmla="*/ 1197762 h 1285668"/>
              <a:gd name="connsiteX19" fmla="*/ 981429 w 1464657"/>
              <a:gd name="connsiteY19" fmla="*/ 1176349 h 1285668"/>
              <a:gd name="connsiteX20" fmla="*/ 1040461 w 1464657"/>
              <a:gd name="connsiteY20" fmla="*/ 1204586 h 1285668"/>
              <a:gd name="connsiteX21" fmla="*/ 1088227 w 1464657"/>
              <a:gd name="connsiteY21" fmla="*/ 1238705 h 1285668"/>
              <a:gd name="connsiteX22" fmla="*/ 1174424 w 1464657"/>
              <a:gd name="connsiteY22" fmla="*/ 1235955 h 1285668"/>
              <a:gd name="connsiteX23" fmla="*/ 1348938 w 1464657"/>
              <a:gd name="connsiteY23" fmla="*/ 1226342 h 1285668"/>
              <a:gd name="connsiteX24" fmla="*/ 1433328 w 1464657"/>
              <a:gd name="connsiteY24" fmla="*/ 1152365 h 1285668"/>
              <a:gd name="connsiteX25" fmla="*/ 1464657 w 1464657"/>
              <a:gd name="connsiteY25" fmla="*/ 1063690 h 1285668"/>
              <a:gd name="connsiteX26" fmla="*/ 1455326 w 1464657"/>
              <a:gd name="connsiteY26" fmla="*/ 951722 h 1285668"/>
              <a:gd name="connsiteX27" fmla="*/ 1418004 w 1464657"/>
              <a:gd name="connsiteY27" fmla="*/ 858416 h 1285668"/>
              <a:gd name="connsiteX28" fmla="*/ 1334028 w 1464657"/>
              <a:gd name="connsiteY28" fmla="*/ 727788 h 1285668"/>
              <a:gd name="connsiteX29" fmla="*/ 1077507 w 1464657"/>
              <a:gd name="connsiteY29" fmla="*/ 362206 h 1285668"/>
              <a:gd name="connsiteX30" fmla="*/ 999112 w 1464657"/>
              <a:gd name="connsiteY30" fmla="*/ 158902 h 1285668"/>
              <a:gd name="connsiteX31" fmla="*/ 979887 w 1464657"/>
              <a:gd name="connsiteY31" fmla="*/ 0 h 1285668"/>
              <a:gd name="connsiteX0" fmla="*/ 322451 w 1464657"/>
              <a:gd name="connsiteY0" fmla="*/ 0 h 1349279"/>
              <a:gd name="connsiteX1" fmla="*/ 331199 w 1464657"/>
              <a:gd name="connsiteY1" fmla="*/ 254115 h 1349279"/>
              <a:gd name="connsiteX2" fmla="*/ 279669 w 1464657"/>
              <a:gd name="connsiteY2" fmla="*/ 455497 h 1349279"/>
              <a:gd name="connsiteX3" fmla="*/ 223686 w 1464657"/>
              <a:gd name="connsiteY3" fmla="*/ 604786 h 1349279"/>
              <a:gd name="connsiteX4" fmla="*/ 139147 w 1464657"/>
              <a:gd name="connsiteY4" fmla="*/ 796276 h 1349279"/>
              <a:gd name="connsiteX5" fmla="*/ 74396 w 1464657"/>
              <a:gd name="connsiteY5" fmla="*/ 935250 h 1349279"/>
              <a:gd name="connsiteX6" fmla="*/ 173 w 1464657"/>
              <a:gd name="connsiteY6" fmla="*/ 1110327 h 1349279"/>
              <a:gd name="connsiteX7" fmla="*/ 56156 w 1464657"/>
              <a:gd name="connsiteY7" fmla="*/ 1253616 h 1349279"/>
              <a:gd name="connsiteX8" fmla="*/ 127586 w 1464657"/>
              <a:gd name="connsiteY8" fmla="*/ 1313425 h 1349279"/>
              <a:gd name="connsiteX9" fmla="*/ 224529 w 1464657"/>
              <a:gd name="connsiteY9" fmla="*/ 1346640 h 1349279"/>
              <a:gd name="connsiteX10" fmla="*/ 299477 w 1464657"/>
              <a:gd name="connsiteY10" fmla="*/ 1328195 h 1349279"/>
              <a:gd name="connsiteX11" fmla="*/ 330114 w 1464657"/>
              <a:gd name="connsiteY11" fmla="*/ 1285725 h 1349279"/>
              <a:gd name="connsiteX12" fmla="*/ 388455 w 1464657"/>
              <a:gd name="connsiteY12" fmla="*/ 1238051 h 1349279"/>
              <a:gd name="connsiteX13" fmla="*/ 459167 w 1464657"/>
              <a:gd name="connsiteY13" fmla="*/ 1257816 h 1349279"/>
              <a:gd name="connsiteX14" fmla="*/ 463122 w 1464657"/>
              <a:gd name="connsiteY14" fmla="*/ 1261758 h 1349279"/>
              <a:gd name="connsiteX15" fmla="*/ 522265 w 1464657"/>
              <a:gd name="connsiteY15" fmla="*/ 1322541 h 1349279"/>
              <a:gd name="connsiteX16" fmla="*/ 782606 w 1464657"/>
              <a:gd name="connsiteY16" fmla="*/ 1305347 h 1349279"/>
              <a:gd name="connsiteX17" fmla="*/ 907395 w 1464657"/>
              <a:gd name="connsiteY17" fmla="*/ 1295494 h 1349279"/>
              <a:gd name="connsiteX18" fmla="*/ 938103 w 1464657"/>
              <a:gd name="connsiteY18" fmla="*/ 1261373 h 1349279"/>
              <a:gd name="connsiteX19" fmla="*/ 981429 w 1464657"/>
              <a:gd name="connsiteY19" fmla="*/ 1239960 h 1349279"/>
              <a:gd name="connsiteX20" fmla="*/ 1040461 w 1464657"/>
              <a:gd name="connsiteY20" fmla="*/ 1268197 h 1349279"/>
              <a:gd name="connsiteX21" fmla="*/ 1088227 w 1464657"/>
              <a:gd name="connsiteY21" fmla="*/ 1302316 h 1349279"/>
              <a:gd name="connsiteX22" fmla="*/ 1174424 w 1464657"/>
              <a:gd name="connsiteY22" fmla="*/ 1299566 h 1349279"/>
              <a:gd name="connsiteX23" fmla="*/ 1348938 w 1464657"/>
              <a:gd name="connsiteY23" fmla="*/ 1289953 h 1349279"/>
              <a:gd name="connsiteX24" fmla="*/ 1433328 w 1464657"/>
              <a:gd name="connsiteY24" fmla="*/ 1215976 h 1349279"/>
              <a:gd name="connsiteX25" fmla="*/ 1464657 w 1464657"/>
              <a:gd name="connsiteY25" fmla="*/ 1127301 h 1349279"/>
              <a:gd name="connsiteX26" fmla="*/ 1455326 w 1464657"/>
              <a:gd name="connsiteY26" fmla="*/ 1015333 h 1349279"/>
              <a:gd name="connsiteX27" fmla="*/ 1418004 w 1464657"/>
              <a:gd name="connsiteY27" fmla="*/ 922027 h 1349279"/>
              <a:gd name="connsiteX28" fmla="*/ 1334028 w 1464657"/>
              <a:gd name="connsiteY28" fmla="*/ 791399 h 1349279"/>
              <a:gd name="connsiteX29" fmla="*/ 1077507 w 1464657"/>
              <a:gd name="connsiteY29" fmla="*/ 425817 h 1349279"/>
              <a:gd name="connsiteX30" fmla="*/ 999112 w 1464657"/>
              <a:gd name="connsiteY30" fmla="*/ 222513 h 1349279"/>
              <a:gd name="connsiteX31" fmla="*/ 979887 w 1464657"/>
              <a:gd name="connsiteY31" fmla="*/ 63611 h 1349279"/>
              <a:gd name="connsiteX0" fmla="*/ 322451 w 1464657"/>
              <a:gd name="connsiteY0" fmla="*/ 0 h 1349279"/>
              <a:gd name="connsiteX1" fmla="*/ 331199 w 1464657"/>
              <a:gd name="connsiteY1" fmla="*/ 254115 h 1349279"/>
              <a:gd name="connsiteX2" fmla="*/ 279669 w 1464657"/>
              <a:gd name="connsiteY2" fmla="*/ 455497 h 1349279"/>
              <a:gd name="connsiteX3" fmla="*/ 223686 w 1464657"/>
              <a:gd name="connsiteY3" fmla="*/ 604786 h 1349279"/>
              <a:gd name="connsiteX4" fmla="*/ 139147 w 1464657"/>
              <a:gd name="connsiteY4" fmla="*/ 796276 h 1349279"/>
              <a:gd name="connsiteX5" fmla="*/ 74396 w 1464657"/>
              <a:gd name="connsiteY5" fmla="*/ 935250 h 1349279"/>
              <a:gd name="connsiteX6" fmla="*/ 173 w 1464657"/>
              <a:gd name="connsiteY6" fmla="*/ 1110327 h 1349279"/>
              <a:gd name="connsiteX7" fmla="*/ 56156 w 1464657"/>
              <a:gd name="connsiteY7" fmla="*/ 1253616 h 1349279"/>
              <a:gd name="connsiteX8" fmla="*/ 127586 w 1464657"/>
              <a:gd name="connsiteY8" fmla="*/ 1313425 h 1349279"/>
              <a:gd name="connsiteX9" fmla="*/ 224529 w 1464657"/>
              <a:gd name="connsiteY9" fmla="*/ 1346640 h 1349279"/>
              <a:gd name="connsiteX10" fmla="*/ 299477 w 1464657"/>
              <a:gd name="connsiteY10" fmla="*/ 1328195 h 1349279"/>
              <a:gd name="connsiteX11" fmla="*/ 330114 w 1464657"/>
              <a:gd name="connsiteY11" fmla="*/ 1285725 h 1349279"/>
              <a:gd name="connsiteX12" fmla="*/ 388455 w 1464657"/>
              <a:gd name="connsiteY12" fmla="*/ 1238051 h 1349279"/>
              <a:gd name="connsiteX13" fmla="*/ 459167 w 1464657"/>
              <a:gd name="connsiteY13" fmla="*/ 1257816 h 1349279"/>
              <a:gd name="connsiteX14" fmla="*/ 463122 w 1464657"/>
              <a:gd name="connsiteY14" fmla="*/ 1261758 h 1349279"/>
              <a:gd name="connsiteX15" fmla="*/ 522265 w 1464657"/>
              <a:gd name="connsiteY15" fmla="*/ 1322541 h 1349279"/>
              <a:gd name="connsiteX16" fmla="*/ 782606 w 1464657"/>
              <a:gd name="connsiteY16" fmla="*/ 1305347 h 1349279"/>
              <a:gd name="connsiteX17" fmla="*/ 907395 w 1464657"/>
              <a:gd name="connsiteY17" fmla="*/ 1295494 h 1349279"/>
              <a:gd name="connsiteX18" fmla="*/ 938103 w 1464657"/>
              <a:gd name="connsiteY18" fmla="*/ 1261373 h 1349279"/>
              <a:gd name="connsiteX19" fmla="*/ 981429 w 1464657"/>
              <a:gd name="connsiteY19" fmla="*/ 1239960 h 1349279"/>
              <a:gd name="connsiteX20" fmla="*/ 1040461 w 1464657"/>
              <a:gd name="connsiteY20" fmla="*/ 1268197 h 1349279"/>
              <a:gd name="connsiteX21" fmla="*/ 1088227 w 1464657"/>
              <a:gd name="connsiteY21" fmla="*/ 1302316 h 1349279"/>
              <a:gd name="connsiteX22" fmla="*/ 1174424 w 1464657"/>
              <a:gd name="connsiteY22" fmla="*/ 1299566 h 1349279"/>
              <a:gd name="connsiteX23" fmla="*/ 1348938 w 1464657"/>
              <a:gd name="connsiteY23" fmla="*/ 1289953 h 1349279"/>
              <a:gd name="connsiteX24" fmla="*/ 1433328 w 1464657"/>
              <a:gd name="connsiteY24" fmla="*/ 1215976 h 1349279"/>
              <a:gd name="connsiteX25" fmla="*/ 1464657 w 1464657"/>
              <a:gd name="connsiteY25" fmla="*/ 1127301 h 1349279"/>
              <a:gd name="connsiteX26" fmla="*/ 1455326 w 1464657"/>
              <a:gd name="connsiteY26" fmla="*/ 1015333 h 1349279"/>
              <a:gd name="connsiteX27" fmla="*/ 1418004 w 1464657"/>
              <a:gd name="connsiteY27" fmla="*/ 922027 h 1349279"/>
              <a:gd name="connsiteX28" fmla="*/ 1334028 w 1464657"/>
              <a:gd name="connsiteY28" fmla="*/ 791399 h 1349279"/>
              <a:gd name="connsiteX29" fmla="*/ 1077507 w 1464657"/>
              <a:gd name="connsiteY29" fmla="*/ 425817 h 1349279"/>
              <a:gd name="connsiteX30" fmla="*/ 999112 w 1464657"/>
              <a:gd name="connsiteY30" fmla="*/ 222513 h 1349279"/>
              <a:gd name="connsiteX31" fmla="*/ 964257 w 1464657"/>
              <a:gd name="connsiteY31" fmla="*/ 13969 h 13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64657" h="1349279">
                <a:moveTo>
                  <a:pt x="322451" y="0"/>
                </a:moveTo>
                <a:cubicBezTo>
                  <a:pt x="324966" y="12575"/>
                  <a:pt x="328089" y="241674"/>
                  <a:pt x="331199" y="254115"/>
                </a:cubicBezTo>
                <a:cubicBezTo>
                  <a:pt x="321868" y="302323"/>
                  <a:pt x="297588" y="397052"/>
                  <a:pt x="279669" y="455497"/>
                </a:cubicBezTo>
                <a:cubicBezTo>
                  <a:pt x="261750" y="513942"/>
                  <a:pt x="247106" y="547989"/>
                  <a:pt x="223686" y="604786"/>
                </a:cubicBezTo>
                <a:cubicBezTo>
                  <a:pt x="200266" y="661583"/>
                  <a:pt x="164029" y="741199"/>
                  <a:pt x="139147" y="796276"/>
                </a:cubicBezTo>
                <a:cubicBezTo>
                  <a:pt x="114265" y="851353"/>
                  <a:pt x="97558" y="882908"/>
                  <a:pt x="74396" y="935250"/>
                </a:cubicBezTo>
                <a:cubicBezTo>
                  <a:pt x="51234" y="987592"/>
                  <a:pt x="3213" y="1057266"/>
                  <a:pt x="173" y="1110327"/>
                </a:cubicBezTo>
                <a:cubicBezTo>
                  <a:pt x="-2867" y="1163388"/>
                  <a:pt x="34921" y="1219766"/>
                  <a:pt x="56156" y="1253616"/>
                </a:cubicBezTo>
                <a:cubicBezTo>
                  <a:pt x="77391" y="1287466"/>
                  <a:pt x="91251" y="1301314"/>
                  <a:pt x="127586" y="1313425"/>
                </a:cubicBezTo>
                <a:cubicBezTo>
                  <a:pt x="155648" y="1328929"/>
                  <a:pt x="193427" y="1337309"/>
                  <a:pt x="224529" y="1346640"/>
                </a:cubicBezTo>
                <a:cubicBezTo>
                  <a:pt x="255631" y="1355971"/>
                  <a:pt x="281879" y="1338348"/>
                  <a:pt x="299477" y="1328195"/>
                </a:cubicBezTo>
                <a:cubicBezTo>
                  <a:pt x="317075" y="1318042"/>
                  <a:pt x="315284" y="1300749"/>
                  <a:pt x="330114" y="1285725"/>
                </a:cubicBezTo>
                <a:cubicBezTo>
                  <a:pt x="344944" y="1270701"/>
                  <a:pt x="359086" y="1237463"/>
                  <a:pt x="388455" y="1238051"/>
                </a:cubicBezTo>
                <a:cubicBezTo>
                  <a:pt x="417824" y="1238639"/>
                  <a:pt x="446723" y="1253865"/>
                  <a:pt x="459167" y="1257816"/>
                </a:cubicBezTo>
                <a:cubicBezTo>
                  <a:pt x="471611" y="1261767"/>
                  <a:pt x="452606" y="1250971"/>
                  <a:pt x="463122" y="1261758"/>
                </a:cubicBezTo>
                <a:cubicBezTo>
                  <a:pt x="473638" y="1272545"/>
                  <a:pt x="469018" y="1315276"/>
                  <a:pt x="522265" y="1322541"/>
                </a:cubicBezTo>
                <a:cubicBezTo>
                  <a:pt x="575512" y="1329806"/>
                  <a:pt x="718418" y="1309855"/>
                  <a:pt x="782606" y="1305347"/>
                </a:cubicBezTo>
                <a:cubicBezTo>
                  <a:pt x="846794" y="1300839"/>
                  <a:pt x="886354" y="1304470"/>
                  <a:pt x="907395" y="1295494"/>
                </a:cubicBezTo>
                <a:cubicBezTo>
                  <a:pt x="928436" y="1286518"/>
                  <a:pt x="920646" y="1268354"/>
                  <a:pt x="938103" y="1261373"/>
                </a:cubicBezTo>
                <a:cubicBezTo>
                  <a:pt x="955560" y="1254392"/>
                  <a:pt x="964369" y="1238823"/>
                  <a:pt x="981429" y="1239960"/>
                </a:cubicBezTo>
                <a:cubicBezTo>
                  <a:pt x="998489" y="1241097"/>
                  <a:pt x="1018112" y="1257236"/>
                  <a:pt x="1040461" y="1268197"/>
                </a:cubicBezTo>
                <a:cubicBezTo>
                  <a:pt x="1062810" y="1279158"/>
                  <a:pt x="1067037" y="1294813"/>
                  <a:pt x="1088227" y="1302316"/>
                </a:cubicBezTo>
                <a:cubicBezTo>
                  <a:pt x="1109417" y="1309819"/>
                  <a:pt x="1130972" y="1301626"/>
                  <a:pt x="1174424" y="1299566"/>
                </a:cubicBezTo>
                <a:cubicBezTo>
                  <a:pt x="1217876" y="1297506"/>
                  <a:pt x="1305787" y="1303885"/>
                  <a:pt x="1348938" y="1289953"/>
                </a:cubicBezTo>
                <a:cubicBezTo>
                  <a:pt x="1392089" y="1276021"/>
                  <a:pt x="1414042" y="1243085"/>
                  <a:pt x="1433328" y="1215976"/>
                </a:cubicBezTo>
                <a:cubicBezTo>
                  <a:pt x="1452615" y="1188867"/>
                  <a:pt x="1437866" y="1234458"/>
                  <a:pt x="1464657" y="1127301"/>
                </a:cubicBezTo>
                <a:cubicBezTo>
                  <a:pt x="1461547" y="1089978"/>
                  <a:pt x="1463101" y="1049545"/>
                  <a:pt x="1455326" y="1015333"/>
                </a:cubicBezTo>
                <a:cubicBezTo>
                  <a:pt x="1447551" y="981121"/>
                  <a:pt x="1438220" y="959349"/>
                  <a:pt x="1418004" y="922027"/>
                </a:cubicBezTo>
                <a:cubicBezTo>
                  <a:pt x="1397788" y="884705"/>
                  <a:pt x="1390777" y="874101"/>
                  <a:pt x="1334028" y="791399"/>
                </a:cubicBezTo>
                <a:cubicBezTo>
                  <a:pt x="1277279" y="708697"/>
                  <a:pt x="1133326" y="520631"/>
                  <a:pt x="1077507" y="425817"/>
                </a:cubicBezTo>
                <a:cubicBezTo>
                  <a:pt x="1021688" y="331003"/>
                  <a:pt x="1017987" y="291154"/>
                  <a:pt x="999112" y="222513"/>
                </a:cubicBezTo>
                <a:cubicBezTo>
                  <a:pt x="980237" y="153872"/>
                  <a:pt x="969086" y="56004"/>
                  <a:pt x="964257" y="13969"/>
                </a:cubicBezTo>
              </a:path>
            </a:pathLst>
          </a:custGeom>
          <a:solidFill>
            <a:srgbClr val="F8FAEB"/>
          </a:solidFill>
          <a:ln w="28575">
            <a:solidFill>
              <a:srgbClr val="BDB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581" name="Oval 580">
            <a:extLst>
              <a:ext uri="{FF2B5EF4-FFF2-40B4-BE49-F238E27FC236}">
                <a16:creationId xmlns:a16="http://schemas.microsoft.com/office/drawing/2014/main" id="{7896A759-AA7F-4FE5-B79E-B33B53D16860}"/>
              </a:ext>
            </a:extLst>
          </p:cNvPr>
          <p:cNvSpPr/>
          <p:nvPr/>
        </p:nvSpPr>
        <p:spPr>
          <a:xfrm rot="19511146">
            <a:off x="8014945" y="3134830"/>
            <a:ext cx="171882" cy="1671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82" name="Group 581">
            <a:extLst>
              <a:ext uri="{FF2B5EF4-FFF2-40B4-BE49-F238E27FC236}">
                <a16:creationId xmlns:a16="http://schemas.microsoft.com/office/drawing/2014/main" id="{251A4985-35B7-48FA-8C7D-7C4EC811103F}"/>
              </a:ext>
            </a:extLst>
          </p:cNvPr>
          <p:cNvGrpSpPr/>
          <p:nvPr/>
        </p:nvGrpSpPr>
        <p:grpSpPr>
          <a:xfrm>
            <a:off x="8978645" y="2500054"/>
            <a:ext cx="220185" cy="225600"/>
            <a:chOff x="3054043" y="3894469"/>
            <a:chExt cx="194400" cy="194400"/>
          </a:xfrm>
        </p:grpSpPr>
        <p:grpSp>
          <p:nvGrpSpPr>
            <p:cNvPr id="684" name="Group 683">
              <a:extLst>
                <a:ext uri="{FF2B5EF4-FFF2-40B4-BE49-F238E27FC236}">
                  <a16:creationId xmlns:a16="http://schemas.microsoft.com/office/drawing/2014/main" id="{CF2D9B09-130A-40DB-BE5C-CF43BC6E1F3F}"/>
                </a:ext>
              </a:extLst>
            </p:cNvPr>
            <p:cNvGrpSpPr/>
            <p:nvPr/>
          </p:nvGrpSpPr>
          <p:grpSpPr>
            <a:xfrm rot="19511146">
              <a:off x="3054043" y="3894469"/>
              <a:ext cx="194400" cy="194400"/>
              <a:chOff x="6524769" y="2479918"/>
              <a:chExt cx="144000" cy="144000"/>
            </a:xfrm>
          </p:grpSpPr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630A11B9-1BEA-495B-B39E-5F178580EF81}"/>
                  </a:ext>
                </a:extLst>
              </p:cNvPr>
              <p:cNvSpPr/>
              <p:nvPr/>
            </p:nvSpPr>
            <p:spPr>
              <a:xfrm>
                <a:off x="6524769" y="2479918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BDB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21D70A42-AB1C-4A88-8207-6EC08AD69380}"/>
                  </a:ext>
                </a:extLst>
              </p:cNvPr>
              <p:cNvSpPr/>
              <p:nvPr/>
            </p:nvSpPr>
            <p:spPr>
              <a:xfrm flipH="1" flipV="1">
                <a:off x="6585241" y="2544263"/>
                <a:ext cx="21333" cy="21333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685" name="Oval 684">
              <a:extLst>
                <a:ext uri="{FF2B5EF4-FFF2-40B4-BE49-F238E27FC236}">
                  <a16:creationId xmlns:a16="http://schemas.microsoft.com/office/drawing/2014/main" id="{9D776FAB-B354-42CB-8768-8388E22CD890}"/>
                </a:ext>
              </a:extLst>
            </p:cNvPr>
            <p:cNvSpPr/>
            <p:nvPr/>
          </p:nvSpPr>
          <p:spPr>
            <a:xfrm rot="19511146" flipH="1" flipV="1">
              <a:off x="3153133" y="3932246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86" name="Oval 685">
              <a:extLst>
                <a:ext uri="{FF2B5EF4-FFF2-40B4-BE49-F238E27FC236}">
                  <a16:creationId xmlns:a16="http://schemas.microsoft.com/office/drawing/2014/main" id="{902F3FAB-B63B-4786-9DA4-4B59C44A5727}"/>
                </a:ext>
              </a:extLst>
            </p:cNvPr>
            <p:cNvSpPr/>
            <p:nvPr/>
          </p:nvSpPr>
          <p:spPr>
            <a:xfrm rot="19511146" flipH="1" flipV="1">
              <a:off x="3100918" y="3948671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87" name="Oval 686">
              <a:extLst>
                <a:ext uri="{FF2B5EF4-FFF2-40B4-BE49-F238E27FC236}">
                  <a16:creationId xmlns:a16="http://schemas.microsoft.com/office/drawing/2014/main" id="{2E7E9204-25B5-4E11-A113-4F2EFEE9572E}"/>
                </a:ext>
              </a:extLst>
            </p:cNvPr>
            <p:cNvSpPr/>
            <p:nvPr/>
          </p:nvSpPr>
          <p:spPr>
            <a:xfrm rot="19511146" flipH="1" flipV="1">
              <a:off x="3089192" y="4001315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88" name="Oval 687">
              <a:extLst>
                <a:ext uri="{FF2B5EF4-FFF2-40B4-BE49-F238E27FC236}">
                  <a16:creationId xmlns:a16="http://schemas.microsoft.com/office/drawing/2014/main" id="{D96B1B6C-7548-4999-9498-20A20DAD7BF5}"/>
                </a:ext>
              </a:extLst>
            </p:cNvPr>
            <p:cNvSpPr/>
            <p:nvPr/>
          </p:nvSpPr>
          <p:spPr>
            <a:xfrm rot="19511146" flipH="1" flipV="1">
              <a:off x="3188941" y="3981272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89" name="Oval 688">
              <a:extLst>
                <a:ext uri="{FF2B5EF4-FFF2-40B4-BE49-F238E27FC236}">
                  <a16:creationId xmlns:a16="http://schemas.microsoft.com/office/drawing/2014/main" id="{F74FB4F7-8E2F-4D57-8779-A0E0685278A8}"/>
                </a:ext>
              </a:extLst>
            </p:cNvPr>
            <p:cNvSpPr/>
            <p:nvPr/>
          </p:nvSpPr>
          <p:spPr>
            <a:xfrm rot="19511146" flipH="1" flipV="1">
              <a:off x="3139067" y="4035325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</p:grpSp>
      <p:grpSp>
        <p:nvGrpSpPr>
          <p:cNvPr id="583" name="Group 582">
            <a:extLst>
              <a:ext uri="{FF2B5EF4-FFF2-40B4-BE49-F238E27FC236}">
                <a16:creationId xmlns:a16="http://schemas.microsoft.com/office/drawing/2014/main" id="{D32551A2-6572-4183-B195-8BF947801B85}"/>
              </a:ext>
            </a:extLst>
          </p:cNvPr>
          <p:cNvGrpSpPr/>
          <p:nvPr/>
        </p:nvGrpSpPr>
        <p:grpSpPr>
          <a:xfrm>
            <a:off x="9983919" y="2573196"/>
            <a:ext cx="220185" cy="225600"/>
            <a:chOff x="3054043" y="3894469"/>
            <a:chExt cx="194400" cy="194400"/>
          </a:xfrm>
        </p:grpSpPr>
        <p:grpSp>
          <p:nvGrpSpPr>
            <p:cNvPr id="676" name="Group 675">
              <a:extLst>
                <a:ext uri="{FF2B5EF4-FFF2-40B4-BE49-F238E27FC236}">
                  <a16:creationId xmlns:a16="http://schemas.microsoft.com/office/drawing/2014/main" id="{D61630E6-C0AC-4317-AE76-0A0A72DD79A4}"/>
                </a:ext>
              </a:extLst>
            </p:cNvPr>
            <p:cNvGrpSpPr/>
            <p:nvPr/>
          </p:nvGrpSpPr>
          <p:grpSpPr>
            <a:xfrm rot="19511146">
              <a:off x="3054043" y="3894469"/>
              <a:ext cx="194400" cy="194400"/>
              <a:chOff x="6524769" y="2479918"/>
              <a:chExt cx="144000" cy="144000"/>
            </a:xfrm>
          </p:grpSpPr>
          <p:sp>
            <p:nvSpPr>
              <p:cNvPr id="682" name="Oval 681">
                <a:extLst>
                  <a:ext uri="{FF2B5EF4-FFF2-40B4-BE49-F238E27FC236}">
                    <a16:creationId xmlns:a16="http://schemas.microsoft.com/office/drawing/2014/main" id="{E2F0BC2A-921E-409E-84EC-D2C47C7E80BF}"/>
                  </a:ext>
                </a:extLst>
              </p:cNvPr>
              <p:cNvSpPr/>
              <p:nvPr/>
            </p:nvSpPr>
            <p:spPr>
              <a:xfrm>
                <a:off x="6524769" y="2479918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BDB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683" name="Oval 682">
                <a:extLst>
                  <a:ext uri="{FF2B5EF4-FFF2-40B4-BE49-F238E27FC236}">
                    <a16:creationId xmlns:a16="http://schemas.microsoft.com/office/drawing/2014/main" id="{0AE6AECB-8ACD-4DBE-A1B0-64873007D806}"/>
                  </a:ext>
                </a:extLst>
              </p:cNvPr>
              <p:cNvSpPr/>
              <p:nvPr/>
            </p:nvSpPr>
            <p:spPr>
              <a:xfrm flipH="1" flipV="1">
                <a:off x="6585241" y="2544263"/>
                <a:ext cx="21333" cy="21333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677" name="Oval 676">
              <a:extLst>
                <a:ext uri="{FF2B5EF4-FFF2-40B4-BE49-F238E27FC236}">
                  <a16:creationId xmlns:a16="http://schemas.microsoft.com/office/drawing/2014/main" id="{6390A000-A181-4A0F-8DD4-E348188400FC}"/>
                </a:ext>
              </a:extLst>
            </p:cNvPr>
            <p:cNvSpPr/>
            <p:nvPr/>
          </p:nvSpPr>
          <p:spPr>
            <a:xfrm rot="19511146" flipH="1" flipV="1">
              <a:off x="3153133" y="3932246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78" name="Oval 677">
              <a:extLst>
                <a:ext uri="{FF2B5EF4-FFF2-40B4-BE49-F238E27FC236}">
                  <a16:creationId xmlns:a16="http://schemas.microsoft.com/office/drawing/2014/main" id="{BB42C104-0C45-491C-8F2D-88C41E79E839}"/>
                </a:ext>
              </a:extLst>
            </p:cNvPr>
            <p:cNvSpPr/>
            <p:nvPr/>
          </p:nvSpPr>
          <p:spPr>
            <a:xfrm rot="19511146" flipH="1" flipV="1">
              <a:off x="3100918" y="3948671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79" name="Oval 678">
              <a:extLst>
                <a:ext uri="{FF2B5EF4-FFF2-40B4-BE49-F238E27FC236}">
                  <a16:creationId xmlns:a16="http://schemas.microsoft.com/office/drawing/2014/main" id="{A7D17EE6-A22D-4CE4-A4AF-BBA6553C519E}"/>
                </a:ext>
              </a:extLst>
            </p:cNvPr>
            <p:cNvSpPr/>
            <p:nvPr/>
          </p:nvSpPr>
          <p:spPr>
            <a:xfrm rot="19511146" flipH="1" flipV="1">
              <a:off x="3089192" y="4001315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80" name="Oval 679">
              <a:extLst>
                <a:ext uri="{FF2B5EF4-FFF2-40B4-BE49-F238E27FC236}">
                  <a16:creationId xmlns:a16="http://schemas.microsoft.com/office/drawing/2014/main" id="{F3B0EFCA-C52B-42A0-BBD6-F0404B7B8158}"/>
                </a:ext>
              </a:extLst>
            </p:cNvPr>
            <p:cNvSpPr/>
            <p:nvPr/>
          </p:nvSpPr>
          <p:spPr>
            <a:xfrm rot="19511146" flipH="1" flipV="1">
              <a:off x="3188941" y="3981272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81" name="Oval 680">
              <a:extLst>
                <a:ext uri="{FF2B5EF4-FFF2-40B4-BE49-F238E27FC236}">
                  <a16:creationId xmlns:a16="http://schemas.microsoft.com/office/drawing/2014/main" id="{1654A538-3460-4568-9BA7-6257D403A655}"/>
                </a:ext>
              </a:extLst>
            </p:cNvPr>
            <p:cNvSpPr/>
            <p:nvPr/>
          </p:nvSpPr>
          <p:spPr>
            <a:xfrm rot="19511146" flipH="1" flipV="1">
              <a:off x="3139067" y="4035325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</p:grpSp>
      <p:grpSp>
        <p:nvGrpSpPr>
          <p:cNvPr id="584" name="Group 583">
            <a:extLst>
              <a:ext uri="{FF2B5EF4-FFF2-40B4-BE49-F238E27FC236}">
                <a16:creationId xmlns:a16="http://schemas.microsoft.com/office/drawing/2014/main" id="{A051CFDB-AE2E-450D-8543-5D832492D9B5}"/>
              </a:ext>
            </a:extLst>
          </p:cNvPr>
          <p:cNvGrpSpPr/>
          <p:nvPr/>
        </p:nvGrpSpPr>
        <p:grpSpPr>
          <a:xfrm>
            <a:off x="9065784" y="3119485"/>
            <a:ext cx="220185" cy="225600"/>
            <a:chOff x="3054043" y="3894469"/>
            <a:chExt cx="194400" cy="194400"/>
          </a:xfrm>
        </p:grpSpPr>
        <p:grpSp>
          <p:nvGrpSpPr>
            <p:cNvPr id="668" name="Group 667">
              <a:extLst>
                <a:ext uri="{FF2B5EF4-FFF2-40B4-BE49-F238E27FC236}">
                  <a16:creationId xmlns:a16="http://schemas.microsoft.com/office/drawing/2014/main" id="{A242A770-1EC1-4962-AE13-6159FB88BD88}"/>
                </a:ext>
              </a:extLst>
            </p:cNvPr>
            <p:cNvGrpSpPr/>
            <p:nvPr/>
          </p:nvGrpSpPr>
          <p:grpSpPr>
            <a:xfrm rot="19511146">
              <a:off x="3054043" y="3894469"/>
              <a:ext cx="194400" cy="194400"/>
              <a:chOff x="6524769" y="2479918"/>
              <a:chExt cx="144000" cy="144000"/>
            </a:xfrm>
          </p:grpSpPr>
          <p:sp>
            <p:nvSpPr>
              <p:cNvPr id="674" name="Oval 673">
                <a:extLst>
                  <a:ext uri="{FF2B5EF4-FFF2-40B4-BE49-F238E27FC236}">
                    <a16:creationId xmlns:a16="http://schemas.microsoft.com/office/drawing/2014/main" id="{A7804244-FB25-4AFF-A6A4-C6746D981BA0}"/>
                  </a:ext>
                </a:extLst>
              </p:cNvPr>
              <p:cNvSpPr/>
              <p:nvPr/>
            </p:nvSpPr>
            <p:spPr>
              <a:xfrm>
                <a:off x="6524769" y="2479918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BDB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675" name="Oval 674">
                <a:extLst>
                  <a:ext uri="{FF2B5EF4-FFF2-40B4-BE49-F238E27FC236}">
                    <a16:creationId xmlns:a16="http://schemas.microsoft.com/office/drawing/2014/main" id="{C06B5E33-A4C7-4AA0-BCF0-D8E8763B3A88}"/>
                  </a:ext>
                </a:extLst>
              </p:cNvPr>
              <p:cNvSpPr/>
              <p:nvPr/>
            </p:nvSpPr>
            <p:spPr>
              <a:xfrm flipH="1" flipV="1">
                <a:off x="6585241" y="2544263"/>
                <a:ext cx="21333" cy="21333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669" name="Oval 668">
              <a:extLst>
                <a:ext uri="{FF2B5EF4-FFF2-40B4-BE49-F238E27FC236}">
                  <a16:creationId xmlns:a16="http://schemas.microsoft.com/office/drawing/2014/main" id="{B68A030C-C630-425F-9D98-76388D1B9E4D}"/>
                </a:ext>
              </a:extLst>
            </p:cNvPr>
            <p:cNvSpPr/>
            <p:nvPr/>
          </p:nvSpPr>
          <p:spPr>
            <a:xfrm rot="19511146" flipH="1" flipV="1">
              <a:off x="3153133" y="3932246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70" name="Oval 669">
              <a:extLst>
                <a:ext uri="{FF2B5EF4-FFF2-40B4-BE49-F238E27FC236}">
                  <a16:creationId xmlns:a16="http://schemas.microsoft.com/office/drawing/2014/main" id="{0F4F701E-671E-42EA-B99D-2950F8A4942C}"/>
                </a:ext>
              </a:extLst>
            </p:cNvPr>
            <p:cNvSpPr/>
            <p:nvPr/>
          </p:nvSpPr>
          <p:spPr>
            <a:xfrm rot="19511146" flipH="1" flipV="1">
              <a:off x="3100918" y="3948671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7BE8D875-E9E9-4AA1-90C5-BEF205CB8DD0}"/>
                </a:ext>
              </a:extLst>
            </p:cNvPr>
            <p:cNvSpPr/>
            <p:nvPr/>
          </p:nvSpPr>
          <p:spPr>
            <a:xfrm rot="19511146" flipH="1" flipV="1">
              <a:off x="3089192" y="4001315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72" name="Oval 671">
              <a:extLst>
                <a:ext uri="{FF2B5EF4-FFF2-40B4-BE49-F238E27FC236}">
                  <a16:creationId xmlns:a16="http://schemas.microsoft.com/office/drawing/2014/main" id="{D241C5E3-E0DC-4C2D-AED3-D961A08768B2}"/>
                </a:ext>
              </a:extLst>
            </p:cNvPr>
            <p:cNvSpPr/>
            <p:nvPr/>
          </p:nvSpPr>
          <p:spPr>
            <a:xfrm rot="19511146" flipH="1" flipV="1">
              <a:off x="3188941" y="3981272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73" name="Oval 672">
              <a:extLst>
                <a:ext uri="{FF2B5EF4-FFF2-40B4-BE49-F238E27FC236}">
                  <a16:creationId xmlns:a16="http://schemas.microsoft.com/office/drawing/2014/main" id="{3AA672C3-E2AD-492A-A13F-17C7F61CBE42}"/>
                </a:ext>
              </a:extLst>
            </p:cNvPr>
            <p:cNvSpPr/>
            <p:nvPr/>
          </p:nvSpPr>
          <p:spPr>
            <a:xfrm rot="19511146" flipH="1" flipV="1">
              <a:off x="3139067" y="4035325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</p:grpSp>
      <p:grpSp>
        <p:nvGrpSpPr>
          <p:cNvPr id="585" name="Group 584">
            <a:extLst>
              <a:ext uri="{FF2B5EF4-FFF2-40B4-BE49-F238E27FC236}">
                <a16:creationId xmlns:a16="http://schemas.microsoft.com/office/drawing/2014/main" id="{D8A18A55-A818-42F5-82A7-F2B4236B397A}"/>
              </a:ext>
            </a:extLst>
          </p:cNvPr>
          <p:cNvGrpSpPr/>
          <p:nvPr/>
        </p:nvGrpSpPr>
        <p:grpSpPr>
          <a:xfrm>
            <a:off x="8754182" y="2868577"/>
            <a:ext cx="220185" cy="225600"/>
            <a:chOff x="3054043" y="3894469"/>
            <a:chExt cx="194400" cy="194400"/>
          </a:xfrm>
        </p:grpSpPr>
        <p:grpSp>
          <p:nvGrpSpPr>
            <p:cNvPr id="660" name="Group 659">
              <a:extLst>
                <a:ext uri="{FF2B5EF4-FFF2-40B4-BE49-F238E27FC236}">
                  <a16:creationId xmlns:a16="http://schemas.microsoft.com/office/drawing/2014/main" id="{1BB71A50-9937-4766-8268-9487141135BA}"/>
                </a:ext>
              </a:extLst>
            </p:cNvPr>
            <p:cNvGrpSpPr/>
            <p:nvPr/>
          </p:nvGrpSpPr>
          <p:grpSpPr>
            <a:xfrm rot="19511146">
              <a:off x="3054043" y="3894469"/>
              <a:ext cx="194400" cy="194400"/>
              <a:chOff x="6524769" y="2479918"/>
              <a:chExt cx="144000" cy="144000"/>
            </a:xfrm>
          </p:grpSpPr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9C87E329-1DD2-40E2-890C-23170018AD37}"/>
                  </a:ext>
                </a:extLst>
              </p:cNvPr>
              <p:cNvSpPr/>
              <p:nvPr/>
            </p:nvSpPr>
            <p:spPr>
              <a:xfrm>
                <a:off x="6524769" y="2479918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BDB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667" name="Oval 666">
                <a:extLst>
                  <a:ext uri="{FF2B5EF4-FFF2-40B4-BE49-F238E27FC236}">
                    <a16:creationId xmlns:a16="http://schemas.microsoft.com/office/drawing/2014/main" id="{817EF408-4A0C-416F-8757-EB21F6E1A285}"/>
                  </a:ext>
                </a:extLst>
              </p:cNvPr>
              <p:cNvSpPr/>
              <p:nvPr/>
            </p:nvSpPr>
            <p:spPr>
              <a:xfrm flipH="1" flipV="1">
                <a:off x="6585241" y="2544263"/>
                <a:ext cx="21333" cy="21333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661" name="Oval 660">
              <a:extLst>
                <a:ext uri="{FF2B5EF4-FFF2-40B4-BE49-F238E27FC236}">
                  <a16:creationId xmlns:a16="http://schemas.microsoft.com/office/drawing/2014/main" id="{4FF8BBBB-E6EB-4799-8452-DA0AC26ED771}"/>
                </a:ext>
              </a:extLst>
            </p:cNvPr>
            <p:cNvSpPr/>
            <p:nvPr/>
          </p:nvSpPr>
          <p:spPr>
            <a:xfrm rot="19511146" flipH="1" flipV="1">
              <a:off x="3153133" y="3932246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62" name="Oval 661">
              <a:extLst>
                <a:ext uri="{FF2B5EF4-FFF2-40B4-BE49-F238E27FC236}">
                  <a16:creationId xmlns:a16="http://schemas.microsoft.com/office/drawing/2014/main" id="{2E8EF349-AC1F-4AA5-9ED4-25F4D1809568}"/>
                </a:ext>
              </a:extLst>
            </p:cNvPr>
            <p:cNvSpPr/>
            <p:nvPr/>
          </p:nvSpPr>
          <p:spPr>
            <a:xfrm rot="19511146" flipH="1" flipV="1">
              <a:off x="3100918" y="3948671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2330D67A-DFE7-4C7F-A8D5-6FB89B7ED661}"/>
                </a:ext>
              </a:extLst>
            </p:cNvPr>
            <p:cNvSpPr/>
            <p:nvPr/>
          </p:nvSpPr>
          <p:spPr>
            <a:xfrm rot="19511146" flipH="1" flipV="1">
              <a:off x="3089192" y="4001315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64" name="Oval 663">
              <a:extLst>
                <a:ext uri="{FF2B5EF4-FFF2-40B4-BE49-F238E27FC236}">
                  <a16:creationId xmlns:a16="http://schemas.microsoft.com/office/drawing/2014/main" id="{8D94D605-3C62-4539-8CDA-D754937F54FE}"/>
                </a:ext>
              </a:extLst>
            </p:cNvPr>
            <p:cNvSpPr/>
            <p:nvPr/>
          </p:nvSpPr>
          <p:spPr>
            <a:xfrm rot="19511146" flipH="1" flipV="1">
              <a:off x="3188941" y="3981272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65" name="Oval 664">
              <a:extLst>
                <a:ext uri="{FF2B5EF4-FFF2-40B4-BE49-F238E27FC236}">
                  <a16:creationId xmlns:a16="http://schemas.microsoft.com/office/drawing/2014/main" id="{7C260F48-0AE9-4081-BF72-FCD4CAAF5814}"/>
                </a:ext>
              </a:extLst>
            </p:cNvPr>
            <p:cNvSpPr/>
            <p:nvPr/>
          </p:nvSpPr>
          <p:spPr>
            <a:xfrm rot="19511146" flipH="1" flipV="1">
              <a:off x="3139067" y="4035325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</p:grpSp>
      <p:grpSp>
        <p:nvGrpSpPr>
          <p:cNvPr id="586" name="Group 585">
            <a:extLst>
              <a:ext uri="{FF2B5EF4-FFF2-40B4-BE49-F238E27FC236}">
                <a16:creationId xmlns:a16="http://schemas.microsoft.com/office/drawing/2014/main" id="{4635859E-6F7D-4A02-B7A2-CE3F649A4044}"/>
              </a:ext>
            </a:extLst>
          </p:cNvPr>
          <p:cNvGrpSpPr/>
          <p:nvPr/>
        </p:nvGrpSpPr>
        <p:grpSpPr>
          <a:xfrm>
            <a:off x="9378321" y="2711431"/>
            <a:ext cx="220185" cy="225600"/>
            <a:chOff x="3054043" y="3894469"/>
            <a:chExt cx="194400" cy="194400"/>
          </a:xfrm>
        </p:grpSpPr>
        <p:grpSp>
          <p:nvGrpSpPr>
            <p:cNvPr id="652" name="Group 651">
              <a:extLst>
                <a:ext uri="{FF2B5EF4-FFF2-40B4-BE49-F238E27FC236}">
                  <a16:creationId xmlns:a16="http://schemas.microsoft.com/office/drawing/2014/main" id="{1B78EDC2-3EDD-402C-8539-918F5210E82E}"/>
                </a:ext>
              </a:extLst>
            </p:cNvPr>
            <p:cNvGrpSpPr/>
            <p:nvPr/>
          </p:nvGrpSpPr>
          <p:grpSpPr>
            <a:xfrm rot="19511146">
              <a:off x="3054043" y="3894469"/>
              <a:ext cx="194400" cy="194400"/>
              <a:chOff x="6524769" y="2479918"/>
              <a:chExt cx="144000" cy="144000"/>
            </a:xfrm>
          </p:grpSpPr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835E6A09-F8A6-4D56-A0F9-D7D24040D105}"/>
                  </a:ext>
                </a:extLst>
              </p:cNvPr>
              <p:cNvSpPr/>
              <p:nvPr/>
            </p:nvSpPr>
            <p:spPr>
              <a:xfrm>
                <a:off x="6524769" y="2479918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BDB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72002D82-F8EF-453A-A9DB-598790FD69D0}"/>
                  </a:ext>
                </a:extLst>
              </p:cNvPr>
              <p:cNvSpPr/>
              <p:nvPr/>
            </p:nvSpPr>
            <p:spPr>
              <a:xfrm flipH="1" flipV="1">
                <a:off x="6585241" y="2544263"/>
                <a:ext cx="21333" cy="21333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653" name="Oval 652">
              <a:extLst>
                <a:ext uri="{FF2B5EF4-FFF2-40B4-BE49-F238E27FC236}">
                  <a16:creationId xmlns:a16="http://schemas.microsoft.com/office/drawing/2014/main" id="{E6FFB039-6D64-4F1B-8A9A-53B0FB744668}"/>
                </a:ext>
              </a:extLst>
            </p:cNvPr>
            <p:cNvSpPr/>
            <p:nvPr/>
          </p:nvSpPr>
          <p:spPr>
            <a:xfrm rot="19511146" flipH="1" flipV="1">
              <a:off x="3153133" y="3932246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54" name="Oval 653">
              <a:extLst>
                <a:ext uri="{FF2B5EF4-FFF2-40B4-BE49-F238E27FC236}">
                  <a16:creationId xmlns:a16="http://schemas.microsoft.com/office/drawing/2014/main" id="{3CC7A9BC-690D-46B2-9CE1-9D08D32A124C}"/>
                </a:ext>
              </a:extLst>
            </p:cNvPr>
            <p:cNvSpPr/>
            <p:nvPr/>
          </p:nvSpPr>
          <p:spPr>
            <a:xfrm rot="19511146" flipH="1" flipV="1">
              <a:off x="3100918" y="3948671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55" name="Oval 654">
              <a:extLst>
                <a:ext uri="{FF2B5EF4-FFF2-40B4-BE49-F238E27FC236}">
                  <a16:creationId xmlns:a16="http://schemas.microsoft.com/office/drawing/2014/main" id="{17D1E4E6-1EE4-4AF9-BE30-FB2D6B18B120}"/>
                </a:ext>
              </a:extLst>
            </p:cNvPr>
            <p:cNvSpPr/>
            <p:nvPr/>
          </p:nvSpPr>
          <p:spPr>
            <a:xfrm rot="19511146" flipH="1" flipV="1">
              <a:off x="3089192" y="4001315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58953021-2435-4E26-8BAC-C3B4C3E2993F}"/>
                </a:ext>
              </a:extLst>
            </p:cNvPr>
            <p:cNvSpPr/>
            <p:nvPr/>
          </p:nvSpPr>
          <p:spPr>
            <a:xfrm rot="19511146" flipH="1" flipV="1">
              <a:off x="3188941" y="3981272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57" name="Oval 656">
              <a:extLst>
                <a:ext uri="{FF2B5EF4-FFF2-40B4-BE49-F238E27FC236}">
                  <a16:creationId xmlns:a16="http://schemas.microsoft.com/office/drawing/2014/main" id="{334F7A54-C1F3-4765-9964-142012EF961D}"/>
                </a:ext>
              </a:extLst>
            </p:cNvPr>
            <p:cNvSpPr/>
            <p:nvPr/>
          </p:nvSpPr>
          <p:spPr>
            <a:xfrm rot="19511146" flipH="1" flipV="1">
              <a:off x="3139067" y="4035325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</p:grpSp>
      <p:grpSp>
        <p:nvGrpSpPr>
          <p:cNvPr id="587" name="Group 586">
            <a:extLst>
              <a:ext uri="{FF2B5EF4-FFF2-40B4-BE49-F238E27FC236}">
                <a16:creationId xmlns:a16="http://schemas.microsoft.com/office/drawing/2014/main" id="{B9615C92-5AC0-47DC-A07E-CB8ED87A774E}"/>
              </a:ext>
            </a:extLst>
          </p:cNvPr>
          <p:cNvGrpSpPr/>
          <p:nvPr/>
        </p:nvGrpSpPr>
        <p:grpSpPr>
          <a:xfrm>
            <a:off x="9504273" y="3011330"/>
            <a:ext cx="220185" cy="225600"/>
            <a:chOff x="3054043" y="3894469"/>
            <a:chExt cx="194400" cy="194400"/>
          </a:xfrm>
        </p:grpSpPr>
        <p:grpSp>
          <p:nvGrpSpPr>
            <p:cNvPr id="644" name="Group 643">
              <a:extLst>
                <a:ext uri="{FF2B5EF4-FFF2-40B4-BE49-F238E27FC236}">
                  <a16:creationId xmlns:a16="http://schemas.microsoft.com/office/drawing/2014/main" id="{928F9218-595A-4FCF-AFDD-A99F29EAD0FA}"/>
                </a:ext>
              </a:extLst>
            </p:cNvPr>
            <p:cNvGrpSpPr/>
            <p:nvPr/>
          </p:nvGrpSpPr>
          <p:grpSpPr>
            <a:xfrm rot="19511146">
              <a:off x="3054043" y="3894469"/>
              <a:ext cx="194400" cy="194400"/>
              <a:chOff x="6524769" y="2479918"/>
              <a:chExt cx="144000" cy="144000"/>
            </a:xfrm>
          </p:grpSpPr>
          <p:sp>
            <p:nvSpPr>
              <p:cNvPr id="650" name="Oval 649">
                <a:extLst>
                  <a:ext uri="{FF2B5EF4-FFF2-40B4-BE49-F238E27FC236}">
                    <a16:creationId xmlns:a16="http://schemas.microsoft.com/office/drawing/2014/main" id="{F15168A3-4BB0-4865-85AE-643E748C951D}"/>
                  </a:ext>
                </a:extLst>
              </p:cNvPr>
              <p:cNvSpPr/>
              <p:nvPr/>
            </p:nvSpPr>
            <p:spPr>
              <a:xfrm>
                <a:off x="6524769" y="2479918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BDB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E70FBEF9-32A5-4E7C-9363-394BD5D7382E}"/>
                  </a:ext>
                </a:extLst>
              </p:cNvPr>
              <p:cNvSpPr/>
              <p:nvPr/>
            </p:nvSpPr>
            <p:spPr>
              <a:xfrm flipH="1" flipV="1">
                <a:off x="6585241" y="2544263"/>
                <a:ext cx="21333" cy="21333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645" name="Oval 644">
              <a:extLst>
                <a:ext uri="{FF2B5EF4-FFF2-40B4-BE49-F238E27FC236}">
                  <a16:creationId xmlns:a16="http://schemas.microsoft.com/office/drawing/2014/main" id="{4DA2EF17-161E-47D8-88C1-EDC8675A1F63}"/>
                </a:ext>
              </a:extLst>
            </p:cNvPr>
            <p:cNvSpPr/>
            <p:nvPr/>
          </p:nvSpPr>
          <p:spPr>
            <a:xfrm rot="19511146" flipH="1" flipV="1">
              <a:off x="3153133" y="3932246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46" name="Oval 645">
              <a:extLst>
                <a:ext uri="{FF2B5EF4-FFF2-40B4-BE49-F238E27FC236}">
                  <a16:creationId xmlns:a16="http://schemas.microsoft.com/office/drawing/2014/main" id="{8C80202D-837F-410E-9B82-205FC8A85699}"/>
                </a:ext>
              </a:extLst>
            </p:cNvPr>
            <p:cNvSpPr/>
            <p:nvPr/>
          </p:nvSpPr>
          <p:spPr>
            <a:xfrm rot="19511146" flipH="1" flipV="1">
              <a:off x="3100918" y="3948671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47" name="Oval 646">
              <a:extLst>
                <a:ext uri="{FF2B5EF4-FFF2-40B4-BE49-F238E27FC236}">
                  <a16:creationId xmlns:a16="http://schemas.microsoft.com/office/drawing/2014/main" id="{947F3C7D-AF1B-4587-8C2F-8538983D96DA}"/>
                </a:ext>
              </a:extLst>
            </p:cNvPr>
            <p:cNvSpPr/>
            <p:nvPr/>
          </p:nvSpPr>
          <p:spPr>
            <a:xfrm rot="19511146" flipH="1" flipV="1">
              <a:off x="3089192" y="4001315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48" name="Oval 647">
              <a:extLst>
                <a:ext uri="{FF2B5EF4-FFF2-40B4-BE49-F238E27FC236}">
                  <a16:creationId xmlns:a16="http://schemas.microsoft.com/office/drawing/2014/main" id="{08AA9190-6701-4E1C-8B06-0E9AE79F3B00}"/>
                </a:ext>
              </a:extLst>
            </p:cNvPr>
            <p:cNvSpPr/>
            <p:nvPr/>
          </p:nvSpPr>
          <p:spPr>
            <a:xfrm rot="19511146" flipH="1" flipV="1">
              <a:off x="3188941" y="3981272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49" name="Oval 648">
              <a:extLst>
                <a:ext uri="{FF2B5EF4-FFF2-40B4-BE49-F238E27FC236}">
                  <a16:creationId xmlns:a16="http://schemas.microsoft.com/office/drawing/2014/main" id="{F2FE1A4C-6BD6-45A9-94B2-A4A04281D4D5}"/>
                </a:ext>
              </a:extLst>
            </p:cNvPr>
            <p:cNvSpPr/>
            <p:nvPr/>
          </p:nvSpPr>
          <p:spPr>
            <a:xfrm rot="19511146" flipH="1" flipV="1">
              <a:off x="3139067" y="4035325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</p:grpSp>
      <p:grpSp>
        <p:nvGrpSpPr>
          <p:cNvPr id="588" name="Group 587">
            <a:extLst>
              <a:ext uri="{FF2B5EF4-FFF2-40B4-BE49-F238E27FC236}">
                <a16:creationId xmlns:a16="http://schemas.microsoft.com/office/drawing/2014/main" id="{D94D554D-0E0D-46EA-AC71-749C8E446096}"/>
              </a:ext>
            </a:extLst>
          </p:cNvPr>
          <p:cNvGrpSpPr/>
          <p:nvPr/>
        </p:nvGrpSpPr>
        <p:grpSpPr>
          <a:xfrm>
            <a:off x="9547422" y="2389218"/>
            <a:ext cx="220185" cy="225600"/>
            <a:chOff x="3054043" y="3894469"/>
            <a:chExt cx="194400" cy="194400"/>
          </a:xfrm>
        </p:grpSpPr>
        <p:grpSp>
          <p:nvGrpSpPr>
            <p:cNvPr id="636" name="Group 635">
              <a:extLst>
                <a:ext uri="{FF2B5EF4-FFF2-40B4-BE49-F238E27FC236}">
                  <a16:creationId xmlns:a16="http://schemas.microsoft.com/office/drawing/2014/main" id="{A8C88EFC-FE73-4E55-9618-130EB83F2177}"/>
                </a:ext>
              </a:extLst>
            </p:cNvPr>
            <p:cNvGrpSpPr/>
            <p:nvPr/>
          </p:nvGrpSpPr>
          <p:grpSpPr>
            <a:xfrm rot="19511146">
              <a:off x="3054043" y="3894469"/>
              <a:ext cx="194400" cy="194400"/>
              <a:chOff x="6524769" y="2479918"/>
              <a:chExt cx="144000" cy="144000"/>
            </a:xfrm>
          </p:grpSpPr>
          <p:sp>
            <p:nvSpPr>
              <p:cNvPr id="642" name="Oval 641">
                <a:extLst>
                  <a:ext uri="{FF2B5EF4-FFF2-40B4-BE49-F238E27FC236}">
                    <a16:creationId xmlns:a16="http://schemas.microsoft.com/office/drawing/2014/main" id="{DE804B0B-B0AF-4963-9067-56815C3626CD}"/>
                  </a:ext>
                </a:extLst>
              </p:cNvPr>
              <p:cNvSpPr/>
              <p:nvPr/>
            </p:nvSpPr>
            <p:spPr>
              <a:xfrm>
                <a:off x="6524769" y="2479918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BDB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643" name="Oval 642">
                <a:extLst>
                  <a:ext uri="{FF2B5EF4-FFF2-40B4-BE49-F238E27FC236}">
                    <a16:creationId xmlns:a16="http://schemas.microsoft.com/office/drawing/2014/main" id="{3854732B-4365-45BB-B8A7-788F16629B56}"/>
                  </a:ext>
                </a:extLst>
              </p:cNvPr>
              <p:cNvSpPr/>
              <p:nvPr/>
            </p:nvSpPr>
            <p:spPr>
              <a:xfrm flipH="1" flipV="1">
                <a:off x="6585241" y="2544263"/>
                <a:ext cx="21333" cy="21333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2E62EEAD-2507-49E1-A6BB-34028FDAFC4F}"/>
                </a:ext>
              </a:extLst>
            </p:cNvPr>
            <p:cNvSpPr/>
            <p:nvPr/>
          </p:nvSpPr>
          <p:spPr>
            <a:xfrm rot="19511146" flipH="1" flipV="1">
              <a:off x="3153133" y="3932246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38" name="Oval 637">
              <a:extLst>
                <a:ext uri="{FF2B5EF4-FFF2-40B4-BE49-F238E27FC236}">
                  <a16:creationId xmlns:a16="http://schemas.microsoft.com/office/drawing/2014/main" id="{DE7D7ACC-5A6F-4FBA-B451-F35087BB1C93}"/>
                </a:ext>
              </a:extLst>
            </p:cNvPr>
            <p:cNvSpPr/>
            <p:nvPr/>
          </p:nvSpPr>
          <p:spPr>
            <a:xfrm rot="19511146" flipH="1" flipV="1">
              <a:off x="3100918" y="3948671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39" name="Oval 638">
              <a:extLst>
                <a:ext uri="{FF2B5EF4-FFF2-40B4-BE49-F238E27FC236}">
                  <a16:creationId xmlns:a16="http://schemas.microsoft.com/office/drawing/2014/main" id="{905ECA1F-A6CE-4C34-AC94-5C318CF5CCDB}"/>
                </a:ext>
              </a:extLst>
            </p:cNvPr>
            <p:cNvSpPr/>
            <p:nvPr/>
          </p:nvSpPr>
          <p:spPr>
            <a:xfrm rot="19511146" flipH="1" flipV="1">
              <a:off x="3089192" y="4001315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04A1D3A3-BD59-45FC-9035-92A826D4CAFC}"/>
                </a:ext>
              </a:extLst>
            </p:cNvPr>
            <p:cNvSpPr/>
            <p:nvPr/>
          </p:nvSpPr>
          <p:spPr>
            <a:xfrm rot="19511146" flipH="1" flipV="1">
              <a:off x="3188941" y="3981272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41" name="Oval 640">
              <a:extLst>
                <a:ext uri="{FF2B5EF4-FFF2-40B4-BE49-F238E27FC236}">
                  <a16:creationId xmlns:a16="http://schemas.microsoft.com/office/drawing/2014/main" id="{DC0DD0E7-7C8F-43D2-B58F-EEB14CD3716B}"/>
                </a:ext>
              </a:extLst>
            </p:cNvPr>
            <p:cNvSpPr/>
            <p:nvPr/>
          </p:nvSpPr>
          <p:spPr>
            <a:xfrm rot="19511146" flipH="1" flipV="1">
              <a:off x="3139067" y="4035325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</p:grpSp>
      <p:grpSp>
        <p:nvGrpSpPr>
          <p:cNvPr id="589" name="Group 588">
            <a:extLst>
              <a:ext uri="{FF2B5EF4-FFF2-40B4-BE49-F238E27FC236}">
                <a16:creationId xmlns:a16="http://schemas.microsoft.com/office/drawing/2014/main" id="{ECEAA0D0-6ADA-443B-A02D-28C2009BE787}"/>
              </a:ext>
            </a:extLst>
          </p:cNvPr>
          <p:cNvGrpSpPr/>
          <p:nvPr/>
        </p:nvGrpSpPr>
        <p:grpSpPr>
          <a:xfrm>
            <a:off x="9426824" y="2107641"/>
            <a:ext cx="220185" cy="225600"/>
            <a:chOff x="3054043" y="3894469"/>
            <a:chExt cx="194400" cy="194400"/>
          </a:xfrm>
        </p:grpSpPr>
        <p:grpSp>
          <p:nvGrpSpPr>
            <p:cNvPr id="628" name="Group 627">
              <a:extLst>
                <a:ext uri="{FF2B5EF4-FFF2-40B4-BE49-F238E27FC236}">
                  <a16:creationId xmlns:a16="http://schemas.microsoft.com/office/drawing/2014/main" id="{510346DD-A398-43D3-845E-0EB22CAA8979}"/>
                </a:ext>
              </a:extLst>
            </p:cNvPr>
            <p:cNvGrpSpPr/>
            <p:nvPr/>
          </p:nvGrpSpPr>
          <p:grpSpPr>
            <a:xfrm rot="19511146">
              <a:off x="3054043" y="3894469"/>
              <a:ext cx="194400" cy="194400"/>
              <a:chOff x="6524769" y="2479918"/>
              <a:chExt cx="144000" cy="144000"/>
            </a:xfrm>
          </p:grpSpPr>
          <p:sp>
            <p:nvSpPr>
              <p:cNvPr id="634" name="Oval 633">
                <a:extLst>
                  <a:ext uri="{FF2B5EF4-FFF2-40B4-BE49-F238E27FC236}">
                    <a16:creationId xmlns:a16="http://schemas.microsoft.com/office/drawing/2014/main" id="{D8D15B93-6499-41B1-976D-6F223AEA95D7}"/>
                  </a:ext>
                </a:extLst>
              </p:cNvPr>
              <p:cNvSpPr/>
              <p:nvPr/>
            </p:nvSpPr>
            <p:spPr>
              <a:xfrm>
                <a:off x="6524769" y="2479918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BDB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635" name="Oval 634">
                <a:extLst>
                  <a:ext uri="{FF2B5EF4-FFF2-40B4-BE49-F238E27FC236}">
                    <a16:creationId xmlns:a16="http://schemas.microsoft.com/office/drawing/2014/main" id="{2C10EAA6-EF93-48EA-8834-53DB1B5B9CE9}"/>
                  </a:ext>
                </a:extLst>
              </p:cNvPr>
              <p:cNvSpPr/>
              <p:nvPr/>
            </p:nvSpPr>
            <p:spPr>
              <a:xfrm flipH="1" flipV="1">
                <a:off x="6585241" y="2544263"/>
                <a:ext cx="21333" cy="21333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629" name="Oval 628">
              <a:extLst>
                <a:ext uri="{FF2B5EF4-FFF2-40B4-BE49-F238E27FC236}">
                  <a16:creationId xmlns:a16="http://schemas.microsoft.com/office/drawing/2014/main" id="{EAD307DE-EA30-42F7-BCC8-B9A7984CEE6B}"/>
                </a:ext>
              </a:extLst>
            </p:cNvPr>
            <p:cNvSpPr/>
            <p:nvPr/>
          </p:nvSpPr>
          <p:spPr>
            <a:xfrm rot="19511146" flipH="1" flipV="1">
              <a:off x="3153133" y="3932246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30" name="Oval 629">
              <a:extLst>
                <a:ext uri="{FF2B5EF4-FFF2-40B4-BE49-F238E27FC236}">
                  <a16:creationId xmlns:a16="http://schemas.microsoft.com/office/drawing/2014/main" id="{4128BA00-D5DF-4270-B9A0-B2061BA30E5C}"/>
                </a:ext>
              </a:extLst>
            </p:cNvPr>
            <p:cNvSpPr/>
            <p:nvPr/>
          </p:nvSpPr>
          <p:spPr>
            <a:xfrm rot="19511146" flipH="1" flipV="1">
              <a:off x="3100918" y="3948671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31" name="Oval 630">
              <a:extLst>
                <a:ext uri="{FF2B5EF4-FFF2-40B4-BE49-F238E27FC236}">
                  <a16:creationId xmlns:a16="http://schemas.microsoft.com/office/drawing/2014/main" id="{AEE5EF08-BB8B-4F6C-905A-1A84DF0E160D}"/>
                </a:ext>
              </a:extLst>
            </p:cNvPr>
            <p:cNvSpPr/>
            <p:nvPr/>
          </p:nvSpPr>
          <p:spPr>
            <a:xfrm rot="19511146" flipH="1" flipV="1">
              <a:off x="3089192" y="4001315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32" name="Oval 631">
              <a:extLst>
                <a:ext uri="{FF2B5EF4-FFF2-40B4-BE49-F238E27FC236}">
                  <a16:creationId xmlns:a16="http://schemas.microsoft.com/office/drawing/2014/main" id="{A20F76EA-702D-400C-942E-5CE875A946D6}"/>
                </a:ext>
              </a:extLst>
            </p:cNvPr>
            <p:cNvSpPr/>
            <p:nvPr/>
          </p:nvSpPr>
          <p:spPr>
            <a:xfrm rot="19511146" flipH="1" flipV="1">
              <a:off x="3188941" y="3981272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4F0EB307-0E21-44EA-A244-7376A1F50E40}"/>
                </a:ext>
              </a:extLst>
            </p:cNvPr>
            <p:cNvSpPr/>
            <p:nvPr/>
          </p:nvSpPr>
          <p:spPr>
            <a:xfrm rot="19511146" flipH="1" flipV="1">
              <a:off x="3139067" y="4035325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</p:grpSp>
      <p:grpSp>
        <p:nvGrpSpPr>
          <p:cNvPr id="590" name="Group 589">
            <a:extLst>
              <a:ext uri="{FF2B5EF4-FFF2-40B4-BE49-F238E27FC236}">
                <a16:creationId xmlns:a16="http://schemas.microsoft.com/office/drawing/2014/main" id="{FF7AD30D-FA14-47EC-ADD7-D0130377E649}"/>
              </a:ext>
            </a:extLst>
          </p:cNvPr>
          <p:cNvGrpSpPr/>
          <p:nvPr/>
        </p:nvGrpSpPr>
        <p:grpSpPr>
          <a:xfrm>
            <a:off x="8528026" y="3780042"/>
            <a:ext cx="180123" cy="199799"/>
            <a:chOff x="3089192" y="3932246"/>
            <a:chExt cx="159029" cy="172167"/>
          </a:xfrm>
        </p:grpSpPr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2EB2A30E-A351-4395-A778-44BBC6FC58B6}"/>
                </a:ext>
              </a:extLst>
            </p:cNvPr>
            <p:cNvSpPr/>
            <p:nvPr/>
          </p:nvSpPr>
          <p:spPr>
            <a:xfrm rot="19511146" flipH="1" flipV="1">
              <a:off x="3142731" y="4007819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23" name="Oval 622">
              <a:extLst>
                <a:ext uri="{FF2B5EF4-FFF2-40B4-BE49-F238E27FC236}">
                  <a16:creationId xmlns:a16="http://schemas.microsoft.com/office/drawing/2014/main" id="{D80384BB-0E66-4998-A3E3-CE955535F296}"/>
                </a:ext>
              </a:extLst>
            </p:cNvPr>
            <p:cNvSpPr/>
            <p:nvPr/>
          </p:nvSpPr>
          <p:spPr>
            <a:xfrm rot="19511146" flipH="1" flipV="1">
              <a:off x="3153133" y="3932246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24" name="Oval 623">
              <a:extLst>
                <a:ext uri="{FF2B5EF4-FFF2-40B4-BE49-F238E27FC236}">
                  <a16:creationId xmlns:a16="http://schemas.microsoft.com/office/drawing/2014/main" id="{D69760AF-E71D-40B4-9F37-2ED0C6607794}"/>
                </a:ext>
              </a:extLst>
            </p:cNvPr>
            <p:cNvSpPr/>
            <p:nvPr/>
          </p:nvSpPr>
          <p:spPr>
            <a:xfrm rot="19511146" flipH="1" flipV="1">
              <a:off x="3100918" y="3948671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71E7EBDE-83F6-47A5-AB38-C164EB1AA707}"/>
                </a:ext>
              </a:extLst>
            </p:cNvPr>
            <p:cNvSpPr/>
            <p:nvPr/>
          </p:nvSpPr>
          <p:spPr>
            <a:xfrm rot="19511146" flipH="1" flipV="1">
              <a:off x="3089192" y="4001315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1665BC6E-D004-4605-97E4-04B02CEEE731}"/>
                </a:ext>
              </a:extLst>
            </p:cNvPr>
            <p:cNvSpPr/>
            <p:nvPr/>
          </p:nvSpPr>
          <p:spPr>
            <a:xfrm rot="19511146" flipH="1" flipV="1">
              <a:off x="3219421" y="3981272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7483B556-E0A4-4B71-817F-3DA0F3A0A300}"/>
                </a:ext>
              </a:extLst>
            </p:cNvPr>
            <p:cNvSpPr/>
            <p:nvPr/>
          </p:nvSpPr>
          <p:spPr>
            <a:xfrm rot="19511146" flipH="1" flipV="1">
              <a:off x="3120962" y="4075613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</p:grpSp>
      <p:grpSp>
        <p:nvGrpSpPr>
          <p:cNvPr id="591" name="Group 590">
            <a:extLst>
              <a:ext uri="{FF2B5EF4-FFF2-40B4-BE49-F238E27FC236}">
                <a16:creationId xmlns:a16="http://schemas.microsoft.com/office/drawing/2014/main" id="{0BC24792-275B-4CC7-870A-12D2BA108CA7}"/>
              </a:ext>
            </a:extLst>
          </p:cNvPr>
          <p:cNvGrpSpPr/>
          <p:nvPr/>
        </p:nvGrpSpPr>
        <p:grpSpPr>
          <a:xfrm>
            <a:off x="10673407" y="2158262"/>
            <a:ext cx="155687" cy="174942"/>
            <a:chOff x="3080286" y="3932246"/>
            <a:chExt cx="137455" cy="150748"/>
          </a:xfrm>
        </p:grpSpPr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243BDD5F-55B7-4765-96F1-2110E6190B3E}"/>
                </a:ext>
              </a:extLst>
            </p:cNvPr>
            <p:cNvSpPr/>
            <p:nvPr/>
          </p:nvSpPr>
          <p:spPr>
            <a:xfrm rot="19511146" flipH="1" flipV="1">
              <a:off x="3120256" y="4007820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6960D0C2-5644-4C52-94B1-09E673BFAB08}"/>
                </a:ext>
              </a:extLst>
            </p:cNvPr>
            <p:cNvSpPr/>
            <p:nvPr/>
          </p:nvSpPr>
          <p:spPr>
            <a:xfrm rot="19511146" flipH="1" flipV="1">
              <a:off x="3153133" y="3932246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AA6A1881-B9D2-4708-9E40-A23A13E79EE9}"/>
                </a:ext>
              </a:extLst>
            </p:cNvPr>
            <p:cNvSpPr/>
            <p:nvPr/>
          </p:nvSpPr>
          <p:spPr>
            <a:xfrm rot="19511146" flipH="1" flipV="1">
              <a:off x="3100918" y="3948671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19" name="Oval 618">
              <a:extLst>
                <a:ext uri="{FF2B5EF4-FFF2-40B4-BE49-F238E27FC236}">
                  <a16:creationId xmlns:a16="http://schemas.microsoft.com/office/drawing/2014/main" id="{B50D4A4E-754C-43D9-A996-B160F6A49E36}"/>
                </a:ext>
              </a:extLst>
            </p:cNvPr>
            <p:cNvSpPr/>
            <p:nvPr/>
          </p:nvSpPr>
          <p:spPr>
            <a:xfrm rot="19511146" flipH="1" flipV="1">
              <a:off x="3080286" y="4036893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2AC9B738-2277-4D1A-9519-FA3EDE992F5E}"/>
                </a:ext>
              </a:extLst>
            </p:cNvPr>
            <p:cNvSpPr/>
            <p:nvPr/>
          </p:nvSpPr>
          <p:spPr>
            <a:xfrm rot="19511146" flipH="1" flipV="1">
              <a:off x="3188941" y="3981272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E2AEDE9A-8987-4A32-B2A6-AF2A9D387CA8}"/>
                </a:ext>
              </a:extLst>
            </p:cNvPr>
            <p:cNvSpPr/>
            <p:nvPr/>
          </p:nvSpPr>
          <p:spPr>
            <a:xfrm rot="19511146" flipH="1" flipV="1">
              <a:off x="3176577" y="4054194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592" name="Oval 591">
            <a:extLst>
              <a:ext uri="{FF2B5EF4-FFF2-40B4-BE49-F238E27FC236}">
                <a16:creationId xmlns:a16="http://schemas.microsoft.com/office/drawing/2014/main" id="{5C450563-009C-422B-84D0-07D77A00D76D}"/>
              </a:ext>
            </a:extLst>
          </p:cNvPr>
          <p:cNvSpPr/>
          <p:nvPr/>
        </p:nvSpPr>
        <p:spPr>
          <a:xfrm rot="19511146" flipH="1" flipV="1">
            <a:off x="11011030" y="2886863"/>
            <a:ext cx="32620" cy="33422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593" name="Oval 592">
            <a:extLst>
              <a:ext uri="{FF2B5EF4-FFF2-40B4-BE49-F238E27FC236}">
                <a16:creationId xmlns:a16="http://schemas.microsoft.com/office/drawing/2014/main" id="{62CE6830-058E-4981-972B-CA9D7D287951}"/>
              </a:ext>
            </a:extLst>
          </p:cNvPr>
          <p:cNvSpPr/>
          <p:nvPr/>
        </p:nvSpPr>
        <p:spPr>
          <a:xfrm rot="19511146" flipH="1" flipV="1">
            <a:off x="10963506" y="2167717"/>
            <a:ext cx="32620" cy="33422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grpSp>
        <p:nvGrpSpPr>
          <p:cNvPr id="594" name="Group 593">
            <a:extLst>
              <a:ext uri="{FF2B5EF4-FFF2-40B4-BE49-F238E27FC236}">
                <a16:creationId xmlns:a16="http://schemas.microsoft.com/office/drawing/2014/main" id="{BC95394F-E29B-4F81-80AA-A1AF5F203A77}"/>
              </a:ext>
            </a:extLst>
          </p:cNvPr>
          <p:cNvGrpSpPr/>
          <p:nvPr/>
        </p:nvGrpSpPr>
        <p:grpSpPr>
          <a:xfrm>
            <a:off x="8513755" y="3810097"/>
            <a:ext cx="394817" cy="103023"/>
            <a:chOff x="2845352" y="4001315"/>
            <a:chExt cx="348581" cy="88775"/>
          </a:xfrm>
        </p:grpSpPr>
        <p:sp>
          <p:nvSpPr>
            <p:cNvPr id="612" name="Oval 611">
              <a:extLst>
                <a:ext uri="{FF2B5EF4-FFF2-40B4-BE49-F238E27FC236}">
                  <a16:creationId xmlns:a16="http://schemas.microsoft.com/office/drawing/2014/main" id="{43A89F61-5EBF-4590-BBD5-ACFE3D319868}"/>
                </a:ext>
              </a:extLst>
            </p:cNvPr>
            <p:cNvSpPr/>
            <p:nvPr/>
          </p:nvSpPr>
          <p:spPr>
            <a:xfrm rot="19511146" flipH="1" flipV="1">
              <a:off x="3032825" y="4061290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13" name="Oval 612">
              <a:extLst>
                <a:ext uri="{FF2B5EF4-FFF2-40B4-BE49-F238E27FC236}">
                  <a16:creationId xmlns:a16="http://schemas.microsoft.com/office/drawing/2014/main" id="{1497213F-31C5-4214-82A5-1B8542903357}"/>
                </a:ext>
              </a:extLst>
            </p:cNvPr>
            <p:cNvSpPr/>
            <p:nvPr/>
          </p:nvSpPr>
          <p:spPr>
            <a:xfrm rot="19511146" flipH="1" flipV="1">
              <a:off x="3127383" y="4001914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14" name="Oval 613">
              <a:extLst>
                <a:ext uri="{FF2B5EF4-FFF2-40B4-BE49-F238E27FC236}">
                  <a16:creationId xmlns:a16="http://schemas.microsoft.com/office/drawing/2014/main" id="{6E50F08F-5515-42B1-93D5-D1C65E2A77F4}"/>
                </a:ext>
              </a:extLst>
            </p:cNvPr>
            <p:cNvSpPr/>
            <p:nvPr/>
          </p:nvSpPr>
          <p:spPr>
            <a:xfrm rot="19511146" flipH="1" flipV="1">
              <a:off x="2845352" y="4001315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BDD4E510-5710-457F-A009-4ED4027E1DEB}"/>
                </a:ext>
              </a:extLst>
            </p:cNvPr>
            <p:cNvSpPr/>
            <p:nvPr/>
          </p:nvSpPr>
          <p:spPr>
            <a:xfrm rot="19511146" flipH="1" flipV="1">
              <a:off x="3165133" y="4054480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</p:grpSp>
      <p:grpSp>
        <p:nvGrpSpPr>
          <p:cNvPr id="595" name="Group 594">
            <a:extLst>
              <a:ext uri="{FF2B5EF4-FFF2-40B4-BE49-F238E27FC236}">
                <a16:creationId xmlns:a16="http://schemas.microsoft.com/office/drawing/2014/main" id="{565E4626-D0B0-4098-A16C-1CC9AAD4A7CA}"/>
              </a:ext>
            </a:extLst>
          </p:cNvPr>
          <p:cNvGrpSpPr/>
          <p:nvPr/>
        </p:nvGrpSpPr>
        <p:grpSpPr>
          <a:xfrm>
            <a:off x="10485650" y="2713396"/>
            <a:ext cx="131108" cy="194746"/>
            <a:chOff x="3135408" y="3683715"/>
            <a:chExt cx="115754" cy="167813"/>
          </a:xfrm>
        </p:grpSpPr>
        <p:sp>
          <p:nvSpPr>
            <p:cNvPr id="609" name="Oval 608">
              <a:extLst>
                <a:ext uri="{FF2B5EF4-FFF2-40B4-BE49-F238E27FC236}">
                  <a16:creationId xmlns:a16="http://schemas.microsoft.com/office/drawing/2014/main" id="{C1B734D2-6ECE-4903-99F8-E999D2E4B347}"/>
                </a:ext>
              </a:extLst>
            </p:cNvPr>
            <p:cNvSpPr/>
            <p:nvPr/>
          </p:nvSpPr>
          <p:spPr>
            <a:xfrm rot="19511146" flipH="1" flipV="1">
              <a:off x="3191563" y="3683715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10" name="Oval 609">
              <a:extLst>
                <a:ext uri="{FF2B5EF4-FFF2-40B4-BE49-F238E27FC236}">
                  <a16:creationId xmlns:a16="http://schemas.microsoft.com/office/drawing/2014/main" id="{A26B3A96-7134-44F3-813A-0E9A11D902CE}"/>
                </a:ext>
              </a:extLst>
            </p:cNvPr>
            <p:cNvSpPr/>
            <p:nvPr/>
          </p:nvSpPr>
          <p:spPr>
            <a:xfrm rot="19511146" flipH="1" flipV="1">
              <a:off x="3222362" y="3780467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11" name="Oval 610">
              <a:extLst>
                <a:ext uri="{FF2B5EF4-FFF2-40B4-BE49-F238E27FC236}">
                  <a16:creationId xmlns:a16="http://schemas.microsoft.com/office/drawing/2014/main" id="{189A39BD-9298-4331-B389-7549FBE1B058}"/>
                </a:ext>
              </a:extLst>
            </p:cNvPr>
            <p:cNvSpPr/>
            <p:nvPr/>
          </p:nvSpPr>
          <p:spPr>
            <a:xfrm rot="19511146" flipH="1" flipV="1">
              <a:off x="3135408" y="3822728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</p:grpSp>
      <p:grpSp>
        <p:nvGrpSpPr>
          <p:cNvPr id="596" name="Group 595">
            <a:extLst>
              <a:ext uri="{FF2B5EF4-FFF2-40B4-BE49-F238E27FC236}">
                <a16:creationId xmlns:a16="http://schemas.microsoft.com/office/drawing/2014/main" id="{97E0525F-F2BB-4E6F-BA9A-B0BB3640F44F}"/>
              </a:ext>
            </a:extLst>
          </p:cNvPr>
          <p:cNvGrpSpPr/>
          <p:nvPr/>
        </p:nvGrpSpPr>
        <p:grpSpPr>
          <a:xfrm rot="19184269">
            <a:off x="9467583" y="4161494"/>
            <a:ext cx="173790" cy="270154"/>
            <a:chOff x="7937806" y="3303691"/>
            <a:chExt cx="1405287" cy="1739174"/>
          </a:xfrm>
          <a:solidFill>
            <a:srgbClr val="68A64C"/>
          </a:solidFill>
        </p:grpSpPr>
        <p:sp>
          <p:nvSpPr>
            <p:cNvPr id="606" name="Rectangle: Rounded Corners 605">
              <a:extLst>
                <a:ext uri="{FF2B5EF4-FFF2-40B4-BE49-F238E27FC236}">
                  <a16:creationId xmlns:a16="http://schemas.microsoft.com/office/drawing/2014/main" id="{4EA2A91A-8D39-49E5-A4D9-BCBB189951BE}"/>
                </a:ext>
              </a:extLst>
            </p:cNvPr>
            <p:cNvSpPr/>
            <p:nvPr/>
          </p:nvSpPr>
          <p:spPr>
            <a:xfrm>
              <a:off x="8482560" y="3303691"/>
              <a:ext cx="405253" cy="172909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7" name="Flowchart: Delay 155">
              <a:extLst>
                <a:ext uri="{FF2B5EF4-FFF2-40B4-BE49-F238E27FC236}">
                  <a16:creationId xmlns:a16="http://schemas.microsoft.com/office/drawing/2014/main" id="{64D916A0-8587-414D-9787-DC5BAD35408E}"/>
                </a:ext>
              </a:extLst>
            </p:cNvPr>
            <p:cNvSpPr/>
            <p:nvPr/>
          </p:nvSpPr>
          <p:spPr>
            <a:xfrm rot="10640196">
              <a:off x="7937806" y="3304925"/>
              <a:ext cx="655495" cy="1734363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8" name="Flowchart: Delay 155">
              <a:extLst>
                <a:ext uri="{FF2B5EF4-FFF2-40B4-BE49-F238E27FC236}">
                  <a16:creationId xmlns:a16="http://schemas.microsoft.com/office/drawing/2014/main" id="{BD4856E7-5AB6-4065-BEB6-84F31290E0D4}"/>
                </a:ext>
              </a:extLst>
            </p:cNvPr>
            <p:cNvSpPr/>
            <p:nvPr/>
          </p:nvSpPr>
          <p:spPr>
            <a:xfrm rot="10800000" flipH="1">
              <a:off x="8687893" y="3308500"/>
              <a:ext cx="655200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7" name="Group 596">
            <a:extLst>
              <a:ext uri="{FF2B5EF4-FFF2-40B4-BE49-F238E27FC236}">
                <a16:creationId xmlns:a16="http://schemas.microsoft.com/office/drawing/2014/main" id="{933B4634-05CA-4D05-9F4A-2CD875925377}"/>
              </a:ext>
            </a:extLst>
          </p:cNvPr>
          <p:cNvGrpSpPr/>
          <p:nvPr/>
        </p:nvGrpSpPr>
        <p:grpSpPr>
          <a:xfrm rot="19184269">
            <a:off x="10523814" y="3365391"/>
            <a:ext cx="173790" cy="270154"/>
            <a:chOff x="7937805" y="3303691"/>
            <a:chExt cx="1405288" cy="1739174"/>
          </a:xfrm>
          <a:solidFill>
            <a:srgbClr val="68A64C"/>
          </a:solidFill>
        </p:grpSpPr>
        <p:sp>
          <p:nvSpPr>
            <p:cNvPr id="603" name="Rectangle: Rounded Corners 602">
              <a:extLst>
                <a:ext uri="{FF2B5EF4-FFF2-40B4-BE49-F238E27FC236}">
                  <a16:creationId xmlns:a16="http://schemas.microsoft.com/office/drawing/2014/main" id="{B9F7706D-FA6C-4A67-9A65-E300DB3041A8}"/>
                </a:ext>
              </a:extLst>
            </p:cNvPr>
            <p:cNvSpPr/>
            <p:nvPr/>
          </p:nvSpPr>
          <p:spPr>
            <a:xfrm>
              <a:off x="8482560" y="3303691"/>
              <a:ext cx="405253" cy="172909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4" name="Flowchart: Delay 155">
              <a:extLst>
                <a:ext uri="{FF2B5EF4-FFF2-40B4-BE49-F238E27FC236}">
                  <a16:creationId xmlns:a16="http://schemas.microsoft.com/office/drawing/2014/main" id="{6AC11708-3F95-4B2B-BE81-FC3A929B4196}"/>
                </a:ext>
              </a:extLst>
            </p:cNvPr>
            <p:cNvSpPr/>
            <p:nvPr/>
          </p:nvSpPr>
          <p:spPr>
            <a:xfrm rot="10800000">
              <a:off x="7937805" y="3304928"/>
              <a:ext cx="655494" cy="1734366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5" name="Flowchart: Delay 155">
              <a:extLst>
                <a:ext uri="{FF2B5EF4-FFF2-40B4-BE49-F238E27FC236}">
                  <a16:creationId xmlns:a16="http://schemas.microsoft.com/office/drawing/2014/main" id="{B1A0C2A6-41D6-435A-9B97-3AEE7247FE73}"/>
                </a:ext>
              </a:extLst>
            </p:cNvPr>
            <p:cNvSpPr/>
            <p:nvPr/>
          </p:nvSpPr>
          <p:spPr>
            <a:xfrm rot="10800000" flipH="1">
              <a:off x="8687893" y="3308500"/>
              <a:ext cx="655200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98" name="Picture 7" descr="108f_MHC1_blue">
            <a:extLst>
              <a:ext uri="{FF2B5EF4-FFF2-40B4-BE49-F238E27FC236}">
                <a16:creationId xmlns:a16="http://schemas.microsoft.com/office/drawing/2014/main" id="{132F1CCD-8622-4368-9B29-808FAD09E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22772">
            <a:off x="9913920" y="3660180"/>
            <a:ext cx="278380" cy="28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9" name="Picture 7" descr="108f_MHC1_blue">
            <a:extLst>
              <a:ext uri="{FF2B5EF4-FFF2-40B4-BE49-F238E27FC236}">
                <a16:creationId xmlns:a16="http://schemas.microsoft.com/office/drawing/2014/main" id="{16E4B6FE-46C4-4DCD-B911-E3BD41A42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22772">
            <a:off x="9627576" y="3899127"/>
            <a:ext cx="278380" cy="28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0" name="Picture 7" descr="108f_MHC1_blue">
            <a:extLst>
              <a:ext uri="{FF2B5EF4-FFF2-40B4-BE49-F238E27FC236}">
                <a16:creationId xmlns:a16="http://schemas.microsoft.com/office/drawing/2014/main" id="{E8725034-BB08-4B11-BEF1-FB03D503D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22772">
            <a:off x="10129991" y="3490971"/>
            <a:ext cx="278380" cy="28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2" name="Oval 601">
            <a:extLst>
              <a:ext uri="{FF2B5EF4-FFF2-40B4-BE49-F238E27FC236}">
                <a16:creationId xmlns:a16="http://schemas.microsoft.com/office/drawing/2014/main" id="{42902084-233F-4565-AC7D-7FE293C13358}"/>
              </a:ext>
            </a:extLst>
          </p:cNvPr>
          <p:cNvSpPr/>
          <p:nvPr/>
        </p:nvSpPr>
        <p:spPr>
          <a:xfrm rot="19511146">
            <a:off x="11741553" y="2682421"/>
            <a:ext cx="171882" cy="1671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1" name="Freeform: Shape 700">
            <a:extLst>
              <a:ext uri="{FF2B5EF4-FFF2-40B4-BE49-F238E27FC236}">
                <a16:creationId xmlns:a16="http://schemas.microsoft.com/office/drawing/2014/main" id="{E3C4C003-B6B6-46BA-A60F-200466CBD245}"/>
              </a:ext>
            </a:extLst>
          </p:cNvPr>
          <p:cNvSpPr/>
          <p:nvPr/>
        </p:nvSpPr>
        <p:spPr>
          <a:xfrm rot="17148594">
            <a:off x="10111189" y="2636469"/>
            <a:ext cx="696131" cy="585410"/>
          </a:xfrm>
          <a:custGeom>
            <a:avLst/>
            <a:gdLst>
              <a:gd name="connsiteX0" fmla="*/ 9989 w 2944361"/>
              <a:gd name="connsiteY0" fmla="*/ 0 h 2324424"/>
              <a:gd name="connsiteX1" fmla="*/ 20437 w 2944361"/>
              <a:gd name="connsiteY1" fmla="*/ 64000 h 2324424"/>
              <a:gd name="connsiteX2" fmla="*/ 124918 w 2944361"/>
              <a:gd name="connsiteY2" fmla="*/ 448003 h 2324424"/>
              <a:gd name="connsiteX3" fmla="*/ 198054 w 2944361"/>
              <a:gd name="connsiteY3" fmla="*/ 614404 h 2324424"/>
              <a:gd name="connsiteX4" fmla="*/ 333879 w 2944361"/>
              <a:gd name="connsiteY4" fmla="*/ 793605 h 2324424"/>
              <a:gd name="connsiteX5" fmla="*/ 490600 w 2944361"/>
              <a:gd name="connsiteY5" fmla="*/ 985607 h 2324424"/>
              <a:gd name="connsiteX6" fmla="*/ 595081 w 2944361"/>
              <a:gd name="connsiteY6" fmla="*/ 1088007 h 2324424"/>
              <a:gd name="connsiteX7" fmla="*/ 762250 w 2944361"/>
              <a:gd name="connsiteY7" fmla="*/ 1241608 h 2324424"/>
              <a:gd name="connsiteX8" fmla="*/ 845835 w 2944361"/>
              <a:gd name="connsiteY8" fmla="*/ 1331209 h 2324424"/>
              <a:gd name="connsiteX9" fmla="*/ 929419 w 2944361"/>
              <a:gd name="connsiteY9" fmla="*/ 1395209 h 2324424"/>
              <a:gd name="connsiteX10" fmla="*/ 1002556 w 2944361"/>
              <a:gd name="connsiteY10" fmla="*/ 1459210 h 2324424"/>
              <a:gd name="connsiteX11" fmla="*/ 1054796 w 2944361"/>
              <a:gd name="connsiteY11" fmla="*/ 1497610 h 2324424"/>
              <a:gd name="connsiteX12" fmla="*/ 1096588 w 2944361"/>
              <a:gd name="connsiteY12" fmla="*/ 1548811 h 2324424"/>
              <a:gd name="connsiteX13" fmla="*/ 1211517 w 2944361"/>
              <a:gd name="connsiteY13" fmla="*/ 1638411 h 2324424"/>
              <a:gd name="connsiteX14" fmla="*/ 1253309 w 2944361"/>
              <a:gd name="connsiteY14" fmla="*/ 1664011 h 2324424"/>
              <a:gd name="connsiteX15" fmla="*/ 1430927 w 2944361"/>
              <a:gd name="connsiteY15" fmla="*/ 1779212 h 2324424"/>
              <a:gd name="connsiteX16" fmla="*/ 1939902 w 2944361"/>
              <a:gd name="connsiteY16" fmla="*/ 2015923 h 2324424"/>
              <a:gd name="connsiteX17" fmla="*/ 2381701 w 2944361"/>
              <a:gd name="connsiteY17" fmla="*/ 2163215 h 2324424"/>
              <a:gd name="connsiteX18" fmla="*/ 2944361 w 2944361"/>
              <a:gd name="connsiteY18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056430 w 2945995"/>
              <a:gd name="connsiteY11" fmla="*/ 1497610 h 2324424"/>
              <a:gd name="connsiteX12" fmla="*/ 1098222 w 2945995"/>
              <a:gd name="connsiteY12" fmla="*/ 1548811 h 2324424"/>
              <a:gd name="connsiteX13" fmla="*/ 1213151 w 2945995"/>
              <a:gd name="connsiteY13" fmla="*/ 1638411 h 2324424"/>
              <a:gd name="connsiteX14" fmla="*/ 1432561 w 2945995"/>
              <a:gd name="connsiteY14" fmla="*/ 1779212 h 2324424"/>
              <a:gd name="connsiteX15" fmla="*/ 1941536 w 2945995"/>
              <a:gd name="connsiteY15" fmla="*/ 2015923 h 2324424"/>
              <a:gd name="connsiteX16" fmla="*/ 2383335 w 2945995"/>
              <a:gd name="connsiteY16" fmla="*/ 2163215 h 2324424"/>
              <a:gd name="connsiteX17" fmla="*/ 2945995 w 2945995"/>
              <a:gd name="connsiteY17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056430 w 2945995"/>
              <a:gd name="connsiteY11" fmla="*/ 1497610 h 2324424"/>
              <a:gd name="connsiteX12" fmla="*/ 1213151 w 2945995"/>
              <a:gd name="connsiteY12" fmla="*/ 1638411 h 2324424"/>
              <a:gd name="connsiteX13" fmla="*/ 1432561 w 2945995"/>
              <a:gd name="connsiteY13" fmla="*/ 1779212 h 2324424"/>
              <a:gd name="connsiteX14" fmla="*/ 1941536 w 2945995"/>
              <a:gd name="connsiteY14" fmla="*/ 2015923 h 2324424"/>
              <a:gd name="connsiteX15" fmla="*/ 2383335 w 2945995"/>
              <a:gd name="connsiteY15" fmla="*/ 2163215 h 2324424"/>
              <a:gd name="connsiteX16" fmla="*/ 2945995 w 2945995"/>
              <a:gd name="connsiteY16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213151 w 2945995"/>
              <a:gd name="connsiteY11" fmla="*/ 1638411 h 2324424"/>
              <a:gd name="connsiteX12" fmla="*/ 1432561 w 2945995"/>
              <a:gd name="connsiteY12" fmla="*/ 1779212 h 2324424"/>
              <a:gd name="connsiteX13" fmla="*/ 1941536 w 2945995"/>
              <a:gd name="connsiteY13" fmla="*/ 2015923 h 2324424"/>
              <a:gd name="connsiteX14" fmla="*/ 2383335 w 2945995"/>
              <a:gd name="connsiteY14" fmla="*/ 2163215 h 2324424"/>
              <a:gd name="connsiteX15" fmla="*/ 2945995 w 2945995"/>
              <a:gd name="connsiteY15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432561 w 2945995"/>
              <a:gd name="connsiteY11" fmla="*/ 1779212 h 2324424"/>
              <a:gd name="connsiteX12" fmla="*/ 1941536 w 2945995"/>
              <a:gd name="connsiteY12" fmla="*/ 2015923 h 2324424"/>
              <a:gd name="connsiteX13" fmla="*/ 2383335 w 2945995"/>
              <a:gd name="connsiteY13" fmla="*/ 2163215 h 2324424"/>
              <a:gd name="connsiteX14" fmla="*/ 2945995 w 2945995"/>
              <a:gd name="connsiteY14" fmla="*/ 2324424 h 2324424"/>
              <a:gd name="connsiteX0" fmla="*/ 0 w 2934372"/>
              <a:gd name="connsiteY0" fmla="*/ 0 h 2324424"/>
              <a:gd name="connsiteX1" fmla="*/ 114929 w 2934372"/>
              <a:gd name="connsiteY1" fmla="*/ 448003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19430 w 2934372"/>
              <a:gd name="connsiteY8" fmla="*/ 1395209 h 2324424"/>
              <a:gd name="connsiteX9" fmla="*/ 992567 w 2934372"/>
              <a:gd name="connsiteY9" fmla="*/ 1459210 h 2324424"/>
              <a:gd name="connsiteX10" fmla="*/ 1420938 w 2934372"/>
              <a:gd name="connsiteY10" fmla="*/ 1779212 h 2324424"/>
              <a:gd name="connsiteX11" fmla="*/ 1929913 w 2934372"/>
              <a:gd name="connsiteY11" fmla="*/ 2015923 h 2324424"/>
              <a:gd name="connsiteX12" fmla="*/ 2371712 w 2934372"/>
              <a:gd name="connsiteY12" fmla="*/ 2163215 h 2324424"/>
              <a:gd name="connsiteX13" fmla="*/ 2934372 w 2934372"/>
              <a:gd name="connsiteY13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19430 w 2934372"/>
              <a:gd name="connsiteY8" fmla="*/ 1395209 h 2324424"/>
              <a:gd name="connsiteX9" fmla="*/ 992567 w 2934372"/>
              <a:gd name="connsiteY9" fmla="*/ 1459210 h 2324424"/>
              <a:gd name="connsiteX10" fmla="*/ 1420938 w 2934372"/>
              <a:gd name="connsiteY10" fmla="*/ 1779212 h 2324424"/>
              <a:gd name="connsiteX11" fmla="*/ 1929913 w 2934372"/>
              <a:gd name="connsiteY11" fmla="*/ 2015923 h 2324424"/>
              <a:gd name="connsiteX12" fmla="*/ 2371712 w 2934372"/>
              <a:gd name="connsiteY12" fmla="*/ 2163215 h 2324424"/>
              <a:gd name="connsiteX13" fmla="*/ 2934372 w 2934372"/>
              <a:gd name="connsiteY13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92567 w 2934372"/>
              <a:gd name="connsiteY8" fmla="*/ 1459210 h 2324424"/>
              <a:gd name="connsiteX9" fmla="*/ 1420938 w 2934372"/>
              <a:gd name="connsiteY9" fmla="*/ 1779212 h 2324424"/>
              <a:gd name="connsiteX10" fmla="*/ 1929913 w 2934372"/>
              <a:gd name="connsiteY10" fmla="*/ 2015923 h 2324424"/>
              <a:gd name="connsiteX11" fmla="*/ 2371712 w 2934372"/>
              <a:gd name="connsiteY11" fmla="*/ 2163215 h 2324424"/>
              <a:gd name="connsiteX12" fmla="*/ 2934372 w 2934372"/>
              <a:gd name="connsiteY12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92567 w 2934372"/>
              <a:gd name="connsiteY8" fmla="*/ 1459210 h 2324424"/>
              <a:gd name="connsiteX9" fmla="*/ 1420938 w 2934372"/>
              <a:gd name="connsiteY9" fmla="*/ 1779212 h 2324424"/>
              <a:gd name="connsiteX10" fmla="*/ 1929913 w 2934372"/>
              <a:gd name="connsiteY10" fmla="*/ 2015923 h 2324424"/>
              <a:gd name="connsiteX11" fmla="*/ 2934372 w 2934372"/>
              <a:gd name="connsiteY11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92567 w 2934372"/>
              <a:gd name="connsiteY8" fmla="*/ 1459210 h 2324424"/>
              <a:gd name="connsiteX9" fmla="*/ 1420938 w 2934372"/>
              <a:gd name="connsiteY9" fmla="*/ 1779212 h 2324424"/>
              <a:gd name="connsiteX10" fmla="*/ 2052825 w 2934372"/>
              <a:gd name="connsiteY10" fmla="*/ 2106515 h 2324424"/>
              <a:gd name="connsiteX11" fmla="*/ 2934372 w 2934372"/>
              <a:gd name="connsiteY11" fmla="*/ 2324424 h 2324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4372" h="2324424" extrusionOk="0">
                <a:moveTo>
                  <a:pt x="0" y="0"/>
                </a:moveTo>
                <a:cubicBezTo>
                  <a:pt x="23944" y="93334"/>
                  <a:pt x="38890" y="242067"/>
                  <a:pt x="70234" y="344468"/>
                </a:cubicBezTo>
                <a:cubicBezTo>
                  <a:pt x="91241" y="444597"/>
                  <a:pt x="150449" y="572220"/>
                  <a:pt x="188065" y="614404"/>
                </a:cubicBezTo>
                <a:cubicBezTo>
                  <a:pt x="207666" y="652402"/>
                  <a:pt x="317412" y="766569"/>
                  <a:pt x="323890" y="793605"/>
                </a:cubicBezTo>
                <a:cubicBezTo>
                  <a:pt x="394653" y="858082"/>
                  <a:pt x="447468" y="915156"/>
                  <a:pt x="480611" y="985607"/>
                </a:cubicBezTo>
                <a:cubicBezTo>
                  <a:pt x="500976" y="1011122"/>
                  <a:pt x="556847" y="1065411"/>
                  <a:pt x="585092" y="1088007"/>
                </a:cubicBezTo>
                <a:cubicBezTo>
                  <a:pt x="629984" y="1127023"/>
                  <a:pt x="708236" y="1204178"/>
                  <a:pt x="752261" y="1241608"/>
                </a:cubicBezTo>
                <a:cubicBezTo>
                  <a:pt x="784396" y="1283355"/>
                  <a:pt x="811718" y="1300720"/>
                  <a:pt x="835846" y="1331209"/>
                </a:cubicBezTo>
                <a:cubicBezTo>
                  <a:pt x="875897" y="1367476"/>
                  <a:pt x="895052" y="1384543"/>
                  <a:pt x="992567" y="1459210"/>
                </a:cubicBezTo>
                <a:cubicBezTo>
                  <a:pt x="1076152" y="1523211"/>
                  <a:pt x="1264714" y="1686427"/>
                  <a:pt x="1420938" y="1779212"/>
                </a:cubicBezTo>
                <a:cubicBezTo>
                  <a:pt x="1544006" y="1864656"/>
                  <a:pt x="1833246" y="2079860"/>
                  <a:pt x="2052825" y="2106515"/>
                </a:cubicBezTo>
                <a:cubicBezTo>
                  <a:pt x="2305064" y="2197384"/>
                  <a:pt x="2725110" y="2260153"/>
                  <a:pt x="2934372" y="2324424"/>
                </a:cubicBezTo>
              </a:path>
            </a:pathLst>
          </a:custGeom>
          <a:noFill/>
          <a:ln w="22225" cmpd="sng">
            <a:gradFill>
              <a:gsLst>
                <a:gs pos="62000">
                  <a:schemeClr val="tx1">
                    <a:lumMod val="50000"/>
                    <a:lumOff val="50000"/>
                  </a:schemeClr>
                </a:gs>
                <a:gs pos="83000">
                  <a:schemeClr val="tx1">
                    <a:lumMod val="75000"/>
                    <a:lumOff val="2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prstDash val="lgDash"/>
            <a:bevel/>
            <a:tailEnd type="arrow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623 w 2945995"/>
                      <a:gd name="connsiteY0" fmla="*/ 0 h 2324424"/>
                      <a:gd name="connsiteX1" fmla="*/ 22071 w 2945995"/>
                      <a:gd name="connsiteY1" fmla="*/ 64000 h 2324424"/>
                      <a:gd name="connsiteX2" fmla="*/ 126552 w 2945995"/>
                      <a:gd name="connsiteY2" fmla="*/ 448003 h 2324424"/>
                      <a:gd name="connsiteX3" fmla="*/ 199688 w 2945995"/>
                      <a:gd name="connsiteY3" fmla="*/ 614404 h 2324424"/>
                      <a:gd name="connsiteX4" fmla="*/ 335513 w 2945995"/>
                      <a:gd name="connsiteY4" fmla="*/ 793605 h 2324424"/>
                      <a:gd name="connsiteX5" fmla="*/ 492234 w 2945995"/>
                      <a:gd name="connsiteY5" fmla="*/ 985607 h 2324424"/>
                      <a:gd name="connsiteX6" fmla="*/ 596715 w 2945995"/>
                      <a:gd name="connsiteY6" fmla="*/ 1088007 h 2324424"/>
                      <a:gd name="connsiteX7" fmla="*/ 763884 w 2945995"/>
                      <a:gd name="connsiteY7" fmla="*/ 1241608 h 2324424"/>
                      <a:gd name="connsiteX8" fmla="*/ 847469 w 2945995"/>
                      <a:gd name="connsiteY8" fmla="*/ 1331209 h 2324424"/>
                      <a:gd name="connsiteX9" fmla="*/ 931053 w 2945995"/>
                      <a:gd name="connsiteY9" fmla="*/ 1395209 h 2324424"/>
                      <a:gd name="connsiteX10" fmla="*/ 1004190 w 2945995"/>
                      <a:gd name="connsiteY10" fmla="*/ 1459210 h 2324424"/>
                      <a:gd name="connsiteX11" fmla="*/ 1056430 w 2945995"/>
                      <a:gd name="connsiteY11" fmla="*/ 1497610 h 2324424"/>
                      <a:gd name="connsiteX12" fmla="*/ 1098222 w 2945995"/>
                      <a:gd name="connsiteY12" fmla="*/ 1548811 h 2324424"/>
                      <a:gd name="connsiteX13" fmla="*/ 1213151 w 2945995"/>
                      <a:gd name="connsiteY13" fmla="*/ 1638411 h 2324424"/>
                      <a:gd name="connsiteX14" fmla="*/ 1432561 w 2945995"/>
                      <a:gd name="connsiteY14" fmla="*/ 1779212 h 2324424"/>
                      <a:gd name="connsiteX15" fmla="*/ 1941536 w 2945995"/>
                      <a:gd name="connsiteY15" fmla="*/ 2015923 h 2324424"/>
                      <a:gd name="connsiteX16" fmla="*/ 2383335 w 2945995"/>
                      <a:gd name="connsiteY16" fmla="*/ 2163215 h 2324424"/>
                      <a:gd name="connsiteX17" fmla="*/ 2945995 w 2945995"/>
                      <a:gd name="connsiteY17" fmla="*/ 2324424 h 2324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945995" h="2324424" extrusionOk="0">
                        <a:moveTo>
                          <a:pt x="11623" y="0"/>
                        </a:moveTo>
                        <a:cubicBezTo>
                          <a:pt x="1045" y="12661"/>
                          <a:pt x="-18673" y="-2566"/>
                          <a:pt x="22071" y="64000"/>
                        </a:cubicBezTo>
                        <a:cubicBezTo>
                          <a:pt x="105067" y="152107"/>
                          <a:pt x="49637" y="372928"/>
                          <a:pt x="126552" y="448003"/>
                        </a:cubicBezTo>
                        <a:cubicBezTo>
                          <a:pt x="146235" y="549425"/>
                          <a:pt x="161677" y="574404"/>
                          <a:pt x="199688" y="614404"/>
                        </a:cubicBezTo>
                        <a:cubicBezTo>
                          <a:pt x="216843" y="651064"/>
                          <a:pt x="330383" y="767213"/>
                          <a:pt x="335513" y="793605"/>
                        </a:cubicBezTo>
                        <a:cubicBezTo>
                          <a:pt x="420347" y="859751"/>
                          <a:pt x="464565" y="903890"/>
                          <a:pt x="492234" y="985607"/>
                        </a:cubicBezTo>
                        <a:cubicBezTo>
                          <a:pt x="511315" y="1010925"/>
                          <a:pt x="564984" y="1068693"/>
                          <a:pt x="596715" y="1088007"/>
                        </a:cubicBezTo>
                        <a:cubicBezTo>
                          <a:pt x="640667" y="1118063"/>
                          <a:pt x="716126" y="1209365"/>
                          <a:pt x="763884" y="1241608"/>
                        </a:cubicBezTo>
                        <a:cubicBezTo>
                          <a:pt x="799004" y="1285026"/>
                          <a:pt x="828747" y="1302020"/>
                          <a:pt x="847469" y="1331209"/>
                        </a:cubicBezTo>
                        <a:cubicBezTo>
                          <a:pt x="871156" y="1357241"/>
                          <a:pt x="908510" y="1370658"/>
                          <a:pt x="931053" y="1395209"/>
                        </a:cubicBezTo>
                        <a:cubicBezTo>
                          <a:pt x="958193" y="1419669"/>
                          <a:pt x="975039" y="1437871"/>
                          <a:pt x="1004190" y="1459210"/>
                        </a:cubicBezTo>
                        <a:cubicBezTo>
                          <a:pt x="1016256" y="1474389"/>
                          <a:pt x="1043530" y="1479599"/>
                          <a:pt x="1056430" y="1497610"/>
                        </a:cubicBezTo>
                        <a:cubicBezTo>
                          <a:pt x="1073269" y="1508444"/>
                          <a:pt x="1082847" y="1524260"/>
                          <a:pt x="1098222" y="1548811"/>
                        </a:cubicBezTo>
                        <a:cubicBezTo>
                          <a:pt x="1105300" y="1594083"/>
                          <a:pt x="1158388" y="1607158"/>
                          <a:pt x="1213151" y="1638411"/>
                        </a:cubicBezTo>
                        <a:cubicBezTo>
                          <a:pt x="1267099" y="1676685"/>
                          <a:pt x="1307046" y="1707898"/>
                          <a:pt x="1432561" y="1779212"/>
                        </a:cubicBezTo>
                        <a:cubicBezTo>
                          <a:pt x="1556471" y="1853269"/>
                          <a:pt x="1718207" y="1991457"/>
                          <a:pt x="1941536" y="2015923"/>
                        </a:cubicBezTo>
                        <a:cubicBezTo>
                          <a:pt x="2095198" y="2124267"/>
                          <a:pt x="2173228" y="2102490"/>
                          <a:pt x="2383335" y="2163215"/>
                        </a:cubicBezTo>
                        <a:cubicBezTo>
                          <a:pt x="2586459" y="2303236"/>
                          <a:pt x="2824756" y="2282906"/>
                          <a:pt x="2945995" y="2324424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2" name="Freeform: Shape 701">
            <a:extLst>
              <a:ext uri="{FF2B5EF4-FFF2-40B4-BE49-F238E27FC236}">
                <a16:creationId xmlns:a16="http://schemas.microsoft.com/office/drawing/2014/main" id="{C3D77C55-A5FD-4BC1-9CF8-2EBC26FE277F}"/>
              </a:ext>
            </a:extLst>
          </p:cNvPr>
          <p:cNvSpPr/>
          <p:nvPr/>
        </p:nvSpPr>
        <p:spPr>
          <a:xfrm rot="17148594">
            <a:off x="8730820" y="3539883"/>
            <a:ext cx="696131" cy="585410"/>
          </a:xfrm>
          <a:custGeom>
            <a:avLst/>
            <a:gdLst>
              <a:gd name="connsiteX0" fmla="*/ 9989 w 2944361"/>
              <a:gd name="connsiteY0" fmla="*/ 0 h 2324424"/>
              <a:gd name="connsiteX1" fmla="*/ 20437 w 2944361"/>
              <a:gd name="connsiteY1" fmla="*/ 64000 h 2324424"/>
              <a:gd name="connsiteX2" fmla="*/ 124918 w 2944361"/>
              <a:gd name="connsiteY2" fmla="*/ 448003 h 2324424"/>
              <a:gd name="connsiteX3" fmla="*/ 198054 w 2944361"/>
              <a:gd name="connsiteY3" fmla="*/ 614404 h 2324424"/>
              <a:gd name="connsiteX4" fmla="*/ 333879 w 2944361"/>
              <a:gd name="connsiteY4" fmla="*/ 793605 h 2324424"/>
              <a:gd name="connsiteX5" fmla="*/ 490600 w 2944361"/>
              <a:gd name="connsiteY5" fmla="*/ 985607 h 2324424"/>
              <a:gd name="connsiteX6" fmla="*/ 595081 w 2944361"/>
              <a:gd name="connsiteY6" fmla="*/ 1088007 h 2324424"/>
              <a:gd name="connsiteX7" fmla="*/ 762250 w 2944361"/>
              <a:gd name="connsiteY7" fmla="*/ 1241608 h 2324424"/>
              <a:gd name="connsiteX8" fmla="*/ 845835 w 2944361"/>
              <a:gd name="connsiteY8" fmla="*/ 1331209 h 2324424"/>
              <a:gd name="connsiteX9" fmla="*/ 929419 w 2944361"/>
              <a:gd name="connsiteY9" fmla="*/ 1395209 h 2324424"/>
              <a:gd name="connsiteX10" fmla="*/ 1002556 w 2944361"/>
              <a:gd name="connsiteY10" fmla="*/ 1459210 h 2324424"/>
              <a:gd name="connsiteX11" fmla="*/ 1054796 w 2944361"/>
              <a:gd name="connsiteY11" fmla="*/ 1497610 h 2324424"/>
              <a:gd name="connsiteX12" fmla="*/ 1096588 w 2944361"/>
              <a:gd name="connsiteY12" fmla="*/ 1548811 h 2324424"/>
              <a:gd name="connsiteX13" fmla="*/ 1211517 w 2944361"/>
              <a:gd name="connsiteY13" fmla="*/ 1638411 h 2324424"/>
              <a:gd name="connsiteX14" fmla="*/ 1253309 w 2944361"/>
              <a:gd name="connsiteY14" fmla="*/ 1664011 h 2324424"/>
              <a:gd name="connsiteX15" fmla="*/ 1430927 w 2944361"/>
              <a:gd name="connsiteY15" fmla="*/ 1779212 h 2324424"/>
              <a:gd name="connsiteX16" fmla="*/ 1939902 w 2944361"/>
              <a:gd name="connsiteY16" fmla="*/ 2015923 h 2324424"/>
              <a:gd name="connsiteX17" fmla="*/ 2381701 w 2944361"/>
              <a:gd name="connsiteY17" fmla="*/ 2163215 h 2324424"/>
              <a:gd name="connsiteX18" fmla="*/ 2944361 w 2944361"/>
              <a:gd name="connsiteY18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056430 w 2945995"/>
              <a:gd name="connsiteY11" fmla="*/ 1497610 h 2324424"/>
              <a:gd name="connsiteX12" fmla="*/ 1098222 w 2945995"/>
              <a:gd name="connsiteY12" fmla="*/ 1548811 h 2324424"/>
              <a:gd name="connsiteX13" fmla="*/ 1213151 w 2945995"/>
              <a:gd name="connsiteY13" fmla="*/ 1638411 h 2324424"/>
              <a:gd name="connsiteX14" fmla="*/ 1432561 w 2945995"/>
              <a:gd name="connsiteY14" fmla="*/ 1779212 h 2324424"/>
              <a:gd name="connsiteX15" fmla="*/ 1941536 w 2945995"/>
              <a:gd name="connsiteY15" fmla="*/ 2015923 h 2324424"/>
              <a:gd name="connsiteX16" fmla="*/ 2383335 w 2945995"/>
              <a:gd name="connsiteY16" fmla="*/ 2163215 h 2324424"/>
              <a:gd name="connsiteX17" fmla="*/ 2945995 w 2945995"/>
              <a:gd name="connsiteY17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056430 w 2945995"/>
              <a:gd name="connsiteY11" fmla="*/ 1497610 h 2324424"/>
              <a:gd name="connsiteX12" fmla="*/ 1213151 w 2945995"/>
              <a:gd name="connsiteY12" fmla="*/ 1638411 h 2324424"/>
              <a:gd name="connsiteX13" fmla="*/ 1432561 w 2945995"/>
              <a:gd name="connsiteY13" fmla="*/ 1779212 h 2324424"/>
              <a:gd name="connsiteX14" fmla="*/ 1941536 w 2945995"/>
              <a:gd name="connsiteY14" fmla="*/ 2015923 h 2324424"/>
              <a:gd name="connsiteX15" fmla="*/ 2383335 w 2945995"/>
              <a:gd name="connsiteY15" fmla="*/ 2163215 h 2324424"/>
              <a:gd name="connsiteX16" fmla="*/ 2945995 w 2945995"/>
              <a:gd name="connsiteY16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213151 w 2945995"/>
              <a:gd name="connsiteY11" fmla="*/ 1638411 h 2324424"/>
              <a:gd name="connsiteX12" fmla="*/ 1432561 w 2945995"/>
              <a:gd name="connsiteY12" fmla="*/ 1779212 h 2324424"/>
              <a:gd name="connsiteX13" fmla="*/ 1941536 w 2945995"/>
              <a:gd name="connsiteY13" fmla="*/ 2015923 h 2324424"/>
              <a:gd name="connsiteX14" fmla="*/ 2383335 w 2945995"/>
              <a:gd name="connsiteY14" fmla="*/ 2163215 h 2324424"/>
              <a:gd name="connsiteX15" fmla="*/ 2945995 w 2945995"/>
              <a:gd name="connsiteY15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432561 w 2945995"/>
              <a:gd name="connsiteY11" fmla="*/ 1779212 h 2324424"/>
              <a:gd name="connsiteX12" fmla="*/ 1941536 w 2945995"/>
              <a:gd name="connsiteY12" fmla="*/ 2015923 h 2324424"/>
              <a:gd name="connsiteX13" fmla="*/ 2383335 w 2945995"/>
              <a:gd name="connsiteY13" fmla="*/ 2163215 h 2324424"/>
              <a:gd name="connsiteX14" fmla="*/ 2945995 w 2945995"/>
              <a:gd name="connsiteY14" fmla="*/ 2324424 h 2324424"/>
              <a:gd name="connsiteX0" fmla="*/ 0 w 2934372"/>
              <a:gd name="connsiteY0" fmla="*/ 0 h 2324424"/>
              <a:gd name="connsiteX1" fmla="*/ 114929 w 2934372"/>
              <a:gd name="connsiteY1" fmla="*/ 448003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19430 w 2934372"/>
              <a:gd name="connsiteY8" fmla="*/ 1395209 h 2324424"/>
              <a:gd name="connsiteX9" fmla="*/ 992567 w 2934372"/>
              <a:gd name="connsiteY9" fmla="*/ 1459210 h 2324424"/>
              <a:gd name="connsiteX10" fmla="*/ 1420938 w 2934372"/>
              <a:gd name="connsiteY10" fmla="*/ 1779212 h 2324424"/>
              <a:gd name="connsiteX11" fmla="*/ 1929913 w 2934372"/>
              <a:gd name="connsiteY11" fmla="*/ 2015923 h 2324424"/>
              <a:gd name="connsiteX12" fmla="*/ 2371712 w 2934372"/>
              <a:gd name="connsiteY12" fmla="*/ 2163215 h 2324424"/>
              <a:gd name="connsiteX13" fmla="*/ 2934372 w 2934372"/>
              <a:gd name="connsiteY13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19430 w 2934372"/>
              <a:gd name="connsiteY8" fmla="*/ 1395209 h 2324424"/>
              <a:gd name="connsiteX9" fmla="*/ 992567 w 2934372"/>
              <a:gd name="connsiteY9" fmla="*/ 1459210 h 2324424"/>
              <a:gd name="connsiteX10" fmla="*/ 1420938 w 2934372"/>
              <a:gd name="connsiteY10" fmla="*/ 1779212 h 2324424"/>
              <a:gd name="connsiteX11" fmla="*/ 1929913 w 2934372"/>
              <a:gd name="connsiteY11" fmla="*/ 2015923 h 2324424"/>
              <a:gd name="connsiteX12" fmla="*/ 2371712 w 2934372"/>
              <a:gd name="connsiteY12" fmla="*/ 2163215 h 2324424"/>
              <a:gd name="connsiteX13" fmla="*/ 2934372 w 2934372"/>
              <a:gd name="connsiteY13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92567 w 2934372"/>
              <a:gd name="connsiteY8" fmla="*/ 1459210 h 2324424"/>
              <a:gd name="connsiteX9" fmla="*/ 1420938 w 2934372"/>
              <a:gd name="connsiteY9" fmla="*/ 1779212 h 2324424"/>
              <a:gd name="connsiteX10" fmla="*/ 1929913 w 2934372"/>
              <a:gd name="connsiteY10" fmla="*/ 2015923 h 2324424"/>
              <a:gd name="connsiteX11" fmla="*/ 2371712 w 2934372"/>
              <a:gd name="connsiteY11" fmla="*/ 2163215 h 2324424"/>
              <a:gd name="connsiteX12" fmla="*/ 2934372 w 2934372"/>
              <a:gd name="connsiteY12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92567 w 2934372"/>
              <a:gd name="connsiteY8" fmla="*/ 1459210 h 2324424"/>
              <a:gd name="connsiteX9" fmla="*/ 1420938 w 2934372"/>
              <a:gd name="connsiteY9" fmla="*/ 1779212 h 2324424"/>
              <a:gd name="connsiteX10" fmla="*/ 1929913 w 2934372"/>
              <a:gd name="connsiteY10" fmla="*/ 2015923 h 2324424"/>
              <a:gd name="connsiteX11" fmla="*/ 2934372 w 2934372"/>
              <a:gd name="connsiteY11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92567 w 2934372"/>
              <a:gd name="connsiteY8" fmla="*/ 1459210 h 2324424"/>
              <a:gd name="connsiteX9" fmla="*/ 1420938 w 2934372"/>
              <a:gd name="connsiteY9" fmla="*/ 1779212 h 2324424"/>
              <a:gd name="connsiteX10" fmla="*/ 2052825 w 2934372"/>
              <a:gd name="connsiteY10" fmla="*/ 2106515 h 2324424"/>
              <a:gd name="connsiteX11" fmla="*/ 2934372 w 2934372"/>
              <a:gd name="connsiteY11" fmla="*/ 2324424 h 2324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4372" h="2324424" extrusionOk="0">
                <a:moveTo>
                  <a:pt x="0" y="0"/>
                </a:moveTo>
                <a:cubicBezTo>
                  <a:pt x="23944" y="93334"/>
                  <a:pt x="38890" y="242067"/>
                  <a:pt x="70234" y="344468"/>
                </a:cubicBezTo>
                <a:cubicBezTo>
                  <a:pt x="91241" y="444597"/>
                  <a:pt x="150449" y="572220"/>
                  <a:pt x="188065" y="614404"/>
                </a:cubicBezTo>
                <a:cubicBezTo>
                  <a:pt x="207666" y="652402"/>
                  <a:pt x="317412" y="766569"/>
                  <a:pt x="323890" y="793605"/>
                </a:cubicBezTo>
                <a:cubicBezTo>
                  <a:pt x="394653" y="858082"/>
                  <a:pt x="447468" y="915156"/>
                  <a:pt x="480611" y="985607"/>
                </a:cubicBezTo>
                <a:cubicBezTo>
                  <a:pt x="500976" y="1011122"/>
                  <a:pt x="556847" y="1065411"/>
                  <a:pt x="585092" y="1088007"/>
                </a:cubicBezTo>
                <a:cubicBezTo>
                  <a:pt x="629984" y="1127023"/>
                  <a:pt x="708236" y="1204178"/>
                  <a:pt x="752261" y="1241608"/>
                </a:cubicBezTo>
                <a:cubicBezTo>
                  <a:pt x="784396" y="1283355"/>
                  <a:pt x="811718" y="1300720"/>
                  <a:pt x="835846" y="1331209"/>
                </a:cubicBezTo>
                <a:cubicBezTo>
                  <a:pt x="875897" y="1367476"/>
                  <a:pt x="895052" y="1384543"/>
                  <a:pt x="992567" y="1459210"/>
                </a:cubicBezTo>
                <a:cubicBezTo>
                  <a:pt x="1076152" y="1523211"/>
                  <a:pt x="1264714" y="1686427"/>
                  <a:pt x="1420938" y="1779212"/>
                </a:cubicBezTo>
                <a:cubicBezTo>
                  <a:pt x="1544006" y="1864656"/>
                  <a:pt x="1833246" y="2079860"/>
                  <a:pt x="2052825" y="2106515"/>
                </a:cubicBezTo>
                <a:cubicBezTo>
                  <a:pt x="2305064" y="2197384"/>
                  <a:pt x="2725110" y="2260153"/>
                  <a:pt x="2934372" y="2324424"/>
                </a:cubicBezTo>
              </a:path>
            </a:pathLst>
          </a:custGeom>
          <a:noFill/>
          <a:ln w="22225" cmpd="sng">
            <a:gradFill>
              <a:gsLst>
                <a:gs pos="62000">
                  <a:schemeClr val="tx1">
                    <a:lumMod val="50000"/>
                    <a:lumOff val="50000"/>
                  </a:schemeClr>
                </a:gs>
                <a:gs pos="83000">
                  <a:schemeClr val="tx1">
                    <a:lumMod val="75000"/>
                    <a:lumOff val="2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prstDash val="lgDash"/>
            <a:bevel/>
            <a:headEnd type="arrow" w="lg" len="lg"/>
            <a:tailEnd type="none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623 w 2945995"/>
                      <a:gd name="connsiteY0" fmla="*/ 0 h 2324424"/>
                      <a:gd name="connsiteX1" fmla="*/ 22071 w 2945995"/>
                      <a:gd name="connsiteY1" fmla="*/ 64000 h 2324424"/>
                      <a:gd name="connsiteX2" fmla="*/ 126552 w 2945995"/>
                      <a:gd name="connsiteY2" fmla="*/ 448003 h 2324424"/>
                      <a:gd name="connsiteX3" fmla="*/ 199688 w 2945995"/>
                      <a:gd name="connsiteY3" fmla="*/ 614404 h 2324424"/>
                      <a:gd name="connsiteX4" fmla="*/ 335513 w 2945995"/>
                      <a:gd name="connsiteY4" fmla="*/ 793605 h 2324424"/>
                      <a:gd name="connsiteX5" fmla="*/ 492234 w 2945995"/>
                      <a:gd name="connsiteY5" fmla="*/ 985607 h 2324424"/>
                      <a:gd name="connsiteX6" fmla="*/ 596715 w 2945995"/>
                      <a:gd name="connsiteY6" fmla="*/ 1088007 h 2324424"/>
                      <a:gd name="connsiteX7" fmla="*/ 763884 w 2945995"/>
                      <a:gd name="connsiteY7" fmla="*/ 1241608 h 2324424"/>
                      <a:gd name="connsiteX8" fmla="*/ 847469 w 2945995"/>
                      <a:gd name="connsiteY8" fmla="*/ 1331209 h 2324424"/>
                      <a:gd name="connsiteX9" fmla="*/ 931053 w 2945995"/>
                      <a:gd name="connsiteY9" fmla="*/ 1395209 h 2324424"/>
                      <a:gd name="connsiteX10" fmla="*/ 1004190 w 2945995"/>
                      <a:gd name="connsiteY10" fmla="*/ 1459210 h 2324424"/>
                      <a:gd name="connsiteX11" fmla="*/ 1056430 w 2945995"/>
                      <a:gd name="connsiteY11" fmla="*/ 1497610 h 2324424"/>
                      <a:gd name="connsiteX12" fmla="*/ 1098222 w 2945995"/>
                      <a:gd name="connsiteY12" fmla="*/ 1548811 h 2324424"/>
                      <a:gd name="connsiteX13" fmla="*/ 1213151 w 2945995"/>
                      <a:gd name="connsiteY13" fmla="*/ 1638411 h 2324424"/>
                      <a:gd name="connsiteX14" fmla="*/ 1432561 w 2945995"/>
                      <a:gd name="connsiteY14" fmla="*/ 1779212 h 2324424"/>
                      <a:gd name="connsiteX15" fmla="*/ 1941536 w 2945995"/>
                      <a:gd name="connsiteY15" fmla="*/ 2015923 h 2324424"/>
                      <a:gd name="connsiteX16" fmla="*/ 2383335 w 2945995"/>
                      <a:gd name="connsiteY16" fmla="*/ 2163215 h 2324424"/>
                      <a:gd name="connsiteX17" fmla="*/ 2945995 w 2945995"/>
                      <a:gd name="connsiteY17" fmla="*/ 2324424 h 2324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945995" h="2324424" extrusionOk="0">
                        <a:moveTo>
                          <a:pt x="11623" y="0"/>
                        </a:moveTo>
                        <a:cubicBezTo>
                          <a:pt x="1045" y="12661"/>
                          <a:pt x="-18673" y="-2566"/>
                          <a:pt x="22071" y="64000"/>
                        </a:cubicBezTo>
                        <a:cubicBezTo>
                          <a:pt x="105067" y="152107"/>
                          <a:pt x="49637" y="372928"/>
                          <a:pt x="126552" y="448003"/>
                        </a:cubicBezTo>
                        <a:cubicBezTo>
                          <a:pt x="146235" y="549425"/>
                          <a:pt x="161677" y="574404"/>
                          <a:pt x="199688" y="614404"/>
                        </a:cubicBezTo>
                        <a:cubicBezTo>
                          <a:pt x="216843" y="651064"/>
                          <a:pt x="330383" y="767213"/>
                          <a:pt x="335513" y="793605"/>
                        </a:cubicBezTo>
                        <a:cubicBezTo>
                          <a:pt x="420347" y="859751"/>
                          <a:pt x="464565" y="903890"/>
                          <a:pt x="492234" y="985607"/>
                        </a:cubicBezTo>
                        <a:cubicBezTo>
                          <a:pt x="511315" y="1010925"/>
                          <a:pt x="564984" y="1068693"/>
                          <a:pt x="596715" y="1088007"/>
                        </a:cubicBezTo>
                        <a:cubicBezTo>
                          <a:pt x="640667" y="1118063"/>
                          <a:pt x="716126" y="1209365"/>
                          <a:pt x="763884" y="1241608"/>
                        </a:cubicBezTo>
                        <a:cubicBezTo>
                          <a:pt x="799004" y="1285026"/>
                          <a:pt x="828747" y="1302020"/>
                          <a:pt x="847469" y="1331209"/>
                        </a:cubicBezTo>
                        <a:cubicBezTo>
                          <a:pt x="871156" y="1357241"/>
                          <a:pt x="908510" y="1370658"/>
                          <a:pt x="931053" y="1395209"/>
                        </a:cubicBezTo>
                        <a:cubicBezTo>
                          <a:pt x="958193" y="1419669"/>
                          <a:pt x="975039" y="1437871"/>
                          <a:pt x="1004190" y="1459210"/>
                        </a:cubicBezTo>
                        <a:cubicBezTo>
                          <a:pt x="1016256" y="1474389"/>
                          <a:pt x="1043530" y="1479599"/>
                          <a:pt x="1056430" y="1497610"/>
                        </a:cubicBezTo>
                        <a:cubicBezTo>
                          <a:pt x="1073269" y="1508444"/>
                          <a:pt x="1082847" y="1524260"/>
                          <a:pt x="1098222" y="1548811"/>
                        </a:cubicBezTo>
                        <a:cubicBezTo>
                          <a:pt x="1105300" y="1594083"/>
                          <a:pt x="1158388" y="1607158"/>
                          <a:pt x="1213151" y="1638411"/>
                        </a:cubicBezTo>
                        <a:cubicBezTo>
                          <a:pt x="1267099" y="1676685"/>
                          <a:pt x="1307046" y="1707898"/>
                          <a:pt x="1432561" y="1779212"/>
                        </a:cubicBezTo>
                        <a:cubicBezTo>
                          <a:pt x="1556471" y="1853269"/>
                          <a:pt x="1718207" y="1991457"/>
                          <a:pt x="1941536" y="2015923"/>
                        </a:cubicBezTo>
                        <a:cubicBezTo>
                          <a:pt x="2095198" y="2124267"/>
                          <a:pt x="2173228" y="2102490"/>
                          <a:pt x="2383335" y="2163215"/>
                        </a:cubicBezTo>
                        <a:cubicBezTo>
                          <a:pt x="2586459" y="2303236"/>
                          <a:pt x="2824756" y="2282906"/>
                          <a:pt x="2945995" y="2324424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3" name="Freeform: Shape 702">
            <a:extLst>
              <a:ext uri="{FF2B5EF4-FFF2-40B4-BE49-F238E27FC236}">
                <a16:creationId xmlns:a16="http://schemas.microsoft.com/office/drawing/2014/main" id="{600CF9D8-93C1-4DEC-9A94-B9F2A24A94DD}"/>
              </a:ext>
            </a:extLst>
          </p:cNvPr>
          <p:cNvSpPr/>
          <p:nvPr/>
        </p:nvSpPr>
        <p:spPr>
          <a:xfrm rot="17148594">
            <a:off x="9148243" y="3732945"/>
            <a:ext cx="461855" cy="344349"/>
          </a:xfrm>
          <a:custGeom>
            <a:avLst/>
            <a:gdLst>
              <a:gd name="connsiteX0" fmla="*/ 9989 w 2944361"/>
              <a:gd name="connsiteY0" fmla="*/ 0 h 2324424"/>
              <a:gd name="connsiteX1" fmla="*/ 20437 w 2944361"/>
              <a:gd name="connsiteY1" fmla="*/ 64000 h 2324424"/>
              <a:gd name="connsiteX2" fmla="*/ 124918 w 2944361"/>
              <a:gd name="connsiteY2" fmla="*/ 448003 h 2324424"/>
              <a:gd name="connsiteX3" fmla="*/ 198054 w 2944361"/>
              <a:gd name="connsiteY3" fmla="*/ 614404 h 2324424"/>
              <a:gd name="connsiteX4" fmla="*/ 333879 w 2944361"/>
              <a:gd name="connsiteY4" fmla="*/ 793605 h 2324424"/>
              <a:gd name="connsiteX5" fmla="*/ 490600 w 2944361"/>
              <a:gd name="connsiteY5" fmla="*/ 985607 h 2324424"/>
              <a:gd name="connsiteX6" fmla="*/ 595081 w 2944361"/>
              <a:gd name="connsiteY6" fmla="*/ 1088007 h 2324424"/>
              <a:gd name="connsiteX7" fmla="*/ 762250 w 2944361"/>
              <a:gd name="connsiteY7" fmla="*/ 1241608 h 2324424"/>
              <a:gd name="connsiteX8" fmla="*/ 845835 w 2944361"/>
              <a:gd name="connsiteY8" fmla="*/ 1331209 h 2324424"/>
              <a:gd name="connsiteX9" fmla="*/ 929419 w 2944361"/>
              <a:gd name="connsiteY9" fmla="*/ 1395209 h 2324424"/>
              <a:gd name="connsiteX10" fmla="*/ 1002556 w 2944361"/>
              <a:gd name="connsiteY10" fmla="*/ 1459210 h 2324424"/>
              <a:gd name="connsiteX11" fmla="*/ 1054796 w 2944361"/>
              <a:gd name="connsiteY11" fmla="*/ 1497610 h 2324424"/>
              <a:gd name="connsiteX12" fmla="*/ 1096588 w 2944361"/>
              <a:gd name="connsiteY12" fmla="*/ 1548811 h 2324424"/>
              <a:gd name="connsiteX13" fmla="*/ 1211517 w 2944361"/>
              <a:gd name="connsiteY13" fmla="*/ 1638411 h 2324424"/>
              <a:gd name="connsiteX14" fmla="*/ 1253309 w 2944361"/>
              <a:gd name="connsiteY14" fmla="*/ 1664011 h 2324424"/>
              <a:gd name="connsiteX15" fmla="*/ 1430927 w 2944361"/>
              <a:gd name="connsiteY15" fmla="*/ 1779212 h 2324424"/>
              <a:gd name="connsiteX16" fmla="*/ 1939902 w 2944361"/>
              <a:gd name="connsiteY16" fmla="*/ 2015923 h 2324424"/>
              <a:gd name="connsiteX17" fmla="*/ 2381701 w 2944361"/>
              <a:gd name="connsiteY17" fmla="*/ 2163215 h 2324424"/>
              <a:gd name="connsiteX18" fmla="*/ 2944361 w 2944361"/>
              <a:gd name="connsiteY18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056430 w 2945995"/>
              <a:gd name="connsiteY11" fmla="*/ 1497610 h 2324424"/>
              <a:gd name="connsiteX12" fmla="*/ 1098222 w 2945995"/>
              <a:gd name="connsiteY12" fmla="*/ 1548811 h 2324424"/>
              <a:gd name="connsiteX13" fmla="*/ 1213151 w 2945995"/>
              <a:gd name="connsiteY13" fmla="*/ 1638411 h 2324424"/>
              <a:gd name="connsiteX14" fmla="*/ 1432561 w 2945995"/>
              <a:gd name="connsiteY14" fmla="*/ 1779212 h 2324424"/>
              <a:gd name="connsiteX15" fmla="*/ 1941536 w 2945995"/>
              <a:gd name="connsiteY15" fmla="*/ 2015923 h 2324424"/>
              <a:gd name="connsiteX16" fmla="*/ 2383335 w 2945995"/>
              <a:gd name="connsiteY16" fmla="*/ 2163215 h 2324424"/>
              <a:gd name="connsiteX17" fmla="*/ 2945995 w 2945995"/>
              <a:gd name="connsiteY17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056430 w 2945995"/>
              <a:gd name="connsiteY11" fmla="*/ 1497610 h 2324424"/>
              <a:gd name="connsiteX12" fmla="*/ 1213151 w 2945995"/>
              <a:gd name="connsiteY12" fmla="*/ 1638411 h 2324424"/>
              <a:gd name="connsiteX13" fmla="*/ 1432561 w 2945995"/>
              <a:gd name="connsiteY13" fmla="*/ 1779212 h 2324424"/>
              <a:gd name="connsiteX14" fmla="*/ 1941536 w 2945995"/>
              <a:gd name="connsiteY14" fmla="*/ 2015923 h 2324424"/>
              <a:gd name="connsiteX15" fmla="*/ 2383335 w 2945995"/>
              <a:gd name="connsiteY15" fmla="*/ 2163215 h 2324424"/>
              <a:gd name="connsiteX16" fmla="*/ 2945995 w 2945995"/>
              <a:gd name="connsiteY16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213151 w 2945995"/>
              <a:gd name="connsiteY11" fmla="*/ 1638411 h 2324424"/>
              <a:gd name="connsiteX12" fmla="*/ 1432561 w 2945995"/>
              <a:gd name="connsiteY12" fmla="*/ 1779212 h 2324424"/>
              <a:gd name="connsiteX13" fmla="*/ 1941536 w 2945995"/>
              <a:gd name="connsiteY13" fmla="*/ 2015923 h 2324424"/>
              <a:gd name="connsiteX14" fmla="*/ 2383335 w 2945995"/>
              <a:gd name="connsiteY14" fmla="*/ 2163215 h 2324424"/>
              <a:gd name="connsiteX15" fmla="*/ 2945995 w 2945995"/>
              <a:gd name="connsiteY15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432561 w 2945995"/>
              <a:gd name="connsiteY11" fmla="*/ 1779212 h 2324424"/>
              <a:gd name="connsiteX12" fmla="*/ 1941536 w 2945995"/>
              <a:gd name="connsiteY12" fmla="*/ 2015923 h 2324424"/>
              <a:gd name="connsiteX13" fmla="*/ 2383335 w 2945995"/>
              <a:gd name="connsiteY13" fmla="*/ 2163215 h 2324424"/>
              <a:gd name="connsiteX14" fmla="*/ 2945995 w 2945995"/>
              <a:gd name="connsiteY14" fmla="*/ 2324424 h 2324424"/>
              <a:gd name="connsiteX0" fmla="*/ 0 w 2934372"/>
              <a:gd name="connsiteY0" fmla="*/ 0 h 2324424"/>
              <a:gd name="connsiteX1" fmla="*/ 114929 w 2934372"/>
              <a:gd name="connsiteY1" fmla="*/ 448003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19430 w 2934372"/>
              <a:gd name="connsiteY8" fmla="*/ 1395209 h 2324424"/>
              <a:gd name="connsiteX9" fmla="*/ 992567 w 2934372"/>
              <a:gd name="connsiteY9" fmla="*/ 1459210 h 2324424"/>
              <a:gd name="connsiteX10" fmla="*/ 1420938 w 2934372"/>
              <a:gd name="connsiteY10" fmla="*/ 1779212 h 2324424"/>
              <a:gd name="connsiteX11" fmla="*/ 1929913 w 2934372"/>
              <a:gd name="connsiteY11" fmla="*/ 2015923 h 2324424"/>
              <a:gd name="connsiteX12" fmla="*/ 2371712 w 2934372"/>
              <a:gd name="connsiteY12" fmla="*/ 2163215 h 2324424"/>
              <a:gd name="connsiteX13" fmla="*/ 2934372 w 2934372"/>
              <a:gd name="connsiteY13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19430 w 2934372"/>
              <a:gd name="connsiteY8" fmla="*/ 1395209 h 2324424"/>
              <a:gd name="connsiteX9" fmla="*/ 992567 w 2934372"/>
              <a:gd name="connsiteY9" fmla="*/ 1459210 h 2324424"/>
              <a:gd name="connsiteX10" fmla="*/ 1420938 w 2934372"/>
              <a:gd name="connsiteY10" fmla="*/ 1779212 h 2324424"/>
              <a:gd name="connsiteX11" fmla="*/ 1929913 w 2934372"/>
              <a:gd name="connsiteY11" fmla="*/ 2015923 h 2324424"/>
              <a:gd name="connsiteX12" fmla="*/ 2371712 w 2934372"/>
              <a:gd name="connsiteY12" fmla="*/ 2163215 h 2324424"/>
              <a:gd name="connsiteX13" fmla="*/ 2934372 w 2934372"/>
              <a:gd name="connsiteY13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92567 w 2934372"/>
              <a:gd name="connsiteY8" fmla="*/ 1459210 h 2324424"/>
              <a:gd name="connsiteX9" fmla="*/ 1420938 w 2934372"/>
              <a:gd name="connsiteY9" fmla="*/ 1779212 h 2324424"/>
              <a:gd name="connsiteX10" fmla="*/ 1929913 w 2934372"/>
              <a:gd name="connsiteY10" fmla="*/ 2015923 h 2324424"/>
              <a:gd name="connsiteX11" fmla="*/ 2371712 w 2934372"/>
              <a:gd name="connsiteY11" fmla="*/ 2163215 h 2324424"/>
              <a:gd name="connsiteX12" fmla="*/ 2934372 w 2934372"/>
              <a:gd name="connsiteY12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92567 w 2934372"/>
              <a:gd name="connsiteY8" fmla="*/ 1459210 h 2324424"/>
              <a:gd name="connsiteX9" fmla="*/ 1420938 w 2934372"/>
              <a:gd name="connsiteY9" fmla="*/ 1779212 h 2324424"/>
              <a:gd name="connsiteX10" fmla="*/ 1929913 w 2934372"/>
              <a:gd name="connsiteY10" fmla="*/ 2015923 h 2324424"/>
              <a:gd name="connsiteX11" fmla="*/ 2934372 w 2934372"/>
              <a:gd name="connsiteY11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92567 w 2934372"/>
              <a:gd name="connsiteY8" fmla="*/ 1459210 h 2324424"/>
              <a:gd name="connsiteX9" fmla="*/ 1420938 w 2934372"/>
              <a:gd name="connsiteY9" fmla="*/ 1779212 h 2324424"/>
              <a:gd name="connsiteX10" fmla="*/ 2052825 w 2934372"/>
              <a:gd name="connsiteY10" fmla="*/ 2106515 h 2324424"/>
              <a:gd name="connsiteX11" fmla="*/ 2934372 w 2934372"/>
              <a:gd name="connsiteY11" fmla="*/ 2324424 h 2324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4372" h="2324424" extrusionOk="0">
                <a:moveTo>
                  <a:pt x="0" y="0"/>
                </a:moveTo>
                <a:cubicBezTo>
                  <a:pt x="23944" y="93334"/>
                  <a:pt x="38890" y="242067"/>
                  <a:pt x="70234" y="344468"/>
                </a:cubicBezTo>
                <a:cubicBezTo>
                  <a:pt x="91241" y="444597"/>
                  <a:pt x="150449" y="572220"/>
                  <a:pt x="188065" y="614404"/>
                </a:cubicBezTo>
                <a:cubicBezTo>
                  <a:pt x="207666" y="652402"/>
                  <a:pt x="317412" y="766569"/>
                  <a:pt x="323890" y="793605"/>
                </a:cubicBezTo>
                <a:cubicBezTo>
                  <a:pt x="394653" y="858082"/>
                  <a:pt x="447468" y="915156"/>
                  <a:pt x="480611" y="985607"/>
                </a:cubicBezTo>
                <a:cubicBezTo>
                  <a:pt x="500976" y="1011122"/>
                  <a:pt x="556847" y="1065411"/>
                  <a:pt x="585092" y="1088007"/>
                </a:cubicBezTo>
                <a:cubicBezTo>
                  <a:pt x="629984" y="1127023"/>
                  <a:pt x="708236" y="1204178"/>
                  <a:pt x="752261" y="1241608"/>
                </a:cubicBezTo>
                <a:cubicBezTo>
                  <a:pt x="784396" y="1283355"/>
                  <a:pt x="811718" y="1300720"/>
                  <a:pt x="835846" y="1331209"/>
                </a:cubicBezTo>
                <a:cubicBezTo>
                  <a:pt x="875897" y="1367476"/>
                  <a:pt x="895052" y="1384543"/>
                  <a:pt x="992567" y="1459210"/>
                </a:cubicBezTo>
                <a:cubicBezTo>
                  <a:pt x="1076152" y="1523211"/>
                  <a:pt x="1264714" y="1686427"/>
                  <a:pt x="1420938" y="1779212"/>
                </a:cubicBezTo>
                <a:cubicBezTo>
                  <a:pt x="1544006" y="1864656"/>
                  <a:pt x="1833246" y="2079860"/>
                  <a:pt x="2052825" y="2106515"/>
                </a:cubicBezTo>
                <a:cubicBezTo>
                  <a:pt x="2305064" y="2197384"/>
                  <a:pt x="2725110" y="2260153"/>
                  <a:pt x="2934372" y="2324424"/>
                </a:cubicBezTo>
              </a:path>
            </a:pathLst>
          </a:custGeom>
          <a:noFill/>
          <a:ln w="22225" cmpd="sng">
            <a:gradFill>
              <a:gsLst>
                <a:gs pos="62000">
                  <a:schemeClr val="tx1">
                    <a:lumMod val="50000"/>
                    <a:lumOff val="50000"/>
                  </a:schemeClr>
                </a:gs>
                <a:gs pos="83000">
                  <a:schemeClr val="tx1">
                    <a:lumMod val="75000"/>
                    <a:lumOff val="2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prstDash val="lgDash"/>
            <a:bevel/>
            <a:headEnd type="arrow" w="lg" len="lg"/>
            <a:tailEnd type="none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623 w 2945995"/>
                      <a:gd name="connsiteY0" fmla="*/ 0 h 2324424"/>
                      <a:gd name="connsiteX1" fmla="*/ 22071 w 2945995"/>
                      <a:gd name="connsiteY1" fmla="*/ 64000 h 2324424"/>
                      <a:gd name="connsiteX2" fmla="*/ 126552 w 2945995"/>
                      <a:gd name="connsiteY2" fmla="*/ 448003 h 2324424"/>
                      <a:gd name="connsiteX3" fmla="*/ 199688 w 2945995"/>
                      <a:gd name="connsiteY3" fmla="*/ 614404 h 2324424"/>
                      <a:gd name="connsiteX4" fmla="*/ 335513 w 2945995"/>
                      <a:gd name="connsiteY4" fmla="*/ 793605 h 2324424"/>
                      <a:gd name="connsiteX5" fmla="*/ 492234 w 2945995"/>
                      <a:gd name="connsiteY5" fmla="*/ 985607 h 2324424"/>
                      <a:gd name="connsiteX6" fmla="*/ 596715 w 2945995"/>
                      <a:gd name="connsiteY6" fmla="*/ 1088007 h 2324424"/>
                      <a:gd name="connsiteX7" fmla="*/ 763884 w 2945995"/>
                      <a:gd name="connsiteY7" fmla="*/ 1241608 h 2324424"/>
                      <a:gd name="connsiteX8" fmla="*/ 847469 w 2945995"/>
                      <a:gd name="connsiteY8" fmla="*/ 1331209 h 2324424"/>
                      <a:gd name="connsiteX9" fmla="*/ 931053 w 2945995"/>
                      <a:gd name="connsiteY9" fmla="*/ 1395209 h 2324424"/>
                      <a:gd name="connsiteX10" fmla="*/ 1004190 w 2945995"/>
                      <a:gd name="connsiteY10" fmla="*/ 1459210 h 2324424"/>
                      <a:gd name="connsiteX11" fmla="*/ 1056430 w 2945995"/>
                      <a:gd name="connsiteY11" fmla="*/ 1497610 h 2324424"/>
                      <a:gd name="connsiteX12" fmla="*/ 1098222 w 2945995"/>
                      <a:gd name="connsiteY12" fmla="*/ 1548811 h 2324424"/>
                      <a:gd name="connsiteX13" fmla="*/ 1213151 w 2945995"/>
                      <a:gd name="connsiteY13" fmla="*/ 1638411 h 2324424"/>
                      <a:gd name="connsiteX14" fmla="*/ 1432561 w 2945995"/>
                      <a:gd name="connsiteY14" fmla="*/ 1779212 h 2324424"/>
                      <a:gd name="connsiteX15" fmla="*/ 1941536 w 2945995"/>
                      <a:gd name="connsiteY15" fmla="*/ 2015923 h 2324424"/>
                      <a:gd name="connsiteX16" fmla="*/ 2383335 w 2945995"/>
                      <a:gd name="connsiteY16" fmla="*/ 2163215 h 2324424"/>
                      <a:gd name="connsiteX17" fmla="*/ 2945995 w 2945995"/>
                      <a:gd name="connsiteY17" fmla="*/ 2324424 h 2324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945995" h="2324424" extrusionOk="0">
                        <a:moveTo>
                          <a:pt x="11623" y="0"/>
                        </a:moveTo>
                        <a:cubicBezTo>
                          <a:pt x="1045" y="12661"/>
                          <a:pt x="-18673" y="-2566"/>
                          <a:pt x="22071" y="64000"/>
                        </a:cubicBezTo>
                        <a:cubicBezTo>
                          <a:pt x="105067" y="152107"/>
                          <a:pt x="49637" y="372928"/>
                          <a:pt x="126552" y="448003"/>
                        </a:cubicBezTo>
                        <a:cubicBezTo>
                          <a:pt x="146235" y="549425"/>
                          <a:pt x="161677" y="574404"/>
                          <a:pt x="199688" y="614404"/>
                        </a:cubicBezTo>
                        <a:cubicBezTo>
                          <a:pt x="216843" y="651064"/>
                          <a:pt x="330383" y="767213"/>
                          <a:pt x="335513" y="793605"/>
                        </a:cubicBezTo>
                        <a:cubicBezTo>
                          <a:pt x="420347" y="859751"/>
                          <a:pt x="464565" y="903890"/>
                          <a:pt x="492234" y="985607"/>
                        </a:cubicBezTo>
                        <a:cubicBezTo>
                          <a:pt x="511315" y="1010925"/>
                          <a:pt x="564984" y="1068693"/>
                          <a:pt x="596715" y="1088007"/>
                        </a:cubicBezTo>
                        <a:cubicBezTo>
                          <a:pt x="640667" y="1118063"/>
                          <a:pt x="716126" y="1209365"/>
                          <a:pt x="763884" y="1241608"/>
                        </a:cubicBezTo>
                        <a:cubicBezTo>
                          <a:pt x="799004" y="1285026"/>
                          <a:pt x="828747" y="1302020"/>
                          <a:pt x="847469" y="1331209"/>
                        </a:cubicBezTo>
                        <a:cubicBezTo>
                          <a:pt x="871156" y="1357241"/>
                          <a:pt x="908510" y="1370658"/>
                          <a:pt x="931053" y="1395209"/>
                        </a:cubicBezTo>
                        <a:cubicBezTo>
                          <a:pt x="958193" y="1419669"/>
                          <a:pt x="975039" y="1437871"/>
                          <a:pt x="1004190" y="1459210"/>
                        </a:cubicBezTo>
                        <a:cubicBezTo>
                          <a:pt x="1016256" y="1474389"/>
                          <a:pt x="1043530" y="1479599"/>
                          <a:pt x="1056430" y="1497610"/>
                        </a:cubicBezTo>
                        <a:cubicBezTo>
                          <a:pt x="1073269" y="1508444"/>
                          <a:pt x="1082847" y="1524260"/>
                          <a:pt x="1098222" y="1548811"/>
                        </a:cubicBezTo>
                        <a:cubicBezTo>
                          <a:pt x="1105300" y="1594083"/>
                          <a:pt x="1158388" y="1607158"/>
                          <a:pt x="1213151" y="1638411"/>
                        </a:cubicBezTo>
                        <a:cubicBezTo>
                          <a:pt x="1267099" y="1676685"/>
                          <a:pt x="1307046" y="1707898"/>
                          <a:pt x="1432561" y="1779212"/>
                        </a:cubicBezTo>
                        <a:cubicBezTo>
                          <a:pt x="1556471" y="1853269"/>
                          <a:pt x="1718207" y="1991457"/>
                          <a:pt x="1941536" y="2015923"/>
                        </a:cubicBezTo>
                        <a:cubicBezTo>
                          <a:pt x="2095198" y="2124267"/>
                          <a:pt x="2173228" y="2102490"/>
                          <a:pt x="2383335" y="2163215"/>
                        </a:cubicBezTo>
                        <a:cubicBezTo>
                          <a:pt x="2586459" y="2303236"/>
                          <a:pt x="2824756" y="2282906"/>
                          <a:pt x="2945995" y="2324424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5" name="Freeform: Shape 704">
            <a:extLst>
              <a:ext uri="{FF2B5EF4-FFF2-40B4-BE49-F238E27FC236}">
                <a16:creationId xmlns:a16="http://schemas.microsoft.com/office/drawing/2014/main" id="{B9A55772-BEFD-42B6-93DD-5F91AF91D900}"/>
              </a:ext>
            </a:extLst>
          </p:cNvPr>
          <p:cNvSpPr/>
          <p:nvPr/>
        </p:nvSpPr>
        <p:spPr>
          <a:xfrm rot="17148594">
            <a:off x="10037791" y="2867803"/>
            <a:ext cx="575510" cy="640454"/>
          </a:xfrm>
          <a:custGeom>
            <a:avLst/>
            <a:gdLst>
              <a:gd name="connsiteX0" fmla="*/ 9989 w 2944361"/>
              <a:gd name="connsiteY0" fmla="*/ 0 h 2324424"/>
              <a:gd name="connsiteX1" fmla="*/ 20437 w 2944361"/>
              <a:gd name="connsiteY1" fmla="*/ 64000 h 2324424"/>
              <a:gd name="connsiteX2" fmla="*/ 124918 w 2944361"/>
              <a:gd name="connsiteY2" fmla="*/ 448003 h 2324424"/>
              <a:gd name="connsiteX3" fmla="*/ 198054 w 2944361"/>
              <a:gd name="connsiteY3" fmla="*/ 614404 h 2324424"/>
              <a:gd name="connsiteX4" fmla="*/ 333879 w 2944361"/>
              <a:gd name="connsiteY4" fmla="*/ 793605 h 2324424"/>
              <a:gd name="connsiteX5" fmla="*/ 490600 w 2944361"/>
              <a:gd name="connsiteY5" fmla="*/ 985607 h 2324424"/>
              <a:gd name="connsiteX6" fmla="*/ 595081 w 2944361"/>
              <a:gd name="connsiteY6" fmla="*/ 1088007 h 2324424"/>
              <a:gd name="connsiteX7" fmla="*/ 762250 w 2944361"/>
              <a:gd name="connsiteY7" fmla="*/ 1241608 h 2324424"/>
              <a:gd name="connsiteX8" fmla="*/ 845835 w 2944361"/>
              <a:gd name="connsiteY8" fmla="*/ 1331209 h 2324424"/>
              <a:gd name="connsiteX9" fmla="*/ 929419 w 2944361"/>
              <a:gd name="connsiteY9" fmla="*/ 1395209 h 2324424"/>
              <a:gd name="connsiteX10" fmla="*/ 1002556 w 2944361"/>
              <a:gd name="connsiteY10" fmla="*/ 1459210 h 2324424"/>
              <a:gd name="connsiteX11" fmla="*/ 1054796 w 2944361"/>
              <a:gd name="connsiteY11" fmla="*/ 1497610 h 2324424"/>
              <a:gd name="connsiteX12" fmla="*/ 1096588 w 2944361"/>
              <a:gd name="connsiteY12" fmla="*/ 1548811 h 2324424"/>
              <a:gd name="connsiteX13" fmla="*/ 1211517 w 2944361"/>
              <a:gd name="connsiteY13" fmla="*/ 1638411 h 2324424"/>
              <a:gd name="connsiteX14" fmla="*/ 1253309 w 2944361"/>
              <a:gd name="connsiteY14" fmla="*/ 1664011 h 2324424"/>
              <a:gd name="connsiteX15" fmla="*/ 1430927 w 2944361"/>
              <a:gd name="connsiteY15" fmla="*/ 1779212 h 2324424"/>
              <a:gd name="connsiteX16" fmla="*/ 1939902 w 2944361"/>
              <a:gd name="connsiteY16" fmla="*/ 2015923 h 2324424"/>
              <a:gd name="connsiteX17" fmla="*/ 2381701 w 2944361"/>
              <a:gd name="connsiteY17" fmla="*/ 2163215 h 2324424"/>
              <a:gd name="connsiteX18" fmla="*/ 2944361 w 2944361"/>
              <a:gd name="connsiteY18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056430 w 2945995"/>
              <a:gd name="connsiteY11" fmla="*/ 1497610 h 2324424"/>
              <a:gd name="connsiteX12" fmla="*/ 1098222 w 2945995"/>
              <a:gd name="connsiteY12" fmla="*/ 1548811 h 2324424"/>
              <a:gd name="connsiteX13" fmla="*/ 1213151 w 2945995"/>
              <a:gd name="connsiteY13" fmla="*/ 1638411 h 2324424"/>
              <a:gd name="connsiteX14" fmla="*/ 1432561 w 2945995"/>
              <a:gd name="connsiteY14" fmla="*/ 1779212 h 2324424"/>
              <a:gd name="connsiteX15" fmla="*/ 1941536 w 2945995"/>
              <a:gd name="connsiteY15" fmla="*/ 2015923 h 2324424"/>
              <a:gd name="connsiteX16" fmla="*/ 2383335 w 2945995"/>
              <a:gd name="connsiteY16" fmla="*/ 2163215 h 2324424"/>
              <a:gd name="connsiteX17" fmla="*/ 2945995 w 2945995"/>
              <a:gd name="connsiteY17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056430 w 2945995"/>
              <a:gd name="connsiteY11" fmla="*/ 1497610 h 2324424"/>
              <a:gd name="connsiteX12" fmla="*/ 1213151 w 2945995"/>
              <a:gd name="connsiteY12" fmla="*/ 1638411 h 2324424"/>
              <a:gd name="connsiteX13" fmla="*/ 1432561 w 2945995"/>
              <a:gd name="connsiteY13" fmla="*/ 1779212 h 2324424"/>
              <a:gd name="connsiteX14" fmla="*/ 1941536 w 2945995"/>
              <a:gd name="connsiteY14" fmla="*/ 2015923 h 2324424"/>
              <a:gd name="connsiteX15" fmla="*/ 2383335 w 2945995"/>
              <a:gd name="connsiteY15" fmla="*/ 2163215 h 2324424"/>
              <a:gd name="connsiteX16" fmla="*/ 2945995 w 2945995"/>
              <a:gd name="connsiteY16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213151 w 2945995"/>
              <a:gd name="connsiteY11" fmla="*/ 1638411 h 2324424"/>
              <a:gd name="connsiteX12" fmla="*/ 1432561 w 2945995"/>
              <a:gd name="connsiteY12" fmla="*/ 1779212 h 2324424"/>
              <a:gd name="connsiteX13" fmla="*/ 1941536 w 2945995"/>
              <a:gd name="connsiteY13" fmla="*/ 2015923 h 2324424"/>
              <a:gd name="connsiteX14" fmla="*/ 2383335 w 2945995"/>
              <a:gd name="connsiteY14" fmla="*/ 2163215 h 2324424"/>
              <a:gd name="connsiteX15" fmla="*/ 2945995 w 2945995"/>
              <a:gd name="connsiteY15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432561 w 2945995"/>
              <a:gd name="connsiteY11" fmla="*/ 1779212 h 2324424"/>
              <a:gd name="connsiteX12" fmla="*/ 1941536 w 2945995"/>
              <a:gd name="connsiteY12" fmla="*/ 2015923 h 2324424"/>
              <a:gd name="connsiteX13" fmla="*/ 2383335 w 2945995"/>
              <a:gd name="connsiteY13" fmla="*/ 2163215 h 2324424"/>
              <a:gd name="connsiteX14" fmla="*/ 2945995 w 2945995"/>
              <a:gd name="connsiteY14" fmla="*/ 2324424 h 2324424"/>
              <a:gd name="connsiteX0" fmla="*/ 0 w 2934372"/>
              <a:gd name="connsiteY0" fmla="*/ 0 h 2324424"/>
              <a:gd name="connsiteX1" fmla="*/ 114929 w 2934372"/>
              <a:gd name="connsiteY1" fmla="*/ 448003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19430 w 2934372"/>
              <a:gd name="connsiteY8" fmla="*/ 1395209 h 2324424"/>
              <a:gd name="connsiteX9" fmla="*/ 992567 w 2934372"/>
              <a:gd name="connsiteY9" fmla="*/ 1459210 h 2324424"/>
              <a:gd name="connsiteX10" fmla="*/ 1420938 w 2934372"/>
              <a:gd name="connsiteY10" fmla="*/ 1779212 h 2324424"/>
              <a:gd name="connsiteX11" fmla="*/ 1929913 w 2934372"/>
              <a:gd name="connsiteY11" fmla="*/ 2015923 h 2324424"/>
              <a:gd name="connsiteX12" fmla="*/ 2371712 w 2934372"/>
              <a:gd name="connsiteY12" fmla="*/ 2163215 h 2324424"/>
              <a:gd name="connsiteX13" fmla="*/ 2934372 w 2934372"/>
              <a:gd name="connsiteY13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19430 w 2934372"/>
              <a:gd name="connsiteY8" fmla="*/ 1395209 h 2324424"/>
              <a:gd name="connsiteX9" fmla="*/ 992567 w 2934372"/>
              <a:gd name="connsiteY9" fmla="*/ 1459210 h 2324424"/>
              <a:gd name="connsiteX10" fmla="*/ 1420938 w 2934372"/>
              <a:gd name="connsiteY10" fmla="*/ 1779212 h 2324424"/>
              <a:gd name="connsiteX11" fmla="*/ 1929913 w 2934372"/>
              <a:gd name="connsiteY11" fmla="*/ 2015923 h 2324424"/>
              <a:gd name="connsiteX12" fmla="*/ 2371712 w 2934372"/>
              <a:gd name="connsiteY12" fmla="*/ 2163215 h 2324424"/>
              <a:gd name="connsiteX13" fmla="*/ 2934372 w 2934372"/>
              <a:gd name="connsiteY13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92567 w 2934372"/>
              <a:gd name="connsiteY8" fmla="*/ 1459210 h 2324424"/>
              <a:gd name="connsiteX9" fmla="*/ 1420938 w 2934372"/>
              <a:gd name="connsiteY9" fmla="*/ 1779212 h 2324424"/>
              <a:gd name="connsiteX10" fmla="*/ 1929913 w 2934372"/>
              <a:gd name="connsiteY10" fmla="*/ 2015923 h 2324424"/>
              <a:gd name="connsiteX11" fmla="*/ 2371712 w 2934372"/>
              <a:gd name="connsiteY11" fmla="*/ 2163215 h 2324424"/>
              <a:gd name="connsiteX12" fmla="*/ 2934372 w 2934372"/>
              <a:gd name="connsiteY12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92567 w 2934372"/>
              <a:gd name="connsiteY8" fmla="*/ 1459210 h 2324424"/>
              <a:gd name="connsiteX9" fmla="*/ 1420938 w 2934372"/>
              <a:gd name="connsiteY9" fmla="*/ 1779212 h 2324424"/>
              <a:gd name="connsiteX10" fmla="*/ 1929913 w 2934372"/>
              <a:gd name="connsiteY10" fmla="*/ 2015923 h 2324424"/>
              <a:gd name="connsiteX11" fmla="*/ 2934372 w 2934372"/>
              <a:gd name="connsiteY11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92567 w 2934372"/>
              <a:gd name="connsiteY8" fmla="*/ 1459210 h 2324424"/>
              <a:gd name="connsiteX9" fmla="*/ 1420938 w 2934372"/>
              <a:gd name="connsiteY9" fmla="*/ 1779212 h 2324424"/>
              <a:gd name="connsiteX10" fmla="*/ 2052825 w 2934372"/>
              <a:gd name="connsiteY10" fmla="*/ 2106515 h 2324424"/>
              <a:gd name="connsiteX11" fmla="*/ 2934372 w 2934372"/>
              <a:gd name="connsiteY11" fmla="*/ 2324424 h 2324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4372" h="2324424" extrusionOk="0">
                <a:moveTo>
                  <a:pt x="0" y="0"/>
                </a:moveTo>
                <a:cubicBezTo>
                  <a:pt x="23944" y="93334"/>
                  <a:pt x="38890" y="242067"/>
                  <a:pt x="70234" y="344468"/>
                </a:cubicBezTo>
                <a:cubicBezTo>
                  <a:pt x="91241" y="444597"/>
                  <a:pt x="150449" y="572220"/>
                  <a:pt x="188065" y="614404"/>
                </a:cubicBezTo>
                <a:cubicBezTo>
                  <a:pt x="207666" y="652402"/>
                  <a:pt x="317412" y="766569"/>
                  <a:pt x="323890" y="793605"/>
                </a:cubicBezTo>
                <a:cubicBezTo>
                  <a:pt x="394653" y="858082"/>
                  <a:pt x="447468" y="915156"/>
                  <a:pt x="480611" y="985607"/>
                </a:cubicBezTo>
                <a:cubicBezTo>
                  <a:pt x="500976" y="1011122"/>
                  <a:pt x="556847" y="1065411"/>
                  <a:pt x="585092" y="1088007"/>
                </a:cubicBezTo>
                <a:cubicBezTo>
                  <a:pt x="629984" y="1127023"/>
                  <a:pt x="708236" y="1204178"/>
                  <a:pt x="752261" y="1241608"/>
                </a:cubicBezTo>
                <a:cubicBezTo>
                  <a:pt x="784396" y="1283355"/>
                  <a:pt x="811718" y="1300720"/>
                  <a:pt x="835846" y="1331209"/>
                </a:cubicBezTo>
                <a:cubicBezTo>
                  <a:pt x="875897" y="1367476"/>
                  <a:pt x="895052" y="1384543"/>
                  <a:pt x="992567" y="1459210"/>
                </a:cubicBezTo>
                <a:cubicBezTo>
                  <a:pt x="1076152" y="1523211"/>
                  <a:pt x="1264714" y="1686427"/>
                  <a:pt x="1420938" y="1779212"/>
                </a:cubicBezTo>
                <a:cubicBezTo>
                  <a:pt x="1544006" y="1864656"/>
                  <a:pt x="1833246" y="2079860"/>
                  <a:pt x="2052825" y="2106515"/>
                </a:cubicBezTo>
                <a:cubicBezTo>
                  <a:pt x="2305064" y="2197384"/>
                  <a:pt x="2725110" y="2260153"/>
                  <a:pt x="2934372" y="2324424"/>
                </a:cubicBezTo>
              </a:path>
            </a:pathLst>
          </a:custGeom>
          <a:noFill/>
          <a:ln w="22225" cmpd="sng">
            <a:gradFill>
              <a:gsLst>
                <a:gs pos="62000">
                  <a:schemeClr val="tx1">
                    <a:lumMod val="50000"/>
                    <a:lumOff val="50000"/>
                  </a:schemeClr>
                </a:gs>
                <a:gs pos="83000">
                  <a:schemeClr val="tx1">
                    <a:lumMod val="75000"/>
                    <a:lumOff val="2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prstDash val="lgDash"/>
            <a:bevel/>
            <a:tailEnd type="arrow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623 w 2945995"/>
                      <a:gd name="connsiteY0" fmla="*/ 0 h 2324424"/>
                      <a:gd name="connsiteX1" fmla="*/ 22071 w 2945995"/>
                      <a:gd name="connsiteY1" fmla="*/ 64000 h 2324424"/>
                      <a:gd name="connsiteX2" fmla="*/ 126552 w 2945995"/>
                      <a:gd name="connsiteY2" fmla="*/ 448003 h 2324424"/>
                      <a:gd name="connsiteX3" fmla="*/ 199688 w 2945995"/>
                      <a:gd name="connsiteY3" fmla="*/ 614404 h 2324424"/>
                      <a:gd name="connsiteX4" fmla="*/ 335513 w 2945995"/>
                      <a:gd name="connsiteY4" fmla="*/ 793605 h 2324424"/>
                      <a:gd name="connsiteX5" fmla="*/ 492234 w 2945995"/>
                      <a:gd name="connsiteY5" fmla="*/ 985607 h 2324424"/>
                      <a:gd name="connsiteX6" fmla="*/ 596715 w 2945995"/>
                      <a:gd name="connsiteY6" fmla="*/ 1088007 h 2324424"/>
                      <a:gd name="connsiteX7" fmla="*/ 763884 w 2945995"/>
                      <a:gd name="connsiteY7" fmla="*/ 1241608 h 2324424"/>
                      <a:gd name="connsiteX8" fmla="*/ 847469 w 2945995"/>
                      <a:gd name="connsiteY8" fmla="*/ 1331209 h 2324424"/>
                      <a:gd name="connsiteX9" fmla="*/ 931053 w 2945995"/>
                      <a:gd name="connsiteY9" fmla="*/ 1395209 h 2324424"/>
                      <a:gd name="connsiteX10" fmla="*/ 1004190 w 2945995"/>
                      <a:gd name="connsiteY10" fmla="*/ 1459210 h 2324424"/>
                      <a:gd name="connsiteX11" fmla="*/ 1056430 w 2945995"/>
                      <a:gd name="connsiteY11" fmla="*/ 1497610 h 2324424"/>
                      <a:gd name="connsiteX12" fmla="*/ 1098222 w 2945995"/>
                      <a:gd name="connsiteY12" fmla="*/ 1548811 h 2324424"/>
                      <a:gd name="connsiteX13" fmla="*/ 1213151 w 2945995"/>
                      <a:gd name="connsiteY13" fmla="*/ 1638411 h 2324424"/>
                      <a:gd name="connsiteX14" fmla="*/ 1432561 w 2945995"/>
                      <a:gd name="connsiteY14" fmla="*/ 1779212 h 2324424"/>
                      <a:gd name="connsiteX15" fmla="*/ 1941536 w 2945995"/>
                      <a:gd name="connsiteY15" fmla="*/ 2015923 h 2324424"/>
                      <a:gd name="connsiteX16" fmla="*/ 2383335 w 2945995"/>
                      <a:gd name="connsiteY16" fmla="*/ 2163215 h 2324424"/>
                      <a:gd name="connsiteX17" fmla="*/ 2945995 w 2945995"/>
                      <a:gd name="connsiteY17" fmla="*/ 2324424 h 2324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945995" h="2324424" extrusionOk="0">
                        <a:moveTo>
                          <a:pt x="11623" y="0"/>
                        </a:moveTo>
                        <a:cubicBezTo>
                          <a:pt x="1045" y="12661"/>
                          <a:pt x="-18673" y="-2566"/>
                          <a:pt x="22071" y="64000"/>
                        </a:cubicBezTo>
                        <a:cubicBezTo>
                          <a:pt x="105067" y="152107"/>
                          <a:pt x="49637" y="372928"/>
                          <a:pt x="126552" y="448003"/>
                        </a:cubicBezTo>
                        <a:cubicBezTo>
                          <a:pt x="146235" y="549425"/>
                          <a:pt x="161677" y="574404"/>
                          <a:pt x="199688" y="614404"/>
                        </a:cubicBezTo>
                        <a:cubicBezTo>
                          <a:pt x="216843" y="651064"/>
                          <a:pt x="330383" y="767213"/>
                          <a:pt x="335513" y="793605"/>
                        </a:cubicBezTo>
                        <a:cubicBezTo>
                          <a:pt x="420347" y="859751"/>
                          <a:pt x="464565" y="903890"/>
                          <a:pt x="492234" y="985607"/>
                        </a:cubicBezTo>
                        <a:cubicBezTo>
                          <a:pt x="511315" y="1010925"/>
                          <a:pt x="564984" y="1068693"/>
                          <a:pt x="596715" y="1088007"/>
                        </a:cubicBezTo>
                        <a:cubicBezTo>
                          <a:pt x="640667" y="1118063"/>
                          <a:pt x="716126" y="1209365"/>
                          <a:pt x="763884" y="1241608"/>
                        </a:cubicBezTo>
                        <a:cubicBezTo>
                          <a:pt x="799004" y="1285026"/>
                          <a:pt x="828747" y="1302020"/>
                          <a:pt x="847469" y="1331209"/>
                        </a:cubicBezTo>
                        <a:cubicBezTo>
                          <a:pt x="871156" y="1357241"/>
                          <a:pt x="908510" y="1370658"/>
                          <a:pt x="931053" y="1395209"/>
                        </a:cubicBezTo>
                        <a:cubicBezTo>
                          <a:pt x="958193" y="1419669"/>
                          <a:pt x="975039" y="1437871"/>
                          <a:pt x="1004190" y="1459210"/>
                        </a:cubicBezTo>
                        <a:cubicBezTo>
                          <a:pt x="1016256" y="1474389"/>
                          <a:pt x="1043530" y="1479599"/>
                          <a:pt x="1056430" y="1497610"/>
                        </a:cubicBezTo>
                        <a:cubicBezTo>
                          <a:pt x="1073269" y="1508444"/>
                          <a:pt x="1082847" y="1524260"/>
                          <a:pt x="1098222" y="1548811"/>
                        </a:cubicBezTo>
                        <a:cubicBezTo>
                          <a:pt x="1105300" y="1594083"/>
                          <a:pt x="1158388" y="1607158"/>
                          <a:pt x="1213151" y="1638411"/>
                        </a:cubicBezTo>
                        <a:cubicBezTo>
                          <a:pt x="1267099" y="1676685"/>
                          <a:pt x="1307046" y="1707898"/>
                          <a:pt x="1432561" y="1779212"/>
                        </a:cubicBezTo>
                        <a:cubicBezTo>
                          <a:pt x="1556471" y="1853269"/>
                          <a:pt x="1718207" y="1991457"/>
                          <a:pt x="1941536" y="2015923"/>
                        </a:cubicBezTo>
                        <a:cubicBezTo>
                          <a:pt x="2095198" y="2124267"/>
                          <a:pt x="2173228" y="2102490"/>
                          <a:pt x="2383335" y="2163215"/>
                        </a:cubicBezTo>
                        <a:cubicBezTo>
                          <a:pt x="2586459" y="2303236"/>
                          <a:pt x="2824756" y="2282906"/>
                          <a:pt x="2945995" y="2324424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06" name="Group 705">
            <a:extLst>
              <a:ext uri="{FF2B5EF4-FFF2-40B4-BE49-F238E27FC236}">
                <a16:creationId xmlns:a16="http://schemas.microsoft.com/office/drawing/2014/main" id="{A4051C6C-90A0-413B-B065-2E9B91C68ED4}"/>
              </a:ext>
            </a:extLst>
          </p:cNvPr>
          <p:cNvGrpSpPr/>
          <p:nvPr/>
        </p:nvGrpSpPr>
        <p:grpSpPr>
          <a:xfrm>
            <a:off x="10961713" y="2552955"/>
            <a:ext cx="155687" cy="174942"/>
            <a:chOff x="3080286" y="3932246"/>
            <a:chExt cx="137455" cy="150748"/>
          </a:xfrm>
        </p:grpSpPr>
        <p:sp>
          <p:nvSpPr>
            <p:cNvPr id="707" name="Oval 706">
              <a:extLst>
                <a:ext uri="{FF2B5EF4-FFF2-40B4-BE49-F238E27FC236}">
                  <a16:creationId xmlns:a16="http://schemas.microsoft.com/office/drawing/2014/main" id="{A99E0094-190A-4BD8-9109-6C01A39D6FEC}"/>
                </a:ext>
              </a:extLst>
            </p:cNvPr>
            <p:cNvSpPr/>
            <p:nvPr/>
          </p:nvSpPr>
          <p:spPr>
            <a:xfrm rot="19511146" flipH="1" flipV="1">
              <a:off x="3120256" y="4007820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708" name="Oval 707">
              <a:extLst>
                <a:ext uri="{FF2B5EF4-FFF2-40B4-BE49-F238E27FC236}">
                  <a16:creationId xmlns:a16="http://schemas.microsoft.com/office/drawing/2014/main" id="{9D5C9C27-A9C7-4471-B20E-F6745E270164}"/>
                </a:ext>
              </a:extLst>
            </p:cNvPr>
            <p:cNvSpPr/>
            <p:nvPr/>
          </p:nvSpPr>
          <p:spPr>
            <a:xfrm rot="19511146" flipH="1" flipV="1">
              <a:off x="3153133" y="3932246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709" name="Oval 708">
              <a:extLst>
                <a:ext uri="{FF2B5EF4-FFF2-40B4-BE49-F238E27FC236}">
                  <a16:creationId xmlns:a16="http://schemas.microsoft.com/office/drawing/2014/main" id="{508AF2D0-E4BC-4DE3-96CF-446272533BA9}"/>
                </a:ext>
              </a:extLst>
            </p:cNvPr>
            <p:cNvSpPr/>
            <p:nvPr/>
          </p:nvSpPr>
          <p:spPr>
            <a:xfrm rot="19511146" flipH="1" flipV="1">
              <a:off x="3100918" y="3948671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710" name="Oval 709">
              <a:extLst>
                <a:ext uri="{FF2B5EF4-FFF2-40B4-BE49-F238E27FC236}">
                  <a16:creationId xmlns:a16="http://schemas.microsoft.com/office/drawing/2014/main" id="{6D01AD04-EB4D-44B2-A5D2-D315C465FFC6}"/>
                </a:ext>
              </a:extLst>
            </p:cNvPr>
            <p:cNvSpPr/>
            <p:nvPr/>
          </p:nvSpPr>
          <p:spPr>
            <a:xfrm rot="19511146" flipH="1" flipV="1">
              <a:off x="3080286" y="4036893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711" name="Oval 710">
              <a:extLst>
                <a:ext uri="{FF2B5EF4-FFF2-40B4-BE49-F238E27FC236}">
                  <a16:creationId xmlns:a16="http://schemas.microsoft.com/office/drawing/2014/main" id="{065E8F87-3C74-4833-8839-59CF50D91CC1}"/>
                </a:ext>
              </a:extLst>
            </p:cNvPr>
            <p:cNvSpPr/>
            <p:nvPr/>
          </p:nvSpPr>
          <p:spPr>
            <a:xfrm rot="19511146" flipH="1" flipV="1">
              <a:off x="3188941" y="3981272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712" name="Oval 711">
              <a:extLst>
                <a:ext uri="{FF2B5EF4-FFF2-40B4-BE49-F238E27FC236}">
                  <a16:creationId xmlns:a16="http://schemas.microsoft.com/office/drawing/2014/main" id="{C1B7E9EA-36DC-4445-99B7-21EA0F548A0D}"/>
                </a:ext>
              </a:extLst>
            </p:cNvPr>
            <p:cNvSpPr/>
            <p:nvPr/>
          </p:nvSpPr>
          <p:spPr>
            <a:xfrm rot="19511146" flipH="1" flipV="1">
              <a:off x="3176577" y="4054194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</p:grpSp>
      <p:grpSp>
        <p:nvGrpSpPr>
          <p:cNvPr id="713" name="Group 712">
            <a:extLst>
              <a:ext uri="{FF2B5EF4-FFF2-40B4-BE49-F238E27FC236}">
                <a16:creationId xmlns:a16="http://schemas.microsoft.com/office/drawing/2014/main" id="{026208A8-C6F2-4E50-B09D-BBED2E755212}"/>
              </a:ext>
            </a:extLst>
          </p:cNvPr>
          <p:cNvGrpSpPr/>
          <p:nvPr/>
        </p:nvGrpSpPr>
        <p:grpSpPr>
          <a:xfrm>
            <a:off x="8836029" y="4167232"/>
            <a:ext cx="141683" cy="174942"/>
            <a:chOff x="3080286" y="3932246"/>
            <a:chExt cx="125091" cy="150748"/>
          </a:xfrm>
        </p:grpSpPr>
        <p:sp>
          <p:nvSpPr>
            <p:cNvPr id="715" name="Oval 714">
              <a:extLst>
                <a:ext uri="{FF2B5EF4-FFF2-40B4-BE49-F238E27FC236}">
                  <a16:creationId xmlns:a16="http://schemas.microsoft.com/office/drawing/2014/main" id="{1C8E4313-2CBF-4153-8D0E-6D83905FA5AD}"/>
                </a:ext>
              </a:extLst>
            </p:cNvPr>
            <p:cNvSpPr/>
            <p:nvPr/>
          </p:nvSpPr>
          <p:spPr>
            <a:xfrm rot="19511146" flipH="1" flipV="1">
              <a:off x="3153133" y="3932246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716" name="Oval 715">
              <a:extLst>
                <a:ext uri="{FF2B5EF4-FFF2-40B4-BE49-F238E27FC236}">
                  <a16:creationId xmlns:a16="http://schemas.microsoft.com/office/drawing/2014/main" id="{0E66ECA7-5C17-4A8B-9A8A-008866CB0FD5}"/>
                </a:ext>
              </a:extLst>
            </p:cNvPr>
            <p:cNvSpPr/>
            <p:nvPr/>
          </p:nvSpPr>
          <p:spPr>
            <a:xfrm rot="19511146" flipH="1" flipV="1">
              <a:off x="3100918" y="3948671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717" name="Oval 716">
              <a:extLst>
                <a:ext uri="{FF2B5EF4-FFF2-40B4-BE49-F238E27FC236}">
                  <a16:creationId xmlns:a16="http://schemas.microsoft.com/office/drawing/2014/main" id="{6878CEE7-73CB-4992-8779-9279D50F8038}"/>
                </a:ext>
              </a:extLst>
            </p:cNvPr>
            <p:cNvSpPr/>
            <p:nvPr/>
          </p:nvSpPr>
          <p:spPr>
            <a:xfrm rot="19511146" flipH="1" flipV="1">
              <a:off x="3080286" y="4036893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719" name="Oval 718">
              <a:extLst>
                <a:ext uri="{FF2B5EF4-FFF2-40B4-BE49-F238E27FC236}">
                  <a16:creationId xmlns:a16="http://schemas.microsoft.com/office/drawing/2014/main" id="{2E9D0B29-3ECB-4C51-A190-FCE503837DDD}"/>
                </a:ext>
              </a:extLst>
            </p:cNvPr>
            <p:cNvSpPr/>
            <p:nvPr/>
          </p:nvSpPr>
          <p:spPr>
            <a:xfrm rot="19511146" flipH="1" flipV="1">
              <a:off x="3176577" y="4054194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F4012487-C609-4B45-979E-9876F0C71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404" y="5260920"/>
            <a:ext cx="363137" cy="3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" name="Picture 4">
            <a:extLst>
              <a:ext uri="{FF2B5EF4-FFF2-40B4-BE49-F238E27FC236}">
                <a16:creationId xmlns:a16="http://schemas.microsoft.com/office/drawing/2014/main" id="{C9E73615-D353-4A79-AFDE-E19969705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749" y="4847716"/>
            <a:ext cx="363137" cy="3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" name="Picture 4">
            <a:extLst>
              <a:ext uri="{FF2B5EF4-FFF2-40B4-BE49-F238E27FC236}">
                <a16:creationId xmlns:a16="http://schemas.microsoft.com/office/drawing/2014/main" id="{2592D7D9-3B29-4C4C-872D-CCFF8724F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539" y="4354764"/>
            <a:ext cx="363137" cy="3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" name="Picture 4">
            <a:extLst>
              <a:ext uri="{FF2B5EF4-FFF2-40B4-BE49-F238E27FC236}">
                <a16:creationId xmlns:a16="http://schemas.microsoft.com/office/drawing/2014/main" id="{89A8AEC0-1E9C-4786-B331-A38C39148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449" y="4103778"/>
            <a:ext cx="363137" cy="3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555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55DA04-0134-4391-8F88-1EBAE5D148D2}"/>
              </a:ext>
            </a:extLst>
          </p:cNvPr>
          <p:cNvGrpSpPr/>
          <p:nvPr/>
        </p:nvGrpSpPr>
        <p:grpSpPr>
          <a:xfrm>
            <a:off x="985555" y="0"/>
            <a:ext cx="10220890" cy="6858000"/>
            <a:chOff x="985555" y="0"/>
            <a:chExt cx="10220890" cy="6858000"/>
          </a:xfrm>
        </p:grpSpPr>
        <p:pic>
          <p:nvPicPr>
            <p:cNvPr id="2050" name="Picture 2" descr="Image result for neurotransmitters">
              <a:extLst>
                <a:ext uri="{FF2B5EF4-FFF2-40B4-BE49-F238E27FC236}">
                  <a16:creationId xmlns:a16="http://schemas.microsoft.com/office/drawing/2014/main" id="{9103C87B-4178-4161-AC02-F5E22DBA14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27" b="2527"/>
            <a:stretch/>
          </p:blipFill>
          <p:spPr bwMode="auto">
            <a:xfrm>
              <a:off x="985555" y="0"/>
              <a:ext cx="102208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0681010-AD01-4605-8A13-665A3B21721C}"/>
                </a:ext>
              </a:extLst>
            </p:cNvPr>
            <p:cNvSpPr/>
            <p:nvPr/>
          </p:nvSpPr>
          <p:spPr>
            <a:xfrm>
              <a:off x="1647636" y="1318098"/>
              <a:ext cx="1931542" cy="164605"/>
            </a:xfrm>
            <a:prstGeom prst="rect">
              <a:avLst/>
            </a:prstGeom>
            <a:solidFill>
              <a:srgbClr val="961A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087E077-2428-4F18-9C0D-047AE6BB22A2}"/>
                </a:ext>
              </a:extLst>
            </p:cNvPr>
            <p:cNvSpPr/>
            <p:nvPr/>
          </p:nvSpPr>
          <p:spPr>
            <a:xfrm>
              <a:off x="3979032" y="1318098"/>
              <a:ext cx="1931542" cy="164605"/>
            </a:xfrm>
            <a:prstGeom prst="rect">
              <a:avLst/>
            </a:prstGeom>
            <a:solidFill>
              <a:srgbClr val="A03583"/>
            </a:solidFill>
            <a:ln>
              <a:solidFill>
                <a:srgbClr val="A035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1DA109-680C-4B4D-8C54-EF983783749A}"/>
                </a:ext>
              </a:extLst>
            </p:cNvPr>
            <p:cNvSpPr/>
            <p:nvPr/>
          </p:nvSpPr>
          <p:spPr>
            <a:xfrm>
              <a:off x="6310428" y="1318097"/>
              <a:ext cx="1931542" cy="164605"/>
            </a:xfrm>
            <a:prstGeom prst="rect">
              <a:avLst/>
            </a:prstGeom>
            <a:solidFill>
              <a:srgbClr val="EE7AAD"/>
            </a:solidFill>
            <a:ln>
              <a:solidFill>
                <a:srgbClr val="EE7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43F37C-575E-4236-91B1-C309C07EC99A}"/>
                </a:ext>
              </a:extLst>
            </p:cNvPr>
            <p:cNvSpPr/>
            <p:nvPr/>
          </p:nvSpPr>
          <p:spPr>
            <a:xfrm>
              <a:off x="8641824" y="1322195"/>
              <a:ext cx="1931542" cy="164605"/>
            </a:xfrm>
            <a:prstGeom prst="rect">
              <a:avLst/>
            </a:prstGeom>
            <a:solidFill>
              <a:srgbClr val="F7A813"/>
            </a:solidFill>
            <a:ln>
              <a:solidFill>
                <a:srgbClr val="F7A8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3E339EB-6B44-4AC9-A6DC-9A060A48B0ED}"/>
                </a:ext>
              </a:extLst>
            </p:cNvPr>
            <p:cNvSpPr/>
            <p:nvPr/>
          </p:nvSpPr>
          <p:spPr>
            <a:xfrm>
              <a:off x="1647636" y="3873229"/>
              <a:ext cx="1931542" cy="164605"/>
            </a:xfrm>
            <a:prstGeom prst="rect">
              <a:avLst/>
            </a:prstGeom>
            <a:solidFill>
              <a:srgbClr val="3855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CB965A-9B7A-4A7F-A6A5-FE06C1F3734A}"/>
                </a:ext>
              </a:extLst>
            </p:cNvPr>
            <p:cNvSpPr/>
            <p:nvPr/>
          </p:nvSpPr>
          <p:spPr>
            <a:xfrm>
              <a:off x="4017942" y="3873228"/>
              <a:ext cx="1931542" cy="164605"/>
            </a:xfrm>
            <a:prstGeom prst="rect">
              <a:avLst/>
            </a:prstGeom>
            <a:solidFill>
              <a:srgbClr val="75B6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FF575F-E363-49DA-B17A-B16292194591}"/>
                </a:ext>
              </a:extLst>
            </p:cNvPr>
            <p:cNvSpPr/>
            <p:nvPr/>
          </p:nvSpPr>
          <p:spPr>
            <a:xfrm>
              <a:off x="6310428" y="3873228"/>
              <a:ext cx="1931542" cy="164605"/>
            </a:xfrm>
            <a:prstGeom prst="rect">
              <a:avLst/>
            </a:prstGeom>
            <a:solidFill>
              <a:srgbClr val="118AAD"/>
            </a:solidFill>
            <a:ln>
              <a:solidFill>
                <a:srgbClr val="118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29BDF5-48C4-4B29-AC99-E8FA803B9DB1}"/>
                </a:ext>
              </a:extLst>
            </p:cNvPr>
            <p:cNvSpPr/>
            <p:nvPr/>
          </p:nvSpPr>
          <p:spPr>
            <a:xfrm>
              <a:off x="8641824" y="3873228"/>
              <a:ext cx="1931542" cy="164605"/>
            </a:xfrm>
            <a:prstGeom prst="rect">
              <a:avLst/>
            </a:prstGeom>
            <a:solidFill>
              <a:srgbClr val="EC65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2650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6CB2CC-7685-4D20-B1D9-2C614A896057}"/>
              </a:ext>
            </a:extLst>
          </p:cNvPr>
          <p:cNvSpPr/>
          <p:nvPr/>
        </p:nvSpPr>
        <p:spPr>
          <a:xfrm>
            <a:off x="2217502" y="2628139"/>
            <a:ext cx="7514621" cy="12323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000" dirty="0">
                <a:solidFill>
                  <a:srgbClr val="C00000"/>
                </a:solidFill>
                <a:cs typeface="Calibri Light"/>
              </a:rPr>
              <a:t>Activity - Neuron Race</a:t>
            </a:r>
          </a:p>
          <a:p>
            <a:pPr>
              <a:lnSpc>
                <a:spcPct val="75000"/>
              </a:lnSpc>
              <a:spcAft>
                <a:spcPts val="600"/>
              </a:spcAft>
            </a:pPr>
            <a:r>
              <a:rPr lang="en-GB" kern="1400" dirty="0">
                <a:solidFill>
                  <a:srgbClr val="000000"/>
                </a:solidFill>
                <a:latin typeface="+mj-lt"/>
              </a:rPr>
              <a:t>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0C84F1-83D2-4228-8CAE-6516FB2128BC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483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294E89-2705-4F5C-992B-F016D55D0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639" y="1187570"/>
            <a:ext cx="4148662" cy="38161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3EE817-6086-43F0-BA66-58BEECCD041E}"/>
              </a:ext>
            </a:extLst>
          </p:cNvPr>
          <p:cNvSpPr txBox="1"/>
          <p:nvPr/>
        </p:nvSpPr>
        <p:spPr>
          <a:xfrm>
            <a:off x="474784" y="1342293"/>
            <a:ext cx="56212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rgbClr val="434343"/>
                </a:solidFill>
                <a:latin typeface="+mj-lt"/>
              </a:rPr>
              <a:t>What do you know about the </a:t>
            </a:r>
            <a:r>
              <a:rPr lang="en-GB" sz="8000" dirty="0">
                <a:solidFill>
                  <a:srgbClr val="C00000"/>
                </a:solidFill>
                <a:latin typeface="+mj-lt"/>
              </a:rPr>
              <a:t>brain</a:t>
            </a:r>
            <a:r>
              <a:rPr lang="en-GB" sz="8000" dirty="0">
                <a:solidFill>
                  <a:srgbClr val="434343"/>
                </a:solidFill>
                <a:latin typeface="+mj-lt"/>
              </a:rPr>
              <a:t>?</a:t>
            </a:r>
            <a:endParaRPr lang="en-GB" sz="8000" b="1" dirty="0">
              <a:solidFill>
                <a:srgbClr val="434343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11966C-75E3-42A1-BB41-9C0AD338D6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089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56523A0-37A4-435E-90EF-6C631AB77FB9}"/>
              </a:ext>
            </a:extLst>
          </p:cNvPr>
          <p:cNvSpPr txBox="1"/>
          <p:nvPr/>
        </p:nvSpPr>
        <p:spPr>
          <a:xfrm>
            <a:off x="445477" y="379513"/>
            <a:ext cx="11189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434343"/>
                </a:solidFill>
                <a:latin typeface="+mj-lt"/>
              </a:rPr>
              <a:t>The brain has </a:t>
            </a:r>
            <a:r>
              <a:rPr lang="en-GB" sz="6000" dirty="0">
                <a:solidFill>
                  <a:srgbClr val="C00000"/>
                </a:solidFill>
                <a:latin typeface="+mj-lt"/>
              </a:rPr>
              <a:t>2 sides: hemispheres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3E2C31-9472-47DF-B096-6750F42E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86" y="2000064"/>
            <a:ext cx="3153246" cy="3683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8B2060-8F58-4D8A-9704-BCCD3D272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037" y="2408714"/>
            <a:ext cx="3500449" cy="325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0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38.media.tumblr.com/2d3e92504fffbe9b8b7006a24ad2a2c9/tumblr_n5p4rzCMMI1rath1zo1_500.gif">
            <a:extLst>
              <a:ext uri="{FF2B5EF4-FFF2-40B4-BE49-F238E27FC236}">
                <a16:creationId xmlns:a16="http://schemas.microsoft.com/office/drawing/2014/main" id="{D897C335-4E52-4DEE-8A53-895B8DA1A4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826" y="3728855"/>
            <a:ext cx="4762500" cy="238125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12E211-96EE-4B67-AD5C-833D61BB3A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5" t="4278" b="4315"/>
          <a:stretch/>
        </p:blipFill>
        <p:spPr>
          <a:xfrm>
            <a:off x="1081014" y="1591601"/>
            <a:ext cx="4267200" cy="42745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BE9506-04D7-411E-B4BE-39A5C9F20995}"/>
              </a:ext>
            </a:extLst>
          </p:cNvPr>
          <p:cNvSpPr txBox="1"/>
          <p:nvPr/>
        </p:nvSpPr>
        <p:spPr>
          <a:xfrm>
            <a:off x="6293084" y="6072025"/>
            <a:ext cx="5797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434343"/>
                </a:solidFill>
                <a:latin typeface="+mj-lt"/>
              </a:rPr>
              <a:t>Neurons make </a:t>
            </a:r>
            <a:r>
              <a:rPr lang="en-GB" sz="4000" dirty="0">
                <a:solidFill>
                  <a:srgbClr val="C00000"/>
                </a:solidFill>
                <a:latin typeface="+mj-lt"/>
              </a:rPr>
              <a:t>networks</a:t>
            </a:r>
            <a:endParaRPr lang="en-GB" sz="4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418A74-CD9A-4CF8-8E37-36DD2AEAE471}"/>
              </a:ext>
            </a:extLst>
          </p:cNvPr>
          <p:cNvSpPr txBox="1"/>
          <p:nvPr/>
        </p:nvSpPr>
        <p:spPr>
          <a:xfrm>
            <a:off x="4705709" y="1159897"/>
            <a:ext cx="158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434343"/>
                </a:solidFill>
                <a:latin typeface="+mj-lt"/>
              </a:rPr>
              <a:t>Cortex</a:t>
            </a:r>
            <a:endParaRPr lang="en-GB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BAA6DB-F60C-4317-B768-0418CE939679}"/>
              </a:ext>
            </a:extLst>
          </p:cNvPr>
          <p:cNvSpPr txBox="1"/>
          <p:nvPr/>
        </p:nvSpPr>
        <p:spPr>
          <a:xfrm>
            <a:off x="454210" y="4569623"/>
            <a:ext cx="323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434343"/>
                </a:solidFill>
                <a:latin typeface="+mj-lt"/>
              </a:rPr>
              <a:t>Corpus callosum</a:t>
            </a:r>
            <a:endParaRPr lang="en-GB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4070EE-832A-47C1-9FCF-64897E18A8D3}"/>
              </a:ext>
            </a:extLst>
          </p:cNvPr>
          <p:cNvSpPr txBox="1"/>
          <p:nvPr/>
        </p:nvSpPr>
        <p:spPr>
          <a:xfrm>
            <a:off x="4059119" y="5548805"/>
            <a:ext cx="323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434343"/>
                </a:solidFill>
                <a:latin typeface="+mj-lt"/>
              </a:rPr>
              <a:t>Cerebellum</a:t>
            </a:r>
            <a:endParaRPr lang="en-GB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F93F32-C3E4-4D14-9E34-72C3531452CA}"/>
              </a:ext>
            </a:extLst>
          </p:cNvPr>
          <p:cNvSpPr/>
          <p:nvPr/>
        </p:nvSpPr>
        <p:spPr>
          <a:xfrm>
            <a:off x="4546120" y="2819677"/>
            <a:ext cx="388189" cy="239119"/>
          </a:xfrm>
          <a:prstGeom prst="rect">
            <a:avLst/>
          </a:prstGeom>
          <a:solidFill>
            <a:srgbClr val="22D4BE">
              <a:alpha val="43137"/>
            </a:srgb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B4E57C-9ABD-4703-A814-143FCE14D01E}"/>
              </a:ext>
            </a:extLst>
          </p:cNvPr>
          <p:cNvCxnSpPr/>
          <p:nvPr/>
        </p:nvCxnSpPr>
        <p:spPr>
          <a:xfrm>
            <a:off x="4934309" y="3058796"/>
            <a:ext cx="1460625" cy="305130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45101C-200B-4EC8-A1F2-48277BA3AEE5}"/>
              </a:ext>
            </a:extLst>
          </p:cNvPr>
          <p:cNvCxnSpPr/>
          <p:nvPr/>
        </p:nvCxnSpPr>
        <p:spPr>
          <a:xfrm>
            <a:off x="4934309" y="2819677"/>
            <a:ext cx="1487517" cy="90917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71FB220-F8BA-4509-A605-3338C52F7721}"/>
              </a:ext>
            </a:extLst>
          </p:cNvPr>
          <p:cNvCxnSpPr>
            <a:cxnSpLocks/>
          </p:cNvCxnSpPr>
          <p:nvPr/>
        </p:nvCxnSpPr>
        <p:spPr>
          <a:xfrm flipH="1">
            <a:off x="1595889" y="2893709"/>
            <a:ext cx="854013" cy="1569090"/>
          </a:xfrm>
          <a:prstGeom prst="line">
            <a:avLst/>
          </a:prstGeom>
          <a:ln w="19050">
            <a:solidFill>
              <a:srgbClr val="43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BF7C8EE-F736-4F8F-868E-B3C5A85D1BF4}"/>
              </a:ext>
            </a:extLst>
          </p:cNvPr>
          <p:cNvCxnSpPr>
            <a:cxnSpLocks/>
          </p:cNvCxnSpPr>
          <p:nvPr/>
        </p:nvCxnSpPr>
        <p:spPr>
          <a:xfrm flipH="1" flipV="1">
            <a:off x="4368548" y="4584450"/>
            <a:ext cx="177573" cy="1127153"/>
          </a:xfrm>
          <a:prstGeom prst="line">
            <a:avLst/>
          </a:prstGeom>
          <a:ln w="19050">
            <a:solidFill>
              <a:srgbClr val="43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2CECFB-1429-4B6D-B558-29838C2C7C57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637063" y="1421507"/>
            <a:ext cx="1068646" cy="829890"/>
          </a:xfrm>
          <a:prstGeom prst="line">
            <a:avLst/>
          </a:prstGeom>
          <a:ln w="19050">
            <a:solidFill>
              <a:srgbClr val="43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F343841-E17A-44F3-8A45-D1107A2F83B0}"/>
              </a:ext>
            </a:extLst>
          </p:cNvPr>
          <p:cNvSpPr txBox="1"/>
          <p:nvPr/>
        </p:nvSpPr>
        <p:spPr>
          <a:xfrm>
            <a:off x="445477" y="379513"/>
            <a:ext cx="11189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434343"/>
                </a:solidFill>
                <a:latin typeface="+mj-lt"/>
              </a:rPr>
              <a:t>The brain is made up of </a:t>
            </a:r>
            <a:r>
              <a:rPr lang="en-GB" sz="4800" dirty="0">
                <a:solidFill>
                  <a:srgbClr val="C00000"/>
                </a:solidFill>
                <a:latin typeface="+mj-lt"/>
              </a:rPr>
              <a:t>different areas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2E9EBE-C472-4A6E-8DAF-3DCC252271F5}"/>
              </a:ext>
            </a:extLst>
          </p:cNvPr>
          <p:cNvSpPr txBox="1"/>
          <p:nvPr/>
        </p:nvSpPr>
        <p:spPr>
          <a:xfrm>
            <a:off x="6604341" y="1981578"/>
            <a:ext cx="43436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434343"/>
                </a:solidFill>
                <a:latin typeface="+mj-lt"/>
              </a:rPr>
              <a:t>There are billions of neurons in the brain!!!</a:t>
            </a:r>
            <a:endParaRPr lang="en-GB" sz="32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92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FEAA88-6E41-466F-A3AC-83A0E8F540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5175903" y="-158097"/>
            <a:ext cx="1828800" cy="122033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34E46F-D2E8-4EE1-975D-05A55B5596B3}"/>
              </a:ext>
            </a:extLst>
          </p:cNvPr>
          <p:cNvSpPr txBox="1"/>
          <p:nvPr/>
        </p:nvSpPr>
        <p:spPr>
          <a:xfrm>
            <a:off x="7977554" y="6489361"/>
            <a:ext cx="42144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  <a:latin typeface="+mj-lt"/>
              </a:rPr>
              <a:t>'Neurons in the brain' by Dr Jonathan Clarke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523A0-37A4-435E-90EF-6C631AB77FB9}"/>
              </a:ext>
            </a:extLst>
          </p:cNvPr>
          <p:cNvSpPr txBox="1"/>
          <p:nvPr/>
        </p:nvSpPr>
        <p:spPr>
          <a:xfrm>
            <a:off x="4078165" y="191941"/>
            <a:ext cx="4035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rgbClr val="C00000"/>
                </a:solidFill>
                <a:latin typeface="+mj-lt"/>
              </a:rPr>
              <a:t>Neuron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68C16-7EB3-465D-92B9-A440929857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25283">
            <a:off x="4556545" y="718520"/>
            <a:ext cx="3199070" cy="525123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B86610-E048-4B76-A5E2-B00BD28DA096}"/>
              </a:ext>
            </a:extLst>
          </p:cNvPr>
          <p:cNvCxnSpPr/>
          <p:nvPr/>
        </p:nvCxnSpPr>
        <p:spPr>
          <a:xfrm flipH="1">
            <a:off x="2592198" y="2575420"/>
            <a:ext cx="1199626" cy="5201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8729CA-918D-4984-90A2-B7486DB74CA9}"/>
              </a:ext>
            </a:extLst>
          </p:cNvPr>
          <p:cNvCxnSpPr>
            <a:cxnSpLocks/>
          </p:cNvCxnSpPr>
          <p:nvPr/>
        </p:nvCxnSpPr>
        <p:spPr>
          <a:xfrm flipH="1" flipV="1">
            <a:off x="2592198" y="3095539"/>
            <a:ext cx="914400" cy="671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AF2C5F3-374F-4B30-912A-D8FF08D74EC2}"/>
              </a:ext>
            </a:extLst>
          </p:cNvPr>
          <p:cNvCxnSpPr/>
          <p:nvPr/>
        </p:nvCxnSpPr>
        <p:spPr>
          <a:xfrm flipH="1">
            <a:off x="4956454" y="2642532"/>
            <a:ext cx="1199626" cy="5201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7BAC8DF-DFCC-4A17-A94E-36DEC8E3C033}"/>
              </a:ext>
            </a:extLst>
          </p:cNvPr>
          <p:cNvSpPr txBox="1"/>
          <p:nvPr/>
        </p:nvSpPr>
        <p:spPr>
          <a:xfrm>
            <a:off x="749729" y="2885813"/>
            <a:ext cx="2539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Dendrites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40C93E-47DD-4A22-9FED-6B55901F6803}"/>
              </a:ext>
            </a:extLst>
          </p:cNvPr>
          <p:cNvSpPr txBox="1"/>
          <p:nvPr/>
        </p:nvSpPr>
        <p:spPr>
          <a:xfrm>
            <a:off x="5213634" y="2433159"/>
            <a:ext cx="2539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Soma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5D413FD-196B-4E10-AF3C-BB564E9DCD5E}"/>
              </a:ext>
            </a:extLst>
          </p:cNvPr>
          <p:cNvCxnSpPr>
            <a:cxnSpLocks/>
          </p:cNvCxnSpPr>
          <p:nvPr/>
        </p:nvCxnSpPr>
        <p:spPr>
          <a:xfrm flipH="1">
            <a:off x="7679529" y="2286959"/>
            <a:ext cx="592118" cy="2556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B6216CF-AC11-403B-83CE-CF0D4E3D1120}"/>
              </a:ext>
            </a:extLst>
          </p:cNvPr>
          <p:cNvSpPr txBox="1"/>
          <p:nvPr/>
        </p:nvSpPr>
        <p:spPr>
          <a:xfrm>
            <a:off x="7752985" y="2060564"/>
            <a:ext cx="2539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Axon terminal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9AE02A2-0ED0-4CD2-B331-FB44225FD09D}"/>
              </a:ext>
            </a:extLst>
          </p:cNvPr>
          <p:cNvCxnSpPr>
            <a:cxnSpLocks/>
          </p:cNvCxnSpPr>
          <p:nvPr/>
        </p:nvCxnSpPr>
        <p:spPr>
          <a:xfrm flipH="1" flipV="1">
            <a:off x="5490490" y="3302701"/>
            <a:ext cx="1164867" cy="917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99564C4-89C5-4511-B3F7-D6DA92BD59DD}"/>
              </a:ext>
            </a:extLst>
          </p:cNvPr>
          <p:cNvCxnSpPr>
            <a:cxnSpLocks/>
          </p:cNvCxnSpPr>
          <p:nvPr/>
        </p:nvCxnSpPr>
        <p:spPr>
          <a:xfrm flipH="1">
            <a:off x="5878916" y="3430054"/>
            <a:ext cx="731012" cy="25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6CC7638-2A04-438E-A4E3-AE9EEF124C6A}"/>
              </a:ext>
            </a:extLst>
          </p:cNvPr>
          <p:cNvCxnSpPr>
            <a:cxnSpLocks/>
          </p:cNvCxnSpPr>
          <p:nvPr/>
        </p:nvCxnSpPr>
        <p:spPr>
          <a:xfrm flipH="1" flipV="1">
            <a:off x="7209322" y="3344137"/>
            <a:ext cx="1366079" cy="50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97A0CA3-EC6A-47D3-9E23-CE26B8EB117B}"/>
              </a:ext>
            </a:extLst>
          </p:cNvPr>
          <p:cNvSpPr txBox="1"/>
          <p:nvPr/>
        </p:nvSpPr>
        <p:spPr>
          <a:xfrm>
            <a:off x="6572664" y="3129094"/>
            <a:ext cx="731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Axon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91A6CA-A97C-483D-9AC4-E3E85CB2D5ED}"/>
              </a:ext>
            </a:extLst>
          </p:cNvPr>
          <p:cNvSpPr txBox="1"/>
          <p:nvPr/>
        </p:nvSpPr>
        <p:spPr>
          <a:xfrm>
            <a:off x="9022660" y="3776391"/>
            <a:ext cx="1179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Myelin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A785A43-97D5-46D6-B068-FB6E21E34C54}"/>
              </a:ext>
            </a:extLst>
          </p:cNvPr>
          <p:cNvCxnSpPr>
            <a:cxnSpLocks/>
          </p:cNvCxnSpPr>
          <p:nvPr/>
        </p:nvCxnSpPr>
        <p:spPr>
          <a:xfrm flipH="1" flipV="1">
            <a:off x="8575402" y="3927212"/>
            <a:ext cx="599393" cy="334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5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Arrow: Right 70">
            <a:extLst>
              <a:ext uri="{FF2B5EF4-FFF2-40B4-BE49-F238E27FC236}">
                <a16:creationId xmlns:a16="http://schemas.microsoft.com/office/drawing/2014/main" id="{C7D7612A-7BDF-47C7-846B-52784391CC5B}"/>
              </a:ext>
            </a:extLst>
          </p:cNvPr>
          <p:cNvSpPr/>
          <p:nvPr/>
        </p:nvSpPr>
        <p:spPr>
          <a:xfrm rot="19226902">
            <a:off x="3763473" y="4921468"/>
            <a:ext cx="4630769" cy="325056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 descr="A picture containing writing implement, stationary, pencil, toothbrush&#10;&#10;Description automatically generated">
            <a:extLst>
              <a:ext uri="{FF2B5EF4-FFF2-40B4-BE49-F238E27FC236}">
                <a16:creationId xmlns:a16="http://schemas.microsoft.com/office/drawing/2014/main" id="{C3ADF79A-49D7-4CC2-8652-4523265F3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22" y="3480345"/>
            <a:ext cx="2726072" cy="306174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810C361-3856-4957-B07E-08B68C1BDB68}"/>
              </a:ext>
            </a:extLst>
          </p:cNvPr>
          <p:cNvSpPr/>
          <p:nvPr/>
        </p:nvSpPr>
        <p:spPr>
          <a:xfrm>
            <a:off x="8150013" y="1872739"/>
            <a:ext cx="360135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kern="1400" dirty="0">
                <a:solidFill>
                  <a:srgbClr val="C00000"/>
                </a:solidFill>
                <a:latin typeface="+mj-lt"/>
              </a:rPr>
              <a:t>Myelin</a:t>
            </a:r>
            <a:r>
              <a:rPr lang="en-US" sz="2800" kern="1400" dirty="0">
                <a:solidFill>
                  <a:srgbClr val="000000"/>
                </a:solidFill>
                <a:latin typeface="+mj-lt"/>
              </a:rPr>
              <a:t> =</a:t>
            </a:r>
          </a:p>
          <a:p>
            <a:pPr algn="ctr"/>
            <a:r>
              <a:rPr lang="en-US" sz="2800" kern="1400" dirty="0">
                <a:solidFill>
                  <a:srgbClr val="000000"/>
                </a:solidFill>
                <a:latin typeface="+mj-lt"/>
              </a:rPr>
              <a:t>Makes transmission messages faster</a:t>
            </a:r>
            <a:endParaRPr lang="en-GB" sz="2800" dirty="0">
              <a:latin typeface="+mj-lt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57A7283-A863-460D-A2E2-1C8518C0B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90949">
            <a:off x="1380728" y="3800384"/>
            <a:ext cx="1909023" cy="3133637"/>
          </a:xfrm>
          <a:prstGeom prst="rect">
            <a:avLst/>
          </a:prstGeom>
        </p:spPr>
      </p:pic>
      <p:pic>
        <p:nvPicPr>
          <p:cNvPr id="30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F38444A6-9E6C-448F-B76F-F52419376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1789">
            <a:off x="3365471" y="5469138"/>
            <a:ext cx="205707" cy="2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F0D470-706D-4976-8389-D814C1065830}"/>
              </a:ext>
            </a:extLst>
          </p:cNvPr>
          <p:cNvSpPr txBox="1"/>
          <p:nvPr/>
        </p:nvSpPr>
        <p:spPr>
          <a:xfrm>
            <a:off x="1066871" y="395848"/>
            <a:ext cx="96962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kern="1400" dirty="0">
                <a:solidFill>
                  <a:srgbClr val="C00000"/>
                </a:solidFill>
                <a:latin typeface="Calibri" panose="020F0502020204030204" pitchFamily="34" charset="0"/>
              </a:rPr>
              <a:t>Axons work as electric cables connecting different neurons</a:t>
            </a:r>
            <a:endParaRPr lang="en-GB" sz="4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0E418EE-8F10-4D8D-848C-DEE302B73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25283">
            <a:off x="3243168" y="2520031"/>
            <a:ext cx="2024493" cy="33231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7629D54-C008-44DB-A4C9-8ED53BED41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25283">
            <a:off x="5159309" y="1383800"/>
            <a:ext cx="1870983" cy="3071196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3446740-B0A4-4D72-BEE5-9E9D54BD9E69}"/>
              </a:ext>
            </a:extLst>
          </p:cNvPr>
          <p:cNvCxnSpPr/>
          <p:nvPr/>
        </p:nvCxnSpPr>
        <p:spPr>
          <a:xfrm>
            <a:off x="2267462" y="5521812"/>
            <a:ext cx="258793" cy="250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C40E719-0F8B-4853-92CF-DD8E77BCE8AA}"/>
              </a:ext>
            </a:extLst>
          </p:cNvPr>
          <p:cNvCxnSpPr>
            <a:cxnSpLocks/>
          </p:cNvCxnSpPr>
          <p:nvPr/>
        </p:nvCxnSpPr>
        <p:spPr>
          <a:xfrm>
            <a:off x="2632605" y="5853503"/>
            <a:ext cx="317628" cy="1852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7A49AB7-0E00-4F2B-BB39-2D0B59D6EBED}"/>
              </a:ext>
            </a:extLst>
          </p:cNvPr>
          <p:cNvCxnSpPr>
            <a:cxnSpLocks/>
          </p:cNvCxnSpPr>
          <p:nvPr/>
        </p:nvCxnSpPr>
        <p:spPr>
          <a:xfrm flipV="1">
            <a:off x="3079632" y="5974706"/>
            <a:ext cx="296988" cy="640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76E1783-6C36-4609-BC25-72CCA5A9657D}"/>
              </a:ext>
            </a:extLst>
          </p:cNvPr>
          <p:cNvCxnSpPr>
            <a:cxnSpLocks/>
          </p:cNvCxnSpPr>
          <p:nvPr/>
        </p:nvCxnSpPr>
        <p:spPr>
          <a:xfrm flipV="1">
            <a:off x="3472381" y="5624131"/>
            <a:ext cx="164994" cy="2712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4CCBBCB2-B019-4DAD-9E89-AEEEBA074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260" y="5418958"/>
            <a:ext cx="205707" cy="2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A2B6F7A9-AE93-4B2D-A379-196ECDC20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727" y="5682459"/>
            <a:ext cx="212882" cy="21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336C82ED-6E8D-4801-9340-449E4C1C0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568">
            <a:off x="3075851" y="5782502"/>
            <a:ext cx="205707" cy="2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376BA08-DAA1-4FA0-8DA8-1597D63A30FF}"/>
              </a:ext>
            </a:extLst>
          </p:cNvPr>
          <p:cNvCxnSpPr>
            <a:cxnSpLocks/>
          </p:cNvCxnSpPr>
          <p:nvPr/>
        </p:nvCxnSpPr>
        <p:spPr>
          <a:xfrm flipH="1" flipV="1">
            <a:off x="3493268" y="5219005"/>
            <a:ext cx="165891" cy="3028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F7BA8AFE-86D8-4783-B19F-B92C2D10E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1789">
            <a:off x="5367860" y="4314334"/>
            <a:ext cx="205707" cy="2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3E2EE72-ED0B-4445-97F4-7EEA5983A2A9}"/>
              </a:ext>
            </a:extLst>
          </p:cNvPr>
          <p:cNvCxnSpPr/>
          <p:nvPr/>
        </p:nvCxnSpPr>
        <p:spPr>
          <a:xfrm>
            <a:off x="4269851" y="4367008"/>
            <a:ext cx="258793" cy="250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202B761-8D05-445C-B2CD-9F6CDC555CEE}"/>
              </a:ext>
            </a:extLst>
          </p:cNvPr>
          <p:cNvCxnSpPr>
            <a:cxnSpLocks/>
          </p:cNvCxnSpPr>
          <p:nvPr/>
        </p:nvCxnSpPr>
        <p:spPr>
          <a:xfrm>
            <a:off x="4634994" y="4698699"/>
            <a:ext cx="317628" cy="1852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A32238E-AA1C-4A73-8BBB-F38F3B6F8E39}"/>
              </a:ext>
            </a:extLst>
          </p:cNvPr>
          <p:cNvCxnSpPr>
            <a:cxnSpLocks/>
          </p:cNvCxnSpPr>
          <p:nvPr/>
        </p:nvCxnSpPr>
        <p:spPr>
          <a:xfrm flipV="1">
            <a:off x="5474770" y="4469327"/>
            <a:ext cx="164994" cy="2712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F6472BFA-D9C8-43BC-9175-40B89CC28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49" y="4264154"/>
            <a:ext cx="205707" cy="2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1BA56BBB-2B6E-422A-BCC9-E5F32669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116" y="4527655"/>
            <a:ext cx="212882" cy="21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639FC0E3-E20E-459D-AFB9-BE358D7AA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568">
            <a:off x="5078240" y="4627698"/>
            <a:ext cx="205707" cy="2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D350062-B4A1-456E-89EE-299C0BFD6B72}"/>
              </a:ext>
            </a:extLst>
          </p:cNvPr>
          <p:cNvCxnSpPr>
            <a:cxnSpLocks/>
          </p:cNvCxnSpPr>
          <p:nvPr/>
        </p:nvCxnSpPr>
        <p:spPr>
          <a:xfrm flipH="1" flipV="1">
            <a:off x="5453573" y="4064201"/>
            <a:ext cx="165891" cy="3028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C077961-8B8B-4F03-88BA-15796F42BDCC}"/>
              </a:ext>
            </a:extLst>
          </p:cNvPr>
          <p:cNvCxnSpPr>
            <a:cxnSpLocks/>
          </p:cNvCxnSpPr>
          <p:nvPr/>
        </p:nvCxnSpPr>
        <p:spPr>
          <a:xfrm flipV="1">
            <a:off x="5105992" y="4783926"/>
            <a:ext cx="296988" cy="640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21B602EE-2D6A-4BF9-9A05-4BAB078CA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1789">
            <a:off x="7126471" y="2974777"/>
            <a:ext cx="205707" cy="2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60563BD-AF88-4FE0-AB92-9F1B8E2A7A02}"/>
              </a:ext>
            </a:extLst>
          </p:cNvPr>
          <p:cNvCxnSpPr/>
          <p:nvPr/>
        </p:nvCxnSpPr>
        <p:spPr>
          <a:xfrm>
            <a:off x="6028462" y="3027451"/>
            <a:ext cx="258793" cy="250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7CA9145-AF60-43E8-96E8-13D6A85622C7}"/>
              </a:ext>
            </a:extLst>
          </p:cNvPr>
          <p:cNvCxnSpPr>
            <a:cxnSpLocks/>
          </p:cNvCxnSpPr>
          <p:nvPr/>
        </p:nvCxnSpPr>
        <p:spPr>
          <a:xfrm>
            <a:off x="6393605" y="3359142"/>
            <a:ext cx="317628" cy="1852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FF858D6-A33D-4DD6-87A4-03E9BE4AC4F8}"/>
              </a:ext>
            </a:extLst>
          </p:cNvPr>
          <p:cNvCxnSpPr>
            <a:cxnSpLocks/>
          </p:cNvCxnSpPr>
          <p:nvPr/>
        </p:nvCxnSpPr>
        <p:spPr>
          <a:xfrm flipV="1">
            <a:off x="6840632" y="3480345"/>
            <a:ext cx="296988" cy="640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E3C5DB5-6080-4F11-A088-B94F9D7351ED}"/>
              </a:ext>
            </a:extLst>
          </p:cNvPr>
          <p:cNvCxnSpPr>
            <a:cxnSpLocks/>
          </p:cNvCxnSpPr>
          <p:nvPr/>
        </p:nvCxnSpPr>
        <p:spPr>
          <a:xfrm flipV="1">
            <a:off x="7233381" y="3129770"/>
            <a:ext cx="164994" cy="2712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FCF2B7D7-F6AA-4873-8F7B-57DF704B3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60" y="2924597"/>
            <a:ext cx="205707" cy="2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B73ADA37-CA96-40E2-8810-57C4B4300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727" y="3188098"/>
            <a:ext cx="212882" cy="21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DEB091E8-ECC7-4FEE-979F-1CB5C6D52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568">
            <a:off x="6836851" y="3288141"/>
            <a:ext cx="205707" cy="2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DCDEF6D-B6F3-4671-A172-A94429651C0C}"/>
              </a:ext>
            </a:extLst>
          </p:cNvPr>
          <p:cNvCxnSpPr>
            <a:cxnSpLocks/>
          </p:cNvCxnSpPr>
          <p:nvPr/>
        </p:nvCxnSpPr>
        <p:spPr>
          <a:xfrm flipH="1" flipV="1">
            <a:off x="7212184" y="2724644"/>
            <a:ext cx="165891" cy="3028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4" descr="Mail, Message, Email, Send Message, Contact, Envelope">
            <a:extLst>
              <a:ext uri="{FF2B5EF4-FFF2-40B4-BE49-F238E27FC236}">
                <a16:creationId xmlns:a16="http://schemas.microsoft.com/office/drawing/2014/main" id="{A28D4783-BDFC-4033-85CD-E3B7982E9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9101">
            <a:off x="6262351" y="4440400"/>
            <a:ext cx="559395" cy="55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Mail, Message, Email, Send Message, Contact, Envelope">
            <a:extLst>
              <a:ext uri="{FF2B5EF4-FFF2-40B4-BE49-F238E27FC236}">
                <a16:creationId xmlns:a16="http://schemas.microsoft.com/office/drawing/2014/main" id="{BB25DE53-38ED-4D49-B63F-4326DDF02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9101">
            <a:off x="6943611" y="3863468"/>
            <a:ext cx="559395" cy="55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Mail, Message, Email, Send Message, Contact, Envelope">
            <a:extLst>
              <a:ext uri="{FF2B5EF4-FFF2-40B4-BE49-F238E27FC236}">
                <a16:creationId xmlns:a16="http://schemas.microsoft.com/office/drawing/2014/main" id="{5BE8F6EF-5113-4A41-8962-354FC795A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9101">
            <a:off x="4765915" y="5667453"/>
            <a:ext cx="559395" cy="55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Mail, Message, Email, Send Message, Contact, Envelope">
            <a:extLst>
              <a:ext uri="{FF2B5EF4-FFF2-40B4-BE49-F238E27FC236}">
                <a16:creationId xmlns:a16="http://schemas.microsoft.com/office/drawing/2014/main" id="{75C78A9C-A562-4389-98F3-8B8251D26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9101">
            <a:off x="5492225" y="5045459"/>
            <a:ext cx="559395" cy="55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4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47A013-5429-4862-B524-529962D0CACC}"/>
              </a:ext>
            </a:extLst>
          </p:cNvPr>
          <p:cNvSpPr/>
          <p:nvPr/>
        </p:nvSpPr>
        <p:spPr>
          <a:xfrm>
            <a:off x="188258" y="1435367"/>
            <a:ext cx="2686413" cy="7701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330B5B8-70B6-417D-9968-29A78F1B25DD}"/>
              </a:ext>
            </a:extLst>
          </p:cNvPr>
          <p:cNvSpPr/>
          <p:nvPr/>
        </p:nvSpPr>
        <p:spPr>
          <a:xfrm>
            <a:off x="2613187" y="371946"/>
            <a:ext cx="7153638" cy="84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GB" sz="6000" kern="1400" dirty="0">
                <a:solidFill>
                  <a:srgbClr val="C00000"/>
                </a:solidFill>
                <a:latin typeface="+mj-lt"/>
              </a:rPr>
              <a:t>Action Potential </a:t>
            </a:r>
            <a:r>
              <a:rPr lang="en-GB" sz="6000" kern="1400" dirty="0">
                <a:solidFill>
                  <a:srgbClr val="000000"/>
                </a:solidFill>
                <a:latin typeface="+mj-lt"/>
              </a:rPr>
              <a:t> </a:t>
            </a:r>
            <a:endParaRPr lang="en-GB" sz="6000" kern="140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7EE3B1-2F19-4BB2-ACA3-E393E21AFC3D}"/>
              </a:ext>
            </a:extLst>
          </p:cNvPr>
          <p:cNvSpPr/>
          <p:nvPr/>
        </p:nvSpPr>
        <p:spPr>
          <a:xfrm>
            <a:off x="2761991" y="5430016"/>
            <a:ext cx="67219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kern="1400" dirty="0">
                <a:solidFill>
                  <a:schemeClr val="bg2">
                    <a:lumMod val="25000"/>
                  </a:schemeClr>
                </a:solidFill>
              </a:rPr>
              <a:t>Movements of ions in and out of the neuron </a:t>
            </a:r>
            <a:endParaRPr lang="en-GB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613F2B-902F-45B9-8245-F8343DEAF1E1}"/>
              </a:ext>
            </a:extLst>
          </p:cNvPr>
          <p:cNvGrpSpPr/>
          <p:nvPr/>
        </p:nvGrpSpPr>
        <p:grpSpPr>
          <a:xfrm>
            <a:off x="513390" y="3647052"/>
            <a:ext cx="3376011" cy="527640"/>
            <a:chOff x="367287" y="3882215"/>
            <a:chExt cx="3376011" cy="52764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5E33A78-FC24-4E4D-A93D-C68C508F1993}"/>
                </a:ext>
              </a:extLst>
            </p:cNvPr>
            <p:cNvGrpSpPr/>
            <p:nvPr/>
          </p:nvGrpSpPr>
          <p:grpSpPr>
            <a:xfrm rot="10800000">
              <a:off x="2571134" y="4142452"/>
              <a:ext cx="151329" cy="262552"/>
              <a:chOff x="1253225" y="1631433"/>
              <a:chExt cx="272950" cy="701654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92E143A-CC3F-4A4E-B7FB-3AF04A9E65D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60E58B61-B6A7-47C6-97BB-408279804A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9455F8D9-34E8-43A4-96E9-8F050D5AE02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A7B0C3C-32F0-482B-A83E-A0C56CD0771E}"/>
                </a:ext>
              </a:extLst>
            </p:cNvPr>
            <p:cNvGrpSpPr/>
            <p:nvPr/>
          </p:nvGrpSpPr>
          <p:grpSpPr>
            <a:xfrm>
              <a:off x="2553483" y="3882395"/>
              <a:ext cx="151329" cy="262552"/>
              <a:chOff x="1253225" y="1631433"/>
              <a:chExt cx="272950" cy="701654"/>
            </a:xfrm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9DE92E02-841F-4673-A2B2-1F71D0B334F1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9B53020-E572-4B04-B576-75BE3659B7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4F8A23A0-F76B-4FAF-9B4E-12DE56F03D2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59C8804C-9CE9-4CDF-80CC-D1C972B7E8B1}"/>
                </a:ext>
              </a:extLst>
            </p:cNvPr>
            <p:cNvGrpSpPr/>
            <p:nvPr/>
          </p:nvGrpSpPr>
          <p:grpSpPr>
            <a:xfrm rot="10800000">
              <a:off x="2421849" y="4142294"/>
              <a:ext cx="151329" cy="262552"/>
              <a:chOff x="1253225" y="1631433"/>
              <a:chExt cx="272950" cy="701654"/>
            </a:xfrm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5E4CF3E2-FD7E-4A67-AD22-E6EACF6F6C53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268298F8-21E9-4657-BBCE-D1B9A40100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E962E52A-9582-4E59-A842-131AD7EBC3A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5F77B64E-8613-4031-8F66-26ECDEBE223A}"/>
                </a:ext>
              </a:extLst>
            </p:cNvPr>
            <p:cNvGrpSpPr/>
            <p:nvPr/>
          </p:nvGrpSpPr>
          <p:grpSpPr>
            <a:xfrm>
              <a:off x="2404198" y="3882238"/>
              <a:ext cx="151329" cy="262552"/>
              <a:chOff x="1253225" y="1631433"/>
              <a:chExt cx="272950" cy="701654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CF9601B-F7D2-4605-ACA8-C5DC38BF212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0DF33177-834D-42E6-9525-ED67FFD011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B0A88A92-AB66-4ECA-ACDC-63CAF1417905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DD7FFB5-4F9E-4530-A435-594CBF3E71D7}"/>
                </a:ext>
              </a:extLst>
            </p:cNvPr>
            <p:cNvGrpSpPr/>
            <p:nvPr/>
          </p:nvGrpSpPr>
          <p:grpSpPr>
            <a:xfrm rot="10800000">
              <a:off x="1405822" y="4147303"/>
              <a:ext cx="151329" cy="262552"/>
              <a:chOff x="1253225" y="1631433"/>
              <a:chExt cx="272950" cy="701654"/>
            </a:xfrm>
          </p:grpSpPr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7CFAA2F5-1B54-4F66-BFC4-12EBE79CC6C9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1758A09-2924-4E00-BBCD-8819C686C0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8443FA05-3E41-4B3B-B58D-050C177AD2EE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166AA8D8-0506-4F43-A2B7-6A5F185CA515}"/>
                </a:ext>
              </a:extLst>
            </p:cNvPr>
            <p:cNvGrpSpPr/>
            <p:nvPr/>
          </p:nvGrpSpPr>
          <p:grpSpPr>
            <a:xfrm>
              <a:off x="1388171" y="3887247"/>
              <a:ext cx="151329" cy="262552"/>
              <a:chOff x="1253225" y="1631433"/>
              <a:chExt cx="272950" cy="701654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721773A2-82CF-4499-AE0A-3921035A3D69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AB516D5C-CF3D-4E2F-B7AC-14E67B433A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FEAED90D-8EA6-4DD1-B16B-E5360D577A3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C34066D3-2FF4-4DF3-B8C9-F9CFBAD13AFE}"/>
                </a:ext>
              </a:extLst>
            </p:cNvPr>
            <p:cNvGrpSpPr/>
            <p:nvPr/>
          </p:nvGrpSpPr>
          <p:grpSpPr>
            <a:xfrm rot="10800000">
              <a:off x="1259287" y="4143700"/>
              <a:ext cx="151329" cy="262552"/>
              <a:chOff x="1253225" y="1631433"/>
              <a:chExt cx="272950" cy="701654"/>
            </a:xfrm>
          </p:grpSpPr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BA71CDD-BAB9-44BB-AB85-47C8E9406337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CB209161-43C5-4799-84CF-1D471C6FF8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D93D6286-1669-4A39-A98B-C212A91FA177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9EDC892C-4B43-4F25-83E9-B2F69C1C3A3D}"/>
                </a:ext>
              </a:extLst>
            </p:cNvPr>
            <p:cNvGrpSpPr/>
            <p:nvPr/>
          </p:nvGrpSpPr>
          <p:grpSpPr>
            <a:xfrm>
              <a:off x="1241636" y="3883643"/>
              <a:ext cx="151329" cy="262552"/>
              <a:chOff x="1253225" y="1631433"/>
              <a:chExt cx="272950" cy="701654"/>
            </a:xfrm>
          </p:grpSpPr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DFA63F68-4DA1-47D0-8D78-2A1050D147FA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397C6EDB-A6F9-418C-9CA8-B627527C37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4F412FC6-B40F-4AFA-B520-202B41B6C82D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BAC23F7-F166-4ED2-8D74-C448AFDDBC23}"/>
                </a:ext>
              </a:extLst>
            </p:cNvPr>
            <p:cNvGrpSpPr/>
            <p:nvPr/>
          </p:nvGrpSpPr>
          <p:grpSpPr>
            <a:xfrm rot="10800000">
              <a:off x="384939" y="4144767"/>
              <a:ext cx="151329" cy="262552"/>
              <a:chOff x="1253225" y="1631433"/>
              <a:chExt cx="272950" cy="701654"/>
            </a:xfrm>
          </p:grpSpPr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9E49C774-9418-438D-8B63-147655A6413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3F7388C3-B326-49F0-B33B-4A5CD7A614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72A0D24-27B3-4DB5-AA2D-0369A6721407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318A9DBB-4B48-46DE-98FD-6BACE5BE965A}"/>
                </a:ext>
              </a:extLst>
            </p:cNvPr>
            <p:cNvGrpSpPr/>
            <p:nvPr/>
          </p:nvGrpSpPr>
          <p:grpSpPr>
            <a:xfrm>
              <a:off x="367287" y="3884710"/>
              <a:ext cx="151329" cy="262552"/>
              <a:chOff x="1253225" y="1631433"/>
              <a:chExt cx="272950" cy="701654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0DBFDD7F-D1AE-4C95-9C47-E6897AB0345E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E9F2CB5B-93DD-4C17-9BCA-759DF16FD5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D5095A49-11C8-423B-AF28-9B61AB74B9D1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EF0EE7C-57A2-406A-BDA8-7B93EC02F094}"/>
                </a:ext>
              </a:extLst>
            </p:cNvPr>
            <p:cNvGrpSpPr/>
            <p:nvPr/>
          </p:nvGrpSpPr>
          <p:grpSpPr>
            <a:xfrm>
              <a:off x="512054" y="3884710"/>
              <a:ext cx="151329" cy="262552"/>
              <a:chOff x="1253225" y="1631433"/>
              <a:chExt cx="272950" cy="701654"/>
            </a:xfrm>
          </p:grpSpPr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0E69616-BBF8-408C-AB84-981C72A05C0C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6CED9677-15B2-4E98-9CB5-18013A641D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79095CA0-2992-4FA4-9AD8-825384E30D93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3D815976-1155-499D-B831-072F4A5203FA}"/>
                </a:ext>
              </a:extLst>
            </p:cNvPr>
            <p:cNvGrpSpPr/>
            <p:nvPr/>
          </p:nvGrpSpPr>
          <p:grpSpPr>
            <a:xfrm>
              <a:off x="656085" y="3882215"/>
              <a:ext cx="151329" cy="262552"/>
              <a:chOff x="1253225" y="1631433"/>
              <a:chExt cx="272950" cy="701654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B722C3E-A082-4577-A431-F32A588CA69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547631A0-2557-4969-8991-D439FBD684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92951A43-7F21-4139-91B9-1821D13EB375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6678AC9-8DE3-4D62-B7C8-9E4253920EB3}"/>
                </a:ext>
              </a:extLst>
            </p:cNvPr>
            <p:cNvGrpSpPr/>
            <p:nvPr/>
          </p:nvGrpSpPr>
          <p:grpSpPr>
            <a:xfrm>
              <a:off x="799521" y="3884710"/>
              <a:ext cx="151329" cy="262552"/>
              <a:chOff x="1253225" y="1631433"/>
              <a:chExt cx="272950" cy="701654"/>
            </a:xfrm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3511CD74-AA51-4D54-9A7D-051A2174B77E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1C7DF916-9AEA-4DB5-8980-0578D9EBAB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0D423B9E-2220-4105-9B25-D7EAA892DD94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AF60F121-F637-4F0A-A16D-656EE866EA28}"/>
                </a:ext>
              </a:extLst>
            </p:cNvPr>
            <p:cNvGrpSpPr/>
            <p:nvPr/>
          </p:nvGrpSpPr>
          <p:grpSpPr>
            <a:xfrm>
              <a:off x="946819" y="3884710"/>
              <a:ext cx="151329" cy="262552"/>
              <a:chOff x="1253225" y="1631433"/>
              <a:chExt cx="272950" cy="701654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2F308A2A-F767-448D-824D-AF7E7C35BBBF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813FFB1A-9BEF-439C-B8AF-CCE5A9D308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86212B49-8D23-461F-9A2C-A48F9D23C69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20394B8B-5213-4346-92CD-BC9689E7F81E}"/>
                </a:ext>
              </a:extLst>
            </p:cNvPr>
            <p:cNvGrpSpPr/>
            <p:nvPr/>
          </p:nvGrpSpPr>
          <p:grpSpPr>
            <a:xfrm rot="10800000">
              <a:off x="530934" y="4144767"/>
              <a:ext cx="151329" cy="262552"/>
              <a:chOff x="1253225" y="1631433"/>
              <a:chExt cx="272950" cy="701654"/>
            </a:xfrm>
          </p:grpSpPr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54A012DC-5D94-4831-8458-0C4E99417382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249B7DF9-D162-4564-92A2-982E501D74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2CE216BC-F3D4-4046-BB80-CEBDA59545DF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72B30090-BAD2-489D-AB13-4D7D141D0898}"/>
                </a:ext>
              </a:extLst>
            </p:cNvPr>
            <p:cNvGrpSpPr/>
            <p:nvPr/>
          </p:nvGrpSpPr>
          <p:grpSpPr>
            <a:xfrm rot="10800000">
              <a:off x="676573" y="4143519"/>
              <a:ext cx="151329" cy="262552"/>
              <a:chOff x="1253225" y="1631433"/>
              <a:chExt cx="272950" cy="701654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1EADA94-CE7D-4878-A762-C2E8442088B1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DBF9A0D-CA92-47BA-97DB-6E4B66D6AE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5883A33D-AB25-49F0-9F23-D7B118AC57B7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1C60AD03-0BB2-441F-BE28-A165E6DA3972}"/>
                </a:ext>
              </a:extLst>
            </p:cNvPr>
            <p:cNvGrpSpPr/>
            <p:nvPr/>
          </p:nvGrpSpPr>
          <p:grpSpPr>
            <a:xfrm rot="10800000">
              <a:off x="822569" y="4143519"/>
              <a:ext cx="151329" cy="262552"/>
              <a:chOff x="1253225" y="1631433"/>
              <a:chExt cx="272950" cy="701654"/>
            </a:xfrm>
          </p:grpSpPr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11E69ACE-06C6-47F9-9604-33D21F51A978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22C848F6-13CB-42CA-AFB7-98ACED3E9B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4AF9EF0A-F666-4DC6-B09B-2F57C38217D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61606CD2-F609-40DE-998C-AC8D1C838EE8}"/>
                </a:ext>
              </a:extLst>
            </p:cNvPr>
            <p:cNvGrpSpPr/>
            <p:nvPr/>
          </p:nvGrpSpPr>
          <p:grpSpPr>
            <a:xfrm rot="10800000">
              <a:off x="969793" y="4143520"/>
              <a:ext cx="151329" cy="262552"/>
              <a:chOff x="1253225" y="1631433"/>
              <a:chExt cx="272950" cy="701654"/>
            </a:xfrm>
          </p:grpSpPr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096E8411-E46C-4536-BD3A-E19CFCB884C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187EE9A1-AD0D-4D16-8280-4B147EDE0D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1D07F47E-82DC-4002-8923-AD30F851E66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DFF3083E-C4D8-43BF-A276-5B9BE740E97F}"/>
                </a:ext>
              </a:extLst>
            </p:cNvPr>
            <p:cNvGrpSpPr/>
            <p:nvPr/>
          </p:nvGrpSpPr>
          <p:grpSpPr>
            <a:xfrm rot="10800000">
              <a:off x="1115789" y="4143520"/>
              <a:ext cx="151329" cy="262552"/>
              <a:chOff x="1253225" y="1631433"/>
              <a:chExt cx="272950" cy="701654"/>
            </a:xfrm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B20EF3F3-6DE0-40BB-BB48-A2A9BBF91B0E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8F9B760D-7FCB-4596-B8A1-BC56BCBB1A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28A6ECD5-7E67-4B60-B386-E2A76910C6E1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8BD67E30-1F36-433B-991D-6A99ECB9B0C4}"/>
                </a:ext>
              </a:extLst>
            </p:cNvPr>
            <p:cNvGrpSpPr/>
            <p:nvPr/>
          </p:nvGrpSpPr>
          <p:grpSpPr>
            <a:xfrm>
              <a:off x="1095044" y="3884710"/>
              <a:ext cx="151329" cy="262552"/>
              <a:chOff x="1253225" y="1631433"/>
              <a:chExt cx="272950" cy="701654"/>
            </a:xfrm>
          </p:grpSpPr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D051B49E-1E6A-4E4D-A5D7-CC653DBC4A65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841975E9-D66C-4662-8314-D88DEFDD62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82F9C5C9-E682-408D-8795-85A562F95DC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B05F4AF6-6843-4C6B-9B9E-058522B04654}"/>
                </a:ext>
              </a:extLst>
            </p:cNvPr>
            <p:cNvGrpSpPr/>
            <p:nvPr/>
          </p:nvGrpSpPr>
          <p:grpSpPr>
            <a:xfrm rot="10800000">
              <a:off x="1553171" y="4144947"/>
              <a:ext cx="151329" cy="262552"/>
              <a:chOff x="1253225" y="1631433"/>
              <a:chExt cx="272950" cy="701654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EC13E04D-9E4D-45AD-8EDE-6A02653DA951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9B368301-0D57-40B9-8634-20C0DB49D6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8237CAFD-74FA-4BF2-A564-620B6176DAE8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47890576-EC07-4C4E-BD62-0A886678D000}"/>
                </a:ext>
              </a:extLst>
            </p:cNvPr>
            <p:cNvGrpSpPr/>
            <p:nvPr/>
          </p:nvGrpSpPr>
          <p:grpSpPr>
            <a:xfrm>
              <a:off x="1535520" y="3884890"/>
              <a:ext cx="151329" cy="262552"/>
              <a:chOff x="1253225" y="1631433"/>
              <a:chExt cx="272950" cy="701654"/>
            </a:xfrm>
          </p:grpSpPr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35FF94EB-EA2E-4DEC-9300-9EB621CB6806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E1B997E3-4078-4FDD-BBE4-F0832649F8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9B80E8B2-C77E-4DC7-B431-3573F31651BD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D7A92D33-71C7-4BC1-8CE2-CD5BB9BF2F95}"/>
                </a:ext>
              </a:extLst>
            </p:cNvPr>
            <p:cNvGrpSpPr/>
            <p:nvPr/>
          </p:nvGrpSpPr>
          <p:grpSpPr>
            <a:xfrm>
              <a:off x="1680287" y="3884890"/>
              <a:ext cx="151329" cy="262552"/>
              <a:chOff x="1253225" y="1631433"/>
              <a:chExt cx="272950" cy="701654"/>
            </a:xfrm>
          </p:grpSpPr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22085DAE-26E8-4B87-B04C-3E7B6957D57A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81B88AF-2E4C-441D-88D2-28CE7694F0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D0F76C39-6E75-48A1-A469-D4D340679B1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94C4F0FC-AA0B-405F-B06B-B18474521BC3}"/>
                </a:ext>
              </a:extLst>
            </p:cNvPr>
            <p:cNvGrpSpPr/>
            <p:nvPr/>
          </p:nvGrpSpPr>
          <p:grpSpPr>
            <a:xfrm>
              <a:off x="1824318" y="3882395"/>
              <a:ext cx="151329" cy="262552"/>
              <a:chOff x="1253225" y="1631433"/>
              <a:chExt cx="272950" cy="701654"/>
            </a:xfrm>
          </p:grpSpPr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EF134188-C891-4E38-8EE9-5ABC7D192FB6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B0216AB9-F7CF-480C-9901-A51EC97D91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04E4CC71-296E-4E9F-A69E-E52D842CCEE5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684989D0-013F-4A38-8AC2-D593526A4DF2}"/>
                </a:ext>
              </a:extLst>
            </p:cNvPr>
            <p:cNvGrpSpPr/>
            <p:nvPr/>
          </p:nvGrpSpPr>
          <p:grpSpPr>
            <a:xfrm>
              <a:off x="1967754" y="3884890"/>
              <a:ext cx="151329" cy="262552"/>
              <a:chOff x="1253225" y="1631433"/>
              <a:chExt cx="272950" cy="701654"/>
            </a:xfrm>
          </p:grpSpPr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A69FC1A-DE49-4D1D-876F-3F3A4B7EA2C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8BB508D1-4FC1-4326-95F3-D9AD943D45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BBCFCB0C-686C-4111-99EE-2B333A8BD23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CEEBCE86-53FE-4D81-95D4-B1B9BA112A4D}"/>
                </a:ext>
              </a:extLst>
            </p:cNvPr>
            <p:cNvGrpSpPr/>
            <p:nvPr/>
          </p:nvGrpSpPr>
          <p:grpSpPr>
            <a:xfrm>
              <a:off x="2115052" y="3884890"/>
              <a:ext cx="151329" cy="262552"/>
              <a:chOff x="1253225" y="1631433"/>
              <a:chExt cx="272950" cy="701654"/>
            </a:xfrm>
          </p:grpSpPr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471C71F0-1014-40BD-9F3A-CB796E0A41FA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991C713D-240F-4E66-9E4C-1B62D341EC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B57FA7A9-1386-46FF-8F6A-B1D3B6D75EAE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5A98BA8F-E1C7-49C7-AE63-389C97CDC441}"/>
                </a:ext>
              </a:extLst>
            </p:cNvPr>
            <p:cNvGrpSpPr/>
            <p:nvPr/>
          </p:nvGrpSpPr>
          <p:grpSpPr>
            <a:xfrm rot="10800000">
              <a:off x="1699167" y="4144947"/>
              <a:ext cx="151329" cy="262552"/>
              <a:chOff x="1253225" y="1631433"/>
              <a:chExt cx="272950" cy="701654"/>
            </a:xfrm>
          </p:grpSpPr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A6E9F183-F24C-47B4-9980-33EA4AB9DEF5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D467ED5A-E074-4DD9-94C1-69BAF6EA33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E454E0FC-C105-4CC3-A3DA-34440A43AB0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A356BA0C-E4F3-43E0-8366-0EC5AA8A61CE}"/>
                </a:ext>
              </a:extLst>
            </p:cNvPr>
            <p:cNvGrpSpPr/>
            <p:nvPr/>
          </p:nvGrpSpPr>
          <p:grpSpPr>
            <a:xfrm rot="10800000">
              <a:off x="1844806" y="4143699"/>
              <a:ext cx="151329" cy="262552"/>
              <a:chOff x="1253225" y="1631433"/>
              <a:chExt cx="272950" cy="701654"/>
            </a:xfrm>
          </p:grpSpPr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F50110D-569D-4FD2-8EA7-E240737E59A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D9D02969-0208-4DC1-B835-9EA0404144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70D00749-525B-4BB3-9CAF-97645FBB62D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0C176665-99D6-4C0F-A0A6-3D2018C5CD7C}"/>
                </a:ext>
              </a:extLst>
            </p:cNvPr>
            <p:cNvGrpSpPr/>
            <p:nvPr/>
          </p:nvGrpSpPr>
          <p:grpSpPr>
            <a:xfrm rot="10800000">
              <a:off x="1990802" y="4143699"/>
              <a:ext cx="151329" cy="262552"/>
              <a:chOff x="1253225" y="1631433"/>
              <a:chExt cx="272950" cy="701654"/>
            </a:xfrm>
          </p:grpSpPr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D4CF5560-FD5D-472C-A7E8-9DF4DD842DF5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8947C85B-1B3C-4CD4-97CE-0687C164D8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703052DA-ACDD-4DEB-BEA0-3327D2891106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9843D412-D45B-4DF5-A4B4-BEBEDCCB429E}"/>
                </a:ext>
              </a:extLst>
            </p:cNvPr>
            <p:cNvGrpSpPr/>
            <p:nvPr/>
          </p:nvGrpSpPr>
          <p:grpSpPr>
            <a:xfrm rot="10800000">
              <a:off x="2138026" y="4143700"/>
              <a:ext cx="151329" cy="262552"/>
              <a:chOff x="1253225" y="1631433"/>
              <a:chExt cx="272950" cy="701654"/>
            </a:xfrm>
          </p:grpSpPr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ADDA6596-7557-4A20-ACBC-82DB780CDEB7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23187D2C-2388-4417-B1F3-CF7B446766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B6CCA9FC-66A4-446B-82AE-2EE184F705A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B7FAED58-3A4B-4EA7-92A4-06C85016985E}"/>
                </a:ext>
              </a:extLst>
            </p:cNvPr>
            <p:cNvGrpSpPr/>
            <p:nvPr/>
          </p:nvGrpSpPr>
          <p:grpSpPr>
            <a:xfrm rot="10800000">
              <a:off x="2284021" y="4143700"/>
              <a:ext cx="151329" cy="262552"/>
              <a:chOff x="1253225" y="1631433"/>
              <a:chExt cx="272950" cy="701654"/>
            </a:xfrm>
          </p:grpSpPr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0505C882-C2E8-4EEB-98C4-292313883ED3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FAF39BC2-E24F-44CE-9E5D-DCF8D1C03B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0919612-8E15-4C89-8E3A-CBFE3CCB7BA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E723838-9D54-4A8B-8D3F-2A8E6D6ECD93}"/>
                </a:ext>
              </a:extLst>
            </p:cNvPr>
            <p:cNvGrpSpPr/>
            <p:nvPr/>
          </p:nvGrpSpPr>
          <p:grpSpPr>
            <a:xfrm>
              <a:off x="2263277" y="3884890"/>
              <a:ext cx="151329" cy="262552"/>
              <a:chOff x="1253225" y="1631433"/>
              <a:chExt cx="272950" cy="701654"/>
            </a:xfrm>
          </p:grpSpPr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47B3C543-631A-43A7-82CF-79F85254F31A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D245E1C5-622C-46CE-BA44-79D9FFA84A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D8619E4B-BB6F-404F-A02C-65548697877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A5346064-3366-423B-979A-58FA637C763B}"/>
                </a:ext>
              </a:extLst>
            </p:cNvPr>
            <p:cNvGrpSpPr/>
            <p:nvPr/>
          </p:nvGrpSpPr>
          <p:grpSpPr>
            <a:xfrm rot="10800000">
              <a:off x="2716955" y="4144947"/>
              <a:ext cx="151329" cy="262552"/>
              <a:chOff x="1253225" y="1631433"/>
              <a:chExt cx="272950" cy="701654"/>
            </a:xfrm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8BC494EE-DD63-4426-BC64-16031C818899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7AE0E88A-2C5F-4754-8741-59762368F1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A9FFAF80-BD68-43A4-9BE8-F5D61B7C7491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1FC0ED23-965F-4D14-9B7A-58E6082F8FA7}"/>
                </a:ext>
              </a:extLst>
            </p:cNvPr>
            <p:cNvGrpSpPr/>
            <p:nvPr/>
          </p:nvGrpSpPr>
          <p:grpSpPr>
            <a:xfrm>
              <a:off x="2699303" y="3884891"/>
              <a:ext cx="151329" cy="262552"/>
              <a:chOff x="1253225" y="1631433"/>
              <a:chExt cx="272950" cy="701654"/>
            </a:xfrm>
          </p:grpSpPr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23292850-6849-41A3-A629-4BD6648BB5B6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753ADBDC-6B8D-41B6-92C1-853919A98C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B3966B67-E347-4DD8-B555-07B403E0AA13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AD6F002A-802F-4395-9CAC-B7DBD8932F3E}"/>
                </a:ext>
              </a:extLst>
            </p:cNvPr>
            <p:cNvGrpSpPr/>
            <p:nvPr/>
          </p:nvGrpSpPr>
          <p:grpSpPr>
            <a:xfrm>
              <a:off x="2844070" y="3884891"/>
              <a:ext cx="151329" cy="262552"/>
              <a:chOff x="1253225" y="1631433"/>
              <a:chExt cx="272950" cy="701654"/>
            </a:xfrm>
          </p:grpSpPr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4115CF0B-2083-4E1D-8CCD-41BE614FB8DE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0920FB00-E3A6-4F43-9FF3-CCE14BDB61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5BF856A4-A03B-44EF-9AF0-8E997BC542BD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29B1BB64-9FE5-4434-8633-3270D33C9B8E}"/>
                </a:ext>
              </a:extLst>
            </p:cNvPr>
            <p:cNvGrpSpPr/>
            <p:nvPr/>
          </p:nvGrpSpPr>
          <p:grpSpPr>
            <a:xfrm>
              <a:off x="2988102" y="3882395"/>
              <a:ext cx="151329" cy="262552"/>
              <a:chOff x="1253225" y="1631433"/>
              <a:chExt cx="272950" cy="701654"/>
            </a:xfrm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D39034FA-7C24-4726-8FF9-C795F2ED2B24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2474DCB8-5D08-4E77-8BCA-158C1B1980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D1710B93-5CA9-490E-9C78-3F8EF2B117C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36B3A0E0-6F65-4E6C-B1B5-2535585DDCE5}"/>
                </a:ext>
              </a:extLst>
            </p:cNvPr>
            <p:cNvGrpSpPr/>
            <p:nvPr/>
          </p:nvGrpSpPr>
          <p:grpSpPr>
            <a:xfrm>
              <a:off x="3131538" y="3884891"/>
              <a:ext cx="151329" cy="262552"/>
              <a:chOff x="1253225" y="1631433"/>
              <a:chExt cx="272950" cy="701654"/>
            </a:xfrm>
          </p:grpSpPr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C275282A-C048-4E25-B5CC-7E5D6090A84C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B592C4D8-065A-44AD-832E-A3A9D91791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FC2EB37B-CF98-4DAC-B24C-845D67EB125D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5C6B5204-3A65-4B85-97D5-9A985F38A771}"/>
                </a:ext>
              </a:extLst>
            </p:cNvPr>
            <p:cNvGrpSpPr/>
            <p:nvPr/>
          </p:nvGrpSpPr>
          <p:grpSpPr>
            <a:xfrm>
              <a:off x="3278835" y="3884891"/>
              <a:ext cx="151329" cy="262552"/>
              <a:chOff x="1253225" y="1631433"/>
              <a:chExt cx="272950" cy="701654"/>
            </a:xfrm>
          </p:grpSpPr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5DC70093-A209-4091-AF41-B3DA51564DA9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65B6B9D3-6E85-48E7-9FD2-58BE964501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581670BB-6DA5-4B87-A74E-D46537CAD8E3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16DD210D-E58B-468E-A80E-6CD4911F543A}"/>
                </a:ext>
              </a:extLst>
            </p:cNvPr>
            <p:cNvGrpSpPr/>
            <p:nvPr/>
          </p:nvGrpSpPr>
          <p:grpSpPr>
            <a:xfrm rot="10800000">
              <a:off x="2862951" y="4144947"/>
              <a:ext cx="151329" cy="262552"/>
              <a:chOff x="1253225" y="1631433"/>
              <a:chExt cx="272950" cy="701654"/>
            </a:xfrm>
          </p:grpSpPr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46115A3F-DB9F-413C-BFB3-C10FF833E212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53002CED-87E1-4E99-A248-A44DF94077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183533F1-2279-40F7-BAF4-8172E796E787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4BA9FE5A-D877-48B1-B9CF-83F3CF9815D3}"/>
                </a:ext>
              </a:extLst>
            </p:cNvPr>
            <p:cNvGrpSpPr/>
            <p:nvPr/>
          </p:nvGrpSpPr>
          <p:grpSpPr>
            <a:xfrm rot="10800000">
              <a:off x="3008590" y="4143700"/>
              <a:ext cx="151329" cy="262552"/>
              <a:chOff x="1253225" y="1631433"/>
              <a:chExt cx="272950" cy="701654"/>
            </a:xfrm>
          </p:grpSpPr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36516BCC-B322-4EE8-971C-A14FCCB608E5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CC1246EC-3EA1-4231-85E3-C866063A30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6FD7D209-4257-4F3B-95F4-C8B20406CC4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BE09FEF2-1EDB-41EB-A537-F7909215C366}"/>
                </a:ext>
              </a:extLst>
            </p:cNvPr>
            <p:cNvGrpSpPr/>
            <p:nvPr/>
          </p:nvGrpSpPr>
          <p:grpSpPr>
            <a:xfrm rot="10800000">
              <a:off x="3154585" y="4143700"/>
              <a:ext cx="151329" cy="262552"/>
              <a:chOff x="1253225" y="1631433"/>
              <a:chExt cx="272950" cy="701654"/>
            </a:xfrm>
          </p:grpSpPr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27EABECE-5DE4-4EA5-B3EA-BF2EC17A9426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B5DD256D-CF4C-4566-97D2-3AEBF7B69D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5BE2B6B9-C76A-48EF-A2B4-A41736A68DBF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3A517D84-8E59-42FB-BBD6-89B957DC86BB}"/>
                </a:ext>
              </a:extLst>
            </p:cNvPr>
            <p:cNvGrpSpPr/>
            <p:nvPr/>
          </p:nvGrpSpPr>
          <p:grpSpPr>
            <a:xfrm rot="10800000">
              <a:off x="3301809" y="4143700"/>
              <a:ext cx="151329" cy="262552"/>
              <a:chOff x="1253225" y="1631433"/>
              <a:chExt cx="272950" cy="701654"/>
            </a:xfrm>
          </p:grpSpPr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16639BC6-B72D-448A-857F-3AAF2070D30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BEFE567D-A4E8-4FAD-93B4-2E74208D16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4CF51C59-8C59-4BF2-B9ED-FFAC0E77A785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BFC32DF4-E177-418E-B3D9-F02BBB1950DF}"/>
                </a:ext>
              </a:extLst>
            </p:cNvPr>
            <p:cNvGrpSpPr/>
            <p:nvPr/>
          </p:nvGrpSpPr>
          <p:grpSpPr>
            <a:xfrm rot="10800000">
              <a:off x="3447805" y="4143700"/>
              <a:ext cx="151329" cy="262552"/>
              <a:chOff x="1253225" y="1631433"/>
              <a:chExt cx="272950" cy="701654"/>
            </a:xfrm>
          </p:grpSpPr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44CF5628-9CFD-4A76-8E1B-944F36F58C76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2A7FC0A0-9DCB-4DEC-A60C-6283B9B93E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F4967045-D0D0-4B56-AA46-CF6CDF82AAE7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E77FE22C-9825-4719-A174-747AA6513325}"/>
                </a:ext>
              </a:extLst>
            </p:cNvPr>
            <p:cNvGrpSpPr/>
            <p:nvPr/>
          </p:nvGrpSpPr>
          <p:grpSpPr>
            <a:xfrm>
              <a:off x="3427060" y="3884891"/>
              <a:ext cx="151329" cy="262552"/>
              <a:chOff x="1253225" y="1631433"/>
              <a:chExt cx="272950" cy="701654"/>
            </a:xfrm>
          </p:grpSpPr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82623A16-758A-47B0-AE2B-1F943ED0B09A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6C68A338-9972-4D4C-B170-95A1818998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99F80058-C084-4408-9C5C-6D8DEED54F96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992E99CA-A4D0-4E9B-B48B-9567F35AB74C}"/>
                </a:ext>
              </a:extLst>
            </p:cNvPr>
            <p:cNvGrpSpPr/>
            <p:nvPr/>
          </p:nvGrpSpPr>
          <p:grpSpPr>
            <a:xfrm>
              <a:off x="3568995" y="3884890"/>
              <a:ext cx="151329" cy="262552"/>
              <a:chOff x="1253225" y="1631433"/>
              <a:chExt cx="272950" cy="701654"/>
            </a:xfrm>
          </p:grpSpPr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713FBF26-FA26-456F-89CE-BE9403A4D177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48DA31AB-4F6F-45ED-8F5A-67888E8D94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789BF5EE-D943-40EB-9604-071BCC1CC9E5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A04E91D7-1E6D-4409-AAD7-C5BEB922E414}"/>
                </a:ext>
              </a:extLst>
            </p:cNvPr>
            <p:cNvGrpSpPr/>
            <p:nvPr/>
          </p:nvGrpSpPr>
          <p:grpSpPr>
            <a:xfrm rot="10800000">
              <a:off x="3591969" y="4143700"/>
              <a:ext cx="151329" cy="262552"/>
              <a:chOff x="1253225" y="1631433"/>
              <a:chExt cx="272950" cy="701654"/>
            </a:xfrm>
          </p:grpSpPr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FC011492-A598-4F11-91B9-8F20558B2A8E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CED03A01-E670-497D-A734-CC00629D30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59BDE2F4-08B5-4702-9746-9048413304E6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498" name="Oval 497">
            <a:extLst>
              <a:ext uri="{FF2B5EF4-FFF2-40B4-BE49-F238E27FC236}">
                <a16:creationId xmlns:a16="http://schemas.microsoft.com/office/drawing/2014/main" id="{446F9447-A55D-44A3-AC38-425E56036D12}"/>
              </a:ext>
            </a:extLst>
          </p:cNvPr>
          <p:cNvSpPr/>
          <p:nvPr/>
        </p:nvSpPr>
        <p:spPr>
          <a:xfrm>
            <a:off x="1656331" y="2718058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499" name="Oval 498">
            <a:extLst>
              <a:ext uri="{FF2B5EF4-FFF2-40B4-BE49-F238E27FC236}">
                <a16:creationId xmlns:a16="http://schemas.microsoft.com/office/drawing/2014/main" id="{3BF52A4A-4E19-4751-80A2-9BF71450F341}"/>
              </a:ext>
            </a:extLst>
          </p:cNvPr>
          <p:cNvSpPr/>
          <p:nvPr/>
        </p:nvSpPr>
        <p:spPr>
          <a:xfrm>
            <a:off x="744099" y="3032913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00" name="Oval 499">
            <a:extLst>
              <a:ext uri="{FF2B5EF4-FFF2-40B4-BE49-F238E27FC236}">
                <a16:creationId xmlns:a16="http://schemas.microsoft.com/office/drawing/2014/main" id="{FE3E8654-2571-4C96-97D2-FB857DDCE1C4}"/>
              </a:ext>
            </a:extLst>
          </p:cNvPr>
          <p:cNvSpPr/>
          <p:nvPr/>
        </p:nvSpPr>
        <p:spPr>
          <a:xfrm>
            <a:off x="2505187" y="2685592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01" name="Oval 500">
            <a:extLst>
              <a:ext uri="{FF2B5EF4-FFF2-40B4-BE49-F238E27FC236}">
                <a16:creationId xmlns:a16="http://schemas.microsoft.com/office/drawing/2014/main" id="{60DE199B-B35B-4769-AC3D-C0AF20214FEB}"/>
              </a:ext>
            </a:extLst>
          </p:cNvPr>
          <p:cNvSpPr/>
          <p:nvPr/>
        </p:nvSpPr>
        <p:spPr>
          <a:xfrm>
            <a:off x="2154967" y="3138753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02" name="Oval 501">
            <a:extLst>
              <a:ext uri="{FF2B5EF4-FFF2-40B4-BE49-F238E27FC236}">
                <a16:creationId xmlns:a16="http://schemas.microsoft.com/office/drawing/2014/main" id="{D9169744-BD49-41E2-AE9C-2B83FF2CF1BA}"/>
              </a:ext>
            </a:extLst>
          </p:cNvPr>
          <p:cNvSpPr/>
          <p:nvPr/>
        </p:nvSpPr>
        <p:spPr>
          <a:xfrm>
            <a:off x="1109769" y="263036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03" name="Oval 502">
            <a:extLst>
              <a:ext uri="{FF2B5EF4-FFF2-40B4-BE49-F238E27FC236}">
                <a16:creationId xmlns:a16="http://schemas.microsoft.com/office/drawing/2014/main" id="{13598D00-E861-4E30-95FC-D7BD0D6A120D}"/>
              </a:ext>
            </a:extLst>
          </p:cNvPr>
          <p:cNvSpPr/>
          <p:nvPr/>
        </p:nvSpPr>
        <p:spPr>
          <a:xfrm>
            <a:off x="1444954" y="3192302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05" name="Oval 504">
            <a:extLst>
              <a:ext uri="{FF2B5EF4-FFF2-40B4-BE49-F238E27FC236}">
                <a16:creationId xmlns:a16="http://schemas.microsoft.com/office/drawing/2014/main" id="{7E5BFBCE-D11A-4FD1-B3FC-21E96923748A}"/>
              </a:ext>
            </a:extLst>
          </p:cNvPr>
          <p:cNvSpPr/>
          <p:nvPr/>
        </p:nvSpPr>
        <p:spPr>
          <a:xfrm>
            <a:off x="3382596" y="284636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06" name="Oval 505">
            <a:extLst>
              <a:ext uri="{FF2B5EF4-FFF2-40B4-BE49-F238E27FC236}">
                <a16:creationId xmlns:a16="http://schemas.microsoft.com/office/drawing/2014/main" id="{4C08D3A5-B3A7-4920-9F89-E153B6FA90A9}"/>
              </a:ext>
            </a:extLst>
          </p:cNvPr>
          <p:cNvSpPr/>
          <p:nvPr/>
        </p:nvSpPr>
        <p:spPr>
          <a:xfrm>
            <a:off x="2795393" y="3109302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07" name="Oval 506">
            <a:extLst>
              <a:ext uri="{FF2B5EF4-FFF2-40B4-BE49-F238E27FC236}">
                <a16:creationId xmlns:a16="http://schemas.microsoft.com/office/drawing/2014/main" id="{0565B1E8-642B-49F5-8925-AD0D4E328888}"/>
              </a:ext>
            </a:extLst>
          </p:cNvPr>
          <p:cNvSpPr/>
          <p:nvPr/>
        </p:nvSpPr>
        <p:spPr>
          <a:xfrm>
            <a:off x="1088554" y="4410702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09" name="Oval 508">
            <a:extLst>
              <a:ext uri="{FF2B5EF4-FFF2-40B4-BE49-F238E27FC236}">
                <a16:creationId xmlns:a16="http://schemas.microsoft.com/office/drawing/2014/main" id="{EEB5A357-458F-4D3F-ACFF-6F2CA736E393}"/>
              </a:ext>
            </a:extLst>
          </p:cNvPr>
          <p:cNvSpPr/>
          <p:nvPr/>
        </p:nvSpPr>
        <p:spPr>
          <a:xfrm>
            <a:off x="2094553" y="4495421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10" name="Oval 509">
            <a:extLst>
              <a:ext uri="{FF2B5EF4-FFF2-40B4-BE49-F238E27FC236}">
                <a16:creationId xmlns:a16="http://schemas.microsoft.com/office/drawing/2014/main" id="{724B6A7F-57E6-432C-8226-5526A7C8E705}"/>
              </a:ext>
            </a:extLst>
          </p:cNvPr>
          <p:cNvSpPr/>
          <p:nvPr/>
        </p:nvSpPr>
        <p:spPr>
          <a:xfrm>
            <a:off x="1223050" y="481027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11" name="Oval 510">
            <a:extLst>
              <a:ext uri="{FF2B5EF4-FFF2-40B4-BE49-F238E27FC236}">
                <a16:creationId xmlns:a16="http://schemas.microsoft.com/office/drawing/2014/main" id="{5BABC402-26E4-4B8E-B8EB-FF66BBAAD70A}"/>
              </a:ext>
            </a:extLst>
          </p:cNvPr>
          <p:cNvSpPr/>
          <p:nvPr/>
        </p:nvSpPr>
        <p:spPr>
          <a:xfrm>
            <a:off x="2943409" y="4462955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12" name="Oval 511">
            <a:extLst>
              <a:ext uri="{FF2B5EF4-FFF2-40B4-BE49-F238E27FC236}">
                <a16:creationId xmlns:a16="http://schemas.microsoft.com/office/drawing/2014/main" id="{56B39784-8918-4F18-B04E-E440DBCA97C6}"/>
              </a:ext>
            </a:extLst>
          </p:cNvPr>
          <p:cNvSpPr/>
          <p:nvPr/>
        </p:nvSpPr>
        <p:spPr>
          <a:xfrm>
            <a:off x="2342867" y="4940394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13" name="Oval 512">
            <a:extLst>
              <a:ext uri="{FF2B5EF4-FFF2-40B4-BE49-F238E27FC236}">
                <a16:creationId xmlns:a16="http://schemas.microsoft.com/office/drawing/2014/main" id="{136BF665-9B98-4CB7-848F-0F6FE7356C7C}"/>
              </a:ext>
            </a:extLst>
          </p:cNvPr>
          <p:cNvSpPr/>
          <p:nvPr/>
        </p:nvSpPr>
        <p:spPr>
          <a:xfrm>
            <a:off x="1547991" y="4407729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14" name="Oval 513">
            <a:extLst>
              <a:ext uri="{FF2B5EF4-FFF2-40B4-BE49-F238E27FC236}">
                <a16:creationId xmlns:a16="http://schemas.microsoft.com/office/drawing/2014/main" id="{77026202-D1F7-40A3-AF1A-6B5382659BF0}"/>
              </a:ext>
            </a:extLst>
          </p:cNvPr>
          <p:cNvSpPr/>
          <p:nvPr/>
        </p:nvSpPr>
        <p:spPr>
          <a:xfrm>
            <a:off x="701754" y="4666874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15" name="Oval 514">
            <a:extLst>
              <a:ext uri="{FF2B5EF4-FFF2-40B4-BE49-F238E27FC236}">
                <a16:creationId xmlns:a16="http://schemas.microsoft.com/office/drawing/2014/main" id="{F70443CE-6C03-48C6-A542-DF332638870F}"/>
              </a:ext>
            </a:extLst>
          </p:cNvPr>
          <p:cNvSpPr/>
          <p:nvPr/>
        </p:nvSpPr>
        <p:spPr>
          <a:xfrm>
            <a:off x="3605790" y="4439218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16" name="Oval 515">
            <a:extLst>
              <a:ext uri="{FF2B5EF4-FFF2-40B4-BE49-F238E27FC236}">
                <a16:creationId xmlns:a16="http://schemas.microsoft.com/office/drawing/2014/main" id="{99BFC9C3-F89A-4ABC-88D1-214244516E42}"/>
              </a:ext>
            </a:extLst>
          </p:cNvPr>
          <p:cNvSpPr/>
          <p:nvPr/>
        </p:nvSpPr>
        <p:spPr>
          <a:xfrm>
            <a:off x="2047995" y="2445724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17" name="Oval 516">
            <a:extLst>
              <a:ext uri="{FF2B5EF4-FFF2-40B4-BE49-F238E27FC236}">
                <a16:creationId xmlns:a16="http://schemas.microsoft.com/office/drawing/2014/main" id="{45947FDB-E118-4431-86B5-3B3BDD612D25}"/>
              </a:ext>
            </a:extLst>
          </p:cNvPr>
          <p:cNvSpPr/>
          <p:nvPr/>
        </p:nvSpPr>
        <p:spPr>
          <a:xfrm>
            <a:off x="3318751" y="4879351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28" name="Oval 527">
            <a:extLst>
              <a:ext uri="{FF2B5EF4-FFF2-40B4-BE49-F238E27FC236}">
                <a16:creationId xmlns:a16="http://schemas.microsoft.com/office/drawing/2014/main" id="{AE3EA12B-2E20-4E1E-B970-1F4C90F588AC}"/>
              </a:ext>
            </a:extLst>
          </p:cNvPr>
          <p:cNvSpPr/>
          <p:nvPr/>
        </p:nvSpPr>
        <p:spPr>
          <a:xfrm>
            <a:off x="3122844" y="3289605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29" name="Oval 528">
            <a:extLst>
              <a:ext uri="{FF2B5EF4-FFF2-40B4-BE49-F238E27FC236}">
                <a16:creationId xmlns:a16="http://schemas.microsoft.com/office/drawing/2014/main" id="{1965C7B1-796E-423B-94E9-DC9A9B4F176B}"/>
              </a:ext>
            </a:extLst>
          </p:cNvPr>
          <p:cNvSpPr/>
          <p:nvPr/>
        </p:nvSpPr>
        <p:spPr>
          <a:xfrm>
            <a:off x="4915720" y="4403360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30" name="Oval 529">
            <a:extLst>
              <a:ext uri="{FF2B5EF4-FFF2-40B4-BE49-F238E27FC236}">
                <a16:creationId xmlns:a16="http://schemas.microsoft.com/office/drawing/2014/main" id="{4CCEA1D0-1773-457C-A4F8-3BA0FB86DED4}"/>
              </a:ext>
            </a:extLst>
          </p:cNvPr>
          <p:cNvSpPr/>
          <p:nvPr/>
        </p:nvSpPr>
        <p:spPr>
          <a:xfrm>
            <a:off x="5921719" y="4488079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31" name="Oval 530">
            <a:extLst>
              <a:ext uri="{FF2B5EF4-FFF2-40B4-BE49-F238E27FC236}">
                <a16:creationId xmlns:a16="http://schemas.microsoft.com/office/drawing/2014/main" id="{7F1F13D5-0D2E-40FD-B085-BF1E5EAAD9FF}"/>
              </a:ext>
            </a:extLst>
          </p:cNvPr>
          <p:cNvSpPr/>
          <p:nvPr/>
        </p:nvSpPr>
        <p:spPr>
          <a:xfrm>
            <a:off x="5009487" y="4802934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32" name="Oval 531">
            <a:extLst>
              <a:ext uri="{FF2B5EF4-FFF2-40B4-BE49-F238E27FC236}">
                <a16:creationId xmlns:a16="http://schemas.microsoft.com/office/drawing/2014/main" id="{AE832479-A224-40F4-A59E-9962A4690AB7}"/>
              </a:ext>
            </a:extLst>
          </p:cNvPr>
          <p:cNvSpPr/>
          <p:nvPr/>
        </p:nvSpPr>
        <p:spPr>
          <a:xfrm>
            <a:off x="6273156" y="4386798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33" name="Oval 532">
            <a:extLst>
              <a:ext uri="{FF2B5EF4-FFF2-40B4-BE49-F238E27FC236}">
                <a16:creationId xmlns:a16="http://schemas.microsoft.com/office/drawing/2014/main" id="{8B8E7D2F-51AE-4599-8C89-70541D6CDECC}"/>
              </a:ext>
            </a:extLst>
          </p:cNvPr>
          <p:cNvSpPr/>
          <p:nvPr/>
        </p:nvSpPr>
        <p:spPr>
          <a:xfrm>
            <a:off x="7031150" y="4364663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34" name="Oval 533">
            <a:extLst>
              <a:ext uri="{FF2B5EF4-FFF2-40B4-BE49-F238E27FC236}">
                <a16:creationId xmlns:a16="http://schemas.microsoft.com/office/drawing/2014/main" id="{CED0F55B-5BCE-4524-9F49-06EEB5D952E1}"/>
              </a:ext>
            </a:extLst>
          </p:cNvPr>
          <p:cNvSpPr/>
          <p:nvPr/>
        </p:nvSpPr>
        <p:spPr>
          <a:xfrm>
            <a:off x="5375157" y="4400387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35" name="Oval 534">
            <a:extLst>
              <a:ext uri="{FF2B5EF4-FFF2-40B4-BE49-F238E27FC236}">
                <a16:creationId xmlns:a16="http://schemas.microsoft.com/office/drawing/2014/main" id="{75DA800C-CCE4-4216-9BEF-EB8FFE67D517}"/>
              </a:ext>
            </a:extLst>
          </p:cNvPr>
          <p:cNvSpPr/>
          <p:nvPr/>
        </p:nvSpPr>
        <p:spPr>
          <a:xfrm>
            <a:off x="4554867" y="4685702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36" name="Oval 535">
            <a:extLst>
              <a:ext uri="{FF2B5EF4-FFF2-40B4-BE49-F238E27FC236}">
                <a16:creationId xmlns:a16="http://schemas.microsoft.com/office/drawing/2014/main" id="{A65E40C9-12C9-4BDC-A639-60F7934090CD}"/>
              </a:ext>
            </a:extLst>
          </p:cNvPr>
          <p:cNvSpPr/>
          <p:nvPr/>
        </p:nvSpPr>
        <p:spPr>
          <a:xfrm>
            <a:off x="7528896" y="4323170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37" name="Oval 536">
            <a:extLst>
              <a:ext uri="{FF2B5EF4-FFF2-40B4-BE49-F238E27FC236}">
                <a16:creationId xmlns:a16="http://schemas.microsoft.com/office/drawing/2014/main" id="{AC2FA440-EE24-4A1C-8F82-52C539D0235F}"/>
              </a:ext>
            </a:extLst>
          </p:cNvPr>
          <p:cNvSpPr/>
          <p:nvPr/>
        </p:nvSpPr>
        <p:spPr>
          <a:xfrm>
            <a:off x="5680107" y="4873065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38" name="Oval 537">
            <a:extLst>
              <a:ext uri="{FF2B5EF4-FFF2-40B4-BE49-F238E27FC236}">
                <a16:creationId xmlns:a16="http://schemas.microsoft.com/office/drawing/2014/main" id="{01C5DA91-F829-4F40-B834-3F7E3C2D19CE}"/>
              </a:ext>
            </a:extLst>
          </p:cNvPr>
          <p:cNvSpPr/>
          <p:nvPr/>
        </p:nvSpPr>
        <p:spPr>
          <a:xfrm>
            <a:off x="5602722" y="2680009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39" name="Oval 538">
            <a:extLst>
              <a:ext uri="{FF2B5EF4-FFF2-40B4-BE49-F238E27FC236}">
                <a16:creationId xmlns:a16="http://schemas.microsoft.com/office/drawing/2014/main" id="{8CC7E63C-636D-4A5F-BE7F-627CB534C44A}"/>
              </a:ext>
            </a:extLst>
          </p:cNvPr>
          <p:cNvSpPr/>
          <p:nvPr/>
        </p:nvSpPr>
        <p:spPr>
          <a:xfrm>
            <a:off x="4690490" y="2994864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40" name="Oval 539">
            <a:extLst>
              <a:ext uri="{FF2B5EF4-FFF2-40B4-BE49-F238E27FC236}">
                <a16:creationId xmlns:a16="http://schemas.microsoft.com/office/drawing/2014/main" id="{FBCBA790-6984-4631-B50E-28FFE62EC2E6}"/>
              </a:ext>
            </a:extLst>
          </p:cNvPr>
          <p:cNvSpPr/>
          <p:nvPr/>
        </p:nvSpPr>
        <p:spPr>
          <a:xfrm>
            <a:off x="6451578" y="2647543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41" name="Oval 540">
            <a:extLst>
              <a:ext uri="{FF2B5EF4-FFF2-40B4-BE49-F238E27FC236}">
                <a16:creationId xmlns:a16="http://schemas.microsoft.com/office/drawing/2014/main" id="{0FB6459A-6A3B-4DA6-BC11-71481D6F0D4C}"/>
              </a:ext>
            </a:extLst>
          </p:cNvPr>
          <p:cNvSpPr/>
          <p:nvPr/>
        </p:nvSpPr>
        <p:spPr>
          <a:xfrm>
            <a:off x="6101358" y="3100704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42" name="Oval 541">
            <a:extLst>
              <a:ext uri="{FF2B5EF4-FFF2-40B4-BE49-F238E27FC236}">
                <a16:creationId xmlns:a16="http://schemas.microsoft.com/office/drawing/2014/main" id="{747BE9A3-010F-4EB4-B279-BA19675ABCEE}"/>
              </a:ext>
            </a:extLst>
          </p:cNvPr>
          <p:cNvSpPr/>
          <p:nvPr/>
        </p:nvSpPr>
        <p:spPr>
          <a:xfrm>
            <a:off x="5056160" y="2592317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43" name="Oval 542">
            <a:extLst>
              <a:ext uri="{FF2B5EF4-FFF2-40B4-BE49-F238E27FC236}">
                <a16:creationId xmlns:a16="http://schemas.microsoft.com/office/drawing/2014/main" id="{C02B6151-6E99-479C-828B-2AF3791E184E}"/>
              </a:ext>
            </a:extLst>
          </p:cNvPr>
          <p:cNvSpPr/>
          <p:nvPr/>
        </p:nvSpPr>
        <p:spPr>
          <a:xfrm>
            <a:off x="5391345" y="3154253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44" name="Oval 543">
            <a:extLst>
              <a:ext uri="{FF2B5EF4-FFF2-40B4-BE49-F238E27FC236}">
                <a16:creationId xmlns:a16="http://schemas.microsoft.com/office/drawing/2014/main" id="{583C27CE-018E-454C-911D-41999A988CC6}"/>
              </a:ext>
            </a:extLst>
          </p:cNvPr>
          <p:cNvSpPr/>
          <p:nvPr/>
        </p:nvSpPr>
        <p:spPr>
          <a:xfrm>
            <a:off x="7328987" y="2808317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45" name="Oval 544">
            <a:extLst>
              <a:ext uri="{FF2B5EF4-FFF2-40B4-BE49-F238E27FC236}">
                <a16:creationId xmlns:a16="http://schemas.microsoft.com/office/drawing/2014/main" id="{E61ECBD8-E119-409D-B4E7-00ED62D056FA}"/>
              </a:ext>
            </a:extLst>
          </p:cNvPr>
          <p:cNvSpPr/>
          <p:nvPr/>
        </p:nvSpPr>
        <p:spPr>
          <a:xfrm>
            <a:off x="6741784" y="3071253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47" name="Oval 546">
            <a:extLst>
              <a:ext uri="{FF2B5EF4-FFF2-40B4-BE49-F238E27FC236}">
                <a16:creationId xmlns:a16="http://schemas.microsoft.com/office/drawing/2014/main" id="{205B9B25-917C-4B3D-AA3C-AD634F90951D}"/>
              </a:ext>
            </a:extLst>
          </p:cNvPr>
          <p:cNvSpPr/>
          <p:nvPr/>
        </p:nvSpPr>
        <p:spPr>
          <a:xfrm>
            <a:off x="5994386" y="2407675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48" name="Oval 547">
            <a:extLst>
              <a:ext uri="{FF2B5EF4-FFF2-40B4-BE49-F238E27FC236}">
                <a16:creationId xmlns:a16="http://schemas.microsoft.com/office/drawing/2014/main" id="{7CDEA889-6ED6-4C71-ACA4-A19DA6FBC2E3}"/>
              </a:ext>
            </a:extLst>
          </p:cNvPr>
          <p:cNvSpPr/>
          <p:nvPr/>
        </p:nvSpPr>
        <p:spPr>
          <a:xfrm>
            <a:off x="7028525" y="3252500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763" name="Oval 762">
            <a:extLst>
              <a:ext uri="{FF2B5EF4-FFF2-40B4-BE49-F238E27FC236}">
                <a16:creationId xmlns:a16="http://schemas.microsoft.com/office/drawing/2014/main" id="{231DB26C-3B20-4718-AF39-596385C4700C}"/>
              </a:ext>
            </a:extLst>
          </p:cNvPr>
          <p:cNvSpPr/>
          <p:nvPr/>
        </p:nvSpPr>
        <p:spPr>
          <a:xfrm>
            <a:off x="8687895" y="4299729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764" name="Oval 763">
            <a:extLst>
              <a:ext uri="{FF2B5EF4-FFF2-40B4-BE49-F238E27FC236}">
                <a16:creationId xmlns:a16="http://schemas.microsoft.com/office/drawing/2014/main" id="{4CE6349C-6FEA-44D3-AC84-28BF149FF38B}"/>
              </a:ext>
            </a:extLst>
          </p:cNvPr>
          <p:cNvSpPr/>
          <p:nvPr/>
        </p:nvSpPr>
        <p:spPr>
          <a:xfrm>
            <a:off x="9693894" y="4384448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765" name="Oval 764">
            <a:extLst>
              <a:ext uri="{FF2B5EF4-FFF2-40B4-BE49-F238E27FC236}">
                <a16:creationId xmlns:a16="http://schemas.microsoft.com/office/drawing/2014/main" id="{BC442BB3-A7B1-4438-8261-09963332AF0F}"/>
              </a:ext>
            </a:extLst>
          </p:cNvPr>
          <p:cNvSpPr/>
          <p:nvPr/>
        </p:nvSpPr>
        <p:spPr>
          <a:xfrm>
            <a:off x="8781662" y="4699303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66" name="Oval 765">
            <a:extLst>
              <a:ext uri="{FF2B5EF4-FFF2-40B4-BE49-F238E27FC236}">
                <a16:creationId xmlns:a16="http://schemas.microsoft.com/office/drawing/2014/main" id="{3750C317-D10D-4DBD-907E-E3BE6D5C11F2}"/>
              </a:ext>
            </a:extLst>
          </p:cNvPr>
          <p:cNvSpPr/>
          <p:nvPr/>
        </p:nvSpPr>
        <p:spPr>
          <a:xfrm>
            <a:off x="10045331" y="4283167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767" name="Oval 766">
            <a:extLst>
              <a:ext uri="{FF2B5EF4-FFF2-40B4-BE49-F238E27FC236}">
                <a16:creationId xmlns:a16="http://schemas.microsoft.com/office/drawing/2014/main" id="{5A0DB3D9-539E-428F-8CAB-11E7D2FD5D05}"/>
              </a:ext>
            </a:extLst>
          </p:cNvPr>
          <p:cNvSpPr/>
          <p:nvPr/>
        </p:nvSpPr>
        <p:spPr>
          <a:xfrm>
            <a:off x="10803325" y="4261032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68" name="Oval 767">
            <a:extLst>
              <a:ext uri="{FF2B5EF4-FFF2-40B4-BE49-F238E27FC236}">
                <a16:creationId xmlns:a16="http://schemas.microsoft.com/office/drawing/2014/main" id="{9E7F55AD-30B6-44DB-896A-1EEED75DB54F}"/>
              </a:ext>
            </a:extLst>
          </p:cNvPr>
          <p:cNvSpPr/>
          <p:nvPr/>
        </p:nvSpPr>
        <p:spPr>
          <a:xfrm>
            <a:off x="9147332" y="429675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69" name="Oval 768">
            <a:extLst>
              <a:ext uri="{FF2B5EF4-FFF2-40B4-BE49-F238E27FC236}">
                <a16:creationId xmlns:a16="http://schemas.microsoft.com/office/drawing/2014/main" id="{67A04E04-33F8-4E71-B093-E4EB5E8C0B46}"/>
              </a:ext>
            </a:extLst>
          </p:cNvPr>
          <p:cNvSpPr/>
          <p:nvPr/>
        </p:nvSpPr>
        <p:spPr>
          <a:xfrm>
            <a:off x="8435666" y="4596079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770" name="Oval 769">
            <a:extLst>
              <a:ext uri="{FF2B5EF4-FFF2-40B4-BE49-F238E27FC236}">
                <a16:creationId xmlns:a16="http://schemas.microsoft.com/office/drawing/2014/main" id="{0CE6855B-46EE-449C-8256-777DE2412E41}"/>
              </a:ext>
            </a:extLst>
          </p:cNvPr>
          <p:cNvSpPr/>
          <p:nvPr/>
        </p:nvSpPr>
        <p:spPr>
          <a:xfrm>
            <a:off x="11301071" y="4219539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71" name="Oval 770">
            <a:extLst>
              <a:ext uri="{FF2B5EF4-FFF2-40B4-BE49-F238E27FC236}">
                <a16:creationId xmlns:a16="http://schemas.microsoft.com/office/drawing/2014/main" id="{87A0174E-D666-4534-A0C1-C5F952FBAD3C}"/>
              </a:ext>
            </a:extLst>
          </p:cNvPr>
          <p:cNvSpPr/>
          <p:nvPr/>
        </p:nvSpPr>
        <p:spPr>
          <a:xfrm>
            <a:off x="9452282" y="4769434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772" name="Oval 771">
            <a:extLst>
              <a:ext uri="{FF2B5EF4-FFF2-40B4-BE49-F238E27FC236}">
                <a16:creationId xmlns:a16="http://schemas.microsoft.com/office/drawing/2014/main" id="{6CA097F8-5D43-4520-A753-ED9B7ADA71F3}"/>
              </a:ext>
            </a:extLst>
          </p:cNvPr>
          <p:cNvSpPr/>
          <p:nvPr/>
        </p:nvSpPr>
        <p:spPr>
          <a:xfrm>
            <a:off x="9374897" y="2576378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73" name="Oval 772">
            <a:extLst>
              <a:ext uri="{FF2B5EF4-FFF2-40B4-BE49-F238E27FC236}">
                <a16:creationId xmlns:a16="http://schemas.microsoft.com/office/drawing/2014/main" id="{AE2B8A74-A13B-4665-BB3D-E92E42AC78A1}"/>
              </a:ext>
            </a:extLst>
          </p:cNvPr>
          <p:cNvSpPr/>
          <p:nvPr/>
        </p:nvSpPr>
        <p:spPr>
          <a:xfrm>
            <a:off x="8612335" y="3078954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74" name="Oval 773">
            <a:extLst>
              <a:ext uri="{FF2B5EF4-FFF2-40B4-BE49-F238E27FC236}">
                <a16:creationId xmlns:a16="http://schemas.microsoft.com/office/drawing/2014/main" id="{AD6042EA-1705-4F59-B671-63E36F4032B8}"/>
              </a:ext>
            </a:extLst>
          </p:cNvPr>
          <p:cNvSpPr/>
          <p:nvPr/>
        </p:nvSpPr>
        <p:spPr>
          <a:xfrm>
            <a:off x="10223753" y="2543912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775" name="Oval 774">
            <a:extLst>
              <a:ext uri="{FF2B5EF4-FFF2-40B4-BE49-F238E27FC236}">
                <a16:creationId xmlns:a16="http://schemas.microsoft.com/office/drawing/2014/main" id="{58A58274-6F52-4FD9-8B99-3926ECD563F3}"/>
              </a:ext>
            </a:extLst>
          </p:cNvPr>
          <p:cNvSpPr/>
          <p:nvPr/>
        </p:nvSpPr>
        <p:spPr>
          <a:xfrm>
            <a:off x="9913889" y="4649851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76" name="Oval 775">
            <a:extLst>
              <a:ext uri="{FF2B5EF4-FFF2-40B4-BE49-F238E27FC236}">
                <a16:creationId xmlns:a16="http://schemas.microsoft.com/office/drawing/2014/main" id="{9FECED44-F5CD-4BF7-81F7-6AC9E6B981D2}"/>
              </a:ext>
            </a:extLst>
          </p:cNvPr>
          <p:cNvSpPr/>
          <p:nvPr/>
        </p:nvSpPr>
        <p:spPr>
          <a:xfrm>
            <a:off x="8828335" y="248868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77" name="Oval 776">
            <a:extLst>
              <a:ext uri="{FF2B5EF4-FFF2-40B4-BE49-F238E27FC236}">
                <a16:creationId xmlns:a16="http://schemas.microsoft.com/office/drawing/2014/main" id="{2FA85046-62BF-434E-9CE8-20AB4DF079B6}"/>
              </a:ext>
            </a:extLst>
          </p:cNvPr>
          <p:cNvSpPr/>
          <p:nvPr/>
        </p:nvSpPr>
        <p:spPr>
          <a:xfrm>
            <a:off x="9163520" y="3050622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778" name="Oval 777">
            <a:extLst>
              <a:ext uri="{FF2B5EF4-FFF2-40B4-BE49-F238E27FC236}">
                <a16:creationId xmlns:a16="http://schemas.microsoft.com/office/drawing/2014/main" id="{D57ED70D-EDB7-49F0-8125-6E60C635B8FD}"/>
              </a:ext>
            </a:extLst>
          </p:cNvPr>
          <p:cNvSpPr/>
          <p:nvPr/>
        </p:nvSpPr>
        <p:spPr>
          <a:xfrm>
            <a:off x="11047609" y="4453045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79" name="Oval 778">
            <a:extLst>
              <a:ext uri="{FF2B5EF4-FFF2-40B4-BE49-F238E27FC236}">
                <a16:creationId xmlns:a16="http://schemas.microsoft.com/office/drawing/2014/main" id="{320D1CD6-5D47-42D2-9842-9C26CE57D5E5}"/>
              </a:ext>
            </a:extLst>
          </p:cNvPr>
          <p:cNvSpPr/>
          <p:nvPr/>
        </p:nvSpPr>
        <p:spPr>
          <a:xfrm>
            <a:off x="10504990" y="459427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81" name="Oval 780">
            <a:extLst>
              <a:ext uri="{FF2B5EF4-FFF2-40B4-BE49-F238E27FC236}">
                <a16:creationId xmlns:a16="http://schemas.microsoft.com/office/drawing/2014/main" id="{E5A4AA49-C068-405D-B02D-EA2D296DDED4}"/>
              </a:ext>
            </a:extLst>
          </p:cNvPr>
          <p:cNvSpPr/>
          <p:nvPr/>
        </p:nvSpPr>
        <p:spPr>
          <a:xfrm>
            <a:off x="9766561" y="2304044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82" name="Oval 781">
            <a:extLst>
              <a:ext uri="{FF2B5EF4-FFF2-40B4-BE49-F238E27FC236}">
                <a16:creationId xmlns:a16="http://schemas.microsoft.com/office/drawing/2014/main" id="{6F66AF9F-01B0-4EF6-B0FB-C6BB134E067A}"/>
              </a:ext>
            </a:extLst>
          </p:cNvPr>
          <p:cNvSpPr/>
          <p:nvPr/>
        </p:nvSpPr>
        <p:spPr>
          <a:xfrm>
            <a:off x="10801146" y="3241819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grpSp>
        <p:nvGrpSpPr>
          <p:cNvPr id="783" name="Group 782">
            <a:extLst>
              <a:ext uri="{FF2B5EF4-FFF2-40B4-BE49-F238E27FC236}">
                <a16:creationId xmlns:a16="http://schemas.microsoft.com/office/drawing/2014/main" id="{4FB88FC1-D754-4B57-8DFC-18B3CDD7C8C4}"/>
              </a:ext>
            </a:extLst>
          </p:cNvPr>
          <p:cNvGrpSpPr/>
          <p:nvPr/>
        </p:nvGrpSpPr>
        <p:grpSpPr>
          <a:xfrm>
            <a:off x="4392276" y="3620717"/>
            <a:ext cx="3376011" cy="527640"/>
            <a:chOff x="367287" y="3882215"/>
            <a:chExt cx="3376011" cy="527640"/>
          </a:xfrm>
        </p:grpSpPr>
        <p:grpSp>
          <p:nvGrpSpPr>
            <p:cNvPr id="784" name="Group 783">
              <a:extLst>
                <a:ext uri="{FF2B5EF4-FFF2-40B4-BE49-F238E27FC236}">
                  <a16:creationId xmlns:a16="http://schemas.microsoft.com/office/drawing/2014/main" id="{27AF06E5-BBE2-468D-8211-CFA02930D60A}"/>
                </a:ext>
              </a:extLst>
            </p:cNvPr>
            <p:cNvGrpSpPr/>
            <p:nvPr/>
          </p:nvGrpSpPr>
          <p:grpSpPr>
            <a:xfrm rot="10800000">
              <a:off x="2571134" y="4142452"/>
              <a:ext cx="151329" cy="262552"/>
              <a:chOff x="1253225" y="1631433"/>
              <a:chExt cx="272950" cy="701654"/>
            </a:xfrm>
          </p:grpSpPr>
          <p:sp>
            <p:nvSpPr>
              <p:cNvPr id="965" name="Freeform: Shape 964">
                <a:extLst>
                  <a:ext uri="{FF2B5EF4-FFF2-40B4-BE49-F238E27FC236}">
                    <a16:creationId xmlns:a16="http://schemas.microsoft.com/office/drawing/2014/main" id="{1635E3C4-E7FD-41FA-8B05-120B5F6D35E9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66" name="Straight Connector 965">
                <a:extLst>
                  <a:ext uri="{FF2B5EF4-FFF2-40B4-BE49-F238E27FC236}">
                    <a16:creationId xmlns:a16="http://schemas.microsoft.com/office/drawing/2014/main" id="{84FB2FC2-CC40-478E-8912-A801CBE038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7" name="Oval 966">
                <a:extLst>
                  <a:ext uri="{FF2B5EF4-FFF2-40B4-BE49-F238E27FC236}">
                    <a16:creationId xmlns:a16="http://schemas.microsoft.com/office/drawing/2014/main" id="{599C2B91-7709-44AF-A330-D942878147D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85" name="Group 784">
              <a:extLst>
                <a:ext uri="{FF2B5EF4-FFF2-40B4-BE49-F238E27FC236}">
                  <a16:creationId xmlns:a16="http://schemas.microsoft.com/office/drawing/2014/main" id="{C52A059D-6C81-47EE-A266-D367FD969F98}"/>
                </a:ext>
              </a:extLst>
            </p:cNvPr>
            <p:cNvGrpSpPr/>
            <p:nvPr/>
          </p:nvGrpSpPr>
          <p:grpSpPr>
            <a:xfrm>
              <a:off x="2553483" y="3882395"/>
              <a:ext cx="151329" cy="262552"/>
              <a:chOff x="1253225" y="1631433"/>
              <a:chExt cx="272950" cy="701654"/>
            </a:xfrm>
          </p:grpSpPr>
          <p:sp>
            <p:nvSpPr>
              <p:cNvPr id="962" name="Freeform: Shape 961">
                <a:extLst>
                  <a:ext uri="{FF2B5EF4-FFF2-40B4-BE49-F238E27FC236}">
                    <a16:creationId xmlns:a16="http://schemas.microsoft.com/office/drawing/2014/main" id="{CFF0897E-9AAA-4238-98B9-3B62ECAD049C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63" name="Straight Connector 962">
                <a:extLst>
                  <a:ext uri="{FF2B5EF4-FFF2-40B4-BE49-F238E27FC236}">
                    <a16:creationId xmlns:a16="http://schemas.microsoft.com/office/drawing/2014/main" id="{0CE43A9D-787A-4108-851B-CB0B4CEC8F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4" name="Oval 963">
                <a:extLst>
                  <a:ext uri="{FF2B5EF4-FFF2-40B4-BE49-F238E27FC236}">
                    <a16:creationId xmlns:a16="http://schemas.microsoft.com/office/drawing/2014/main" id="{8398208F-5B8F-4C21-B4DD-BA5E5767A658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86" name="Group 785">
              <a:extLst>
                <a:ext uri="{FF2B5EF4-FFF2-40B4-BE49-F238E27FC236}">
                  <a16:creationId xmlns:a16="http://schemas.microsoft.com/office/drawing/2014/main" id="{2979A207-9272-4632-BD0F-DD032721BB6B}"/>
                </a:ext>
              </a:extLst>
            </p:cNvPr>
            <p:cNvGrpSpPr/>
            <p:nvPr/>
          </p:nvGrpSpPr>
          <p:grpSpPr>
            <a:xfrm rot="10800000">
              <a:off x="2421849" y="4142294"/>
              <a:ext cx="151329" cy="262552"/>
              <a:chOff x="1253225" y="1631433"/>
              <a:chExt cx="272950" cy="701654"/>
            </a:xfrm>
          </p:grpSpPr>
          <p:sp>
            <p:nvSpPr>
              <p:cNvPr id="959" name="Freeform: Shape 958">
                <a:extLst>
                  <a:ext uri="{FF2B5EF4-FFF2-40B4-BE49-F238E27FC236}">
                    <a16:creationId xmlns:a16="http://schemas.microsoft.com/office/drawing/2014/main" id="{F35DE98E-B2B4-4731-BCD4-C520644DCAF8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60" name="Straight Connector 959">
                <a:extLst>
                  <a:ext uri="{FF2B5EF4-FFF2-40B4-BE49-F238E27FC236}">
                    <a16:creationId xmlns:a16="http://schemas.microsoft.com/office/drawing/2014/main" id="{27D5EBE0-C8A6-4D30-BF9D-CE2912F1A5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1" name="Oval 960">
                <a:extLst>
                  <a:ext uri="{FF2B5EF4-FFF2-40B4-BE49-F238E27FC236}">
                    <a16:creationId xmlns:a16="http://schemas.microsoft.com/office/drawing/2014/main" id="{8C626768-1B55-471F-B007-BA98F433625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87" name="Group 786">
              <a:extLst>
                <a:ext uri="{FF2B5EF4-FFF2-40B4-BE49-F238E27FC236}">
                  <a16:creationId xmlns:a16="http://schemas.microsoft.com/office/drawing/2014/main" id="{DEB102FC-F16E-423C-8E84-4F104077AE42}"/>
                </a:ext>
              </a:extLst>
            </p:cNvPr>
            <p:cNvGrpSpPr/>
            <p:nvPr/>
          </p:nvGrpSpPr>
          <p:grpSpPr>
            <a:xfrm>
              <a:off x="2404198" y="3882238"/>
              <a:ext cx="151329" cy="262552"/>
              <a:chOff x="1253225" y="1631433"/>
              <a:chExt cx="272950" cy="701654"/>
            </a:xfrm>
          </p:grpSpPr>
          <p:sp>
            <p:nvSpPr>
              <p:cNvPr id="956" name="Freeform: Shape 955">
                <a:extLst>
                  <a:ext uri="{FF2B5EF4-FFF2-40B4-BE49-F238E27FC236}">
                    <a16:creationId xmlns:a16="http://schemas.microsoft.com/office/drawing/2014/main" id="{0B20C12B-251A-4D29-9B64-B41D3139EA61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57" name="Straight Connector 956">
                <a:extLst>
                  <a:ext uri="{FF2B5EF4-FFF2-40B4-BE49-F238E27FC236}">
                    <a16:creationId xmlns:a16="http://schemas.microsoft.com/office/drawing/2014/main" id="{E605FF47-FA79-45BD-9C6B-FC54EF2B3E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8" name="Oval 957">
                <a:extLst>
                  <a:ext uri="{FF2B5EF4-FFF2-40B4-BE49-F238E27FC236}">
                    <a16:creationId xmlns:a16="http://schemas.microsoft.com/office/drawing/2014/main" id="{D05017A4-8D90-4AF8-8161-BF485F3E2B68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88" name="Group 787">
              <a:extLst>
                <a:ext uri="{FF2B5EF4-FFF2-40B4-BE49-F238E27FC236}">
                  <a16:creationId xmlns:a16="http://schemas.microsoft.com/office/drawing/2014/main" id="{0247D9E1-DF02-44E7-ACE8-6FCA45150ECA}"/>
                </a:ext>
              </a:extLst>
            </p:cNvPr>
            <p:cNvGrpSpPr/>
            <p:nvPr/>
          </p:nvGrpSpPr>
          <p:grpSpPr>
            <a:xfrm rot="10800000">
              <a:off x="1405822" y="4147303"/>
              <a:ext cx="151329" cy="262552"/>
              <a:chOff x="1253225" y="1631433"/>
              <a:chExt cx="272950" cy="701654"/>
            </a:xfrm>
          </p:grpSpPr>
          <p:sp>
            <p:nvSpPr>
              <p:cNvPr id="953" name="Freeform: Shape 952">
                <a:extLst>
                  <a:ext uri="{FF2B5EF4-FFF2-40B4-BE49-F238E27FC236}">
                    <a16:creationId xmlns:a16="http://schemas.microsoft.com/office/drawing/2014/main" id="{0233417C-50A5-4DFD-B4A4-97EAA1647D0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54" name="Straight Connector 953">
                <a:extLst>
                  <a:ext uri="{FF2B5EF4-FFF2-40B4-BE49-F238E27FC236}">
                    <a16:creationId xmlns:a16="http://schemas.microsoft.com/office/drawing/2014/main" id="{A201038F-66EC-4838-BA71-C1750078ED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5" name="Oval 954">
                <a:extLst>
                  <a:ext uri="{FF2B5EF4-FFF2-40B4-BE49-F238E27FC236}">
                    <a16:creationId xmlns:a16="http://schemas.microsoft.com/office/drawing/2014/main" id="{1FEE01AE-AFC7-4219-9C51-4590BEEA6C1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89" name="Group 788">
              <a:extLst>
                <a:ext uri="{FF2B5EF4-FFF2-40B4-BE49-F238E27FC236}">
                  <a16:creationId xmlns:a16="http://schemas.microsoft.com/office/drawing/2014/main" id="{DA7E3A96-4CDD-4DF9-818A-EF8124FA0EBD}"/>
                </a:ext>
              </a:extLst>
            </p:cNvPr>
            <p:cNvGrpSpPr/>
            <p:nvPr/>
          </p:nvGrpSpPr>
          <p:grpSpPr>
            <a:xfrm>
              <a:off x="1388171" y="3887247"/>
              <a:ext cx="151329" cy="262552"/>
              <a:chOff x="1253225" y="1631433"/>
              <a:chExt cx="272950" cy="701654"/>
            </a:xfrm>
          </p:grpSpPr>
          <p:sp>
            <p:nvSpPr>
              <p:cNvPr id="950" name="Freeform: Shape 949">
                <a:extLst>
                  <a:ext uri="{FF2B5EF4-FFF2-40B4-BE49-F238E27FC236}">
                    <a16:creationId xmlns:a16="http://schemas.microsoft.com/office/drawing/2014/main" id="{0827E5D3-3CC5-4657-9F64-F4BA104BA38E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51" name="Straight Connector 950">
                <a:extLst>
                  <a:ext uri="{FF2B5EF4-FFF2-40B4-BE49-F238E27FC236}">
                    <a16:creationId xmlns:a16="http://schemas.microsoft.com/office/drawing/2014/main" id="{30760A27-078F-41AC-B165-B2C7FAA555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2" name="Oval 951">
                <a:extLst>
                  <a:ext uri="{FF2B5EF4-FFF2-40B4-BE49-F238E27FC236}">
                    <a16:creationId xmlns:a16="http://schemas.microsoft.com/office/drawing/2014/main" id="{6E7E615D-B534-4F50-812F-BE7EEA211FAE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0" name="Group 789">
              <a:extLst>
                <a:ext uri="{FF2B5EF4-FFF2-40B4-BE49-F238E27FC236}">
                  <a16:creationId xmlns:a16="http://schemas.microsoft.com/office/drawing/2014/main" id="{15FE372C-C0B6-4B7E-BDB2-92C1C759EF22}"/>
                </a:ext>
              </a:extLst>
            </p:cNvPr>
            <p:cNvGrpSpPr/>
            <p:nvPr/>
          </p:nvGrpSpPr>
          <p:grpSpPr>
            <a:xfrm rot="10800000">
              <a:off x="1259287" y="4143700"/>
              <a:ext cx="151329" cy="262552"/>
              <a:chOff x="1253225" y="1631433"/>
              <a:chExt cx="272950" cy="701654"/>
            </a:xfrm>
          </p:grpSpPr>
          <p:sp>
            <p:nvSpPr>
              <p:cNvPr id="947" name="Freeform: Shape 946">
                <a:extLst>
                  <a:ext uri="{FF2B5EF4-FFF2-40B4-BE49-F238E27FC236}">
                    <a16:creationId xmlns:a16="http://schemas.microsoft.com/office/drawing/2014/main" id="{B8E3E91D-0A01-4F32-B5E6-7970B95A0E2F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48" name="Straight Connector 947">
                <a:extLst>
                  <a:ext uri="{FF2B5EF4-FFF2-40B4-BE49-F238E27FC236}">
                    <a16:creationId xmlns:a16="http://schemas.microsoft.com/office/drawing/2014/main" id="{3A4B2DF6-65B6-4FE8-BF0D-EBAB82FE45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9" name="Oval 948">
                <a:extLst>
                  <a:ext uri="{FF2B5EF4-FFF2-40B4-BE49-F238E27FC236}">
                    <a16:creationId xmlns:a16="http://schemas.microsoft.com/office/drawing/2014/main" id="{8B85D47D-6F5F-4E4B-8A99-892841E3238E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1" name="Group 790">
              <a:extLst>
                <a:ext uri="{FF2B5EF4-FFF2-40B4-BE49-F238E27FC236}">
                  <a16:creationId xmlns:a16="http://schemas.microsoft.com/office/drawing/2014/main" id="{170CF59A-C072-4424-B3F3-2CF96A35A9EF}"/>
                </a:ext>
              </a:extLst>
            </p:cNvPr>
            <p:cNvGrpSpPr/>
            <p:nvPr/>
          </p:nvGrpSpPr>
          <p:grpSpPr>
            <a:xfrm>
              <a:off x="1241636" y="3883643"/>
              <a:ext cx="151329" cy="262552"/>
              <a:chOff x="1253225" y="1631433"/>
              <a:chExt cx="272950" cy="701654"/>
            </a:xfrm>
          </p:grpSpPr>
          <p:sp>
            <p:nvSpPr>
              <p:cNvPr id="944" name="Freeform: Shape 943">
                <a:extLst>
                  <a:ext uri="{FF2B5EF4-FFF2-40B4-BE49-F238E27FC236}">
                    <a16:creationId xmlns:a16="http://schemas.microsoft.com/office/drawing/2014/main" id="{B2629D17-4C0F-45D0-B160-684E685EA891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45" name="Straight Connector 944">
                <a:extLst>
                  <a:ext uri="{FF2B5EF4-FFF2-40B4-BE49-F238E27FC236}">
                    <a16:creationId xmlns:a16="http://schemas.microsoft.com/office/drawing/2014/main" id="{B2A6EB9B-3341-41F4-AFAF-0FEAE1ABD8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6" name="Oval 945">
                <a:extLst>
                  <a:ext uri="{FF2B5EF4-FFF2-40B4-BE49-F238E27FC236}">
                    <a16:creationId xmlns:a16="http://schemas.microsoft.com/office/drawing/2014/main" id="{35F264BB-2B21-4E9B-9471-46F4F943C4E2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67F8DF3A-3463-4570-8061-C6E4E0E758EE}"/>
                </a:ext>
              </a:extLst>
            </p:cNvPr>
            <p:cNvGrpSpPr/>
            <p:nvPr/>
          </p:nvGrpSpPr>
          <p:grpSpPr>
            <a:xfrm rot="10800000">
              <a:off x="384939" y="4144767"/>
              <a:ext cx="151329" cy="262552"/>
              <a:chOff x="1253225" y="1631433"/>
              <a:chExt cx="272950" cy="701654"/>
            </a:xfrm>
          </p:grpSpPr>
          <p:sp>
            <p:nvSpPr>
              <p:cNvPr id="941" name="Freeform: Shape 940">
                <a:extLst>
                  <a:ext uri="{FF2B5EF4-FFF2-40B4-BE49-F238E27FC236}">
                    <a16:creationId xmlns:a16="http://schemas.microsoft.com/office/drawing/2014/main" id="{A9D84509-9ABD-4B64-BF02-40D91AE45582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42" name="Straight Connector 941">
                <a:extLst>
                  <a:ext uri="{FF2B5EF4-FFF2-40B4-BE49-F238E27FC236}">
                    <a16:creationId xmlns:a16="http://schemas.microsoft.com/office/drawing/2014/main" id="{BC68B0CF-67B7-4F9B-9286-30CC932E2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3" name="Oval 942">
                <a:extLst>
                  <a:ext uri="{FF2B5EF4-FFF2-40B4-BE49-F238E27FC236}">
                    <a16:creationId xmlns:a16="http://schemas.microsoft.com/office/drawing/2014/main" id="{E75A07FF-A840-495E-A926-2D0F293692BF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3" name="Group 792">
              <a:extLst>
                <a:ext uri="{FF2B5EF4-FFF2-40B4-BE49-F238E27FC236}">
                  <a16:creationId xmlns:a16="http://schemas.microsoft.com/office/drawing/2014/main" id="{FEE0BEF5-2AF5-4B03-97B3-9A96B8DF8FD4}"/>
                </a:ext>
              </a:extLst>
            </p:cNvPr>
            <p:cNvGrpSpPr/>
            <p:nvPr/>
          </p:nvGrpSpPr>
          <p:grpSpPr>
            <a:xfrm>
              <a:off x="367287" y="3884710"/>
              <a:ext cx="151329" cy="262552"/>
              <a:chOff x="1253225" y="1631433"/>
              <a:chExt cx="272950" cy="701654"/>
            </a:xfrm>
          </p:grpSpPr>
          <p:sp>
            <p:nvSpPr>
              <p:cNvPr id="938" name="Freeform: Shape 937">
                <a:extLst>
                  <a:ext uri="{FF2B5EF4-FFF2-40B4-BE49-F238E27FC236}">
                    <a16:creationId xmlns:a16="http://schemas.microsoft.com/office/drawing/2014/main" id="{5A4373D1-482C-4148-9C1F-65F26A84C4A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39" name="Straight Connector 938">
                <a:extLst>
                  <a:ext uri="{FF2B5EF4-FFF2-40B4-BE49-F238E27FC236}">
                    <a16:creationId xmlns:a16="http://schemas.microsoft.com/office/drawing/2014/main" id="{E27CAA54-B50E-4B80-9423-E985052317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0" name="Oval 939">
                <a:extLst>
                  <a:ext uri="{FF2B5EF4-FFF2-40B4-BE49-F238E27FC236}">
                    <a16:creationId xmlns:a16="http://schemas.microsoft.com/office/drawing/2014/main" id="{0ABBF888-B449-4028-A12A-FE5C6185A25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4" name="Group 793">
              <a:extLst>
                <a:ext uri="{FF2B5EF4-FFF2-40B4-BE49-F238E27FC236}">
                  <a16:creationId xmlns:a16="http://schemas.microsoft.com/office/drawing/2014/main" id="{4554014C-26C4-44F8-A1BE-CF306CCF4190}"/>
                </a:ext>
              </a:extLst>
            </p:cNvPr>
            <p:cNvGrpSpPr/>
            <p:nvPr/>
          </p:nvGrpSpPr>
          <p:grpSpPr>
            <a:xfrm>
              <a:off x="512054" y="3884710"/>
              <a:ext cx="151329" cy="262552"/>
              <a:chOff x="1253225" y="1631433"/>
              <a:chExt cx="272950" cy="701654"/>
            </a:xfrm>
          </p:grpSpPr>
          <p:sp>
            <p:nvSpPr>
              <p:cNvPr id="935" name="Freeform: Shape 934">
                <a:extLst>
                  <a:ext uri="{FF2B5EF4-FFF2-40B4-BE49-F238E27FC236}">
                    <a16:creationId xmlns:a16="http://schemas.microsoft.com/office/drawing/2014/main" id="{0A2FE35B-EF4F-4AEC-BEF3-915C78B283E1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36" name="Straight Connector 935">
                <a:extLst>
                  <a:ext uri="{FF2B5EF4-FFF2-40B4-BE49-F238E27FC236}">
                    <a16:creationId xmlns:a16="http://schemas.microsoft.com/office/drawing/2014/main" id="{E0BDC490-DD30-4831-8E8A-C0F02D3E84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7" name="Oval 936">
                <a:extLst>
                  <a:ext uri="{FF2B5EF4-FFF2-40B4-BE49-F238E27FC236}">
                    <a16:creationId xmlns:a16="http://schemas.microsoft.com/office/drawing/2014/main" id="{9F12F5F6-A3C6-4375-B2C6-DAA8BFB2E82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5" name="Group 794">
              <a:extLst>
                <a:ext uri="{FF2B5EF4-FFF2-40B4-BE49-F238E27FC236}">
                  <a16:creationId xmlns:a16="http://schemas.microsoft.com/office/drawing/2014/main" id="{ED257225-FE31-45DF-9857-7E522559025E}"/>
                </a:ext>
              </a:extLst>
            </p:cNvPr>
            <p:cNvGrpSpPr/>
            <p:nvPr/>
          </p:nvGrpSpPr>
          <p:grpSpPr>
            <a:xfrm>
              <a:off x="656085" y="3882215"/>
              <a:ext cx="151329" cy="262552"/>
              <a:chOff x="1253225" y="1631433"/>
              <a:chExt cx="272950" cy="701654"/>
            </a:xfrm>
          </p:grpSpPr>
          <p:sp>
            <p:nvSpPr>
              <p:cNvPr id="932" name="Freeform: Shape 931">
                <a:extLst>
                  <a:ext uri="{FF2B5EF4-FFF2-40B4-BE49-F238E27FC236}">
                    <a16:creationId xmlns:a16="http://schemas.microsoft.com/office/drawing/2014/main" id="{06462073-0A9E-45C7-A7BF-750E230AD8C8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33" name="Straight Connector 932">
                <a:extLst>
                  <a:ext uri="{FF2B5EF4-FFF2-40B4-BE49-F238E27FC236}">
                    <a16:creationId xmlns:a16="http://schemas.microsoft.com/office/drawing/2014/main" id="{3CE0A2B1-B891-4AD7-9F73-BCC081F2C8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4" name="Oval 933">
                <a:extLst>
                  <a:ext uri="{FF2B5EF4-FFF2-40B4-BE49-F238E27FC236}">
                    <a16:creationId xmlns:a16="http://schemas.microsoft.com/office/drawing/2014/main" id="{590D39C0-29F0-43C6-9604-E064CB8F2E5B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6" name="Group 795">
              <a:extLst>
                <a:ext uri="{FF2B5EF4-FFF2-40B4-BE49-F238E27FC236}">
                  <a16:creationId xmlns:a16="http://schemas.microsoft.com/office/drawing/2014/main" id="{026E515B-0FA8-4412-9A28-BC9371F1992F}"/>
                </a:ext>
              </a:extLst>
            </p:cNvPr>
            <p:cNvGrpSpPr/>
            <p:nvPr/>
          </p:nvGrpSpPr>
          <p:grpSpPr>
            <a:xfrm>
              <a:off x="799521" y="3884710"/>
              <a:ext cx="151329" cy="262552"/>
              <a:chOff x="1253225" y="1631433"/>
              <a:chExt cx="272950" cy="701654"/>
            </a:xfrm>
          </p:grpSpPr>
          <p:sp>
            <p:nvSpPr>
              <p:cNvPr id="929" name="Freeform: Shape 928">
                <a:extLst>
                  <a:ext uri="{FF2B5EF4-FFF2-40B4-BE49-F238E27FC236}">
                    <a16:creationId xmlns:a16="http://schemas.microsoft.com/office/drawing/2014/main" id="{09106688-9DFE-4D32-B0A4-0B5896589798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30" name="Straight Connector 929">
                <a:extLst>
                  <a:ext uri="{FF2B5EF4-FFF2-40B4-BE49-F238E27FC236}">
                    <a16:creationId xmlns:a16="http://schemas.microsoft.com/office/drawing/2014/main" id="{759F367B-EB01-4311-9154-38EAEC3F90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1" name="Oval 930">
                <a:extLst>
                  <a:ext uri="{FF2B5EF4-FFF2-40B4-BE49-F238E27FC236}">
                    <a16:creationId xmlns:a16="http://schemas.microsoft.com/office/drawing/2014/main" id="{470EEE56-D050-45FE-A7E9-78D79A0D0721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7" name="Group 796">
              <a:extLst>
                <a:ext uri="{FF2B5EF4-FFF2-40B4-BE49-F238E27FC236}">
                  <a16:creationId xmlns:a16="http://schemas.microsoft.com/office/drawing/2014/main" id="{2D582F2D-A448-4556-8343-7D88777FD76B}"/>
                </a:ext>
              </a:extLst>
            </p:cNvPr>
            <p:cNvGrpSpPr/>
            <p:nvPr/>
          </p:nvGrpSpPr>
          <p:grpSpPr>
            <a:xfrm>
              <a:off x="946819" y="3884710"/>
              <a:ext cx="151329" cy="262552"/>
              <a:chOff x="1253225" y="1631433"/>
              <a:chExt cx="272950" cy="701654"/>
            </a:xfrm>
          </p:grpSpPr>
          <p:sp>
            <p:nvSpPr>
              <p:cNvPr id="926" name="Freeform: Shape 925">
                <a:extLst>
                  <a:ext uri="{FF2B5EF4-FFF2-40B4-BE49-F238E27FC236}">
                    <a16:creationId xmlns:a16="http://schemas.microsoft.com/office/drawing/2014/main" id="{3318D1F1-8844-4219-8D9B-0789722AB4CA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27" name="Straight Connector 926">
                <a:extLst>
                  <a:ext uri="{FF2B5EF4-FFF2-40B4-BE49-F238E27FC236}">
                    <a16:creationId xmlns:a16="http://schemas.microsoft.com/office/drawing/2014/main" id="{808F9E6B-0ACA-45DD-AAE7-3434883E40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8" name="Oval 927">
                <a:extLst>
                  <a:ext uri="{FF2B5EF4-FFF2-40B4-BE49-F238E27FC236}">
                    <a16:creationId xmlns:a16="http://schemas.microsoft.com/office/drawing/2014/main" id="{E7A46C32-94DF-4654-9FB4-1411C2E4B0A8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8" name="Group 797">
              <a:extLst>
                <a:ext uri="{FF2B5EF4-FFF2-40B4-BE49-F238E27FC236}">
                  <a16:creationId xmlns:a16="http://schemas.microsoft.com/office/drawing/2014/main" id="{36E57A41-00CC-4F1A-8317-1C33586A51FD}"/>
                </a:ext>
              </a:extLst>
            </p:cNvPr>
            <p:cNvGrpSpPr/>
            <p:nvPr/>
          </p:nvGrpSpPr>
          <p:grpSpPr>
            <a:xfrm rot="10800000">
              <a:off x="530934" y="4144767"/>
              <a:ext cx="151329" cy="262552"/>
              <a:chOff x="1253225" y="1631433"/>
              <a:chExt cx="272950" cy="701654"/>
            </a:xfrm>
          </p:grpSpPr>
          <p:sp>
            <p:nvSpPr>
              <p:cNvPr id="923" name="Freeform: Shape 922">
                <a:extLst>
                  <a:ext uri="{FF2B5EF4-FFF2-40B4-BE49-F238E27FC236}">
                    <a16:creationId xmlns:a16="http://schemas.microsoft.com/office/drawing/2014/main" id="{C6536FFD-ADE5-4326-A71B-1247B857D44C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24" name="Straight Connector 923">
                <a:extLst>
                  <a:ext uri="{FF2B5EF4-FFF2-40B4-BE49-F238E27FC236}">
                    <a16:creationId xmlns:a16="http://schemas.microsoft.com/office/drawing/2014/main" id="{CC78BB0F-EA68-4C82-AD2D-9661B6BF47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5" name="Oval 924">
                <a:extLst>
                  <a:ext uri="{FF2B5EF4-FFF2-40B4-BE49-F238E27FC236}">
                    <a16:creationId xmlns:a16="http://schemas.microsoft.com/office/drawing/2014/main" id="{8DA7C06B-2724-4636-B602-D7E4FD233236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9" name="Group 798">
              <a:extLst>
                <a:ext uri="{FF2B5EF4-FFF2-40B4-BE49-F238E27FC236}">
                  <a16:creationId xmlns:a16="http://schemas.microsoft.com/office/drawing/2014/main" id="{FF0BAEE6-2B22-4CDB-BF85-5935C870A875}"/>
                </a:ext>
              </a:extLst>
            </p:cNvPr>
            <p:cNvGrpSpPr/>
            <p:nvPr/>
          </p:nvGrpSpPr>
          <p:grpSpPr>
            <a:xfrm rot="10800000">
              <a:off x="676573" y="4143519"/>
              <a:ext cx="151329" cy="262552"/>
              <a:chOff x="1253225" y="1631433"/>
              <a:chExt cx="272950" cy="701654"/>
            </a:xfrm>
          </p:grpSpPr>
          <p:sp>
            <p:nvSpPr>
              <p:cNvPr id="920" name="Freeform: Shape 919">
                <a:extLst>
                  <a:ext uri="{FF2B5EF4-FFF2-40B4-BE49-F238E27FC236}">
                    <a16:creationId xmlns:a16="http://schemas.microsoft.com/office/drawing/2014/main" id="{20CA8539-50A4-4BD6-B843-7A312B7E0CC1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21" name="Straight Connector 920">
                <a:extLst>
                  <a:ext uri="{FF2B5EF4-FFF2-40B4-BE49-F238E27FC236}">
                    <a16:creationId xmlns:a16="http://schemas.microsoft.com/office/drawing/2014/main" id="{89987230-C92F-4047-951D-E774E19DCE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2" name="Oval 921">
                <a:extLst>
                  <a:ext uri="{FF2B5EF4-FFF2-40B4-BE49-F238E27FC236}">
                    <a16:creationId xmlns:a16="http://schemas.microsoft.com/office/drawing/2014/main" id="{9BF2151C-2485-4507-AAB5-037572349ED5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0" name="Group 799">
              <a:extLst>
                <a:ext uri="{FF2B5EF4-FFF2-40B4-BE49-F238E27FC236}">
                  <a16:creationId xmlns:a16="http://schemas.microsoft.com/office/drawing/2014/main" id="{4A216888-B849-4E52-8426-B0A25CD4CF3D}"/>
                </a:ext>
              </a:extLst>
            </p:cNvPr>
            <p:cNvGrpSpPr/>
            <p:nvPr/>
          </p:nvGrpSpPr>
          <p:grpSpPr>
            <a:xfrm rot="10800000">
              <a:off x="822569" y="4143519"/>
              <a:ext cx="151329" cy="262552"/>
              <a:chOff x="1253225" y="1631433"/>
              <a:chExt cx="272950" cy="701654"/>
            </a:xfrm>
          </p:grpSpPr>
          <p:sp>
            <p:nvSpPr>
              <p:cNvPr id="917" name="Freeform: Shape 916">
                <a:extLst>
                  <a:ext uri="{FF2B5EF4-FFF2-40B4-BE49-F238E27FC236}">
                    <a16:creationId xmlns:a16="http://schemas.microsoft.com/office/drawing/2014/main" id="{5EF12289-406C-4374-8D8C-DE1A3679CA28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18" name="Straight Connector 917">
                <a:extLst>
                  <a:ext uri="{FF2B5EF4-FFF2-40B4-BE49-F238E27FC236}">
                    <a16:creationId xmlns:a16="http://schemas.microsoft.com/office/drawing/2014/main" id="{E9AFEC9A-CA1B-481B-B519-967A6FAFA7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9" name="Oval 918">
                <a:extLst>
                  <a:ext uri="{FF2B5EF4-FFF2-40B4-BE49-F238E27FC236}">
                    <a16:creationId xmlns:a16="http://schemas.microsoft.com/office/drawing/2014/main" id="{3C6F47CD-30EF-4CB8-B423-239ECC2E65C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1" name="Group 800">
              <a:extLst>
                <a:ext uri="{FF2B5EF4-FFF2-40B4-BE49-F238E27FC236}">
                  <a16:creationId xmlns:a16="http://schemas.microsoft.com/office/drawing/2014/main" id="{46A23212-9B42-4B89-B905-2F454057F043}"/>
                </a:ext>
              </a:extLst>
            </p:cNvPr>
            <p:cNvGrpSpPr/>
            <p:nvPr/>
          </p:nvGrpSpPr>
          <p:grpSpPr>
            <a:xfrm rot="10800000">
              <a:off x="969793" y="4143520"/>
              <a:ext cx="151329" cy="262552"/>
              <a:chOff x="1253225" y="1631433"/>
              <a:chExt cx="272950" cy="701654"/>
            </a:xfrm>
          </p:grpSpPr>
          <p:sp>
            <p:nvSpPr>
              <p:cNvPr id="914" name="Freeform: Shape 913">
                <a:extLst>
                  <a:ext uri="{FF2B5EF4-FFF2-40B4-BE49-F238E27FC236}">
                    <a16:creationId xmlns:a16="http://schemas.microsoft.com/office/drawing/2014/main" id="{31E67F82-54F6-4AA5-BDAF-A284A4D7639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15" name="Straight Connector 914">
                <a:extLst>
                  <a:ext uri="{FF2B5EF4-FFF2-40B4-BE49-F238E27FC236}">
                    <a16:creationId xmlns:a16="http://schemas.microsoft.com/office/drawing/2014/main" id="{5F96CF4F-8565-49C6-9E6B-AAAB487203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6" name="Oval 915">
                <a:extLst>
                  <a:ext uri="{FF2B5EF4-FFF2-40B4-BE49-F238E27FC236}">
                    <a16:creationId xmlns:a16="http://schemas.microsoft.com/office/drawing/2014/main" id="{D8B6975D-FA75-4F39-96E4-6A8CE6EC7C6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2" name="Group 801">
              <a:extLst>
                <a:ext uri="{FF2B5EF4-FFF2-40B4-BE49-F238E27FC236}">
                  <a16:creationId xmlns:a16="http://schemas.microsoft.com/office/drawing/2014/main" id="{1F661943-A74A-4505-B817-D706F57325F6}"/>
                </a:ext>
              </a:extLst>
            </p:cNvPr>
            <p:cNvGrpSpPr/>
            <p:nvPr/>
          </p:nvGrpSpPr>
          <p:grpSpPr>
            <a:xfrm rot="10800000">
              <a:off x="1115789" y="4143520"/>
              <a:ext cx="151329" cy="262552"/>
              <a:chOff x="1253225" y="1631433"/>
              <a:chExt cx="272950" cy="701654"/>
            </a:xfrm>
          </p:grpSpPr>
          <p:sp>
            <p:nvSpPr>
              <p:cNvPr id="911" name="Freeform: Shape 910">
                <a:extLst>
                  <a:ext uri="{FF2B5EF4-FFF2-40B4-BE49-F238E27FC236}">
                    <a16:creationId xmlns:a16="http://schemas.microsoft.com/office/drawing/2014/main" id="{B12D897B-583D-4F88-8AB0-563C2269C97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12" name="Straight Connector 911">
                <a:extLst>
                  <a:ext uri="{FF2B5EF4-FFF2-40B4-BE49-F238E27FC236}">
                    <a16:creationId xmlns:a16="http://schemas.microsoft.com/office/drawing/2014/main" id="{84425BFD-B37F-43E1-BFC2-4F1014E912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3" name="Oval 912">
                <a:extLst>
                  <a:ext uri="{FF2B5EF4-FFF2-40B4-BE49-F238E27FC236}">
                    <a16:creationId xmlns:a16="http://schemas.microsoft.com/office/drawing/2014/main" id="{CE379E59-4F09-4A3D-B29F-F1CEC050C5DD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3" name="Group 802">
              <a:extLst>
                <a:ext uri="{FF2B5EF4-FFF2-40B4-BE49-F238E27FC236}">
                  <a16:creationId xmlns:a16="http://schemas.microsoft.com/office/drawing/2014/main" id="{D538831A-C7F0-4A56-9273-C5BB5F675F66}"/>
                </a:ext>
              </a:extLst>
            </p:cNvPr>
            <p:cNvGrpSpPr/>
            <p:nvPr/>
          </p:nvGrpSpPr>
          <p:grpSpPr>
            <a:xfrm>
              <a:off x="1095044" y="3884710"/>
              <a:ext cx="151329" cy="262552"/>
              <a:chOff x="1253225" y="1631433"/>
              <a:chExt cx="272950" cy="701654"/>
            </a:xfrm>
          </p:grpSpPr>
          <p:sp>
            <p:nvSpPr>
              <p:cNvPr id="908" name="Freeform: Shape 907">
                <a:extLst>
                  <a:ext uri="{FF2B5EF4-FFF2-40B4-BE49-F238E27FC236}">
                    <a16:creationId xmlns:a16="http://schemas.microsoft.com/office/drawing/2014/main" id="{EB028A42-9C21-444F-9021-953BED585A8C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09" name="Straight Connector 908">
                <a:extLst>
                  <a:ext uri="{FF2B5EF4-FFF2-40B4-BE49-F238E27FC236}">
                    <a16:creationId xmlns:a16="http://schemas.microsoft.com/office/drawing/2014/main" id="{3F4C628F-E57D-475D-B814-BADBB06824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0" name="Oval 909">
                <a:extLst>
                  <a:ext uri="{FF2B5EF4-FFF2-40B4-BE49-F238E27FC236}">
                    <a16:creationId xmlns:a16="http://schemas.microsoft.com/office/drawing/2014/main" id="{656D3FF1-87A9-4E9F-8E23-C3F16561520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4" name="Group 803">
              <a:extLst>
                <a:ext uri="{FF2B5EF4-FFF2-40B4-BE49-F238E27FC236}">
                  <a16:creationId xmlns:a16="http://schemas.microsoft.com/office/drawing/2014/main" id="{4B1F2225-E98E-43B4-AA73-325ABB55EE0A}"/>
                </a:ext>
              </a:extLst>
            </p:cNvPr>
            <p:cNvGrpSpPr/>
            <p:nvPr/>
          </p:nvGrpSpPr>
          <p:grpSpPr>
            <a:xfrm rot="10800000">
              <a:off x="1553171" y="4144947"/>
              <a:ext cx="151329" cy="262552"/>
              <a:chOff x="1253225" y="1631433"/>
              <a:chExt cx="272950" cy="701654"/>
            </a:xfrm>
          </p:grpSpPr>
          <p:sp>
            <p:nvSpPr>
              <p:cNvPr id="905" name="Freeform: Shape 904">
                <a:extLst>
                  <a:ext uri="{FF2B5EF4-FFF2-40B4-BE49-F238E27FC236}">
                    <a16:creationId xmlns:a16="http://schemas.microsoft.com/office/drawing/2014/main" id="{7492F001-DA69-48C0-A645-B8148189D82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06" name="Straight Connector 905">
                <a:extLst>
                  <a:ext uri="{FF2B5EF4-FFF2-40B4-BE49-F238E27FC236}">
                    <a16:creationId xmlns:a16="http://schemas.microsoft.com/office/drawing/2014/main" id="{253E92A1-88F6-479D-8E1F-7DC8CDA71F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7" name="Oval 906">
                <a:extLst>
                  <a:ext uri="{FF2B5EF4-FFF2-40B4-BE49-F238E27FC236}">
                    <a16:creationId xmlns:a16="http://schemas.microsoft.com/office/drawing/2014/main" id="{C9D10BCA-33F9-43D9-B863-88926B7E5E73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5" name="Group 804">
              <a:extLst>
                <a:ext uri="{FF2B5EF4-FFF2-40B4-BE49-F238E27FC236}">
                  <a16:creationId xmlns:a16="http://schemas.microsoft.com/office/drawing/2014/main" id="{9542CD47-7364-44CA-90E0-00E0583B2539}"/>
                </a:ext>
              </a:extLst>
            </p:cNvPr>
            <p:cNvGrpSpPr/>
            <p:nvPr/>
          </p:nvGrpSpPr>
          <p:grpSpPr>
            <a:xfrm>
              <a:off x="1535520" y="3884890"/>
              <a:ext cx="151329" cy="262552"/>
              <a:chOff x="1253225" y="1631433"/>
              <a:chExt cx="272950" cy="701654"/>
            </a:xfrm>
          </p:grpSpPr>
          <p:sp>
            <p:nvSpPr>
              <p:cNvPr id="902" name="Freeform: Shape 901">
                <a:extLst>
                  <a:ext uri="{FF2B5EF4-FFF2-40B4-BE49-F238E27FC236}">
                    <a16:creationId xmlns:a16="http://schemas.microsoft.com/office/drawing/2014/main" id="{94D2B22E-E028-4570-9B89-3E79595C84F5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03" name="Straight Connector 902">
                <a:extLst>
                  <a:ext uri="{FF2B5EF4-FFF2-40B4-BE49-F238E27FC236}">
                    <a16:creationId xmlns:a16="http://schemas.microsoft.com/office/drawing/2014/main" id="{B7B175CC-F05C-4A2D-955E-37977EEE32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4" name="Oval 903">
                <a:extLst>
                  <a:ext uri="{FF2B5EF4-FFF2-40B4-BE49-F238E27FC236}">
                    <a16:creationId xmlns:a16="http://schemas.microsoft.com/office/drawing/2014/main" id="{83301CBD-886C-4DB5-BDA0-69824A90D534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6" name="Group 805">
              <a:extLst>
                <a:ext uri="{FF2B5EF4-FFF2-40B4-BE49-F238E27FC236}">
                  <a16:creationId xmlns:a16="http://schemas.microsoft.com/office/drawing/2014/main" id="{F781C085-08BB-4170-942F-BBD0EDD59057}"/>
                </a:ext>
              </a:extLst>
            </p:cNvPr>
            <p:cNvGrpSpPr/>
            <p:nvPr/>
          </p:nvGrpSpPr>
          <p:grpSpPr>
            <a:xfrm>
              <a:off x="1680287" y="3884890"/>
              <a:ext cx="151329" cy="262552"/>
              <a:chOff x="1253225" y="1631433"/>
              <a:chExt cx="272950" cy="701654"/>
            </a:xfrm>
          </p:grpSpPr>
          <p:sp>
            <p:nvSpPr>
              <p:cNvPr id="899" name="Freeform: Shape 898">
                <a:extLst>
                  <a:ext uri="{FF2B5EF4-FFF2-40B4-BE49-F238E27FC236}">
                    <a16:creationId xmlns:a16="http://schemas.microsoft.com/office/drawing/2014/main" id="{5C0B1D60-B60E-4930-BF08-2768ECD51066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00" name="Straight Connector 899">
                <a:extLst>
                  <a:ext uri="{FF2B5EF4-FFF2-40B4-BE49-F238E27FC236}">
                    <a16:creationId xmlns:a16="http://schemas.microsoft.com/office/drawing/2014/main" id="{13E45F76-D348-45B5-BE63-629511ABB7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1" name="Oval 900">
                <a:extLst>
                  <a:ext uri="{FF2B5EF4-FFF2-40B4-BE49-F238E27FC236}">
                    <a16:creationId xmlns:a16="http://schemas.microsoft.com/office/drawing/2014/main" id="{1F595498-40F3-41C7-B251-101A094184F6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7" name="Group 806">
              <a:extLst>
                <a:ext uri="{FF2B5EF4-FFF2-40B4-BE49-F238E27FC236}">
                  <a16:creationId xmlns:a16="http://schemas.microsoft.com/office/drawing/2014/main" id="{7DEC0A5D-72E9-4D8A-8FE8-EFC83EAB0B9E}"/>
                </a:ext>
              </a:extLst>
            </p:cNvPr>
            <p:cNvGrpSpPr/>
            <p:nvPr/>
          </p:nvGrpSpPr>
          <p:grpSpPr>
            <a:xfrm>
              <a:off x="1824318" y="3882395"/>
              <a:ext cx="151329" cy="262552"/>
              <a:chOff x="1253225" y="1631433"/>
              <a:chExt cx="272950" cy="701654"/>
            </a:xfrm>
          </p:grpSpPr>
          <p:sp>
            <p:nvSpPr>
              <p:cNvPr id="896" name="Freeform: Shape 895">
                <a:extLst>
                  <a:ext uri="{FF2B5EF4-FFF2-40B4-BE49-F238E27FC236}">
                    <a16:creationId xmlns:a16="http://schemas.microsoft.com/office/drawing/2014/main" id="{B805C7B3-C5AA-4726-A7C5-61601D8F80A8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97" name="Straight Connector 896">
                <a:extLst>
                  <a:ext uri="{FF2B5EF4-FFF2-40B4-BE49-F238E27FC236}">
                    <a16:creationId xmlns:a16="http://schemas.microsoft.com/office/drawing/2014/main" id="{8918DE66-0D6A-4B5C-845B-0924D33CE4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8" name="Oval 897">
                <a:extLst>
                  <a:ext uri="{FF2B5EF4-FFF2-40B4-BE49-F238E27FC236}">
                    <a16:creationId xmlns:a16="http://schemas.microsoft.com/office/drawing/2014/main" id="{DF226BAF-30C4-4899-9006-0946C3E82627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8" name="Group 807">
              <a:extLst>
                <a:ext uri="{FF2B5EF4-FFF2-40B4-BE49-F238E27FC236}">
                  <a16:creationId xmlns:a16="http://schemas.microsoft.com/office/drawing/2014/main" id="{183B6433-C0CA-4D98-BBA5-FFECA0DFE5FB}"/>
                </a:ext>
              </a:extLst>
            </p:cNvPr>
            <p:cNvGrpSpPr/>
            <p:nvPr/>
          </p:nvGrpSpPr>
          <p:grpSpPr>
            <a:xfrm>
              <a:off x="1967754" y="3884890"/>
              <a:ext cx="151329" cy="262552"/>
              <a:chOff x="1253225" y="1631433"/>
              <a:chExt cx="272950" cy="701654"/>
            </a:xfrm>
          </p:grpSpPr>
          <p:sp>
            <p:nvSpPr>
              <p:cNvPr id="893" name="Freeform: Shape 892">
                <a:extLst>
                  <a:ext uri="{FF2B5EF4-FFF2-40B4-BE49-F238E27FC236}">
                    <a16:creationId xmlns:a16="http://schemas.microsoft.com/office/drawing/2014/main" id="{F83E3089-A370-43D9-BAB7-3A6787DD33E7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94" name="Straight Connector 893">
                <a:extLst>
                  <a:ext uri="{FF2B5EF4-FFF2-40B4-BE49-F238E27FC236}">
                    <a16:creationId xmlns:a16="http://schemas.microsoft.com/office/drawing/2014/main" id="{1FE23739-3944-422C-A57F-A0BBFE5E59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5" name="Oval 894">
                <a:extLst>
                  <a:ext uri="{FF2B5EF4-FFF2-40B4-BE49-F238E27FC236}">
                    <a16:creationId xmlns:a16="http://schemas.microsoft.com/office/drawing/2014/main" id="{E706CEC2-DFC6-4F8F-AAB9-B19A4E36A55D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9" name="Group 808">
              <a:extLst>
                <a:ext uri="{FF2B5EF4-FFF2-40B4-BE49-F238E27FC236}">
                  <a16:creationId xmlns:a16="http://schemas.microsoft.com/office/drawing/2014/main" id="{9CADF2F8-7F7F-4BB1-8376-CF8D7A621AB7}"/>
                </a:ext>
              </a:extLst>
            </p:cNvPr>
            <p:cNvGrpSpPr/>
            <p:nvPr/>
          </p:nvGrpSpPr>
          <p:grpSpPr>
            <a:xfrm>
              <a:off x="2115052" y="3884890"/>
              <a:ext cx="151329" cy="262552"/>
              <a:chOff x="1253225" y="1631433"/>
              <a:chExt cx="272950" cy="701654"/>
            </a:xfrm>
          </p:grpSpPr>
          <p:sp>
            <p:nvSpPr>
              <p:cNvPr id="890" name="Freeform: Shape 889">
                <a:extLst>
                  <a:ext uri="{FF2B5EF4-FFF2-40B4-BE49-F238E27FC236}">
                    <a16:creationId xmlns:a16="http://schemas.microsoft.com/office/drawing/2014/main" id="{683BB7CC-ABC0-4DE5-8AED-0701262C53FF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91" name="Straight Connector 890">
                <a:extLst>
                  <a:ext uri="{FF2B5EF4-FFF2-40B4-BE49-F238E27FC236}">
                    <a16:creationId xmlns:a16="http://schemas.microsoft.com/office/drawing/2014/main" id="{2F3147F1-8378-4A45-8CE3-90C472FC62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2" name="Oval 891">
                <a:extLst>
                  <a:ext uri="{FF2B5EF4-FFF2-40B4-BE49-F238E27FC236}">
                    <a16:creationId xmlns:a16="http://schemas.microsoft.com/office/drawing/2014/main" id="{49ECAB9C-1807-4F8A-A0D0-650F29B3BFCE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0" name="Group 809">
              <a:extLst>
                <a:ext uri="{FF2B5EF4-FFF2-40B4-BE49-F238E27FC236}">
                  <a16:creationId xmlns:a16="http://schemas.microsoft.com/office/drawing/2014/main" id="{21EF619D-4D00-4048-B9E4-83677A9390B4}"/>
                </a:ext>
              </a:extLst>
            </p:cNvPr>
            <p:cNvGrpSpPr/>
            <p:nvPr/>
          </p:nvGrpSpPr>
          <p:grpSpPr>
            <a:xfrm rot="10800000">
              <a:off x="1699167" y="4144947"/>
              <a:ext cx="151329" cy="262552"/>
              <a:chOff x="1253225" y="1631433"/>
              <a:chExt cx="272950" cy="701654"/>
            </a:xfrm>
          </p:grpSpPr>
          <p:sp>
            <p:nvSpPr>
              <p:cNvPr id="887" name="Freeform: Shape 886">
                <a:extLst>
                  <a:ext uri="{FF2B5EF4-FFF2-40B4-BE49-F238E27FC236}">
                    <a16:creationId xmlns:a16="http://schemas.microsoft.com/office/drawing/2014/main" id="{3324914A-5D08-4009-A800-6DF7198391A4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88" name="Straight Connector 887">
                <a:extLst>
                  <a:ext uri="{FF2B5EF4-FFF2-40B4-BE49-F238E27FC236}">
                    <a16:creationId xmlns:a16="http://schemas.microsoft.com/office/drawing/2014/main" id="{D5E20E19-0FF5-4D2D-AFFD-F99035CDB2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9" name="Oval 888">
                <a:extLst>
                  <a:ext uri="{FF2B5EF4-FFF2-40B4-BE49-F238E27FC236}">
                    <a16:creationId xmlns:a16="http://schemas.microsoft.com/office/drawing/2014/main" id="{D79FAD31-511E-4358-8329-989F4BBC03DD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1" name="Group 810">
              <a:extLst>
                <a:ext uri="{FF2B5EF4-FFF2-40B4-BE49-F238E27FC236}">
                  <a16:creationId xmlns:a16="http://schemas.microsoft.com/office/drawing/2014/main" id="{080E3328-CD59-4E2E-BB60-977414577155}"/>
                </a:ext>
              </a:extLst>
            </p:cNvPr>
            <p:cNvGrpSpPr/>
            <p:nvPr/>
          </p:nvGrpSpPr>
          <p:grpSpPr>
            <a:xfrm rot="10800000">
              <a:off x="1844806" y="4143699"/>
              <a:ext cx="151329" cy="262552"/>
              <a:chOff x="1253225" y="1631433"/>
              <a:chExt cx="272950" cy="701654"/>
            </a:xfrm>
          </p:grpSpPr>
          <p:sp>
            <p:nvSpPr>
              <p:cNvPr id="884" name="Freeform: Shape 883">
                <a:extLst>
                  <a:ext uri="{FF2B5EF4-FFF2-40B4-BE49-F238E27FC236}">
                    <a16:creationId xmlns:a16="http://schemas.microsoft.com/office/drawing/2014/main" id="{201BBD16-D2AC-438D-9053-25422EBF9138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85" name="Straight Connector 884">
                <a:extLst>
                  <a:ext uri="{FF2B5EF4-FFF2-40B4-BE49-F238E27FC236}">
                    <a16:creationId xmlns:a16="http://schemas.microsoft.com/office/drawing/2014/main" id="{4B5A094A-7BB5-40A8-8F6A-5DCD29D510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6" name="Oval 885">
                <a:extLst>
                  <a:ext uri="{FF2B5EF4-FFF2-40B4-BE49-F238E27FC236}">
                    <a16:creationId xmlns:a16="http://schemas.microsoft.com/office/drawing/2014/main" id="{DB766D63-0019-42D7-A039-F90796DD014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2" name="Group 811">
              <a:extLst>
                <a:ext uri="{FF2B5EF4-FFF2-40B4-BE49-F238E27FC236}">
                  <a16:creationId xmlns:a16="http://schemas.microsoft.com/office/drawing/2014/main" id="{7381AAAB-7693-4B27-8D04-5323B68DFE8E}"/>
                </a:ext>
              </a:extLst>
            </p:cNvPr>
            <p:cNvGrpSpPr/>
            <p:nvPr/>
          </p:nvGrpSpPr>
          <p:grpSpPr>
            <a:xfrm rot="10800000">
              <a:off x="1990802" y="4143699"/>
              <a:ext cx="151329" cy="262552"/>
              <a:chOff x="1253225" y="1631433"/>
              <a:chExt cx="272950" cy="701654"/>
            </a:xfrm>
          </p:grpSpPr>
          <p:sp>
            <p:nvSpPr>
              <p:cNvPr id="881" name="Freeform: Shape 880">
                <a:extLst>
                  <a:ext uri="{FF2B5EF4-FFF2-40B4-BE49-F238E27FC236}">
                    <a16:creationId xmlns:a16="http://schemas.microsoft.com/office/drawing/2014/main" id="{025AD40E-6D2C-4A70-A5E7-08D367CC3165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82" name="Straight Connector 881">
                <a:extLst>
                  <a:ext uri="{FF2B5EF4-FFF2-40B4-BE49-F238E27FC236}">
                    <a16:creationId xmlns:a16="http://schemas.microsoft.com/office/drawing/2014/main" id="{FBFF4480-CD8D-4778-B763-529BCBC30E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3" name="Oval 882">
                <a:extLst>
                  <a:ext uri="{FF2B5EF4-FFF2-40B4-BE49-F238E27FC236}">
                    <a16:creationId xmlns:a16="http://schemas.microsoft.com/office/drawing/2014/main" id="{6D4D6326-BE05-4CDD-97D6-A2C34500F98D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3" name="Group 812">
              <a:extLst>
                <a:ext uri="{FF2B5EF4-FFF2-40B4-BE49-F238E27FC236}">
                  <a16:creationId xmlns:a16="http://schemas.microsoft.com/office/drawing/2014/main" id="{E8EC9DDE-4C31-4ABB-A3A2-33C6FE480BFE}"/>
                </a:ext>
              </a:extLst>
            </p:cNvPr>
            <p:cNvGrpSpPr/>
            <p:nvPr/>
          </p:nvGrpSpPr>
          <p:grpSpPr>
            <a:xfrm rot="10800000">
              <a:off x="2138026" y="4143700"/>
              <a:ext cx="151329" cy="262552"/>
              <a:chOff x="1253225" y="1631433"/>
              <a:chExt cx="272950" cy="701654"/>
            </a:xfrm>
          </p:grpSpPr>
          <p:sp>
            <p:nvSpPr>
              <p:cNvPr id="878" name="Freeform: Shape 877">
                <a:extLst>
                  <a:ext uri="{FF2B5EF4-FFF2-40B4-BE49-F238E27FC236}">
                    <a16:creationId xmlns:a16="http://schemas.microsoft.com/office/drawing/2014/main" id="{2C445A37-732A-4856-A7C3-4339C2067CB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79" name="Straight Connector 878">
                <a:extLst>
                  <a:ext uri="{FF2B5EF4-FFF2-40B4-BE49-F238E27FC236}">
                    <a16:creationId xmlns:a16="http://schemas.microsoft.com/office/drawing/2014/main" id="{17C23CD3-6507-42C1-B738-01FB3026CE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0" name="Oval 879">
                <a:extLst>
                  <a:ext uri="{FF2B5EF4-FFF2-40B4-BE49-F238E27FC236}">
                    <a16:creationId xmlns:a16="http://schemas.microsoft.com/office/drawing/2014/main" id="{1CB76416-4AB6-4473-8C93-25BCEEDB167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4" name="Group 813">
              <a:extLst>
                <a:ext uri="{FF2B5EF4-FFF2-40B4-BE49-F238E27FC236}">
                  <a16:creationId xmlns:a16="http://schemas.microsoft.com/office/drawing/2014/main" id="{CF886683-8041-45D6-AEA3-ED085E28D31E}"/>
                </a:ext>
              </a:extLst>
            </p:cNvPr>
            <p:cNvGrpSpPr/>
            <p:nvPr/>
          </p:nvGrpSpPr>
          <p:grpSpPr>
            <a:xfrm rot="10800000">
              <a:off x="2284021" y="4143700"/>
              <a:ext cx="151329" cy="262552"/>
              <a:chOff x="1253225" y="1631433"/>
              <a:chExt cx="272950" cy="701654"/>
            </a:xfrm>
          </p:grpSpPr>
          <p:sp>
            <p:nvSpPr>
              <p:cNvPr id="875" name="Freeform: Shape 874">
                <a:extLst>
                  <a:ext uri="{FF2B5EF4-FFF2-40B4-BE49-F238E27FC236}">
                    <a16:creationId xmlns:a16="http://schemas.microsoft.com/office/drawing/2014/main" id="{D8F65C47-2019-4A42-B670-6E9A8A5A2768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76" name="Straight Connector 875">
                <a:extLst>
                  <a:ext uri="{FF2B5EF4-FFF2-40B4-BE49-F238E27FC236}">
                    <a16:creationId xmlns:a16="http://schemas.microsoft.com/office/drawing/2014/main" id="{446C0126-46D3-47CB-AF2F-40AB0660AD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7" name="Oval 876">
                <a:extLst>
                  <a:ext uri="{FF2B5EF4-FFF2-40B4-BE49-F238E27FC236}">
                    <a16:creationId xmlns:a16="http://schemas.microsoft.com/office/drawing/2014/main" id="{7E60C0B4-BBC7-44DB-8275-7B05435BF68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5" name="Group 814">
              <a:extLst>
                <a:ext uri="{FF2B5EF4-FFF2-40B4-BE49-F238E27FC236}">
                  <a16:creationId xmlns:a16="http://schemas.microsoft.com/office/drawing/2014/main" id="{0F138641-EE29-4AD1-8F74-1E641C540603}"/>
                </a:ext>
              </a:extLst>
            </p:cNvPr>
            <p:cNvGrpSpPr/>
            <p:nvPr/>
          </p:nvGrpSpPr>
          <p:grpSpPr>
            <a:xfrm>
              <a:off x="2263277" y="3884890"/>
              <a:ext cx="151329" cy="262552"/>
              <a:chOff x="1253225" y="1631433"/>
              <a:chExt cx="272950" cy="701654"/>
            </a:xfrm>
          </p:grpSpPr>
          <p:sp>
            <p:nvSpPr>
              <p:cNvPr id="872" name="Freeform: Shape 871">
                <a:extLst>
                  <a:ext uri="{FF2B5EF4-FFF2-40B4-BE49-F238E27FC236}">
                    <a16:creationId xmlns:a16="http://schemas.microsoft.com/office/drawing/2014/main" id="{F63D553E-D5AE-424C-BA5C-194F803DC036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73" name="Straight Connector 872">
                <a:extLst>
                  <a:ext uri="{FF2B5EF4-FFF2-40B4-BE49-F238E27FC236}">
                    <a16:creationId xmlns:a16="http://schemas.microsoft.com/office/drawing/2014/main" id="{4515631E-FEFF-4347-9331-234391C3FC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4" name="Oval 873">
                <a:extLst>
                  <a:ext uri="{FF2B5EF4-FFF2-40B4-BE49-F238E27FC236}">
                    <a16:creationId xmlns:a16="http://schemas.microsoft.com/office/drawing/2014/main" id="{FC54E8D8-1695-4881-B3A9-F22B7CF76AA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6" name="Group 815">
              <a:extLst>
                <a:ext uri="{FF2B5EF4-FFF2-40B4-BE49-F238E27FC236}">
                  <a16:creationId xmlns:a16="http://schemas.microsoft.com/office/drawing/2014/main" id="{C7783A02-EA30-491A-9A0F-47E1C9B2E717}"/>
                </a:ext>
              </a:extLst>
            </p:cNvPr>
            <p:cNvGrpSpPr/>
            <p:nvPr/>
          </p:nvGrpSpPr>
          <p:grpSpPr>
            <a:xfrm rot="10800000">
              <a:off x="2716955" y="4144947"/>
              <a:ext cx="151329" cy="262552"/>
              <a:chOff x="1253225" y="1631433"/>
              <a:chExt cx="272950" cy="701654"/>
            </a:xfrm>
          </p:grpSpPr>
          <p:sp>
            <p:nvSpPr>
              <p:cNvPr id="869" name="Freeform: Shape 868">
                <a:extLst>
                  <a:ext uri="{FF2B5EF4-FFF2-40B4-BE49-F238E27FC236}">
                    <a16:creationId xmlns:a16="http://schemas.microsoft.com/office/drawing/2014/main" id="{DF873839-6809-462B-B295-B8B245382046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70" name="Straight Connector 869">
                <a:extLst>
                  <a:ext uri="{FF2B5EF4-FFF2-40B4-BE49-F238E27FC236}">
                    <a16:creationId xmlns:a16="http://schemas.microsoft.com/office/drawing/2014/main" id="{F5268D08-E670-4A88-B9DC-04F8DFF00E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1" name="Oval 870">
                <a:extLst>
                  <a:ext uri="{FF2B5EF4-FFF2-40B4-BE49-F238E27FC236}">
                    <a16:creationId xmlns:a16="http://schemas.microsoft.com/office/drawing/2014/main" id="{6F385443-375F-46ED-ACA5-039928A8FF6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7" name="Group 816">
              <a:extLst>
                <a:ext uri="{FF2B5EF4-FFF2-40B4-BE49-F238E27FC236}">
                  <a16:creationId xmlns:a16="http://schemas.microsoft.com/office/drawing/2014/main" id="{1CD1E603-3865-48DD-9FC6-754663C185E5}"/>
                </a:ext>
              </a:extLst>
            </p:cNvPr>
            <p:cNvGrpSpPr/>
            <p:nvPr/>
          </p:nvGrpSpPr>
          <p:grpSpPr>
            <a:xfrm>
              <a:off x="2699303" y="3884891"/>
              <a:ext cx="151329" cy="262552"/>
              <a:chOff x="1253225" y="1631433"/>
              <a:chExt cx="272950" cy="701654"/>
            </a:xfrm>
          </p:grpSpPr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7B35BAA1-7D28-4F70-9256-D92722C8F8DD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67" name="Straight Connector 866">
                <a:extLst>
                  <a:ext uri="{FF2B5EF4-FFF2-40B4-BE49-F238E27FC236}">
                    <a16:creationId xmlns:a16="http://schemas.microsoft.com/office/drawing/2014/main" id="{256E281D-CDF3-43E3-B91B-075C4E223B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8" name="Oval 867">
                <a:extLst>
                  <a:ext uri="{FF2B5EF4-FFF2-40B4-BE49-F238E27FC236}">
                    <a16:creationId xmlns:a16="http://schemas.microsoft.com/office/drawing/2014/main" id="{F855C37F-4643-4552-83F7-77645062E9E3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8" name="Group 817">
              <a:extLst>
                <a:ext uri="{FF2B5EF4-FFF2-40B4-BE49-F238E27FC236}">
                  <a16:creationId xmlns:a16="http://schemas.microsoft.com/office/drawing/2014/main" id="{EE7E7E45-63DD-474F-8686-3484270B2F50}"/>
                </a:ext>
              </a:extLst>
            </p:cNvPr>
            <p:cNvGrpSpPr/>
            <p:nvPr/>
          </p:nvGrpSpPr>
          <p:grpSpPr>
            <a:xfrm>
              <a:off x="2844070" y="3884891"/>
              <a:ext cx="151329" cy="262552"/>
              <a:chOff x="1253225" y="1631433"/>
              <a:chExt cx="272950" cy="701654"/>
            </a:xfrm>
          </p:grpSpPr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FFF7F154-E191-46A9-9AD4-63863B8C2322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64" name="Straight Connector 863">
                <a:extLst>
                  <a:ext uri="{FF2B5EF4-FFF2-40B4-BE49-F238E27FC236}">
                    <a16:creationId xmlns:a16="http://schemas.microsoft.com/office/drawing/2014/main" id="{430521C3-9796-46E2-B199-A4E2B51F35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5" name="Oval 864">
                <a:extLst>
                  <a:ext uri="{FF2B5EF4-FFF2-40B4-BE49-F238E27FC236}">
                    <a16:creationId xmlns:a16="http://schemas.microsoft.com/office/drawing/2014/main" id="{DCA94C14-2F13-4B58-BDC1-01DABE1EF1A7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9" name="Group 818">
              <a:extLst>
                <a:ext uri="{FF2B5EF4-FFF2-40B4-BE49-F238E27FC236}">
                  <a16:creationId xmlns:a16="http://schemas.microsoft.com/office/drawing/2014/main" id="{1ACE3471-4F5D-469A-A103-CFD5DA374ADF}"/>
                </a:ext>
              </a:extLst>
            </p:cNvPr>
            <p:cNvGrpSpPr/>
            <p:nvPr/>
          </p:nvGrpSpPr>
          <p:grpSpPr>
            <a:xfrm>
              <a:off x="2988102" y="3882395"/>
              <a:ext cx="151329" cy="262552"/>
              <a:chOff x="1253225" y="1631433"/>
              <a:chExt cx="272950" cy="701654"/>
            </a:xfrm>
          </p:grpSpPr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17D688CC-A15F-4011-A24A-7827FAB28924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61" name="Straight Connector 860">
                <a:extLst>
                  <a:ext uri="{FF2B5EF4-FFF2-40B4-BE49-F238E27FC236}">
                    <a16:creationId xmlns:a16="http://schemas.microsoft.com/office/drawing/2014/main" id="{921C050A-1F27-4C9A-B6F9-A7EB12AB21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2" name="Oval 861">
                <a:extLst>
                  <a:ext uri="{FF2B5EF4-FFF2-40B4-BE49-F238E27FC236}">
                    <a16:creationId xmlns:a16="http://schemas.microsoft.com/office/drawing/2014/main" id="{FEDB0E39-140F-4C35-AB7C-5693A3C28A5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0" name="Group 819">
              <a:extLst>
                <a:ext uri="{FF2B5EF4-FFF2-40B4-BE49-F238E27FC236}">
                  <a16:creationId xmlns:a16="http://schemas.microsoft.com/office/drawing/2014/main" id="{71AC910A-ED94-4AD7-9D4E-1CE6BB4B1CD7}"/>
                </a:ext>
              </a:extLst>
            </p:cNvPr>
            <p:cNvGrpSpPr/>
            <p:nvPr/>
          </p:nvGrpSpPr>
          <p:grpSpPr>
            <a:xfrm>
              <a:off x="3131538" y="3884891"/>
              <a:ext cx="151329" cy="262552"/>
              <a:chOff x="1253225" y="1631433"/>
              <a:chExt cx="272950" cy="701654"/>
            </a:xfrm>
          </p:grpSpPr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252AA5EE-DF1A-42D7-AA87-356C987488A3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58" name="Straight Connector 857">
                <a:extLst>
                  <a:ext uri="{FF2B5EF4-FFF2-40B4-BE49-F238E27FC236}">
                    <a16:creationId xmlns:a16="http://schemas.microsoft.com/office/drawing/2014/main" id="{DE469A50-D678-48B1-9190-09EE3BDE28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9" name="Oval 858">
                <a:extLst>
                  <a:ext uri="{FF2B5EF4-FFF2-40B4-BE49-F238E27FC236}">
                    <a16:creationId xmlns:a16="http://schemas.microsoft.com/office/drawing/2014/main" id="{C264388B-0D6A-41CB-997E-0C6EA24ED7C1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1" name="Group 820">
              <a:extLst>
                <a:ext uri="{FF2B5EF4-FFF2-40B4-BE49-F238E27FC236}">
                  <a16:creationId xmlns:a16="http://schemas.microsoft.com/office/drawing/2014/main" id="{2260D815-4BA1-44E7-8938-4DEA0EBC7C14}"/>
                </a:ext>
              </a:extLst>
            </p:cNvPr>
            <p:cNvGrpSpPr/>
            <p:nvPr/>
          </p:nvGrpSpPr>
          <p:grpSpPr>
            <a:xfrm>
              <a:off x="3278835" y="3884891"/>
              <a:ext cx="151329" cy="262552"/>
              <a:chOff x="1253225" y="1631433"/>
              <a:chExt cx="272950" cy="701654"/>
            </a:xfrm>
          </p:grpSpPr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A112204A-3F06-4F27-B662-5C10AF298D4A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55" name="Straight Connector 854">
                <a:extLst>
                  <a:ext uri="{FF2B5EF4-FFF2-40B4-BE49-F238E27FC236}">
                    <a16:creationId xmlns:a16="http://schemas.microsoft.com/office/drawing/2014/main" id="{3C195D9F-973D-4920-A160-50D8996AFB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6" name="Oval 855">
                <a:extLst>
                  <a:ext uri="{FF2B5EF4-FFF2-40B4-BE49-F238E27FC236}">
                    <a16:creationId xmlns:a16="http://schemas.microsoft.com/office/drawing/2014/main" id="{5DC033B5-6A37-461D-9106-726978A94716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2" name="Group 821">
              <a:extLst>
                <a:ext uri="{FF2B5EF4-FFF2-40B4-BE49-F238E27FC236}">
                  <a16:creationId xmlns:a16="http://schemas.microsoft.com/office/drawing/2014/main" id="{B807ED20-75A4-480E-9184-849661910A90}"/>
                </a:ext>
              </a:extLst>
            </p:cNvPr>
            <p:cNvGrpSpPr/>
            <p:nvPr/>
          </p:nvGrpSpPr>
          <p:grpSpPr>
            <a:xfrm rot="10800000">
              <a:off x="2862951" y="4144947"/>
              <a:ext cx="151329" cy="262552"/>
              <a:chOff x="1253225" y="1631433"/>
              <a:chExt cx="272950" cy="701654"/>
            </a:xfrm>
          </p:grpSpPr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FC94B6EF-AD01-449F-A703-6D98BF1E319D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52" name="Straight Connector 851">
                <a:extLst>
                  <a:ext uri="{FF2B5EF4-FFF2-40B4-BE49-F238E27FC236}">
                    <a16:creationId xmlns:a16="http://schemas.microsoft.com/office/drawing/2014/main" id="{E2AB4DF8-8C2D-40DB-86EA-122A8CBF90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3" name="Oval 852">
                <a:extLst>
                  <a:ext uri="{FF2B5EF4-FFF2-40B4-BE49-F238E27FC236}">
                    <a16:creationId xmlns:a16="http://schemas.microsoft.com/office/drawing/2014/main" id="{DE47FCF1-3C1B-47FA-9794-EB61C7BA243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3" name="Group 822">
              <a:extLst>
                <a:ext uri="{FF2B5EF4-FFF2-40B4-BE49-F238E27FC236}">
                  <a16:creationId xmlns:a16="http://schemas.microsoft.com/office/drawing/2014/main" id="{FF1F9CE3-7DA8-4359-8D5A-533B66BD0D8D}"/>
                </a:ext>
              </a:extLst>
            </p:cNvPr>
            <p:cNvGrpSpPr/>
            <p:nvPr/>
          </p:nvGrpSpPr>
          <p:grpSpPr>
            <a:xfrm rot="10800000">
              <a:off x="3008590" y="4143700"/>
              <a:ext cx="151329" cy="262552"/>
              <a:chOff x="1253225" y="1631433"/>
              <a:chExt cx="272950" cy="701654"/>
            </a:xfrm>
          </p:grpSpPr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816C448E-587A-4914-95E9-5CB100939A77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49" name="Straight Connector 848">
                <a:extLst>
                  <a:ext uri="{FF2B5EF4-FFF2-40B4-BE49-F238E27FC236}">
                    <a16:creationId xmlns:a16="http://schemas.microsoft.com/office/drawing/2014/main" id="{15D0F768-79FB-4287-88B7-B02847E6A6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0" name="Oval 849">
                <a:extLst>
                  <a:ext uri="{FF2B5EF4-FFF2-40B4-BE49-F238E27FC236}">
                    <a16:creationId xmlns:a16="http://schemas.microsoft.com/office/drawing/2014/main" id="{06B6AF21-5221-4252-BDF4-4C3A0E7A714F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4" name="Group 823">
              <a:extLst>
                <a:ext uri="{FF2B5EF4-FFF2-40B4-BE49-F238E27FC236}">
                  <a16:creationId xmlns:a16="http://schemas.microsoft.com/office/drawing/2014/main" id="{3F55AF28-B535-426F-A096-1CCEE14A8137}"/>
                </a:ext>
              </a:extLst>
            </p:cNvPr>
            <p:cNvGrpSpPr/>
            <p:nvPr/>
          </p:nvGrpSpPr>
          <p:grpSpPr>
            <a:xfrm rot="10800000">
              <a:off x="3154585" y="4143700"/>
              <a:ext cx="151329" cy="262552"/>
              <a:chOff x="1253225" y="1631433"/>
              <a:chExt cx="272950" cy="701654"/>
            </a:xfrm>
          </p:grpSpPr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3DA6FD0E-BFD1-4DE5-95C5-F4A344DD120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46" name="Straight Connector 845">
                <a:extLst>
                  <a:ext uri="{FF2B5EF4-FFF2-40B4-BE49-F238E27FC236}">
                    <a16:creationId xmlns:a16="http://schemas.microsoft.com/office/drawing/2014/main" id="{26EE6D80-158E-4DE1-A0FF-65EDB78BDB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7" name="Oval 846">
                <a:extLst>
                  <a:ext uri="{FF2B5EF4-FFF2-40B4-BE49-F238E27FC236}">
                    <a16:creationId xmlns:a16="http://schemas.microsoft.com/office/drawing/2014/main" id="{10EF36D8-7824-4AE7-8B56-B9BC8FBA371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5" name="Group 824">
              <a:extLst>
                <a:ext uri="{FF2B5EF4-FFF2-40B4-BE49-F238E27FC236}">
                  <a16:creationId xmlns:a16="http://schemas.microsoft.com/office/drawing/2014/main" id="{CE5EF33A-5BD2-4AA6-B214-FB24B9C35663}"/>
                </a:ext>
              </a:extLst>
            </p:cNvPr>
            <p:cNvGrpSpPr/>
            <p:nvPr/>
          </p:nvGrpSpPr>
          <p:grpSpPr>
            <a:xfrm rot="10800000">
              <a:off x="3301809" y="4143700"/>
              <a:ext cx="151329" cy="262552"/>
              <a:chOff x="1253225" y="1631433"/>
              <a:chExt cx="272950" cy="701654"/>
            </a:xfrm>
          </p:grpSpPr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77A172A9-7879-4BCB-A3B0-346E2D46CB9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43" name="Straight Connector 842">
                <a:extLst>
                  <a:ext uri="{FF2B5EF4-FFF2-40B4-BE49-F238E27FC236}">
                    <a16:creationId xmlns:a16="http://schemas.microsoft.com/office/drawing/2014/main" id="{B0FB4A05-5830-4996-A65A-4EECA4FB60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4" name="Oval 843">
                <a:extLst>
                  <a:ext uri="{FF2B5EF4-FFF2-40B4-BE49-F238E27FC236}">
                    <a16:creationId xmlns:a16="http://schemas.microsoft.com/office/drawing/2014/main" id="{E0DD2CFF-92D5-450A-8B4D-7241634A3BF8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6" name="Group 825">
              <a:extLst>
                <a:ext uri="{FF2B5EF4-FFF2-40B4-BE49-F238E27FC236}">
                  <a16:creationId xmlns:a16="http://schemas.microsoft.com/office/drawing/2014/main" id="{E630425D-8460-4AC3-BDE2-532602C8A198}"/>
                </a:ext>
              </a:extLst>
            </p:cNvPr>
            <p:cNvGrpSpPr/>
            <p:nvPr/>
          </p:nvGrpSpPr>
          <p:grpSpPr>
            <a:xfrm rot="10800000">
              <a:off x="3447805" y="4143700"/>
              <a:ext cx="151329" cy="262552"/>
              <a:chOff x="1253225" y="1631433"/>
              <a:chExt cx="272950" cy="701654"/>
            </a:xfrm>
          </p:grpSpPr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89915D04-891D-48EB-BD41-721E4D71ED62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40" name="Straight Connector 839">
                <a:extLst>
                  <a:ext uri="{FF2B5EF4-FFF2-40B4-BE49-F238E27FC236}">
                    <a16:creationId xmlns:a16="http://schemas.microsoft.com/office/drawing/2014/main" id="{B2D19845-5B48-422D-929E-89AEE2CD10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1" name="Oval 840">
                <a:extLst>
                  <a:ext uri="{FF2B5EF4-FFF2-40B4-BE49-F238E27FC236}">
                    <a16:creationId xmlns:a16="http://schemas.microsoft.com/office/drawing/2014/main" id="{460F6FA3-E61B-4685-B80C-64479A3C52CF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7" name="Group 826">
              <a:extLst>
                <a:ext uri="{FF2B5EF4-FFF2-40B4-BE49-F238E27FC236}">
                  <a16:creationId xmlns:a16="http://schemas.microsoft.com/office/drawing/2014/main" id="{9859ACFE-A57B-4030-8C61-969ED0946FB5}"/>
                </a:ext>
              </a:extLst>
            </p:cNvPr>
            <p:cNvGrpSpPr/>
            <p:nvPr/>
          </p:nvGrpSpPr>
          <p:grpSpPr>
            <a:xfrm>
              <a:off x="3427060" y="3884891"/>
              <a:ext cx="151329" cy="262552"/>
              <a:chOff x="1253225" y="1631433"/>
              <a:chExt cx="272950" cy="701654"/>
            </a:xfrm>
          </p:grpSpPr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DECD7698-E151-47FB-8DEB-EB109B168223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37" name="Straight Connector 836">
                <a:extLst>
                  <a:ext uri="{FF2B5EF4-FFF2-40B4-BE49-F238E27FC236}">
                    <a16:creationId xmlns:a16="http://schemas.microsoft.com/office/drawing/2014/main" id="{B18940C2-8930-43A1-9E77-05C9330D36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8" name="Oval 837">
                <a:extLst>
                  <a:ext uri="{FF2B5EF4-FFF2-40B4-BE49-F238E27FC236}">
                    <a16:creationId xmlns:a16="http://schemas.microsoft.com/office/drawing/2014/main" id="{83B828A9-6995-4029-8B0D-176D837C17E3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8" name="Group 827">
              <a:extLst>
                <a:ext uri="{FF2B5EF4-FFF2-40B4-BE49-F238E27FC236}">
                  <a16:creationId xmlns:a16="http://schemas.microsoft.com/office/drawing/2014/main" id="{83A3DC7D-2204-43DD-A297-5813EF9A0AA5}"/>
                </a:ext>
              </a:extLst>
            </p:cNvPr>
            <p:cNvGrpSpPr/>
            <p:nvPr/>
          </p:nvGrpSpPr>
          <p:grpSpPr>
            <a:xfrm>
              <a:off x="3568995" y="3884890"/>
              <a:ext cx="151329" cy="262552"/>
              <a:chOff x="1253225" y="1631433"/>
              <a:chExt cx="272950" cy="701654"/>
            </a:xfrm>
          </p:grpSpPr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882114C2-DF19-4AD4-8023-DEC805AFB40D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34" name="Straight Connector 833">
                <a:extLst>
                  <a:ext uri="{FF2B5EF4-FFF2-40B4-BE49-F238E27FC236}">
                    <a16:creationId xmlns:a16="http://schemas.microsoft.com/office/drawing/2014/main" id="{8A4962EC-1EB4-45B1-858F-C0FFFEBA85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5" name="Oval 834">
                <a:extLst>
                  <a:ext uri="{FF2B5EF4-FFF2-40B4-BE49-F238E27FC236}">
                    <a16:creationId xmlns:a16="http://schemas.microsoft.com/office/drawing/2014/main" id="{4D87DDE0-E61C-4DC8-87DD-5D6499D126F5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9" name="Group 828">
              <a:extLst>
                <a:ext uri="{FF2B5EF4-FFF2-40B4-BE49-F238E27FC236}">
                  <a16:creationId xmlns:a16="http://schemas.microsoft.com/office/drawing/2014/main" id="{4552A1C3-DF91-4310-AF75-B9083AA40B94}"/>
                </a:ext>
              </a:extLst>
            </p:cNvPr>
            <p:cNvGrpSpPr/>
            <p:nvPr/>
          </p:nvGrpSpPr>
          <p:grpSpPr>
            <a:xfrm rot="10800000">
              <a:off x="3591969" y="4143700"/>
              <a:ext cx="151329" cy="262552"/>
              <a:chOff x="1253225" y="1631433"/>
              <a:chExt cx="272950" cy="701654"/>
            </a:xfrm>
          </p:grpSpPr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C0D8C433-64D3-480B-A6B0-7B1315884215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31" name="Straight Connector 830">
                <a:extLst>
                  <a:ext uri="{FF2B5EF4-FFF2-40B4-BE49-F238E27FC236}">
                    <a16:creationId xmlns:a16="http://schemas.microsoft.com/office/drawing/2014/main" id="{F05E615F-3DEC-4333-9CA4-BF63311F0E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2" name="Oval 831">
                <a:extLst>
                  <a:ext uri="{FF2B5EF4-FFF2-40B4-BE49-F238E27FC236}">
                    <a16:creationId xmlns:a16="http://schemas.microsoft.com/office/drawing/2014/main" id="{B05D4E1C-537E-4027-AB9C-7FE3CF04947D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968" name="Group 967">
            <a:extLst>
              <a:ext uri="{FF2B5EF4-FFF2-40B4-BE49-F238E27FC236}">
                <a16:creationId xmlns:a16="http://schemas.microsoft.com/office/drawing/2014/main" id="{9A7B9AF0-6C31-4D48-8759-28F851070523}"/>
              </a:ext>
            </a:extLst>
          </p:cNvPr>
          <p:cNvGrpSpPr/>
          <p:nvPr/>
        </p:nvGrpSpPr>
        <p:grpSpPr>
          <a:xfrm>
            <a:off x="8303360" y="3616890"/>
            <a:ext cx="3376011" cy="527640"/>
            <a:chOff x="367287" y="3882215"/>
            <a:chExt cx="3376011" cy="527640"/>
          </a:xfrm>
        </p:grpSpPr>
        <p:grpSp>
          <p:nvGrpSpPr>
            <p:cNvPr id="969" name="Group 968">
              <a:extLst>
                <a:ext uri="{FF2B5EF4-FFF2-40B4-BE49-F238E27FC236}">
                  <a16:creationId xmlns:a16="http://schemas.microsoft.com/office/drawing/2014/main" id="{54449C30-11E2-4E5E-B116-6705D9F0CD46}"/>
                </a:ext>
              </a:extLst>
            </p:cNvPr>
            <p:cNvGrpSpPr/>
            <p:nvPr/>
          </p:nvGrpSpPr>
          <p:grpSpPr>
            <a:xfrm rot="10800000">
              <a:off x="2571134" y="4142452"/>
              <a:ext cx="151329" cy="262552"/>
              <a:chOff x="1253225" y="1631433"/>
              <a:chExt cx="272950" cy="701654"/>
            </a:xfrm>
          </p:grpSpPr>
          <p:sp>
            <p:nvSpPr>
              <p:cNvPr id="1150" name="Freeform: Shape 1149">
                <a:extLst>
                  <a:ext uri="{FF2B5EF4-FFF2-40B4-BE49-F238E27FC236}">
                    <a16:creationId xmlns:a16="http://schemas.microsoft.com/office/drawing/2014/main" id="{57B25C97-FE61-462A-9863-25EDC12221D8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51" name="Straight Connector 1150">
                <a:extLst>
                  <a:ext uri="{FF2B5EF4-FFF2-40B4-BE49-F238E27FC236}">
                    <a16:creationId xmlns:a16="http://schemas.microsoft.com/office/drawing/2014/main" id="{32DC1851-4435-4D33-A127-17B759EECE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2" name="Oval 1151">
                <a:extLst>
                  <a:ext uri="{FF2B5EF4-FFF2-40B4-BE49-F238E27FC236}">
                    <a16:creationId xmlns:a16="http://schemas.microsoft.com/office/drawing/2014/main" id="{B0FA2126-BC0F-4F5E-BB17-F228F6256063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70" name="Group 969">
              <a:extLst>
                <a:ext uri="{FF2B5EF4-FFF2-40B4-BE49-F238E27FC236}">
                  <a16:creationId xmlns:a16="http://schemas.microsoft.com/office/drawing/2014/main" id="{1F31E099-F6CD-423B-94B0-94EE12263D5C}"/>
                </a:ext>
              </a:extLst>
            </p:cNvPr>
            <p:cNvGrpSpPr/>
            <p:nvPr/>
          </p:nvGrpSpPr>
          <p:grpSpPr>
            <a:xfrm>
              <a:off x="2553483" y="3882395"/>
              <a:ext cx="151329" cy="262552"/>
              <a:chOff x="1253225" y="1631433"/>
              <a:chExt cx="272950" cy="701654"/>
            </a:xfrm>
          </p:grpSpPr>
          <p:sp>
            <p:nvSpPr>
              <p:cNvPr id="1147" name="Freeform: Shape 1146">
                <a:extLst>
                  <a:ext uri="{FF2B5EF4-FFF2-40B4-BE49-F238E27FC236}">
                    <a16:creationId xmlns:a16="http://schemas.microsoft.com/office/drawing/2014/main" id="{C57B549B-D6D3-4509-A666-B039B3BDB2F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48" name="Straight Connector 1147">
                <a:extLst>
                  <a:ext uri="{FF2B5EF4-FFF2-40B4-BE49-F238E27FC236}">
                    <a16:creationId xmlns:a16="http://schemas.microsoft.com/office/drawing/2014/main" id="{D7F44828-5AA1-4638-A440-2E5891F153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9" name="Oval 1148">
                <a:extLst>
                  <a:ext uri="{FF2B5EF4-FFF2-40B4-BE49-F238E27FC236}">
                    <a16:creationId xmlns:a16="http://schemas.microsoft.com/office/drawing/2014/main" id="{E9BBD515-3E9F-4484-920C-B90F3416BB28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71" name="Group 970">
              <a:extLst>
                <a:ext uri="{FF2B5EF4-FFF2-40B4-BE49-F238E27FC236}">
                  <a16:creationId xmlns:a16="http://schemas.microsoft.com/office/drawing/2014/main" id="{F53174D1-31B8-40F9-9829-51FEC80BF5CD}"/>
                </a:ext>
              </a:extLst>
            </p:cNvPr>
            <p:cNvGrpSpPr/>
            <p:nvPr/>
          </p:nvGrpSpPr>
          <p:grpSpPr>
            <a:xfrm rot="10800000">
              <a:off x="2421849" y="4142294"/>
              <a:ext cx="151329" cy="262552"/>
              <a:chOff x="1253225" y="1631433"/>
              <a:chExt cx="272950" cy="701654"/>
            </a:xfrm>
          </p:grpSpPr>
          <p:sp>
            <p:nvSpPr>
              <p:cNvPr id="1144" name="Freeform: Shape 1143">
                <a:extLst>
                  <a:ext uri="{FF2B5EF4-FFF2-40B4-BE49-F238E27FC236}">
                    <a16:creationId xmlns:a16="http://schemas.microsoft.com/office/drawing/2014/main" id="{D8D105F5-E5A9-4372-8499-D9A464939772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45" name="Straight Connector 1144">
                <a:extLst>
                  <a:ext uri="{FF2B5EF4-FFF2-40B4-BE49-F238E27FC236}">
                    <a16:creationId xmlns:a16="http://schemas.microsoft.com/office/drawing/2014/main" id="{0E62CD5E-CFA1-43FD-9124-EDB7DFD549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6" name="Oval 1145">
                <a:extLst>
                  <a:ext uri="{FF2B5EF4-FFF2-40B4-BE49-F238E27FC236}">
                    <a16:creationId xmlns:a16="http://schemas.microsoft.com/office/drawing/2014/main" id="{9462B454-3EE6-43E2-8AC5-EBCD73AEDC47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72" name="Group 971">
              <a:extLst>
                <a:ext uri="{FF2B5EF4-FFF2-40B4-BE49-F238E27FC236}">
                  <a16:creationId xmlns:a16="http://schemas.microsoft.com/office/drawing/2014/main" id="{98F61FF0-400F-4999-B56B-969E50E5B923}"/>
                </a:ext>
              </a:extLst>
            </p:cNvPr>
            <p:cNvGrpSpPr/>
            <p:nvPr/>
          </p:nvGrpSpPr>
          <p:grpSpPr>
            <a:xfrm>
              <a:off x="2404198" y="3882238"/>
              <a:ext cx="151329" cy="262552"/>
              <a:chOff x="1253225" y="1631433"/>
              <a:chExt cx="272950" cy="701654"/>
            </a:xfrm>
          </p:grpSpPr>
          <p:sp>
            <p:nvSpPr>
              <p:cNvPr id="1141" name="Freeform: Shape 1140">
                <a:extLst>
                  <a:ext uri="{FF2B5EF4-FFF2-40B4-BE49-F238E27FC236}">
                    <a16:creationId xmlns:a16="http://schemas.microsoft.com/office/drawing/2014/main" id="{597F1791-B4D9-4B4B-9886-CAC7DB8EC70F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42" name="Straight Connector 1141">
                <a:extLst>
                  <a:ext uri="{FF2B5EF4-FFF2-40B4-BE49-F238E27FC236}">
                    <a16:creationId xmlns:a16="http://schemas.microsoft.com/office/drawing/2014/main" id="{9E57AD5C-3F33-4EB1-8645-03732F6BDE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3" name="Oval 1142">
                <a:extLst>
                  <a:ext uri="{FF2B5EF4-FFF2-40B4-BE49-F238E27FC236}">
                    <a16:creationId xmlns:a16="http://schemas.microsoft.com/office/drawing/2014/main" id="{5EF3047C-CCAD-404F-9CD3-292C2676B396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73" name="Group 972">
              <a:extLst>
                <a:ext uri="{FF2B5EF4-FFF2-40B4-BE49-F238E27FC236}">
                  <a16:creationId xmlns:a16="http://schemas.microsoft.com/office/drawing/2014/main" id="{31264AA1-B9F4-4FFD-8673-7693FD4BDEE5}"/>
                </a:ext>
              </a:extLst>
            </p:cNvPr>
            <p:cNvGrpSpPr/>
            <p:nvPr/>
          </p:nvGrpSpPr>
          <p:grpSpPr>
            <a:xfrm rot="10800000">
              <a:off x="1405822" y="4147303"/>
              <a:ext cx="151329" cy="262552"/>
              <a:chOff x="1253225" y="1631433"/>
              <a:chExt cx="272950" cy="701654"/>
            </a:xfrm>
          </p:grpSpPr>
          <p:sp>
            <p:nvSpPr>
              <p:cNvPr id="1138" name="Freeform: Shape 1137">
                <a:extLst>
                  <a:ext uri="{FF2B5EF4-FFF2-40B4-BE49-F238E27FC236}">
                    <a16:creationId xmlns:a16="http://schemas.microsoft.com/office/drawing/2014/main" id="{4809EA4F-CB89-4583-8C90-41DA79C94375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39" name="Straight Connector 1138">
                <a:extLst>
                  <a:ext uri="{FF2B5EF4-FFF2-40B4-BE49-F238E27FC236}">
                    <a16:creationId xmlns:a16="http://schemas.microsoft.com/office/drawing/2014/main" id="{A1EA52EE-ADA5-467A-B115-C699F1CD7F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0" name="Oval 1139">
                <a:extLst>
                  <a:ext uri="{FF2B5EF4-FFF2-40B4-BE49-F238E27FC236}">
                    <a16:creationId xmlns:a16="http://schemas.microsoft.com/office/drawing/2014/main" id="{6DA2A215-3523-4BEC-BE1A-2619A6E2C5C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74" name="Group 973">
              <a:extLst>
                <a:ext uri="{FF2B5EF4-FFF2-40B4-BE49-F238E27FC236}">
                  <a16:creationId xmlns:a16="http://schemas.microsoft.com/office/drawing/2014/main" id="{D2A3A477-D10C-4862-8730-6974F00DAC7C}"/>
                </a:ext>
              </a:extLst>
            </p:cNvPr>
            <p:cNvGrpSpPr/>
            <p:nvPr/>
          </p:nvGrpSpPr>
          <p:grpSpPr>
            <a:xfrm>
              <a:off x="1388171" y="3887247"/>
              <a:ext cx="151329" cy="262552"/>
              <a:chOff x="1253225" y="1631433"/>
              <a:chExt cx="272950" cy="701654"/>
            </a:xfrm>
          </p:grpSpPr>
          <p:sp>
            <p:nvSpPr>
              <p:cNvPr id="1135" name="Freeform: Shape 1134">
                <a:extLst>
                  <a:ext uri="{FF2B5EF4-FFF2-40B4-BE49-F238E27FC236}">
                    <a16:creationId xmlns:a16="http://schemas.microsoft.com/office/drawing/2014/main" id="{84235078-F339-4B56-876C-7695CEB08EDA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36" name="Straight Connector 1135">
                <a:extLst>
                  <a:ext uri="{FF2B5EF4-FFF2-40B4-BE49-F238E27FC236}">
                    <a16:creationId xmlns:a16="http://schemas.microsoft.com/office/drawing/2014/main" id="{9B3100EF-F6B4-426F-8076-57A7C4EF2C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7" name="Oval 1136">
                <a:extLst>
                  <a:ext uri="{FF2B5EF4-FFF2-40B4-BE49-F238E27FC236}">
                    <a16:creationId xmlns:a16="http://schemas.microsoft.com/office/drawing/2014/main" id="{6E0BE106-5DEB-4627-8B0A-DC89366737F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75" name="Group 974">
              <a:extLst>
                <a:ext uri="{FF2B5EF4-FFF2-40B4-BE49-F238E27FC236}">
                  <a16:creationId xmlns:a16="http://schemas.microsoft.com/office/drawing/2014/main" id="{C9AE08DD-4ECA-493E-AFBF-32AD6C750217}"/>
                </a:ext>
              </a:extLst>
            </p:cNvPr>
            <p:cNvGrpSpPr/>
            <p:nvPr/>
          </p:nvGrpSpPr>
          <p:grpSpPr>
            <a:xfrm rot="10800000">
              <a:off x="1259287" y="4143700"/>
              <a:ext cx="151329" cy="262552"/>
              <a:chOff x="1253225" y="1631433"/>
              <a:chExt cx="272950" cy="701654"/>
            </a:xfrm>
          </p:grpSpPr>
          <p:sp>
            <p:nvSpPr>
              <p:cNvPr id="1132" name="Freeform: Shape 1131">
                <a:extLst>
                  <a:ext uri="{FF2B5EF4-FFF2-40B4-BE49-F238E27FC236}">
                    <a16:creationId xmlns:a16="http://schemas.microsoft.com/office/drawing/2014/main" id="{C47211E0-51E9-4151-BFE2-E3D211B1C058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33" name="Straight Connector 1132">
                <a:extLst>
                  <a:ext uri="{FF2B5EF4-FFF2-40B4-BE49-F238E27FC236}">
                    <a16:creationId xmlns:a16="http://schemas.microsoft.com/office/drawing/2014/main" id="{CD5C22CE-4C0A-42C3-A9F8-52B331D40F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4" name="Oval 1133">
                <a:extLst>
                  <a:ext uri="{FF2B5EF4-FFF2-40B4-BE49-F238E27FC236}">
                    <a16:creationId xmlns:a16="http://schemas.microsoft.com/office/drawing/2014/main" id="{BEBBF3F8-E5D1-4589-A584-100345D45B18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76" name="Group 975">
              <a:extLst>
                <a:ext uri="{FF2B5EF4-FFF2-40B4-BE49-F238E27FC236}">
                  <a16:creationId xmlns:a16="http://schemas.microsoft.com/office/drawing/2014/main" id="{D53708A0-0CDB-4577-90CC-7FD477435008}"/>
                </a:ext>
              </a:extLst>
            </p:cNvPr>
            <p:cNvGrpSpPr/>
            <p:nvPr/>
          </p:nvGrpSpPr>
          <p:grpSpPr>
            <a:xfrm>
              <a:off x="1241636" y="3883643"/>
              <a:ext cx="151329" cy="262552"/>
              <a:chOff x="1253225" y="1631433"/>
              <a:chExt cx="272950" cy="701654"/>
            </a:xfrm>
          </p:grpSpPr>
          <p:sp>
            <p:nvSpPr>
              <p:cNvPr id="1129" name="Freeform: Shape 1128">
                <a:extLst>
                  <a:ext uri="{FF2B5EF4-FFF2-40B4-BE49-F238E27FC236}">
                    <a16:creationId xmlns:a16="http://schemas.microsoft.com/office/drawing/2014/main" id="{FDBE4BB9-63B3-4E0C-A385-2BFA978E1F21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30" name="Straight Connector 1129">
                <a:extLst>
                  <a:ext uri="{FF2B5EF4-FFF2-40B4-BE49-F238E27FC236}">
                    <a16:creationId xmlns:a16="http://schemas.microsoft.com/office/drawing/2014/main" id="{4931AC6A-0EFD-4DFC-944A-E69B50A1CB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1" name="Oval 1130">
                <a:extLst>
                  <a:ext uri="{FF2B5EF4-FFF2-40B4-BE49-F238E27FC236}">
                    <a16:creationId xmlns:a16="http://schemas.microsoft.com/office/drawing/2014/main" id="{ADDF1302-2965-49A0-B934-F1841F888D8F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77" name="Group 976">
              <a:extLst>
                <a:ext uri="{FF2B5EF4-FFF2-40B4-BE49-F238E27FC236}">
                  <a16:creationId xmlns:a16="http://schemas.microsoft.com/office/drawing/2014/main" id="{25965114-CB14-4DD8-B2D9-48096A57F7F0}"/>
                </a:ext>
              </a:extLst>
            </p:cNvPr>
            <p:cNvGrpSpPr/>
            <p:nvPr/>
          </p:nvGrpSpPr>
          <p:grpSpPr>
            <a:xfrm rot="10800000">
              <a:off x="384939" y="4144767"/>
              <a:ext cx="151329" cy="262552"/>
              <a:chOff x="1253225" y="1631433"/>
              <a:chExt cx="272950" cy="701654"/>
            </a:xfrm>
          </p:grpSpPr>
          <p:sp>
            <p:nvSpPr>
              <p:cNvPr id="1126" name="Freeform: Shape 1125">
                <a:extLst>
                  <a:ext uri="{FF2B5EF4-FFF2-40B4-BE49-F238E27FC236}">
                    <a16:creationId xmlns:a16="http://schemas.microsoft.com/office/drawing/2014/main" id="{03034A1F-853C-449E-A904-EB7F5760A5D4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27" name="Straight Connector 1126">
                <a:extLst>
                  <a:ext uri="{FF2B5EF4-FFF2-40B4-BE49-F238E27FC236}">
                    <a16:creationId xmlns:a16="http://schemas.microsoft.com/office/drawing/2014/main" id="{F70E5EB5-098B-4311-9C33-AB109ECD6A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8" name="Oval 1127">
                <a:extLst>
                  <a:ext uri="{FF2B5EF4-FFF2-40B4-BE49-F238E27FC236}">
                    <a16:creationId xmlns:a16="http://schemas.microsoft.com/office/drawing/2014/main" id="{F6F3E62C-1D8A-4A24-9A41-F6E20C27C833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78" name="Group 977">
              <a:extLst>
                <a:ext uri="{FF2B5EF4-FFF2-40B4-BE49-F238E27FC236}">
                  <a16:creationId xmlns:a16="http://schemas.microsoft.com/office/drawing/2014/main" id="{F492491C-50CF-4144-A73B-4E39903EEBB6}"/>
                </a:ext>
              </a:extLst>
            </p:cNvPr>
            <p:cNvGrpSpPr/>
            <p:nvPr/>
          </p:nvGrpSpPr>
          <p:grpSpPr>
            <a:xfrm>
              <a:off x="367287" y="3884710"/>
              <a:ext cx="151329" cy="262552"/>
              <a:chOff x="1253225" y="1631433"/>
              <a:chExt cx="272950" cy="701654"/>
            </a:xfrm>
          </p:grpSpPr>
          <p:sp>
            <p:nvSpPr>
              <p:cNvPr id="1123" name="Freeform: Shape 1122">
                <a:extLst>
                  <a:ext uri="{FF2B5EF4-FFF2-40B4-BE49-F238E27FC236}">
                    <a16:creationId xmlns:a16="http://schemas.microsoft.com/office/drawing/2014/main" id="{0158C7D3-DC70-40D2-BFD0-C7A3877BB492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24" name="Straight Connector 1123">
                <a:extLst>
                  <a:ext uri="{FF2B5EF4-FFF2-40B4-BE49-F238E27FC236}">
                    <a16:creationId xmlns:a16="http://schemas.microsoft.com/office/drawing/2014/main" id="{35B94829-B41F-4E22-9189-31921E8788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5" name="Oval 1124">
                <a:extLst>
                  <a:ext uri="{FF2B5EF4-FFF2-40B4-BE49-F238E27FC236}">
                    <a16:creationId xmlns:a16="http://schemas.microsoft.com/office/drawing/2014/main" id="{643DB68A-7C95-4E8D-8D9F-409D042A4BE1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79" name="Group 978">
              <a:extLst>
                <a:ext uri="{FF2B5EF4-FFF2-40B4-BE49-F238E27FC236}">
                  <a16:creationId xmlns:a16="http://schemas.microsoft.com/office/drawing/2014/main" id="{9E99C4A4-BC4C-4CE1-BCDB-D11611E0E50F}"/>
                </a:ext>
              </a:extLst>
            </p:cNvPr>
            <p:cNvGrpSpPr/>
            <p:nvPr/>
          </p:nvGrpSpPr>
          <p:grpSpPr>
            <a:xfrm>
              <a:off x="512054" y="3884710"/>
              <a:ext cx="151329" cy="262552"/>
              <a:chOff x="1253225" y="1631433"/>
              <a:chExt cx="272950" cy="701654"/>
            </a:xfrm>
          </p:grpSpPr>
          <p:sp>
            <p:nvSpPr>
              <p:cNvPr id="1120" name="Freeform: Shape 1119">
                <a:extLst>
                  <a:ext uri="{FF2B5EF4-FFF2-40B4-BE49-F238E27FC236}">
                    <a16:creationId xmlns:a16="http://schemas.microsoft.com/office/drawing/2014/main" id="{A4D9EB2D-15FD-4FE6-9D24-88E0630E3F29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21" name="Straight Connector 1120">
                <a:extLst>
                  <a:ext uri="{FF2B5EF4-FFF2-40B4-BE49-F238E27FC236}">
                    <a16:creationId xmlns:a16="http://schemas.microsoft.com/office/drawing/2014/main" id="{85634432-B81E-4E9F-9499-6DA51D7B02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2" name="Oval 1121">
                <a:extLst>
                  <a:ext uri="{FF2B5EF4-FFF2-40B4-BE49-F238E27FC236}">
                    <a16:creationId xmlns:a16="http://schemas.microsoft.com/office/drawing/2014/main" id="{9D07A0E1-FD35-4015-AFDA-2D1EB8BE865F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80" name="Group 979">
              <a:extLst>
                <a:ext uri="{FF2B5EF4-FFF2-40B4-BE49-F238E27FC236}">
                  <a16:creationId xmlns:a16="http://schemas.microsoft.com/office/drawing/2014/main" id="{890C8144-B8AD-45BD-8550-2704BACE4587}"/>
                </a:ext>
              </a:extLst>
            </p:cNvPr>
            <p:cNvGrpSpPr/>
            <p:nvPr/>
          </p:nvGrpSpPr>
          <p:grpSpPr>
            <a:xfrm>
              <a:off x="656085" y="3882215"/>
              <a:ext cx="151329" cy="262552"/>
              <a:chOff x="1253225" y="1631433"/>
              <a:chExt cx="272950" cy="701654"/>
            </a:xfrm>
          </p:grpSpPr>
          <p:sp>
            <p:nvSpPr>
              <p:cNvPr id="1117" name="Freeform: Shape 1116">
                <a:extLst>
                  <a:ext uri="{FF2B5EF4-FFF2-40B4-BE49-F238E27FC236}">
                    <a16:creationId xmlns:a16="http://schemas.microsoft.com/office/drawing/2014/main" id="{9FF9D385-4783-4365-97B3-BFE133A91919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18" name="Straight Connector 1117">
                <a:extLst>
                  <a:ext uri="{FF2B5EF4-FFF2-40B4-BE49-F238E27FC236}">
                    <a16:creationId xmlns:a16="http://schemas.microsoft.com/office/drawing/2014/main" id="{5745797E-AC99-4036-81E0-A7BD40969E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9" name="Oval 1118">
                <a:extLst>
                  <a:ext uri="{FF2B5EF4-FFF2-40B4-BE49-F238E27FC236}">
                    <a16:creationId xmlns:a16="http://schemas.microsoft.com/office/drawing/2014/main" id="{0387215A-125A-4463-97EA-F6BD49E3DD6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81" name="Group 980">
              <a:extLst>
                <a:ext uri="{FF2B5EF4-FFF2-40B4-BE49-F238E27FC236}">
                  <a16:creationId xmlns:a16="http://schemas.microsoft.com/office/drawing/2014/main" id="{26BA7DCB-C6C6-4D95-8CD6-128DFD6991DB}"/>
                </a:ext>
              </a:extLst>
            </p:cNvPr>
            <p:cNvGrpSpPr/>
            <p:nvPr/>
          </p:nvGrpSpPr>
          <p:grpSpPr>
            <a:xfrm>
              <a:off x="799521" y="3884710"/>
              <a:ext cx="151329" cy="262552"/>
              <a:chOff x="1253225" y="1631433"/>
              <a:chExt cx="272950" cy="701654"/>
            </a:xfrm>
          </p:grpSpPr>
          <p:sp>
            <p:nvSpPr>
              <p:cNvPr id="1114" name="Freeform: Shape 1113">
                <a:extLst>
                  <a:ext uri="{FF2B5EF4-FFF2-40B4-BE49-F238E27FC236}">
                    <a16:creationId xmlns:a16="http://schemas.microsoft.com/office/drawing/2014/main" id="{4EE4E565-14B9-49F2-BE1B-D7EA14A27C9C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15" name="Straight Connector 1114">
                <a:extLst>
                  <a:ext uri="{FF2B5EF4-FFF2-40B4-BE49-F238E27FC236}">
                    <a16:creationId xmlns:a16="http://schemas.microsoft.com/office/drawing/2014/main" id="{B85EBE36-3FA5-4DEC-B530-D3F16B373E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6" name="Oval 1115">
                <a:extLst>
                  <a:ext uri="{FF2B5EF4-FFF2-40B4-BE49-F238E27FC236}">
                    <a16:creationId xmlns:a16="http://schemas.microsoft.com/office/drawing/2014/main" id="{F1B5223A-80D8-48C0-A287-C64C0D024F94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82" name="Group 981">
              <a:extLst>
                <a:ext uri="{FF2B5EF4-FFF2-40B4-BE49-F238E27FC236}">
                  <a16:creationId xmlns:a16="http://schemas.microsoft.com/office/drawing/2014/main" id="{B84CDE22-F86B-429F-9768-BB912222C20C}"/>
                </a:ext>
              </a:extLst>
            </p:cNvPr>
            <p:cNvGrpSpPr/>
            <p:nvPr/>
          </p:nvGrpSpPr>
          <p:grpSpPr>
            <a:xfrm>
              <a:off x="946819" y="3884710"/>
              <a:ext cx="151329" cy="262552"/>
              <a:chOff x="1253225" y="1631433"/>
              <a:chExt cx="272950" cy="701654"/>
            </a:xfrm>
          </p:grpSpPr>
          <p:sp>
            <p:nvSpPr>
              <p:cNvPr id="1111" name="Freeform: Shape 1110">
                <a:extLst>
                  <a:ext uri="{FF2B5EF4-FFF2-40B4-BE49-F238E27FC236}">
                    <a16:creationId xmlns:a16="http://schemas.microsoft.com/office/drawing/2014/main" id="{1DDB94AB-2B07-4E7E-BD2B-33D6DEAD1356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12" name="Straight Connector 1111">
                <a:extLst>
                  <a:ext uri="{FF2B5EF4-FFF2-40B4-BE49-F238E27FC236}">
                    <a16:creationId xmlns:a16="http://schemas.microsoft.com/office/drawing/2014/main" id="{32D2AB8B-30AD-4B8D-ACA1-93ADC9C548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3" name="Oval 1112">
                <a:extLst>
                  <a:ext uri="{FF2B5EF4-FFF2-40B4-BE49-F238E27FC236}">
                    <a16:creationId xmlns:a16="http://schemas.microsoft.com/office/drawing/2014/main" id="{5E5BC986-7D64-4CFF-9BAA-326AC254B87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83" name="Group 982">
              <a:extLst>
                <a:ext uri="{FF2B5EF4-FFF2-40B4-BE49-F238E27FC236}">
                  <a16:creationId xmlns:a16="http://schemas.microsoft.com/office/drawing/2014/main" id="{60ECC32F-9DF5-46FE-AFDA-ECB00D232076}"/>
                </a:ext>
              </a:extLst>
            </p:cNvPr>
            <p:cNvGrpSpPr/>
            <p:nvPr/>
          </p:nvGrpSpPr>
          <p:grpSpPr>
            <a:xfrm rot="10800000">
              <a:off x="530934" y="4144767"/>
              <a:ext cx="151329" cy="262552"/>
              <a:chOff x="1253225" y="1631433"/>
              <a:chExt cx="272950" cy="701654"/>
            </a:xfrm>
          </p:grpSpPr>
          <p:sp>
            <p:nvSpPr>
              <p:cNvPr id="1108" name="Freeform: Shape 1107">
                <a:extLst>
                  <a:ext uri="{FF2B5EF4-FFF2-40B4-BE49-F238E27FC236}">
                    <a16:creationId xmlns:a16="http://schemas.microsoft.com/office/drawing/2014/main" id="{D0C6FA15-9C80-4F56-9F2C-7EDD92A4AB02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09" name="Straight Connector 1108">
                <a:extLst>
                  <a:ext uri="{FF2B5EF4-FFF2-40B4-BE49-F238E27FC236}">
                    <a16:creationId xmlns:a16="http://schemas.microsoft.com/office/drawing/2014/main" id="{AAF11B08-8DE4-4B62-B03D-DF84B562D3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0" name="Oval 1109">
                <a:extLst>
                  <a:ext uri="{FF2B5EF4-FFF2-40B4-BE49-F238E27FC236}">
                    <a16:creationId xmlns:a16="http://schemas.microsoft.com/office/drawing/2014/main" id="{EE859A96-4E3D-4966-B99B-4F470854D2C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84" name="Group 983">
              <a:extLst>
                <a:ext uri="{FF2B5EF4-FFF2-40B4-BE49-F238E27FC236}">
                  <a16:creationId xmlns:a16="http://schemas.microsoft.com/office/drawing/2014/main" id="{480389EA-4832-4D86-8FCE-39C7BA7584C7}"/>
                </a:ext>
              </a:extLst>
            </p:cNvPr>
            <p:cNvGrpSpPr/>
            <p:nvPr/>
          </p:nvGrpSpPr>
          <p:grpSpPr>
            <a:xfrm rot="10800000">
              <a:off x="676573" y="4143519"/>
              <a:ext cx="151329" cy="262552"/>
              <a:chOff x="1253225" y="1631433"/>
              <a:chExt cx="272950" cy="701654"/>
            </a:xfrm>
          </p:grpSpPr>
          <p:sp>
            <p:nvSpPr>
              <p:cNvPr id="1105" name="Freeform: Shape 1104">
                <a:extLst>
                  <a:ext uri="{FF2B5EF4-FFF2-40B4-BE49-F238E27FC236}">
                    <a16:creationId xmlns:a16="http://schemas.microsoft.com/office/drawing/2014/main" id="{F79405DB-BD45-4B97-85B2-AB10A61865E7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06" name="Straight Connector 1105">
                <a:extLst>
                  <a:ext uri="{FF2B5EF4-FFF2-40B4-BE49-F238E27FC236}">
                    <a16:creationId xmlns:a16="http://schemas.microsoft.com/office/drawing/2014/main" id="{F8000A9F-0A89-482A-968A-F74A0338D5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7" name="Oval 1106">
                <a:extLst>
                  <a:ext uri="{FF2B5EF4-FFF2-40B4-BE49-F238E27FC236}">
                    <a16:creationId xmlns:a16="http://schemas.microsoft.com/office/drawing/2014/main" id="{17325B1D-1F2C-4B93-B1AF-8510B66309E7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85" name="Group 984">
              <a:extLst>
                <a:ext uri="{FF2B5EF4-FFF2-40B4-BE49-F238E27FC236}">
                  <a16:creationId xmlns:a16="http://schemas.microsoft.com/office/drawing/2014/main" id="{7751DC34-E494-482E-82FF-1226F4283D1C}"/>
                </a:ext>
              </a:extLst>
            </p:cNvPr>
            <p:cNvGrpSpPr/>
            <p:nvPr/>
          </p:nvGrpSpPr>
          <p:grpSpPr>
            <a:xfrm rot="10800000">
              <a:off x="822569" y="4143519"/>
              <a:ext cx="151329" cy="262552"/>
              <a:chOff x="1253225" y="1631433"/>
              <a:chExt cx="272950" cy="701654"/>
            </a:xfrm>
          </p:grpSpPr>
          <p:sp>
            <p:nvSpPr>
              <p:cNvPr id="1102" name="Freeform: Shape 1101">
                <a:extLst>
                  <a:ext uri="{FF2B5EF4-FFF2-40B4-BE49-F238E27FC236}">
                    <a16:creationId xmlns:a16="http://schemas.microsoft.com/office/drawing/2014/main" id="{398E06D4-2FE6-43A5-8EA3-E6C659C57151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03" name="Straight Connector 1102">
                <a:extLst>
                  <a:ext uri="{FF2B5EF4-FFF2-40B4-BE49-F238E27FC236}">
                    <a16:creationId xmlns:a16="http://schemas.microsoft.com/office/drawing/2014/main" id="{E5B7A1A6-97EE-4125-B39E-343CD335A6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4" name="Oval 1103">
                <a:extLst>
                  <a:ext uri="{FF2B5EF4-FFF2-40B4-BE49-F238E27FC236}">
                    <a16:creationId xmlns:a16="http://schemas.microsoft.com/office/drawing/2014/main" id="{5A6DA2B3-42D3-4200-AC3B-93BAC7F8156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86" name="Group 985">
              <a:extLst>
                <a:ext uri="{FF2B5EF4-FFF2-40B4-BE49-F238E27FC236}">
                  <a16:creationId xmlns:a16="http://schemas.microsoft.com/office/drawing/2014/main" id="{8C714957-9B7B-4364-876F-61E298CD5624}"/>
                </a:ext>
              </a:extLst>
            </p:cNvPr>
            <p:cNvGrpSpPr/>
            <p:nvPr/>
          </p:nvGrpSpPr>
          <p:grpSpPr>
            <a:xfrm rot="10800000">
              <a:off x="969793" y="4143520"/>
              <a:ext cx="151329" cy="262552"/>
              <a:chOff x="1253225" y="1631433"/>
              <a:chExt cx="272950" cy="701654"/>
            </a:xfrm>
          </p:grpSpPr>
          <p:sp>
            <p:nvSpPr>
              <p:cNvPr id="1099" name="Freeform: Shape 1098">
                <a:extLst>
                  <a:ext uri="{FF2B5EF4-FFF2-40B4-BE49-F238E27FC236}">
                    <a16:creationId xmlns:a16="http://schemas.microsoft.com/office/drawing/2014/main" id="{9F5DB708-ECE2-4E83-90EE-271DDC3727A9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00" name="Straight Connector 1099">
                <a:extLst>
                  <a:ext uri="{FF2B5EF4-FFF2-40B4-BE49-F238E27FC236}">
                    <a16:creationId xmlns:a16="http://schemas.microsoft.com/office/drawing/2014/main" id="{E6F4EFC6-ADE4-4869-9506-441F192ED4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1" name="Oval 1100">
                <a:extLst>
                  <a:ext uri="{FF2B5EF4-FFF2-40B4-BE49-F238E27FC236}">
                    <a16:creationId xmlns:a16="http://schemas.microsoft.com/office/drawing/2014/main" id="{4B206341-61F9-4489-9F52-430E46CF589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87" name="Group 986">
              <a:extLst>
                <a:ext uri="{FF2B5EF4-FFF2-40B4-BE49-F238E27FC236}">
                  <a16:creationId xmlns:a16="http://schemas.microsoft.com/office/drawing/2014/main" id="{246FF0AA-E596-465B-BBBB-F65EDDC9453A}"/>
                </a:ext>
              </a:extLst>
            </p:cNvPr>
            <p:cNvGrpSpPr/>
            <p:nvPr/>
          </p:nvGrpSpPr>
          <p:grpSpPr>
            <a:xfrm rot="10800000">
              <a:off x="1115789" y="4143520"/>
              <a:ext cx="151329" cy="262552"/>
              <a:chOff x="1253225" y="1631433"/>
              <a:chExt cx="272950" cy="701654"/>
            </a:xfrm>
          </p:grpSpPr>
          <p:sp>
            <p:nvSpPr>
              <p:cNvPr id="1096" name="Freeform: Shape 1095">
                <a:extLst>
                  <a:ext uri="{FF2B5EF4-FFF2-40B4-BE49-F238E27FC236}">
                    <a16:creationId xmlns:a16="http://schemas.microsoft.com/office/drawing/2014/main" id="{F55640EF-9056-454D-98C2-B48710424C5F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97" name="Straight Connector 1096">
                <a:extLst>
                  <a:ext uri="{FF2B5EF4-FFF2-40B4-BE49-F238E27FC236}">
                    <a16:creationId xmlns:a16="http://schemas.microsoft.com/office/drawing/2014/main" id="{CE7ADBE2-1BAF-4938-A6F0-09DAA89ECF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8" name="Oval 1097">
                <a:extLst>
                  <a:ext uri="{FF2B5EF4-FFF2-40B4-BE49-F238E27FC236}">
                    <a16:creationId xmlns:a16="http://schemas.microsoft.com/office/drawing/2014/main" id="{FD68B674-68C9-45B9-A7E3-5EE832CE13F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88" name="Group 987">
              <a:extLst>
                <a:ext uri="{FF2B5EF4-FFF2-40B4-BE49-F238E27FC236}">
                  <a16:creationId xmlns:a16="http://schemas.microsoft.com/office/drawing/2014/main" id="{C9D66E72-FC70-41E8-8C7C-6504BD54A764}"/>
                </a:ext>
              </a:extLst>
            </p:cNvPr>
            <p:cNvGrpSpPr/>
            <p:nvPr/>
          </p:nvGrpSpPr>
          <p:grpSpPr>
            <a:xfrm>
              <a:off x="1095044" y="3884710"/>
              <a:ext cx="151329" cy="262552"/>
              <a:chOff x="1253225" y="1631433"/>
              <a:chExt cx="272950" cy="701654"/>
            </a:xfrm>
          </p:grpSpPr>
          <p:sp>
            <p:nvSpPr>
              <p:cNvPr id="1093" name="Freeform: Shape 1092">
                <a:extLst>
                  <a:ext uri="{FF2B5EF4-FFF2-40B4-BE49-F238E27FC236}">
                    <a16:creationId xmlns:a16="http://schemas.microsoft.com/office/drawing/2014/main" id="{4E835BB1-7C46-43E4-B612-69E2E900462A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94" name="Straight Connector 1093">
                <a:extLst>
                  <a:ext uri="{FF2B5EF4-FFF2-40B4-BE49-F238E27FC236}">
                    <a16:creationId xmlns:a16="http://schemas.microsoft.com/office/drawing/2014/main" id="{1B692253-4B18-426E-90D8-C255706C06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5" name="Oval 1094">
                <a:extLst>
                  <a:ext uri="{FF2B5EF4-FFF2-40B4-BE49-F238E27FC236}">
                    <a16:creationId xmlns:a16="http://schemas.microsoft.com/office/drawing/2014/main" id="{45F13682-9849-4385-818D-2188DEDEB59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89" name="Group 988">
              <a:extLst>
                <a:ext uri="{FF2B5EF4-FFF2-40B4-BE49-F238E27FC236}">
                  <a16:creationId xmlns:a16="http://schemas.microsoft.com/office/drawing/2014/main" id="{5B5ACFE8-4053-46B2-A9A5-E3CDD79AD521}"/>
                </a:ext>
              </a:extLst>
            </p:cNvPr>
            <p:cNvGrpSpPr/>
            <p:nvPr/>
          </p:nvGrpSpPr>
          <p:grpSpPr>
            <a:xfrm rot="10800000">
              <a:off x="1553171" y="4144947"/>
              <a:ext cx="151329" cy="262552"/>
              <a:chOff x="1253225" y="1631433"/>
              <a:chExt cx="272950" cy="701654"/>
            </a:xfrm>
          </p:grpSpPr>
          <p:sp>
            <p:nvSpPr>
              <p:cNvPr id="1090" name="Freeform: Shape 1089">
                <a:extLst>
                  <a:ext uri="{FF2B5EF4-FFF2-40B4-BE49-F238E27FC236}">
                    <a16:creationId xmlns:a16="http://schemas.microsoft.com/office/drawing/2014/main" id="{A00C850D-9C09-43C9-A164-8D0E09EAF65C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91" name="Straight Connector 1090">
                <a:extLst>
                  <a:ext uri="{FF2B5EF4-FFF2-40B4-BE49-F238E27FC236}">
                    <a16:creationId xmlns:a16="http://schemas.microsoft.com/office/drawing/2014/main" id="{06A884C5-E5A8-4382-8C8D-DEDCB98487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2" name="Oval 1091">
                <a:extLst>
                  <a:ext uri="{FF2B5EF4-FFF2-40B4-BE49-F238E27FC236}">
                    <a16:creationId xmlns:a16="http://schemas.microsoft.com/office/drawing/2014/main" id="{C64EFD60-398B-40F3-9EA4-AF2C460B0AD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90" name="Group 989">
              <a:extLst>
                <a:ext uri="{FF2B5EF4-FFF2-40B4-BE49-F238E27FC236}">
                  <a16:creationId xmlns:a16="http://schemas.microsoft.com/office/drawing/2014/main" id="{BEC87AFD-22A6-4912-BA09-5A18303E6C6A}"/>
                </a:ext>
              </a:extLst>
            </p:cNvPr>
            <p:cNvGrpSpPr/>
            <p:nvPr/>
          </p:nvGrpSpPr>
          <p:grpSpPr>
            <a:xfrm>
              <a:off x="1535520" y="3884890"/>
              <a:ext cx="151329" cy="262552"/>
              <a:chOff x="1253225" y="1631433"/>
              <a:chExt cx="272950" cy="701654"/>
            </a:xfrm>
          </p:grpSpPr>
          <p:sp>
            <p:nvSpPr>
              <p:cNvPr id="1087" name="Freeform: Shape 1086">
                <a:extLst>
                  <a:ext uri="{FF2B5EF4-FFF2-40B4-BE49-F238E27FC236}">
                    <a16:creationId xmlns:a16="http://schemas.microsoft.com/office/drawing/2014/main" id="{C6FC6D58-8D28-474E-A08C-15DB9E364E25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88" name="Straight Connector 1087">
                <a:extLst>
                  <a:ext uri="{FF2B5EF4-FFF2-40B4-BE49-F238E27FC236}">
                    <a16:creationId xmlns:a16="http://schemas.microsoft.com/office/drawing/2014/main" id="{5F167CF4-7CEA-41B9-8D0F-EF756AA5D4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9" name="Oval 1088">
                <a:extLst>
                  <a:ext uri="{FF2B5EF4-FFF2-40B4-BE49-F238E27FC236}">
                    <a16:creationId xmlns:a16="http://schemas.microsoft.com/office/drawing/2014/main" id="{6A3288F5-9058-4A48-B7F0-E4BEDAB2A784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91" name="Group 990">
              <a:extLst>
                <a:ext uri="{FF2B5EF4-FFF2-40B4-BE49-F238E27FC236}">
                  <a16:creationId xmlns:a16="http://schemas.microsoft.com/office/drawing/2014/main" id="{47EAEADA-DC07-4B11-B064-2BE0C5D31ED3}"/>
                </a:ext>
              </a:extLst>
            </p:cNvPr>
            <p:cNvGrpSpPr/>
            <p:nvPr/>
          </p:nvGrpSpPr>
          <p:grpSpPr>
            <a:xfrm>
              <a:off x="1680287" y="3884890"/>
              <a:ext cx="151329" cy="262552"/>
              <a:chOff x="1253225" y="1631433"/>
              <a:chExt cx="272950" cy="701654"/>
            </a:xfrm>
          </p:grpSpPr>
          <p:sp>
            <p:nvSpPr>
              <p:cNvPr id="1084" name="Freeform: Shape 1083">
                <a:extLst>
                  <a:ext uri="{FF2B5EF4-FFF2-40B4-BE49-F238E27FC236}">
                    <a16:creationId xmlns:a16="http://schemas.microsoft.com/office/drawing/2014/main" id="{04236646-4325-48A3-AA11-3A83CD3F48B9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85" name="Straight Connector 1084">
                <a:extLst>
                  <a:ext uri="{FF2B5EF4-FFF2-40B4-BE49-F238E27FC236}">
                    <a16:creationId xmlns:a16="http://schemas.microsoft.com/office/drawing/2014/main" id="{9890EA6D-CDBD-4583-AA85-12EC58BE61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6" name="Oval 1085">
                <a:extLst>
                  <a:ext uri="{FF2B5EF4-FFF2-40B4-BE49-F238E27FC236}">
                    <a16:creationId xmlns:a16="http://schemas.microsoft.com/office/drawing/2014/main" id="{6CC7C124-FCC3-43A0-B462-2A4CC0F96A5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92" name="Group 991">
              <a:extLst>
                <a:ext uri="{FF2B5EF4-FFF2-40B4-BE49-F238E27FC236}">
                  <a16:creationId xmlns:a16="http://schemas.microsoft.com/office/drawing/2014/main" id="{06580947-524A-4DD9-9633-92C548F5B8B5}"/>
                </a:ext>
              </a:extLst>
            </p:cNvPr>
            <p:cNvGrpSpPr/>
            <p:nvPr/>
          </p:nvGrpSpPr>
          <p:grpSpPr>
            <a:xfrm>
              <a:off x="1824318" y="3882395"/>
              <a:ext cx="151329" cy="262552"/>
              <a:chOff x="1253225" y="1631433"/>
              <a:chExt cx="272950" cy="701654"/>
            </a:xfrm>
          </p:grpSpPr>
          <p:sp>
            <p:nvSpPr>
              <p:cNvPr id="1081" name="Freeform: Shape 1080">
                <a:extLst>
                  <a:ext uri="{FF2B5EF4-FFF2-40B4-BE49-F238E27FC236}">
                    <a16:creationId xmlns:a16="http://schemas.microsoft.com/office/drawing/2014/main" id="{4EB3F920-F40F-4FB7-9DDE-0A1006705A63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82" name="Straight Connector 1081">
                <a:extLst>
                  <a:ext uri="{FF2B5EF4-FFF2-40B4-BE49-F238E27FC236}">
                    <a16:creationId xmlns:a16="http://schemas.microsoft.com/office/drawing/2014/main" id="{0A6C6A20-A429-4619-9A0A-2F2CA4F334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3" name="Oval 1082">
                <a:extLst>
                  <a:ext uri="{FF2B5EF4-FFF2-40B4-BE49-F238E27FC236}">
                    <a16:creationId xmlns:a16="http://schemas.microsoft.com/office/drawing/2014/main" id="{F86768BF-63F6-425E-B024-63D84D8D3453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93" name="Group 992">
              <a:extLst>
                <a:ext uri="{FF2B5EF4-FFF2-40B4-BE49-F238E27FC236}">
                  <a16:creationId xmlns:a16="http://schemas.microsoft.com/office/drawing/2014/main" id="{C672C352-5F39-455F-A8B8-2328400DA1CE}"/>
                </a:ext>
              </a:extLst>
            </p:cNvPr>
            <p:cNvGrpSpPr/>
            <p:nvPr/>
          </p:nvGrpSpPr>
          <p:grpSpPr>
            <a:xfrm>
              <a:off x="1967754" y="3884890"/>
              <a:ext cx="151329" cy="262552"/>
              <a:chOff x="1253225" y="1631433"/>
              <a:chExt cx="272950" cy="701654"/>
            </a:xfrm>
          </p:grpSpPr>
          <p:sp>
            <p:nvSpPr>
              <p:cNvPr id="1078" name="Freeform: Shape 1077">
                <a:extLst>
                  <a:ext uri="{FF2B5EF4-FFF2-40B4-BE49-F238E27FC236}">
                    <a16:creationId xmlns:a16="http://schemas.microsoft.com/office/drawing/2014/main" id="{91E98BC1-11EC-415F-A97D-7AF87702C834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79" name="Straight Connector 1078">
                <a:extLst>
                  <a:ext uri="{FF2B5EF4-FFF2-40B4-BE49-F238E27FC236}">
                    <a16:creationId xmlns:a16="http://schemas.microsoft.com/office/drawing/2014/main" id="{A880CF08-765F-47D0-A326-7DD80630F6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0" name="Oval 1079">
                <a:extLst>
                  <a:ext uri="{FF2B5EF4-FFF2-40B4-BE49-F238E27FC236}">
                    <a16:creationId xmlns:a16="http://schemas.microsoft.com/office/drawing/2014/main" id="{67F4B59E-B0F4-4E47-9CB8-69C95DDB1481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94" name="Group 993">
              <a:extLst>
                <a:ext uri="{FF2B5EF4-FFF2-40B4-BE49-F238E27FC236}">
                  <a16:creationId xmlns:a16="http://schemas.microsoft.com/office/drawing/2014/main" id="{9148909A-67CB-4986-BD46-8BA60FB20F4A}"/>
                </a:ext>
              </a:extLst>
            </p:cNvPr>
            <p:cNvGrpSpPr/>
            <p:nvPr/>
          </p:nvGrpSpPr>
          <p:grpSpPr>
            <a:xfrm>
              <a:off x="2115052" y="3884890"/>
              <a:ext cx="151329" cy="262552"/>
              <a:chOff x="1253225" y="1631433"/>
              <a:chExt cx="272950" cy="701654"/>
            </a:xfrm>
          </p:grpSpPr>
          <p:sp>
            <p:nvSpPr>
              <p:cNvPr id="1075" name="Freeform: Shape 1074">
                <a:extLst>
                  <a:ext uri="{FF2B5EF4-FFF2-40B4-BE49-F238E27FC236}">
                    <a16:creationId xmlns:a16="http://schemas.microsoft.com/office/drawing/2014/main" id="{5669327F-96DB-432D-A91D-8B88D820D07C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76" name="Straight Connector 1075">
                <a:extLst>
                  <a:ext uri="{FF2B5EF4-FFF2-40B4-BE49-F238E27FC236}">
                    <a16:creationId xmlns:a16="http://schemas.microsoft.com/office/drawing/2014/main" id="{30BF9551-5AB4-4BA2-BE96-85E9413109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7" name="Oval 1076">
                <a:extLst>
                  <a:ext uri="{FF2B5EF4-FFF2-40B4-BE49-F238E27FC236}">
                    <a16:creationId xmlns:a16="http://schemas.microsoft.com/office/drawing/2014/main" id="{7A7BF998-1411-456F-9AD6-0C6866883804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95" name="Group 994">
              <a:extLst>
                <a:ext uri="{FF2B5EF4-FFF2-40B4-BE49-F238E27FC236}">
                  <a16:creationId xmlns:a16="http://schemas.microsoft.com/office/drawing/2014/main" id="{0B28088E-77CE-4807-A05F-D4F6FE9C478A}"/>
                </a:ext>
              </a:extLst>
            </p:cNvPr>
            <p:cNvGrpSpPr/>
            <p:nvPr/>
          </p:nvGrpSpPr>
          <p:grpSpPr>
            <a:xfrm rot="10800000">
              <a:off x="1699167" y="4144947"/>
              <a:ext cx="151329" cy="262552"/>
              <a:chOff x="1253225" y="1631433"/>
              <a:chExt cx="272950" cy="701654"/>
            </a:xfrm>
          </p:grpSpPr>
          <p:sp>
            <p:nvSpPr>
              <p:cNvPr id="1072" name="Freeform: Shape 1071">
                <a:extLst>
                  <a:ext uri="{FF2B5EF4-FFF2-40B4-BE49-F238E27FC236}">
                    <a16:creationId xmlns:a16="http://schemas.microsoft.com/office/drawing/2014/main" id="{BF7D0177-9AC0-45CA-A29D-1CC53E57E504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73" name="Straight Connector 1072">
                <a:extLst>
                  <a:ext uri="{FF2B5EF4-FFF2-40B4-BE49-F238E27FC236}">
                    <a16:creationId xmlns:a16="http://schemas.microsoft.com/office/drawing/2014/main" id="{3909E81A-4990-4C98-B732-0B2C79654A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4" name="Oval 1073">
                <a:extLst>
                  <a:ext uri="{FF2B5EF4-FFF2-40B4-BE49-F238E27FC236}">
                    <a16:creationId xmlns:a16="http://schemas.microsoft.com/office/drawing/2014/main" id="{E4C24771-2219-4867-B456-7EEE4489548D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96" name="Group 995">
              <a:extLst>
                <a:ext uri="{FF2B5EF4-FFF2-40B4-BE49-F238E27FC236}">
                  <a16:creationId xmlns:a16="http://schemas.microsoft.com/office/drawing/2014/main" id="{EF5E2B35-B9B9-4041-A8B1-776E56A239D6}"/>
                </a:ext>
              </a:extLst>
            </p:cNvPr>
            <p:cNvGrpSpPr/>
            <p:nvPr/>
          </p:nvGrpSpPr>
          <p:grpSpPr>
            <a:xfrm rot="10800000">
              <a:off x="1844806" y="4143699"/>
              <a:ext cx="151329" cy="262552"/>
              <a:chOff x="1253225" y="1631433"/>
              <a:chExt cx="272950" cy="701654"/>
            </a:xfrm>
          </p:grpSpPr>
          <p:sp>
            <p:nvSpPr>
              <p:cNvPr id="1069" name="Freeform: Shape 1068">
                <a:extLst>
                  <a:ext uri="{FF2B5EF4-FFF2-40B4-BE49-F238E27FC236}">
                    <a16:creationId xmlns:a16="http://schemas.microsoft.com/office/drawing/2014/main" id="{924F73B8-040C-43C5-AEDE-3BE9F5C2FB6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70" name="Straight Connector 1069">
                <a:extLst>
                  <a:ext uri="{FF2B5EF4-FFF2-40B4-BE49-F238E27FC236}">
                    <a16:creationId xmlns:a16="http://schemas.microsoft.com/office/drawing/2014/main" id="{39B49CE0-AB15-4EF2-BB46-7C5D04FF39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1" name="Oval 1070">
                <a:extLst>
                  <a:ext uri="{FF2B5EF4-FFF2-40B4-BE49-F238E27FC236}">
                    <a16:creationId xmlns:a16="http://schemas.microsoft.com/office/drawing/2014/main" id="{61114B6B-24F4-4207-8B20-C3B07A0CAE4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97" name="Group 996">
              <a:extLst>
                <a:ext uri="{FF2B5EF4-FFF2-40B4-BE49-F238E27FC236}">
                  <a16:creationId xmlns:a16="http://schemas.microsoft.com/office/drawing/2014/main" id="{B2E1F425-890B-4D9D-A217-1687138F5961}"/>
                </a:ext>
              </a:extLst>
            </p:cNvPr>
            <p:cNvGrpSpPr/>
            <p:nvPr/>
          </p:nvGrpSpPr>
          <p:grpSpPr>
            <a:xfrm rot="10800000">
              <a:off x="1990802" y="4143699"/>
              <a:ext cx="151329" cy="262552"/>
              <a:chOff x="1253225" y="1631433"/>
              <a:chExt cx="272950" cy="701654"/>
            </a:xfrm>
          </p:grpSpPr>
          <p:sp>
            <p:nvSpPr>
              <p:cNvPr id="1066" name="Freeform: Shape 1065">
                <a:extLst>
                  <a:ext uri="{FF2B5EF4-FFF2-40B4-BE49-F238E27FC236}">
                    <a16:creationId xmlns:a16="http://schemas.microsoft.com/office/drawing/2014/main" id="{BEB514EA-42C2-486A-A006-C2BA886B9A0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67" name="Straight Connector 1066">
                <a:extLst>
                  <a:ext uri="{FF2B5EF4-FFF2-40B4-BE49-F238E27FC236}">
                    <a16:creationId xmlns:a16="http://schemas.microsoft.com/office/drawing/2014/main" id="{895ABFC7-C8E1-4A8E-A782-6C73C96203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8" name="Oval 1067">
                <a:extLst>
                  <a:ext uri="{FF2B5EF4-FFF2-40B4-BE49-F238E27FC236}">
                    <a16:creationId xmlns:a16="http://schemas.microsoft.com/office/drawing/2014/main" id="{6B4CE0E5-3F65-4100-A68C-48ED0CA8026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98" name="Group 997">
              <a:extLst>
                <a:ext uri="{FF2B5EF4-FFF2-40B4-BE49-F238E27FC236}">
                  <a16:creationId xmlns:a16="http://schemas.microsoft.com/office/drawing/2014/main" id="{80821DA5-5AF5-4E1A-872B-84BACDF74327}"/>
                </a:ext>
              </a:extLst>
            </p:cNvPr>
            <p:cNvGrpSpPr/>
            <p:nvPr/>
          </p:nvGrpSpPr>
          <p:grpSpPr>
            <a:xfrm rot="10800000">
              <a:off x="2138026" y="4143700"/>
              <a:ext cx="151329" cy="262552"/>
              <a:chOff x="1253225" y="1631433"/>
              <a:chExt cx="272950" cy="701654"/>
            </a:xfrm>
          </p:grpSpPr>
          <p:sp>
            <p:nvSpPr>
              <p:cNvPr id="1063" name="Freeform: Shape 1062">
                <a:extLst>
                  <a:ext uri="{FF2B5EF4-FFF2-40B4-BE49-F238E27FC236}">
                    <a16:creationId xmlns:a16="http://schemas.microsoft.com/office/drawing/2014/main" id="{8B63CFEA-B4F2-40C0-AABF-8BE7D39B000D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64" name="Straight Connector 1063">
                <a:extLst>
                  <a:ext uri="{FF2B5EF4-FFF2-40B4-BE49-F238E27FC236}">
                    <a16:creationId xmlns:a16="http://schemas.microsoft.com/office/drawing/2014/main" id="{86535F12-B8F3-4D30-8908-0E73406EE2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5" name="Oval 1064">
                <a:extLst>
                  <a:ext uri="{FF2B5EF4-FFF2-40B4-BE49-F238E27FC236}">
                    <a16:creationId xmlns:a16="http://schemas.microsoft.com/office/drawing/2014/main" id="{A2997810-B6C5-4E27-BDC1-00C37F2B3622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99" name="Group 998">
              <a:extLst>
                <a:ext uri="{FF2B5EF4-FFF2-40B4-BE49-F238E27FC236}">
                  <a16:creationId xmlns:a16="http://schemas.microsoft.com/office/drawing/2014/main" id="{70DC6502-08DA-4238-A301-9BE4E7C95EFF}"/>
                </a:ext>
              </a:extLst>
            </p:cNvPr>
            <p:cNvGrpSpPr/>
            <p:nvPr/>
          </p:nvGrpSpPr>
          <p:grpSpPr>
            <a:xfrm rot="10800000">
              <a:off x="2284021" y="4143700"/>
              <a:ext cx="151329" cy="262552"/>
              <a:chOff x="1253225" y="1631433"/>
              <a:chExt cx="272950" cy="701654"/>
            </a:xfrm>
          </p:grpSpPr>
          <p:sp>
            <p:nvSpPr>
              <p:cNvPr id="1060" name="Freeform: Shape 1059">
                <a:extLst>
                  <a:ext uri="{FF2B5EF4-FFF2-40B4-BE49-F238E27FC236}">
                    <a16:creationId xmlns:a16="http://schemas.microsoft.com/office/drawing/2014/main" id="{596D3C8A-AD53-4A89-9B51-A10A81CCF6FA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61" name="Straight Connector 1060">
                <a:extLst>
                  <a:ext uri="{FF2B5EF4-FFF2-40B4-BE49-F238E27FC236}">
                    <a16:creationId xmlns:a16="http://schemas.microsoft.com/office/drawing/2014/main" id="{FED29449-C5F5-4A71-A705-EE32C31235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2" name="Oval 1061">
                <a:extLst>
                  <a:ext uri="{FF2B5EF4-FFF2-40B4-BE49-F238E27FC236}">
                    <a16:creationId xmlns:a16="http://schemas.microsoft.com/office/drawing/2014/main" id="{9E0D2140-C625-41C2-AF7B-01F5A4DD1A6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0" name="Group 999">
              <a:extLst>
                <a:ext uri="{FF2B5EF4-FFF2-40B4-BE49-F238E27FC236}">
                  <a16:creationId xmlns:a16="http://schemas.microsoft.com/office/drawing/2014/main" id="{FD357406-9AF1-4FF9-8C78-00FA09350CDC}"/>
                </a:ext>
              </a:extLst>
            </p:cNvPr>
            <p:cNvGrpSpPr/>
            <p:nvPr/>
          </p:nvGrpSpPr>
          <p:grpSpPr>
            <a:xfrm>
              <a:off x="2263277" y="3884890"/>
              <a:ext cx="151329" cy="262552"/>
              <a:chOff x="1253225" y="1631433"/>
              <a:chExt cx="272950" cy="701654"/>
            </a:xfrm>
          </p:grpSpPr>
          <p:sp>
            <p:nvSpPr>
              <p:cNvPr id="1057" name="Freeform: Shape 1056">
                <a:extLst>
                  <a:ext uri="{FF2B5EF4-FFF2-40B4-BE49-F238E27FC236}">
                    <a16:creationId xmlns:a16="http://schemas.microsoft.com/office/drawing/2014/main" id="{4AE30C1A-AF40-47B1-8670-16458BA3E999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58" name="Straight Connector 1057">
                <a:extLst>
                  <a:ext uri="{FF2B5EF4-FFF2-40B4-BE49-F238E27FC236}">
                    <a16:creationId xmlns:a16="http://schemas.microsoft.com/office/drawing/2014/main" id="{297AECA5-43EC-48E5-ABA4-35C34A2C05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9" name="Oval 1058">
                <a:extLst>
                  <a:ext uri="{FF2B5EF4-FFF2-40B4-BE49-F238E27FC236}">
                    <a16:creationId xmlns:a16="http://schemas.microsoft.com/office/drawing/2014/main" id="{FCEF6CA3-F000-4CCF-A0EA-71F52F9D2F1F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1" name="Group 1000">
              <a:extLst>
                <a:ext uri="{FF2B5EF4-FFF2-40B4-BE49-F238E27FC236}">
                  <a16:creationId xmlns:a16="http://schemas.microsoft.com/office/drawing/2014/main" id="{BE25F4FA-9917-4049-955C-1244435D19DE}"/>
                </a:ext>
              </a:extLst>
            </p:cNvPr>
            <p:cNvGrpSpPr/>
            <p:nvPr/>
          </p:nvGrpSpPr>
          <p:grpSpPr>
            <a:xfrm rot="10800000">
              <a:off x="2716955" y="4144947"/>
              <a:ext cx="151329" cy="262552"/>
              <a:chOff x="1253225" y="1631433"/>
              <a:chExt cx="272950" cy="701654"/>
            </a:xfrm>
          </p:grpSpPr>
          <p:sp>
            <p:nvSpPr>
              <p:cNvPr id="1054" name="Freeform: Shape 1053">
                <a:extLst>
                  <a:ext uri="{FF2B5EF4-FFF2-40B4-BE49-F238E27FC236}">
                    <a16:creationId xmlns:a16="http://schemas.microsoft.com/office/drawing/2014/main" id="{596A1A8F-3DC7-4B41-B7AE-D394F5145BED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55" name="Straight Connector 1054">
                <a:extLst>
                  <a:ext uri="{FF2B5EF4-FFF2-40B4-BE49-F238E27FC236}">
                    <a16:creationId xmlns:a16="http://schemas.microsoft.com/office/drawing/2014/main" id="{30767474-7481-406B-BD46-A4F2469692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6" name="Oval 1055">
                <a:extLst>
                  <a:ext uri="{FF2B5EF4-FFF2-40B4-BE49-F238E27FC236}">
                    <a16:creationId xmlns:a16="http://schemas.microsoft.com/office/drawing/2014/main" id="{FA974E38-0DDB-4969-80D4-F5B9DCAE3C2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2" name="Group 1001">
              <a:extLst>
                <a:ext uri="{FF2B5EF4-FFF2-40B4-BE49-F238E27FC236}">
                  <a16:creationId xmlns:a16="http://schemas.microsoft.com/office/drawing/2014/main" id="{7DA4C052-018F-4B3D-8837-8A7E7AFFB9EC}"/>
                </a:ext>
              </a:extLst>
            </p:cNvPr>
            <p:cNvGrpSpPr/>
            <p:nvPr/>
          </p:nvGrpSpPr>
          <p:grpSpPr>
            <a:xfrm>
              <a:off x="2699303" y="3884891"/>
              <a:ext cx="151329" cy="262552"/>
              <a:chOff x="1253225" y="1631433"/>
              <a:chExt cx="272950" cy="701654"/>
            </a:xfrm>
          </p:grpSpPr>
          <p:sp>
            <p:nvSpPr>
              <p:cNvPr id="1051" name="Freeform: Shape 1050">
                <a:extLst>
                  <a:ext uri="{FF2B5EF4-FFF2-40B4-BE49-F238E27FC236}">
                    <a16:creationId xmlns:a16="http://schemas.microsoft.com/office/drawing/2014/main" id="{AF30D5A4-9F5E-473E-B3A7-4325BB2A140D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52" name="Straight Connector 1051">
                <a:extLst>
                  <a:ext uri="{FF2B5EF4-FFF2-40B4-BE49-F238E27FC236}">
                    <a16:creationId xmlns:a16="http://schemas.microsoft.com/office/drawing/2014/main" id="{AE271998-B7AF-48FB-AAD2-5981994BF1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3" name="Oval 1052">
                <a:extLst>
                  <a:ext uri="{FF2B5EF4-FFF2-40B4-BE49-F238E27FC236}">
                    <a16:creationId xmlns:a16="http://schemas.microsoft.com/office/drawing/2014/main" id="{59CD1ACF-BE00-468B-9F03-69DDEE72DBB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3" name="Group 1002">
              <a:extLst>
                <a:ext uri="{FF2B5EF4-FFF2-40B4-BE49-F238E27FC236}">
                  <a16:creationId xmlns:a16="http://schemas.microsoft.com/office/drawing/2014/main" id="{71A8DFD7-2B21-4C7E-BEF2-D021555FE4A5}"/>
                </a:ext>
              </a:extLst>
            </p:cNvPr>
            <p:cNvGrpSpPr/>
            <p:nvPr/>
          </p:nvGrpSpPr>
          <p:grpSpPr>
            <a:xfrm>
              <a:off x="2844070" y="3884891"/>
              <a:ext cx="151329" cy="262552"/>
              <a:chOff x="1253225" y="1631433"/>
              <a:chExt cx="272950" cy="701654"/>
            </a:xfrm>
          </p:grpSpPr>
          <p:sp>
            <p:nvSpPr>
              <p:cNvPr id="1048" name="Freeform: Shape 1047">
                <a:extLst>
                  <a:ext uri="{FF2B5EF4-FFF2-40B4-BE49-F238E27FC236}">
                    <a16:creationId xmlns:a16="http://schemas.microsoft.com/office/drawing/2014/main" id="{99778C01-EEC7-4967-9E16-4D8FAA13AF18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49" name="Straight Connector 1048">
                <a:extLst>
                  <a:ext uri="{FF2B5EF4-FFF2-40B4-BE49-F238E27FC236}">
                    <a16:creationId xmlns:a16="http://schemas.microsoft.com/office/drawing/2014/main" id="{9751F34B-73BF-403B-8DB8-DCDFC9AEEF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0" name="Oval 1049">
                <a:extLst>
                  <a:ext uri="{FF2B5EF4-FFF2-40B4-BE49-F238E27FC236}">
                    <a16:creationId xmlns:a16="http://schemas.microsoft.com/office/drawing/2014/main" id="{0C43AD34-8FC4-4248-A588-0E927219DC86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4" name="Group 1003">
              <a:extLst>
                <a:ext uri="{FF2B5EF4-FFF2-40B4-BE49-F238E27FC236}">
                  <a16:creationId xmlns:a16="http://schemas.microsoft.com/office/drawing/2014/main" id="{5A18DD4C-198E-4355-8725-286811D3BE1F}"/>
                </a:ext>
              </a:extLst>
            </p:cNvPr>
            <p:cNvGrpSpPr/>
            <p:nvPr/>
          </p:nvGrpSpPr>
          <p:grpSpPr>
            <a:xfrm>
              <a:off x="2988102" y="3882395"/>
              <a:ext cx="151329" cy="262552"/>
              <a:chOff x="1253225" y="1631433"/>
              <a:chExt cx="272950" cy="701654"/>
            </a:xfrm>
          </p:grpSpPr>
          <p:sp>
            <p:nvSpPr>
              <p:cNvPr id="1045" name="Freeform: Shape 1044">
                <a:extLst>
                  <a:ext uri="{FF2B5EF4-FFF2-40B4-BE49-F238E27FC236}">
                    <a16:creationId xmlns:a16="http://schemas.microsoft.com/office/drawing/2014/main" id="{856C0A7E-80FB-47C8-B2FD-DE7E9865070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46" name="Straight Connector 1045">
                <a:extLst>
                  <a:ext uri="{FF2B5EF4-FFF2-40B4-BE49-F238E27FC236}">
                    <a16:creationId xmlns:a16="http://schemas.microsoft.com/office/drawing/2014/main" id="{591EA012-B5C4-4CE0-91FD-F827AD1F1C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7" name="Oval 1046">
                <a:extLst>
                  <a:ext uri="{FF2B5EF4-FFF2-40B4-BE49-F238E27FC236}">
                    <a16:creationId xmlns:a16="http://schemas.microsoft.com/office/drawing/2014/main" id="{463424A4-670C-4B14-A305-DDF8E0176B5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5" name="Group 1004">
              <a:extLst>
                <a:ext uri="{FF2B5EF4-FFF2-40B4-BE49-F238E27FC236}">
                  <a16:creationId xmlns:a16="http://schemas.microsoft.com/office/drawing/2014/main" id="{3E61D62E-F826-4BA3-B9EB-4D8AA8920F42}"/>
                </a:ext>
              </a:extLst>
            </p:cNvPr>
            <p:cNvGrpSpPr/>
            <p:nvPr/>
          </p:nvGrpSpPr>
          <p:grpSpPr>
            <a:xfrm>
              <a:off x="3131538" y="3884891"/>
              <a:ext cx="151329" cy="262552"/>
              <a:chOff x="1253225" y="1631433"/>
              <a:chExt cx="272950" cy="701654"/>
            </a:xfrm>
          </p:grpSpPr>
          <p:sp>
            <p:nvSpPr>
              <p:cNvPr id="1042" name="Freeform: Shape 1041">
                <a:extLst>
                  <a:ext uri="{FF2B5EF4-FFF2-40B4-BE49-F238E27FC236}">
                    <a16:creationId xmlns:a16="http://schemas.microsoft.com/office/drawing/2014/main" id="{9DDE11D4-1C31-4107-A3BA-1578E89110B2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43" name="Straight Connector 1042">
                <a:extLst>
                  <a:ext uri="{FF2B5EF4-FFF2-40B4-BE49-F238E27FC236}">
                    <a16:creationId xmlns:a16="http://schemas.microsoft.com/office/drawing/2014/main" id="{65DDB143-4805-4547-8C40-C8321081A6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4" name="Oval 1043">
                <a:extLst>
                  <a:ext uri="{FF2B5EF4-FFF2-40B4-BE49-F238E27FC236}">
                    <a16:creationId xmlns:a16="http://schemas.microsoft.com/office/drawing/2014/main" id="{2AD5A8BC-B665-45CC-8917-1630FF46F16D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6" name="Group 1005">
              <a:extLst>
                <a:ext uri="{FF2B5EF4-FFF2-40B4-BE49-F238E27FC236}">
                  <a16:creationId xmlns:a16="http://schemas.microsoft.com/office/drawing/2014/main" id="{9D495A04-476B-4B56-90F0-8373563672EA}"/>
                </a:ext>
              </a:extLst>
            </p:cNvPr>
            <p:cNvGrpSpPr/>
            <p:nvPr/>
          </p:nvGrpSpPr>
          <p:grpSpPr>
            <a:xfrm>
              <a:off x="3278835" y="3884891"/>
              <a:ext cx="151329" cy="262552"/>
              <a:chOff x="1253225" y="1631433"/>
              <a:chExt cx="272950" cy="701654"/>
            </a:xfrm>
          </p:grpSpPr>
          <p:sp>
            <p:nvSpPr>
              <p:cNvPr id="1039" name="Freeform: Shape 1038">
                <a:extLst>
                  <a:ext uri="{FF2B5EF4-FFF2-40B4-BE49-F238E27FC236}">
                    <a16:creationId xmlns:a16="http://schemas.microsoft.com/office/drawing/2014/main" id="{3C9D4D9A-441E-42F9-A32A-D4D99406F993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40" name="Straight Connector 1039">
                <a:extLst>
                  <a:ext uri="{FF2B5EF4-FFF2-40B4-BE49-F238E27FC236}">
                    <a16:creationId xmlns:a16="http://schemas.microsoft.com/office/drawing/2014/main" id="{BA4A0ADF-10F9-4A60-97DC-8E6564767D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1" name="Oval 1040">
                <a:extLst>
                  <a:ext uri="{FF2B5EF4-FFF2-40B4-BE49-F238E27FC236}">
                    <a16:creationId xmlns:a16="http://schemas.microsoft.com/office/drawing/2014/main" id="{34857C73-8834-4D60-8AE7-7E8DB1476DCF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7" name="Group 1006">
              <a:extLst>
                <a:ext uri="{FF2B5EF4-FFF2-40B4-BE49-F238E27FC236}">
                  <a16:creationId xmlns:a16="http://schemas.microsoft.com/office/drawing/2014/main" id="{5EDB03D5-A1CD-481C-9B1E-E7B7D496E8C9}"/>
                </a:ext>
              </a:extLst>
            </p:cNvPr>
            <p:cNvGrpSpPr/>
            <p:nvPr/>
          </p:nvGrpSpPr>
          <p:grpSpPr>
            <a:xfrm rot="10800000">
              <a:off x="2862951" y="4144947"/>
              <a:ext cx="151329" cy="262552"/>
              <a:chOff x="1253225" y="1631433"/>
              <a:chExt cx="272950" cy="701654"/>
            </a:xfrm>
          </p:grpSpPr>
          <p:sp>
            <p:nvSpPr>
              <p:cNvPr id="1036" name="Freeform: Shape 1035">
                <a:extLst>
                  <a:ext uri="{FF2B5EF4-FFF2-40B4-BE49-F238E27FC236}">
                    <a16:creationId xmlns:a16="http://schemas.microsoft.com/office/drawing/2014/main" id="{3A865A2A-9592-4250-BBA7-FDB2B327CC8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37" name="Straight Connector 1036">
                <a:extLst>
                  <a:ext uri="{FF2B5EF4-FFF2-40B4-BE49-F238E27FC236}">
                    <a16:creationId xmlns:a16="http://schemas.microsoft.com/office/drawing/2014/main" id="{FB68F620-08B8-4DA4-AF5B-7CF7413490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8" name="Oval 1037">
                <a:extLst>
                  <a:ext uri="{FF2B5EF4-FFF2-40B4-BE49-F238E27FC236}">
                    <a16:creationId xmlns:a16="http://schemas.microsoft.com/office/drawing/2014/main" id="{D0C1560A-3065-43D7-8EEE-1476902D6367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8" name="Group 1007">
              <a:extLst>
                <a:ext uri="{FF2B5EF4-FFF2-40B4-BE49-F238E27FC236}">
                  <a16:creationId xmlns:a16="http://schemas.microsoft.com/office/drawing/2014/main" id="{F78E75AF-523C-42F8-8361-2463924676E1}"/>
                </a:ext>
              </a:extLst>
            </p:cNvPr>
            <p:cNvGrpSpPr/>
            <p:nvPr/>
          </p:nvGrpSpPr>
          <p:grpSpPr>
            <a:xfrm rot="10800000">
              <a:off x="3008590" y="4143700"/>
              <a:ext cx="151329" cy="262552"/>
              <a:chOff x="1253225" y="1631433"/>
              <a:chExt cx="272950" cy="701654"/>
            </a:xfrm>
          </p:grpSpPr>
          <p:sp>
            <p:nvSpPr>
              <p:cNvPr id="1033" name="Freeform: Shape 1032">
                <a:extLst>
                  <a:ext uri="{FF2B5EF4-FFF2-40B4-BE49-F238E27FC236}">
                    <a16:creationId xmlns:a16="http://schemas.microsoft.com/office/drawing/2014/main" id="{494D8EC5-561E-4E1E-8CA0-DBC8921003B7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34" name="Straight Connector 1033">
                <a:extLst>
                  <a:ext uri="{FF2B5EF4-FFF2-40B4-BE49-F238E27FC236}">
                    <a16:creationId xmlns:a16="http://schemas.microsoft.com/office/drawing/2014/main" id="{24079679-80B3-4FC3-A9FC-59BAF3F0E0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5" name="Oval 1034">
                <a:extLst>
                  <a:ext uri="{FF2B5EF4-FFF2-40B4-BE49-F238E27FC236}">
                    <a16:creationId xmlns:a16="http://schemas.microsoft.com/office/drawing/2014/main" id="{567D2AF0-2227-4A2F-8B13-A03AE753B74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9" name="Group 1008">
              <a:extLst>
                <a:ext uri="{FF2B5EF4-FFF2-40B4-BE49-F238E27FC236}">
                  <a16:creationId xmlns:a16="http://schemas.microsoft.com/office/drawing/2014/main" id="{DDC7761A-767E-4FD4-B0C0-DCF26BEC1A8D}"/>
                </a:ext>
              </a:extLst>
            </p:cNvPr>
            <p:cNvGrpSpPr/>
            <p:nvPr/>
          </p:nvGrpSpPr>
          <p:grpSpPr>
            <a:xfrm rot="10800000">
              <a:off x="3154585" y="4143700"/>
              <a:ext cx="151329" cy="262552"/>
              <a:chOff x="1253225" y="1631433"/>
              <a:chExt cx="272950" cy="701654"/>
            </a:xfrm>
          </p:grpSpPr>
          <p:sp>
            <p:nvSpPr>
              <p:cNvPr id="1030" name="Freeform: Shape 1029">
                <a:extLst>
                  <a:ext uri="{FF2B5EF4-FFF2-40B4-BE49-F238E27FC236}">
                    <a16:creationId xmlns:a16="http://schemas.microsoft.com/office/drawing/2014/main" id="{92FC9B6A-0BA5-4B37-9190-DB15B3897B7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31" name="Straight Connector 1030">
                <a:extLst>
                  <a:ext uri="{FF2B5EF4-FFF2-40B4-BE49-F238E27FC236}">
                    <a16:creationId xmlns:a16="http://schemas.microsoft.com/office/drawing/2014/main" id="{6963DEF9-DCBF-4490-AE43-88BBB2650E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2" name="Oval 1031">
                <a:extLst>
                  <a:ext uri="{FF2B5EF4-FFF2-40B4-BE49-F238E27FC236}">
                    <a16:creationId xmlns:a16="http://schemas.microsoft.com/office/drawing/2014/main" id="{DCEBDCEA-25F7-43AC-BEAD-4BCD3001B76F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10" name="Group 1009">
              <a:extLst>
                <a:ext uri="{FF2B5EF4-FFF2-40B4-BE49-F238E27FC236}">
                  <a16:creationId xmlns:a16="http://schemas.microsoft.com/office/drawing/2014/main" id="{2F1D3B46-B367-4538-B068-00CC7D034C7D}"/>
                </a:ext>
              </a:extLst>
            </p:cNvPr>
            <p:cNvGrpSpPr/>
            <p:nvPr/>
          </p:nvGrpSpPr>
          <p:grpSpPr>
            <a:xfrm rot="10800000">
              <a:off x="3301809" y="4143700"/>
              <a:ext cx="151329" cy="262552"/>
              <a:chOff x="1253225" y="1631433"/>
              <a:chExt cx="272950" cy="701654"/>
            </a:xfrm>
          </p:grpSpPr>
          <p:sp>
            <p:nvSpPr>
              <p:cNvPr id="1027" name="Freeform: Shape 1026">
                <a:extLst>
                  <a:ext uri="{FF2B5EF4-FFF2-40B4-BE49-F238E27FC236}">
                    <a16:creationId xmlns:a16="http://schemas.microsoft.com/office/drawing/2014/main" id="{10DA75B5-5A66-4C1D-899C-3819BAD24135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28" name="Straight Connector 1027">
                <a:extLst>
                  <a:ext uri="{FF2B5EF4-FFF2-40B4-BE49-F238E27FC236}">
                    <a16:creationId xmlns:a16="http://schemas.microsoft.com/office/drawing/2014/main" id="{CB87DC8E-CD73-49E8-824F-003C328433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9" name="Oval 1028">
                <a:extLst>
                  <a:ext uri="{FF2B5EF4-FFF2-40B4-BE49-F238E27FC236}">
                    <a16:creationId xmlns:a16="http://schemas.microsoft.com/office/drawing/2014/main" id="{1E71189E-4344-444A-A112-8DBD7F7BD6C3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11" name="Group 1010">
              <a:extLst>
                <a:ext uri="{FF2B5EF4-FFF2-40B4-BE49-F238E27FC236}">
                  <a16:creationId xmlns:a16="http://schemas.microsoft.com/office/drawing/2014/main" id="{C2B85E19-7435-4D24-B134-53B82C0005C4}"/>
                </a:ext>
              </a:extLst>
            </p:cNvPr>
            <p:cNvGrpSpPr/>
            <p:nvPr/>
          </p:nvGrpSpPr>
          <p:grpSpPr>
            <a:xfrm rot="10800000">
              <a:off x="3447805" y="4143700"/>
              <a:ext cx="151329" cy="262552"/>
              <a:chOff x="1253225" y="1631433"/>
              <a:chExt cx="272950" cy="701654"/>
            </a:xfrm>
          </p:grpSpPr>
          <p:sp>
            <p:nvSpPr>
              <p:cNvPr id="1024" name="Freeform: Shape 1023">
                <a:extLst>
                  <a:ext uri="{FF2B5EF4-FFF2-40B4-BE49-F238E27FC236}">
                    <a16:creationId xmlns:a16="http://schemas.microsoft.com/office/drawing/2014/main" id="{578B8CBB-AD52-46E0-98D6-E3B4FCA4217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25" name="Straight Connector 1024">
                <a:extLst>
                  <a:ext uri="{FF2B5EF4-FFF2-40B4-BE49-F238E27FC236}">
                    <a16:creationId xmlns:a16="http://schemas.microsoft.com/office/drawing/2014/main" id="{D55187A8-EDFB-4002-9D35-803B090750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6" name="Oval 1025">
                <a:extLst>
                  <a:ext uri="{FF2B5EF4-FFF2-40B4-BE49-F238E27FC236}">
                    <a16:creationId xmlns:a16="http://schemas.microsoft.com/office/drawing/2014/main" id="{8F9C91DF-B2BA-40E7-AE44-0E9535AFF551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12" name="Group 1011">
              <a:extLst>
                <a:ext uri="{FF2B5EF4-FFF2-40B4-BE49-F238E27FC236}">
                  <a16:creationId xmlns:a16="http://schemas.microsoft.com/office/drawing/2014/main" id="{5B8B1BD0-9579-4D20-BCD3-C3FCE2723CBB}"/>
                </a:ext>
              </a:extLst>
            </p:cNvPr>
            <p:cNvGrpSpPr/>
            <p:nvPr/>
          </p:nvGrpSpPr>
          <p:grpSpPr>
            <a:xfrm>
              <a:off x="3427060" y="3884891"/>
              <a:ext cx="151329" cy="262552"/>
              <a:chOff x="1253225" y="1631433"/>
              <a:chExt cx="272950" cy="701654"/>
            </a:xfrm>
          </p:grpSpPr>
          <p:sp>
            <p:nvSpPr>
              <p:cNvPr id="1021" name="Freeform: Shape 1020">
                <a:extLst>
                  <a:ext uri="{FF2B5EF4-FFF2-40B4-BE49-F238E27FC236}">
                    <a16:creationId xmlns:a16="http://schemas.microsoft.com/office/drawing/2014/main" id="{FB990B70-2DE2-4DA2-91CE-96ED4949C76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22" name="Straight Connector 1021">
                <a:extLst>
                  <a:ext uri="{FF2B5EF4-FFF2-40B4-BE49-F238E27FC236}">
                    <a16:creationId xmlns:a16="http://schemas.microsoft.com/office/drawing/2014/main" id="{2D22ADDB-1E78-4A3E-B454-FE7ABB553F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3" name="Oval 1022">
                <a:extLst>
                  <a:ext uri="{FF2B5EF4-FFF2-40B4-BE49-F238E27FC236}">
                    <a16:creationId xmlns:a16="http://schemas.microsoft.com/office/drawing/2014/main" id="{EA91B7C2-B13D-4B54-BA0D-93E731A4FE6E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13" name="Group 1012">
              <a:extLst>
                <a:ext uri="{FF2B5EF4-FFF2-40B4-BE49-F238E27FC236}">
                  <a16:creationId xmlns:a16="http://schemas.microsoft.com/office/drawing/2014/main" id="{3C064B73-D397-45D4-B82F-13AB4BDC82E3}"/>
                </a:ext>
              </a:extLst>
            </p:cNvPr>
            <p:cNvGrpSpPr/>
            <p:nvPr/>
          </p:nvGrpSpPr>
          <p:grpSpPr>
            <a:xfrm>
              <a:off x="3568995" y="3884890"/>
              <a:ext cx="151329" cy="262552"/>
              <a:chOff x="1253225" y="1631433"/>
              <a:chExt cx="272950" cy="701654"/>
            </a:xfrm>
          </p:grpSpPr>
          <p:sp>
            <p:nvSpPr>
              <p:cNvPr id="1018" name="Freeform: Shape 1017">
                <a:extLst>
                  <a:ext uri="{FF2B5EF4-FFF2-40B4-BE49-F238E27FC236}">
                    <a16:creationId xmlns:a16="http://schemas.microsoft.com/office/drawing/2014/main" id="{8AC2F2D7-7C82-4F0F-B407-C0A69319B294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19" name="Straight Connector 1018">
                <a:extLst>
                  <a:ext uri="{FF2B5EF4-FFF2-40B4-BE49-F238E27FC236}">
                    <a16:creationId xmlns:a16="http://schemas.microsoft.com/office/drawing/2014/main" id="{97D4EBD3-293F-42C9-AD94-0B0FEA7E33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0" name="Oval 1019">
                <a:extLst>
                  <a:ext uri="{FF2B5EF4-FFF2-40B4-BE49-F238E27FC236}">
                    <a16:creationId xmlns:a16="http://schemas.microsoft.com/office/drawing/2014/main" id="{131F3CA6-46A6-4FD8-B883-45992E00BB9E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14" name="Group 1013">
              <a:extLst>
                <a:ext uri="{FF2B5EF4-FFF2-40B4-BE49-F238E27FC236}">
                  <a16:creationId xmlns:a16="http://schemas.microsoft.com/office/drawing/2014/main" id="{D9C1D0B5-8D72-45E5-82FD-FF3FF4044A56}"/>
                </a:ext>
              </a:extLst>
            </p:cNvPr>
            <p:cNvGrpSpPr/>
            <p:nvPr/>
          </p:nvGrpSpPr>
          <p:grpSpPr>
            <a:xfrm rot="10800000">
              <a:off x="3591969" y="4143700"/>
              <a:ext cx="151329" cy="262552"/>
              <a:chOff x="1253225" y="1631433"/>
              <a:chExt cx="272950" cy="701654"/>
            </a:xfrm>
          </p:grpSpPr>
          <p:sp>
            <p:nvSpPr>
              <p:cNvPr id="1015" name="Freeform: Shape 1014">
                <a:extLst>
                  <a:ext uri="{FF2B5EF4-FFF2-40B4-BE49-F238E27FC236}">
                    <a16:creationId xmlns:a16="http://schemas.microsoft.com/office/drawing/2014/main" id="{CB9E9CA7-8123-4D10-AD37-5ED9D908F942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16" name="Straight Connector 1015">
                <a:extLst>
                  <a:ext uri="{FF2B5EF4-FFF2-40B4-BE49-F238E27FC236}">
                    <a16:creationId xmlns:a16="http://schemas.microsoft.com/office/drawing/2014/main" id="{93B7FD00-0B39-402E-A154-A95D3AB79C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7" name="Oval 1016">
                <a:extLst>
                  <a:ext uri="{FF2B5EF4-FFF2-40B4-BE49-F238E27FC236}">
                    <a16:creationId xmlns:a16="http://schemas.microsoft.com/office/drawing/2014/main" id="{CCBF1426-3033-46DC-97C9-28138809463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153" name="Oval 1152">
            <a:extLst>
              <a:ext uri="{FF2B5EF4-FFF2-40B4-BE49-F238E27FC236}">
                <a16:creationId xmlns:a16="http://schemas.microsoft.com/office/drawing/2014/main" id="{A6F421B1-5252-4CEE-83F1-8CD43DCF8A91}"/>
              </a:ext>
            </a:extLst>
          </p:cNvPr>
          <p:cNvSpPr/>
          <p:nvPr/>
        </p:nvSpPr>
        <p:spPr>
          <a:xfrm>
            <a:off x="2966587" y="2585167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1154" name="Oval 1153">
            <a:extLst>
              <a:ext uri="{FF2B5EF4-FFF2-40B4-BE49-F238E27FC236}">
                <a16:creationId xmlns:a16="http://schemas.microsoft.com/office/drawing/2014/main" id="{CC943745-8535-4C8C-843C-D4BC30C55393}"/>
              </a:ext>
            </a:extLst>
          </p:cNvPr>
          <p:cNvSpPr/>
          <p:nvPr/>
        </p:nvSpPr>
        <p:spPr>
          <a:xfrm>
            <a:off x="6973326" y="2571498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1155" name="Oval 1154">
            <a:extLst>
              <a:ext uri="{FF2B5EF4-FFF2-40B4-BE49-F238E27FC236}">
                <a16:creationId xmlns:a16="http://schemas.microsoft.com/office/drawing/2014/main" id="{66D01EFF-F3B1-4185-8B5C-57D42E894CFF}"/>
              </a:ext>
            </a:extLst>
          </p:cNvPr>
          <p:cNvSpPr/>
          <p:nvPr/>
        </p:nvSpPr>
        <p:spPr>
          <a:xfrm>
            <a:off x="10686045" y="2435110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1156" name="Oval 1155">
            <a:extLst>
              <a:ext uri="{FF2B5EF4-FFF2-40B4-BE49-F238E27FC236}">
                <a16:creationId xmlns:a16="http://schemas.microsoft.com/office/drawing/2014/main" id="{7D56ECB6-9223-4C89-813D-B5D738F34706}"/>
              </a:ext>
            </a:extLst>
          </p:cNvPr>
          <p:cNvSpPr/>
          <p:nvPr/>
        </p:nvSpPr>
        <p:spPr>
          <a:xfrm>
            <a:off x="3405121" y="2355498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 </a:t>
            </a:r>
          </a:p>
        </p:txBody>
      </p:sp>
      <p:sp>
        <p:nvSpPr>
          <p:cNvPr id="1157" name="Oval 1156">
            <a:extLst>
              <a:ext uri="{FF2B5EF4-FFF2-40B4-BE49-F238E27FC236}">
                <a16:creationId xmlns:a16="http://schemas.microsoft.com/office/drawing/2014/main" id="{BF09BD3E-B88B-4AB3-9F02-5D1D0295F119}"/>
              </a:ext>
            </a:extLst>
          </p:cNvPr>
          <p:cNvSpPr/>
          <p:nvPr/>
        </p:nvSpPr>
        <p:spPr>
          <a:xfrm>
            <a:off x="7344049" y="2247498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1158" name="Oval 1157">
            <a:extLst>
              <a:ext uri="{FF2B5EF4-FFF2-40B4-BE49-F238E27FC236}">
                <a16:creationId xmlns:a16="http://schemas.microsoft.com/office/drawing/2014/main" id="{B03D96BC-F910-457E-9B08-9FE53BFFD1AA}"/>
              </a:ext>
            </a:extLst>
          </p:cNvPr>
          <p:cNvSpPr/>
          <p:nvPr/>
        </p:nvSpPr>
        <p:spPr>
          <a:xfrm>
            <a:off x="11043083" y="2219110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82C973-2A2D-4839-9712-6DB2D3DEEF65}"/>
              </a:ext>
            </a:extLst>
          </p:cNvPr>
          <p:cNvGrpSpPr/>
          <p:nvPr/>
        </p:nvGrpSpPr>
        <p:grpSpPr>
          <a:xfrm>
            <a:off x="314851" y="1415220"/>
            <a:ext cx="2591815" cy="794663"/>
            <a:chOff x="314851" y="1657266"/>
            <a:chExt cx="2591815" cy="794663"/>
          </a:xfrm>
        </p:grpSpPr>
        <p:sp>
          <p:nvSpPr>
            <p:cNvPr id="552" name="Oval 551">
              <a:extLst>
                <a:ext uri="{FF2B5EF4-FFF2-40B4-BE49-F238E27FC236}">
                  <a16:creationId xmlns:a16="http://schemas.microsoft.com/office/drawing/2014/main" id="{AD549FEE-2646-45FF-84C6-6F62B7683F75}"/>
                </a:ext>
              </a:extLst>
            </p:cNvPr>
            <p:cNvSpPr/>
            <p:nvPr/>
          </p:nvSpPr>
          <p:spPr>
            <a:xfrm>
              <a:off x="315345" y="1781528"/>
              <a:ext cx="216000" cy="216000"/>
            </a:xfrm>
            <a:prstGeom prst="ellipse">
              <a:avLst/>
            </a:prstGeom>
            <a:solidFill>
              <a:srgbClr val="2AB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-</a:t>
              </a:r>
            </a:p>
          </p:txBody>
        </p:sp>
        <p:sp>
          <p:nvSpPr>
            <p:cNvPr id="553" name="Oval 552">
              <a:extLst>
                <a:ext uri="{FF2B5EF4-FFF2-40B4-BE49-F238E27FC236}">
                  <a16:creationId xmlns:a16="http://schemas.microsoft.com/office/drawing/2014/main" id="{F6184EBB-C9B2-445E-AA40-E5C7194B50D1}"/>
                </a:ext>
              </a:extLst>
            </p:cNvPr>
            <p:cNvSpPr/>
            <p:nvPr/>
          </p:nvSpPr>
          <p:spPr>
            <a:xfrm>
              <a:off x="314851" y="2141011"/>
              <a:ext cx="216000" cy="216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+</a:t>
              </a:r>
            </a:p>
          </p:txBody>
        </p:sp>
        <p:sp>
          <p:nvSpPr>
            <p:cNvPr id="1159" name="Rectangle 1158">
              <a:extLst>
                <a:ext uri="{FF2B5EF4-FFF2-40B4-BE49-F238E27FC236}">
                  <a16:creationId xmlns:a16="http://schemas.microsoft.com/office/drawing/2014/main" id="{E34C1A37-23BA-421C-8B36-6CB02B5F7F12}"/>
                </a:ext>
              </a:extLst>
            </p:cNvPr>
            <p:cNvSpPr/>
            <p:nvPr/>
          </p:nvSpPr>
          <p:spPr>
            <a:xfrm>
              <a:off x="552367" y="1657266"/>
              <a:ext cx="23542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kern="1400" dirty="0">
                  <a:solidFill>
                    <a:schemeClr val="bg2">
                      <a:lumMod val="25000"/>
                    </a:schemeClr>
                  </a:solidFill>
                </a:rPr>
                <a:t>Ion negative charged</a:t>
              </a:r>
              <a:endParaRPr lang="en-GB" sz="2000" dirty="0"/>
            </a:p>
          </p:txBody>
        </p:sp>
        <p:sp>
          <p:nvSpPr>
            <p:cNvPr id="1160" name="Rectangle 1159">
              <a:extLst>
                <a:ext uri="{FF2B5EF4-FFF2-40B4-BE49-F238E27FC236}">
                  <a16:creationId xmlns:a16="http://schemas.microsoft.com/office/drawing/2014/main" id="{8A01D8BF-80C9-428D-B38F-B6E3B53681FB}"/>
                </a:ext>
              </a:extLst>
            </p:cNvPr>
            <p:cNvSpPr/>
            <p:nvPr/>
          </p:nvSpPr>
          <p:spPr>
            <a:xfrm>
              <a:off x="557038" y="2051819"/>
              <a:ext cx="22844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kern="1400" dirty="0">
                  <a:solidFill>
                    <a:schemeClr val="bg2">
                      <a:lumMod val="25000"/>
                    </a:schemeClr>
                  </a:solidFill>
                </a:rPr>
                <a:t>Ion positive charged</a:t>
              </a:r>
              <a:endParaRPr lang="en-GB" sz="2000" dirty="0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503428-E245-4A6A-BE6E-BB05B68393F0}"/>
              </a:ext>
            </a:extLst>
          </p:cNvPr>
          <p:cNvCxnSpPr>
            <a:cxnSpLocks/>
          </p:cNvCxnSpPr>
          <p:nvPr/>
        </p:nvCxnSpPr>
        <p:spPr>
          <a:xfrm>
            <a:off x="4140485" y="2268561"/>
            <a:ext cx="0" cy="322447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3" name="Straight Connector 632">
            <a:extLst>
              <a:ext uri="{FF2B5EF4-FFF2-40B4-BE49-F238E27FC236}">
                <a16:creationId xmlns:a16="http://schemas.microsoft.com/office/drawing/2014/main" id="{91DBF5A4-31C4-42D8-B472-2044FBE1CE1E}"/>
              </a:ext>
            </a:extLst>
          </p:cNvPr>
          <p:cNvCxnSpPr>
            <a:cxnSpLocks/>
          </p:cNvCxnSpPr>
          <p:nvPr/>
        </p:nvCxnSpPr>
        <p:spPr>
          <a:xfrm>
            <a:off x="8012130" y="2268561"/>
            <a:ext cx="0" cy="322447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24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4.79167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1.04167E-6 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3.95833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045E-16 L 4.79167E-6 -0.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2.70833E-6 -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3.95833E-6 -0.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2.70833E-6 -0.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" grpId="0" animBg="1"/>
      <p:bldP spid="544" grpId="0" animBg="1"/>
      <p:bldP spid="545" grpId="0" animBg="1"/>
      <p:bldP spid="770" grpId="0" animBg="1"/>
      <p:bldP spid="775" grpId="0" animBg="1"/>
      <p:bldP spid="778" grpId="0" animBg="1"/>
      <p:bldP spid="77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roup 442">
            <a:extLst>
              <a:ext uri="{FF2B5EF4-FFF2-40B4-BE49-F238E27FC236}">
                <a16:creationId xmlns:a16="http://schemas.microsoft.com/office/drawing/2014/main" id="{A064D090-9DFF-4DF5-9837-575CE0A0CA94}"/>
              </a:ext>
            </a:extLst>
          </p:cNvPr>
          <p:cNvGrpSpPr/>
          <p:nvPr/>
        </p:nvGrpSpPr>
        <p:grpSpPr>
          <a:xfrm rot="10800000">
            <a:off x="8753951" y="4936350"/>
            <a:ext cx="272950" cy="701654"/>
            <a:chOff x="1253225" y="1631433"/>
            <a:chExt cx="272950" cy="701654"/>
          </a:xfrm>
        </p:grpSpPr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21CB03FE-0688-4424-ABA7-1F914D5591D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5E924C1B-155E-41A3-AA19-042446B379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6E55BCAE-9C47-4C26-8B7F-D8F1C764015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7" name="Group 446">
            <a:extLst>
              <a:ext uri="{FF2B5EF4-FFF2-40B4-BE49-F238E27FC236}">
                <a16:creationId xmlns:a16="http://schemas.microsoft.com/office/drawing/2014/main" id="{95125EF9-D2D7-4BAF-95DD-4EC4C2DF4764}"/>
              </a:ext>
            </a:extLst>
          </p:cNvPr>
          <p:cNvGrpSpPr/>
          <p:nvPr/>
        </p:nvGrpSpPr>
        <p:grpSpPr>
          <a:xfrm>
            <a:off x="8722113" y="4241365"/>
            <a:ext cx="272950" cy="701654"/>
            <a:chOff x="1253225" y="1631433"/>
            <a:chExt cx="272950" cy="701654"/>
          </a:xfrm>
        </p:grpSpPr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29A85862-9B60-4972-84D6-BB6FCB7625A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49" name="Straight Connector 448">
              <a:extLst>
                <a:ext uri="{FF2B5EF4-FFF2-40B4-BE49-F238E27FC236}">
                  <a16:creationId xmlns:a16="http://schemas.microsoft.com/office/drawing/2014/main" id="{EE56F1A9-8B50-40E3-BB6D-D7FF0FA112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5A7A0853-5AB5-419F-BFBB-973C230CBE2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1" name="Group 450">
            <a:extLst>
              <a:ext uri="{FF2B5EF4-FFF2-40B4-BE49-F238E27FC236}">
                <a16:creationId xmlns:a16="http://schemas.microsoft.com/office/drawing/2014/main" id="{CF1B378A-60DD-4218-BABB-1F20BE1D7BD6}"/>
              </a:ext>
            </a:extLst>
          </p:cNvPr>
          <p:cNvGrpSpPr/>
          <p:nvPr/>
        </p:nvGrpSpPr>
        <p:grpSpPr>
          <a:xfrm rot="10800000">
            <a:off x="8484687" y="4935929"/>
            <a:ext cx="272950" cy="701654"/>
            <a:chOff x="1253225" y="1631433"/>
            <a:chExt cx="272950" cy="701654"/>
          </a:xfrm>
        </p:grpSpPr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7CC8630B-89D9-4AF2-8869-455440A4813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96F095B3-C1BA-45C0-B794-F1B28CAA8F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D6EFD9D2-B890-4157-BF46-FFBD9004FA5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84BE702C-8D98-499D-94BF-6018F064623E}"/>
              </a:ext>
            </a:extLst>
          </p:cNvPr>
          <p:cNvGrpSpPr/>
          <p:nvPr/>
        </p:nvGrpSpPr>
        <p:grpSpPr>
          <a:xfrm>
            <a:off x="8452849" y="4240944"/>
            <a:ext cx="272950" cy="701654"/>
            <a:chOff x="1253225" y="1631433"/>
            <a:chExt cx="272950" cy="701654"/>
          </a:xfrm>
        </p:grpSpPr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3626F346-9572-41EE-8D54-C12E2EED15C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1C8221C3-2437-4CFC-818B-527A39E698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067C86D3-BB0B-4A8C-B7A2-866ECAED53C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6" name="Group 425">
            <a:extLst>
              <a:ext uri="{FF2B5EF4-FFF2-40B4-BE49-F238E27FC236}">
                <a16:creationId xmlns:a16="http://schemas.microsoft.com/office/drawing/2014/main" id="{FECC4759-0CC0-4A53-92B4-EF2A65901840}"/>
              </a:ext>
            </a:extLst>
          </p:cNvPr>
          <p:cNvGrpSpPr/>
          <p:nvPr/>
        </p:nvGrpSpPr>
        <p:grpSpPr>
          <a:xfrm rot="10800000">
            <a:off x="6652090" y="4949315"/>
            <a:ext cx="272950" cy="701654"/>
            <a:chOff x="1253225" y="1631433"/>
            <a:chExt cx="272950" cy="701654"/>
          </a:xfrm>
        </p:grpSpPr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D61B23BF-2CDE-408A-90E8-D000B168FD8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07600EC6-C5D9-4CB0-805C-96C03BAE73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7D87E359-932A-4F71-AFF3-7BD15EC175A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0" name="Group 429">
            <a:extLst>
              <a:ext uri="{FF2B5EF4-FFF2-40B4-BE49-F238E27FC236}">
                <a16:creationId xmlns:a16="http://schemas.microsoft.com/office/drawing/2014/main" id="{9537AE82-9FB8-4DFD-AFD6-8B1EE8968F0A}"/>
              </a:ext>
            </a:extLst>
          </p:cNvPr>
          <p:cNvGrpSpPr/>
          <p:nvPr/>
        </p:nvGrpSpPr>
        <p:grpSpPr>
          <a:xfrm>
            <a:off x="6620252" y="4254330"/>
            <a:ext cx="272950" cy="701654"/>
            <a:chOff x="1253225" y="1631433"/>
            <a:chExt cx="272950" cy="701654"/>
          </a:xfrm>
        </p:grpSpPr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69814B46-AB09-41E7-BB1D-A239CEA48BA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384DE3A5-84D6-4255-B738-AF8B0DAE59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62C7E3F0-89C0-4046-917E-0829F4BBF03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4" name="Group 433">
            <a:extLst>
              <a:ext uri="{FF2B5EF4-FFF2-40B4-BE49-F238E27FC236}">
                <a16:creationId xmlns:a16="http://schemas.microsoft.com/office/drawing/2014/main" id="{457B1ABB-2961-4F5D-BCDE-37B01C0615B2}"/>
              </a:ext>
            </a:extLst>
          </p:cNvPr>
          <p:cNvGrpSpPr/>
          <p:nvPr/>
        </p:nvGrpSpPr>
        <p:grpSpPr>
          <a:xfrm rot="10800000">
            <a:off x="6387786" y="4939685"/>
            <a:ext cx="272950" cy="701654"/>
            <a:chOff x="1253225" y="1631433"/>
            <a:chExt cx="272950" cy="701654"/>
          </a:xfrm>
        </p:grpSpPr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B7E1FBAF-FEC1-43D0-9C89-6D2C0C416FE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7133B615-7DAB-4F37-83D8-A1587B8C1D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0CC6CF51-EDC8-4A0C-B9CC-370DB5468AB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569C5738-9DB4-4D65-A6D1-AD214DAEB43E}"/>
              </a:ext>
            </a:extLst>
          </p:cNvPr>
          <p:cNvGrpSpPr/>
          <p:nvPr/>
        </p:nvGrpSpPr>
        <p:grpSpPr>
          <a:xfrm>
            <a:off x="6355948" y="4244700"/>
            <a:ext cx="272950" cy="701654"/>
            <a:chOff x="1253225" y="1631433"/>
            <a:chExt cx="272950" cy="701654"/>
          </a:xfrm>
        </p:grpSpPr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6EE1A7AD-3D13-492D-993F-5625FB92BBB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A82BECCE-5022-411E-B0C2-7BE99B25CE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AAA919BE-C443-4D91-A80A-38CAEFFC913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AA2BEC5-E73F-4032-BCF7-E30312908370}"/>
              </a:ext>
            </a:extLst>
          </p:cNvPr>
          <p:cNvGrpSpPr/>
          <p:nvPr/>
        </p:nvGrpSpPr>
        <p:grpSpPr>
          <a:xfrm rot="10800000">
            <a:off x="4622502" y="4967086"/>
            <a:ext cx="272950" cy="701654"/>
            <a:chOff x="1253225" y="1631433"/>
            <a:chExt cx="272950" cy="701654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D405144-E23D-4FB2-A9E1-8EA741CE8DD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4BD3864-C4FD-477A-AC22-706689512B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1BC4E1F-F94C-4288-AC17-260AAF9C190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B2665A-3408-4DDE-9178-772553E7CCEF}"/>
              </a:ext>
            </a:extLst>
          </p:cNvPr>
          <p:cNvGrpSpPr/>
          <p:nvPr/>
        </p:nvGrpSpPr>
        <p:grpSpPr>
          <a:xfrm>
            <a:off x="4590664" y="4272101"/>
            <a:ext cx="272950" cy="701654"/>
            <a:chOff x="1253225" y="1631433"/>
            <a:chExt cx="272950" cy="70165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7D2CAB5-8DB9-49A4-8A1E-20DC1ED6F22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F038CE0-975A-403A-9C71-70A20FB06D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E20C13F-7655-4BB8-8B4E-21AA5BA4955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C4C8FC-604C-473B-86AF-C6BCA25A1764}"/>
              </a:ext>
            </a:extLst>
          </p:cNvPr>
          <p:cNvGrpSpPr/>
          <p:nvPr/>
        </p:nvGrpSpPr>
        <p:grpSpPr>
          <a:xfrm>
            <a:off x="4851778" y="4272101"/>
            <a:ext cx="272950" cy="701654"/>
            <a:chOff x="1253225" y="1631433"/>
            <a:chExt cx="272950" cy="70165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BDB376D-9539-472B-A726-49BE79C887E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56F0294-2680-4B49-B7C0-AE3774081B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2057BA9-2731-4E5A-922C-C8098DD4B55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488B32-A0EE-4984-925C-2F8EA6CB863B}"/>
              </a:ext>
            </a:extLst>
          </p:cNvPr>
          <p:cNvGrpSpPr/>
          <p:nvPr/>
        </p:nvGrpSpPr>
        <p:grpSpPr>
          <a:xfrm>
            <a:off x="5111566" y="4265432"/>
            <a:ext cx="272950" cy="701654"/>
            <a:chOff x="1253225" y="1631433"/>
            <a:chExt cx="272950" cy="70165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5769E9-B6E5-436F-AA3F-7597E2AA748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13FA75C-2BC1-44EE-B53E-A9761623B6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829E171-404B-4D32-B458-A3C2A64C4AB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9BD4EC-B4C7-4F8C-9238-5E4F3977FB50}"/>
              </a:ext>
            </a:extLst>
          </p:cNvPr>
          <p:cNvGrpSpPr/>
          <p:nvPr/>
        </p:nvGrpSpPr>
        <p:grpSpPr>
          <a:xfrm>
            <a:off x="5370280" y="4272101"/>
            <a:ext cx="272950" cy="701654"/>
            <a:chOff x="1253225" y="1631433"/>
            <a:chExt cx="272950" cy="70165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AE4F55A-5065-4178-9C12-4139AA65BAE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D686C51-0222-4644-B2BE-156B3337A0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69ED025-23FC-4FAA-B5C0-127297962AC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AEC4854-1ECD-42ED-B533-C948D2F47CC6}"/>
              </a:ext>
            </a:extLst>
          </p:cNvPr>
          <p:cNvGrpSpPr/>
          <p:nvPr/>
        </p:nvGrpSpPr>
        <p:grpSpPr>
          <a:xfrm>
            <a:off x="5635959" y="4272101"/>
            <a:ext cx="272950" cy="701654"/>
            <a:chOff x="1253225" y="1631433"/>
            <a:chExt cx="272950" cy="701654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58E3DB8-CFDD-4876-9B61-72636057490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5A43A6-157B-4E6C-A608-66D6067FA5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776C361-376D-4532-9A54-1DDC22790C7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72805AF-AEF5-4582-992C-DB88EA9EDD4C}"/>
              </a:ext>
            </a:extLst>
          </p:cNvPr>
          <p:cNvGrpSpPr/>
          <p:nvPr/>
        </p:nvGrpSpPr>
        <p:grpSpPr>
          <a:xfrm rot="10800000">
            <a:off x="4885833" y="4967086"/>
            <a:ext cx="272950" cy="701654"/>
            <a:chOff x="1253225" y="1631433"/>
            <a:chExt cx="272950" cy="70165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5611EA-E6F4-445D-8FF8-EF542186C55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0CB88CE-D1BA-44C2-B8F6-CA02B443D0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5CA02EF-BA8B-4C85-B415-54653D1179E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46E37C3-EFE0-4046-B470-9085D1E4D7EC}"/>
              </a:ext>
            </a:extLst>
          </p:cNvPr>
          <p:cNvGrpSpPr/>
          <p:nvPr/>
        </p:nvGrpSpPr>
        <p:grpSpPr>
          <a:xfrm rot="10800000">
            <a:off x="5148520" y="4963752"/>
            <a:ext cx="272950" cy="701654"/>
            <a:chOff x="1253225" y="1631433"/>
            <a:chExt cx="272950" cy="701654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45F85D9-59C5-4EE1-A7E1-76945A46BD4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171BD29-8628-4781-988B-3CA72AE3ED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0D4A25B-C862-4252-90E3-83179673FE2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B7C38CE-9CEF-4706-9AE2-8981304E694A}"/>
              </a:ext>
            </a:extLst>
          </p:cNvPr>
          <p:cNvGrpSpPr/>
          <p:nvPr/>
        </p:nvGrpSpPr>
        <p:grpSpPr>
          <a:xfrm rot="10800000">
            <a:off x="5411851" y="4963752"/>
            <a:ext cx="272950" cy="701654"/>
            <a:chOff x="1253225" y="1631433"/>
            <a:chExt cx="272950" cy="701654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B4E03F3-DBFA-4CD7-B8E0-DAECD73EBE7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2C860F7-FB7C-4D1A-AD90-08B50FB4CF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D8F7F74-2FAC-4607-A3BD-332EB315ACB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D97EC5B-5BDF-40B7-BE78-A0EF73344B55}"/>
              </a:ext>
            </a:extLst>
          </p:cNvPr>
          <p:cNvGrpSpPr/>
          <p:nvPr/>
        </p:nvGrpSpPr>
        <p:grpSpPr>
          <a:xfrm rot="10800000">
            <a:off x="5677397" y="4963753"/>
            <a:ext cx="272950" cy="701654"/>
            <a:chOff x="1253225" y="1631433"/>
            <a:chExt cx="272950" cy="701654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FE39662-D83B-444F-A99A-9DCBE1FF963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340E424-0988-4331-A567-66FF1717FF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810BAB3-C48D-4090-819E-3008A70F39D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0BEE2F0-C308-447A-82F3-985FAAA215E5}"/>
              </a:ext>
            </a:extLst>
          </p:cNvPr>
          <p:cNvGrpSpPr/>
          <p:nvPr/>
        </p:nvGrpSpPr>
        <p:grpSpPr>
          <a:xfrm rot="10800000">
            <a:off x="5940728" y="4963753"/>
            <a:ext cx="272950" cy="701654"/>
            <a:chOff x="1253225" y="1631433"/>
            <a:chExt cx="272950" cy="701654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A71DD81-8130-42C3-A95A-B8955119BC5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FC97BF5-C50B-49AB-8649-8F655C5547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8313A41-FC96-431D-B727-E5D12CE7914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02CBCC1-6337-432D-B2E8-417C3CD8F8E9}"/>
              </a:ext>
            </a:extLst>
          </p:cNvPr>
          <p:cNvGrpSpPr/>
          <p:nvPr/>
        </p:nvGrpSpPr>
        <p:grpSpPr>
          <a:xfrm>
            <a:off x="5903311" y="4272101"/>
            <a:ext cx="272950" cy="701654"/>
            <a:chOff x="1253225" y="1631433"/>
            <a:chExt cx="272950" cy="701654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7440A1A-66A5-4572-AED9-13DA3D078F7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67F4E82-5280-4B60-914C-0D4749B076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D7A2202-8F0D-4BF2-96FC-88EFD9438D8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83674ED-EBB9-4D91-85D5-10DE0A31B75E}"/>
              </a:ext>
            </a:extLst>
          </p:cNvPr>
          <p:cNvGrpSpPr/>
          <p:nvPr/>
        </p:nvGrpSpPr>
        <p:grpSpPr>
          <a:xfrm rot="10800000">
            <a:off x="6917862" y="4943018"/>
            <a:ext cx="272950" cy="701654"/>
            <a:chOff x="1253225" y="1631433"/>
            <a:chExt cx="272950" cy="701654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F0B31D2-D0A8-4B13-915E-F5BBA677F27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720C993-0FA9-4464-AE2A-F939DE6A1E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063E87B-47A5-40C0-9664-6DE14DE6E11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2390E63-30B3-427E-A46E-0F605C1C92F6}"/>
              </a:ext>
            </a:extLst>
          </p:cNvPr>
          <p:cNvGrpSpPr/>
          <p:nvPr/>
        </p:nvGrpSpPr>
        <p:grpSpPr>
          <a:xfrm>
            <a:off x="6886024" y="4248033"/>
            <a:ext cx="272950" cy="701654"/>
            <a:chOff x="1253225" y="1631433"/>
            <a:chExt cx="272950" cy="701654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1318BBB-F332-42DC-B4DA-21056FC15E0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28FA5BA-0386-468C-AEB7-83CE41C895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E6275B8-7097-491C-8BA2-143EDF108AE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865BE2E-CC15-4C6F-83DF-F62BC7150130}"/>
              </a:ext>
            </a:extLst>
          </p:cNvPr>
          <p:cNvGrpSpPr/>
          <p:nvPr/>
        </p:nvGrpSpPr>
        <p:grpSpPr>
          <a:xfrm>
            <a:off x="7147138" y="4248033"/>
            <a:ext cx="272950" cy="701654"/>
            <a:chOff x="1253225" y="1631433"/>
            <a:chExt cx="272950" cy="701654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8CD80FF-F8CB-418A-8398-E7E7B073175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9EAF644-3E39-400D-8BBA-152D1A14DA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20EAAD9-CF37-4AD8-83A6-C78FBAA841D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35BF1CA-1D71-4CB2-826F-EE1380A744CC}"/>
              </a:ext>
            </a:extLst>
          </p:cNvPr>
          <p:cNvGrpSpPr/>
          <p:nvPr/>
        </p:nvGrpSpPr>
        <p:grpSpPr>
          <a:xfrm>
            <a:off x="7406926" y="4241364"/>
            <a:ext cx="272950" cy="701654"/>
            <a:chOff x="1253225" y="1631433"/>
            <a:chExt cx="272950" cy="701654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7BD60B8-12A5-4308-82E2-52EEEB8FE81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7ABD332-4999-4213-AB45-C8AAE49D92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D5C1D38-AE67-4EB5-AB90-14D6DBA8699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21E1044-B8FF-4E98-807A-B13D588AF31F}"/>
              </a:ext>
            </a:extLst>
          </p:cNvPr>
          <p:cNvGrpSpPr/>
          <p:nvPr/>
        </p:nvGrpSpPr>
        <p:grpSpPr>
          <a:xfrm>
            <a:off x="7665640" y="4248033"/>
            <a:ext cx="272950" cy="701654"/>
            <a:chOff x="1253225" y="1631433"/>
            <a:chExt cx="272950" cy="701654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9DA51DB-115D-4E4C-89F7-1A8281BD235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62BA42B-2197-4488-9A59-542F3D565F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7530DFB-4074-45A8-A312-2B46FDC470C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689B502-F7C7-4F1F-9197-84F6AC514F00}"/>
              </a:ext>
            </a:extLst>
          </p:cNvPr>
          <p:cNvGrpSpPr/>
          <p:nvPr/>
        </p:nvGrpSpPr>
        <p:grpSpPr>
          <a:xfrm>
            <a:off x="7931319" y="4248033"/>
            <a:ext cx="272950" cy="701654"/>
            <a:chOff x="1253225" y="1631433"/>
            <a:chExt cx="272950" cy="701654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56F19ED-8808-4585-B37D-3781773B4B7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286EFCB-C2E2-4778-B9FA-820A371945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7232948-D598-4278-ABFA-400E7A57B39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8CC9BF9-6C69-4C5F-A082-9BFFF1FF4FC9}"/>
              </a:ext>
            </a:extLst>
          </p:cNvPr>
          <p:cNvGrpSpPr/>
          <p:nvPr/>
        </p:nvGrpSpPr>
        <p:grpSpPr>
          <a:xfrm rot="10800000">
            <a:off x="7181193" y="4943018"/>
            <a:ext cx="272950" cy="701654"/>
            <a:chOff x="1253225" y="1631433"/>
            <a:chExt cx="272950" cy="701654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32602B-A3B8-4FEB-8874-2068778242B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F14FD46-E48A-440B-A59B-EE77018D19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DFBD028-3CA0-4A0C-B3CE-C01BFAEEEB1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B849C24-F4F7-4B33-A2F1-9B04103FA433}"/>
              </a:ext>
            </a:extLst>
          </p:cNvPr>
          <p:cNvGrpSpPr/>
          <p:nvPr/>
        </p:nvGrpSpPr>
        <p:grpSpPr>
          <a:xfrm rot="10800000">
            <a:off x="7443880" y="4939684"/>
            <a:ext cx="272950" cy="701654"/>
            <a:chOff x="1253225" y="1631433"/>
            <a:chExt cx="272950" cy="701654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2FB1349-9028-4C48-AA07-12D45D7DCD9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5862255-6A66-4E5D-9F15-AF5E866876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7D0652C-9FF7-4D64-BCC1-F430955DCE1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6CB9FEB-4B44-4606-AF7E-B1BAA9FA44D7}"/>
              </a:ext>
            </a:extLst>
          </p:cNvPr>
          <p:cNvGrpSpPr/>
          <p:nvPr/>
        </p:nvGrpSpPr>
        <p:grpSpPr>
          <a:xfrm rot="10800000">
            <a:off x="7707211" y="4939684"/>
            <a:ext cx="272950" cy="701654"/>
            <a:chOff x="1253225" y="1631433"/>
            <a:chExt cx="272950" cy="701654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A08B2C9-1C87-411D-98FF-A3DBD84DF5C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1A7A8CD-F60B-4B39-9E69-349F5D8D4D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FA1A10F-684D-471D-9EC7-49308B0599C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352C83F-6C94-40F4-9FA8-E049F5C7E2D7}"/>
              </a:ext>
            </a:extLst>
          </p:cNvPr>
          <p:cNvGrpSpPr/>
          <p:nvPr/>
        </p:nvGrpSpPr>
        <p:grpSpPr>
          <a:xfrm rot="10800000">
            <a:off x="7972757" y="4939685"/>
            <a:ext cx="272950" cy="701654"/>
            <a:chOff x="1253225" y="1631433"/>
            <a:chExt cx="272950" cy="701654"/>
          </a:xfrm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B8C0D1FC-953B-4C1D-B361-070553BE199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D81D924-8E44-445D-B259-1FD4B42705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6FC70DB4-6F4C-42B0-9502-38A6D187C02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405909E-C83B-4C53-A112-8F37BE11387C}"/>
              </a:ext>
            </a:extLst>
          </p:cNvPr>
          <p:cNvGrpSpPr/>
          <p:nvPr/>
        </p:nvGrpSpPr>
        <p:grpSpPr>
          <a:xfrm rot="10800000">
            <a:off x="8236088" y="4939685"/>
            <a:ext cx="272950" cy="701654"/>
            <a:chOff x="1253225" y="1631433"/>
            <a:chExt cx="272950" cy="701654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ED3B5B-68CF-42E6-86E6-8A4EF9B5632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A2347AB-BCFF-4EAC-9290-915E4819D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23A0D4A-5B3B-43B3-BEE0-C151A62FBF8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BAF9F7E-D184-40F6-B22A-98507A2AB40B}"/>
              </a:ext>
            </a:extLst>
          </p:cNvPr>
          <p:cNvGrpSpPr/>
          <p:nvPr/>
        </p:nvGrpSpPr>
        <p:grpSpPr>
          <a:xfrm>
            <a:off x="8198671" y="4248033"/>
            <a:ext cx="272950" cy="701654"/>
            <a:chOff x="1253225" y="1631433"/>
            <a:chExt cx="272950" cy="701654"/>
          </a:xfrm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BEFA240-6B78-428F-8F5C-358EEAE51AE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1AFC173-1970-401E-919E-DC5DFCDAF8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BA0BAB27-D09C-43C6-90FD-AC31F05167D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2197CDA-6A62-42A2-834E-2A1AF381FA1D}"/>
              </a:ext>
            </a:extLst>
          </p:cNvPr>
          <p:cNvGrpSpPr/>
          <p:nvPr/>
        </p:nvGrpSpPr>
        <p:grpSpPr>
          <a:xfrm rot="10800000">
            <a:off x="9016966" y="4943019"/>
            <a:ext cx="272950" cy="701654"/>
            <a:chOff x="1253225" y="1631433"/>
            <a:chExt cx="272950" cy="701654"/>
          </a:xfrm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54D0DE2-5E77-4BC2-957C-63DF3277ED8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7BD0FD2A-87D5-4883-B404-B44311EC39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CA3F5DFD-DBB5-4D6B-8FF5-3D4CED34402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15D9654-2DBD-4A61-92C0-F6C7C895EB8A}"/>
              </a:ext>
            </a:extLst>
          </p:cNvPr>
          <p:cNvGrpSpPr/>
          <p:nvPr/>
        </p:nvGrpSpPr>
        <p:grpSpPr>
          <a:xfrm>
            <a:off x="8985128" y="4248034"/>
            <a:ext cx="272950" cy="701654"/>
            <a:chOff x="1253225" y="1631433"/>
            <a:chExt cx="272950" cy="701654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E0B64-8603-404B-81F9-2B0256DDD8E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C5BDC2D6-453A-404F-ADF9-E21DA86F8F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78A388B1-8403-49CD-9FEE-DF10ECA5614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C0271D3-9E40-4F80-99B1-0A99C4DD467B}"/>
              </a:ext>
            </a:extLst>
          </p:cNvPr>
          <p:cNvGrpSpPr/>
          <p:nvPr/>
        </p:nvGrpSpPr>
        <p:grpSpPr>
          <a:xfrm>
            <a:off x="9246242" y="4248034"/>
            <a:ext cx="272950" cy="701654"/>
            <a:chOff x="1253225" y="1631433"/>
            <a:chExt cx="272950" cy="701654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F511D5DD-3352-42ED-A29E-9040E8850D6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BC64761-E045-4111-A723-2836CE2834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66971289-7CD1-4A04-BE54-932F9E69BEC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6BB3055-7CE9-474F-95D3-BD3BD826E520}"/>
              </a:ext>
            </a:extLst>
          </p:cNvPr>
          <p:cNvGrpSpPr/>
          <p:nvPr/>
        </p:nvGrpSpPr>
        <p:grpSpPr>
          <a:xfrm>
            <a:off x="9506030" y="4241365"/>
            <a:ext cx="272950" cy="701654"/>
            <a:chOff x="1253225" y="1631433"/>
            <a:chExt cx="272950" cy="701654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9076E329-2830-4952-8F59-CB30C19BF68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60D3972-33F9-408F-912F-C61A22B6D6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94B87F1-8E7B-4F40-9CA0-CDE3C4DC99D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D559355-FB71-4B4D-BF0C-2958C6D9E19E}"/>
              </a:ext>
            </a:extLst>
          </p:cNvPr>
          <p:cNvGrpSpPr/>
          <p:nvPr/>
        </p:nvGrpSpPr>
        <p:grpSpPr>
          <a:xfrm>
            <a:off x="9764744" y="4248034"/>
            <a:ext cx="272950" cy="701654"/>
            <a:chOff x="1253225" y="1631433"/>
            <a:chExt cx="272950" cy="701654"/>
          </a:xfrm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0E7A55D-C1C4-4F89-B99F-0AB64296AAA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C8B0FFD-410D-43F0-B593-00C2540615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F25C6610-15F2-4DE4-9619-311A5FF5347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C2786E5-5E89-47FE-AAA1-DCEADE01D2A0}"/>
              </a:ext>
            </a:extLst>
          </p:cNvPr>
          <p:cNvGrpSpPr/>
          <p:nvPr/>
        </p:nvGrpSpPr>
        <p:grpSpPr>
          <a:xfrm>
            <a:off x="10030423" y="4248034"/>
            <a:ext cx="272950" cy="701654"/>
            <a:chOff x="1253225" y="1631433"/>
            <a:chExt cx="272950" cy="701654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AD6CAD79-843E-44EB-94E4-EDD7F459B8D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DC09173-FD62-459A-8D44-83A4437D7C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5A9BACB0-4955-4578-9281-0F4B22AF8E5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502AB6D-A7ED-4B21-8828-DD0E3E936511}"/>
              </a:ext>
            </a:extLst>
          </p:cNvPr>
          <p:cNvGrpSpPr/>
          <p:nvPr/>
        </p:nvGrpSpPr>
        <p:grpSpPr>
          <a:xfrm rot="10800000">
            <a:off x="9280297" y="4943019"/>
            <a:ext cx="272950" cy="701654"/>
            <a:chOff x="1253225" y="1631433"/>
            <a:chExt cx="272950" cy="701654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739CBB5B-2F09-4E3A-BBE9-4331F8615E5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8104B70-044F-46E0-90C1-2176A81439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A5E4BED-B8C1-4A8A-BE36-567B6A46950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1D7C5B0-66C7-4F8B-862A-F45BA2CAD9CB}"/>
              </a:ext>
            </a:extLst>
          </p:cNvPr>
          <p:cNvGrpSpPr/>
          <p:nvPr/>
        </p:nvGrpSpPr>
        <p:grpSpPr>
          <a:xfrm rot="10800000">
            <a:off x="9542984" y="4939685"/>
            <a:ext cx="272950" cy="701654"/>
            <a:chOff x="1253225" y="1631433"/>
            <a:chExt cx="272950" cy="701654"/>
          </a:xfrm>
        </p:grpSpPr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8EA152A-2024-4B96-AD10-FF7B699C2BD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1945B98A-6D68-4295-AC4F-3C2773BFEF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BE67CFF3-171B-4200-9E01-2376E0BC3CC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4D0B47A-E8C6-49C5-9680-804B76098C04}"/>
              </a:ext>
            </a:extLst>
          </p:cNvPr>
          <p:cNvGrpSpPr/>
          <p:nvPr/>
        </p:nvGrpSpPr>
        <p:grpSpPr>
          <a:xfrm rot="10800000">
            <a:off x="9806315" y="4939685"/>
            <a:ext cx="272950" cy="701654"/>
            <a:chOff x="1253225" y="1631433"/>
            <a:chExt cx="272950" cy="701654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55E1401-531B-45BD-BABD-9BC215D62C5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BBC2D67F-416B-46E6-B1E4-8262106768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B45BA0BC-146B-4BB7-A966-18D7BFDEB07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96E0730-F213-4628-851F-4983F7A0E3CE}"/>
              </a:ext>
            </a:extLst>
          </p:cNvPr>
          <p:cNvGrpSpPr/>
          <p:nvPr/>
        </p:nvGrpSpPr>
        <p:grpSpPr>
          <a:xfrm rot="10800000">
            <a:off x="10071861" y="4939686"/>
            <a:ext cx="272950" cy="701654"/>
            <a:chOff x="1253225" y="1631433"/>
            <a:chExt cx="272950" cy="701654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334A8F5-EE76-4E29-A195-2641CE71A88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5FD3291-AB42-4874-85DB-F2D09FEC0F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B98BB4E1-B371-4D4C-A86B-DA04F210F4D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356D781-B8C4-4C40-BE26-BA4C3B173CA9}"/>
              </a:ext>
            </a:extLst>
          </p:cNvPr>
          <p:cNvGrpSpPr/>
          <p:nvPr/>
        </p:nvGrpSpPr>
        <p:grpSpPr>
          <a:xfrm rot="10800000">
            <a:off x="10335192" y="4939686"/>
            <a:ext cx="272950" cy="701654"/>
            <a:chOff x="1253225" y="1631433"/>
            <a:chExt cx="272950" cy="701654"/>
          </a:xfrm>
        </p:grpSpPr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E04F020-88C3-4CF4-B62B-C380649E529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F06573BE-1414-4AAF-944A-0800CA9570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9D79E493-150A-4715-8FC0-694662E49A8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A46FAC6-85B7-4DF5-85F7-B2BB5E23EE1E}"/>
              </a:ext>
            </a:extLst>
          </p:cNvPr>
          <p:cNvGrpSpPr/>
          <p:nvPr/>
        </p:nvGrpSpPr>
        <p:grpSpPr>
          <a:xfrm>
            <a:off x="10297775" y="4248034"/>
            <a:ext cx="272950" cy="701654"/>
            <a:chOff x="1253225" y="1631433"/>
            <a:chExt cx="272950" cy="701654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193DA261-0464-458E-B09B-E8033472C1E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FC26424-B729-46C3-ACB2-399A2B9678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C86FBA25-71E2-462C-B9DE-4CC14D68A65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33" name="Oval 1032">
            <a:extLst>
              <a:ext uri="{FF2B5EF4-FFF2-40B4-BE49-F238E27FC236}">
                <a16:creationId xmlns:a16="http://schemas.microsoft.com/office/drawing/2014/main" id="{B8DA0817-3F91-41DB-AEE5-6DC0D3D6FC34}"/>
              </a:ext>
            </a:extLst>
          </p:cNvPr>
          <p:cNvSpPr/>
          <p:nvPr/>
        </p:nvSpPr>
        <p:spPr>
          <a:xfrm>
            <a:off x="7630387" y="3071210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4" name="Isosceles Triangle 1033">
            <a:extLst>
              <a:ext uri="{FF2B5EF4-FFF2-40B4-BE49-F238E27FC236}">
                <a16:creationId xmlns:a16="http://schemas.microsoft.com/office/drawing/2014/main" id="{6D2ADC05-AFB4-441C-8227-AB748716223A}"/>
              </a:ext>
            </a:extLst>
          </p:cNvPr>
          <p:cNvSpPr/>
          <p:nvPr/>
        </p:nvSpPr>
        <p:spPr>
          <a:xfrm rot="6481765">
            <a:off x="5378292" y="6478767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D1B5B90A-2FEA-4C88-87FC-AC7386390C95}"/>
              </a:ext>
            </a:extLst>
          </p:cNvPr>
          <p:cNvSpPr txBox="1"/>
          <p:nvPr/>
        </p:nvSpPr>
        <p:spPr>
          <a:xfrm>
            <a:off x="4986460" y="3342130"/>
            <a:ext cx="2137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Na+/K+</a:t>
            </a:r>
          </a:p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pump</a:t>
            </a:r>
          </a:p>
        </p:txBody>
      </p:sp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64070B1C-D379-487C-B61D-FEDE4805AE6C}"/>
              </a:ext>
            </a:extLst>
          </p:cNvPr>
          <p:cNvGrpSpPr/>
          <p:nvPr/>
        </p:nvGrpSpPr>
        <p:grpSpPr>
          <a:xfrm>
            <a:off x="7211188" y="3333657"/>
            <a:ext cx="1742019" cy="2441958"/>
            <a:chOff x="7883281" y="3334227"/>
            <a:chExt cx="1742019" cy="2441958"/>
          </a:xfrm>
        </p:grpSpPr>
        <p:sp>
          <p:nvSpPr>
            <p:cNvPr id="1027" name="Rectangle: Rounded Corners 1026">
              <a:extLst>
                <a:ext uri="{FF2B5EF4-FFF2-40B4-BE49-F238E27FC236}">
                  <a16:creationId xmlns:a16="http://schemas.microsoft.com/office/drawing/2014/main" id="{B3A55367-EC34-4772-91E9-D81483CE3CAC}"/>
                </a:ext>
              </a:extLst>
            </p:cNvPr>
            <p:cNvSpPr/>
            <p:nvPr/>
          </p:nvSpPr>
          <p:spPr>
            <a:xfrm>
              <a:off x="8570552" y="4041820"/>
              <a:ext cx="405253" cy="1729096"/>
            </a:xfrm>
            <a:prstGeom prst="roundRect">
              <a:avLst/>
            </a:prstGeom>
            <a:gradFill flip="none" rotWithShape="1">
              <a:gsLst>
                <a:gs pos="92000">
                  <a:schemeClr val="bg2"/>
                </a:gs>
                <a:gs pos="0">
                  <a:srgbClr val="AEA9D3"/>
                </a:gs>
              </a:gsLst>
              <a:lin ang="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9" name="Flowchart: Delay 155">
              <a:extLst>
                <a:ext uri="{FF2B5EF4-FFF2-40B4-BE49-F238E27FC236}">
                  <a16:creationId xmlns:a16="http://schemas.microsoft.com/office/drawing/2014/main" id="{0A8D39BF-31B7-4C25-AC5B-C42755D4F30B}"/>
                </a:ext>
              </a:extLst>
            </p:cNvPr>
            <p:cNvSpPr/>
            <p:nvPr/>
          </p:nvSpPr>
          <p:spPr>
            <a:xfrm rot="10800000">
              <a:off x="8112244" y="4041820"/>
              <a:ext cx="655492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" name="Flowchart: Delay 155">
              <a:extLst>
                <a:ext uri="{FF2B5EF4-FFF2-40B4-BE49-F238E27FC236}">
                  <a16:creationId xmlns:a16="http://schemas.microsoft.com/office/drawing/2014/main" id="{DA35904E-B78B-4949-AB42-25131E413C1D}"/>
                </a:ext>
              </a:extLst>
            </p:cNvPr>
            <p:cNvSpPr/>
            <p:nvPr/>
          </p:nvSpPr>
          <p:spPr>
            <a:xfrm rot="10800000" flipH="1">
              <a:off x="8774391" y="4041820"/>
              <a:ext cx="655200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93188C34-E613-4236-B61C-EB7A7C15DEAC}"/>
                </a:ext>
              </a:extLst>
            </p:cNvPr>
            <p:cNvSpPr txBox="1"/>
            <p:nvPr/>
          </p:nvSpPr>
          <p:spPr>
            <a:xfrm>
              <a:off x="7883281" y="3334227"/>
              <a:ext cx="17420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Na+ Voltage-gated channel</a:t>
              </a:r>
            </a:p>
          </p:txBody>
        </p:sp>
      </p:grpSp>
      <p:sp>
        <p:nvSpPr>
          <p:cNvPr id="239" name="Oval 238">
            <a:extLst>
              <a:ext uri="{FF2B5EF4-FFF2-40B4-BE49-F238E27FC236}">
                <a16:creationId xmlns:a16="http://schemas.microsoft.com/office/drawing/2014/main" id="{6E71759B-6F9F-4278-9EBC-1B9A48BA70E7}"/>
              </a:ext>
            </a:extLst>
          </p:cNvPr>
          <p:cNvSpPr/>
          <p:nvPr/>
        </p:nvSpPr>
        <p:spPr>
          <a:xfrm>
            <a:off x="4956015" y="3156793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A950FC0A-BADF-4FD3-B418-3C6944109191}"/>
              </a:ext>
            </a:extLst>
          </p:cNvPr>
          <p:cNvSpPr/>
          <p:nvPr/>
        </p:nvSpPr>
        <p:spPr>
          <a:xfrm>
            <a:off x="8908966" y="2754246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Isosceles Triangle 241">
            <a:extLst>
              <a:ext uri="{FF2B5EF4-FFF2-40B4-BE49-F238E27FC236}">
                <a16:creationId xmlns:a16="http://schemas.microsoft.com/office/drawing/2014/main" id="{6FA4920C-8AE5-4CF4-9662-0DB794979DEF}"/>
              </a:ext>
            </a:extLst>
          </p:cNvPr>
          <p:cNvSpPr/>
          <p:nvPr/>
        </p:nvSpPr>
        <p:spPr>
          <a:xfrm rot="6481765">
            <a:off x="8072043" y="6017708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Isosceles Triangle 242">
            <a:extLst>
              <a:ext uri="{FF2B5EF4-FFF2-40B4-BE49-F238E27FC236}">
                <a16:creationId xmlns:a16="http://schemas.microsoft.com/office/drawing/2014/main" id="{AF8F9923-8DB0-4883-9A62-28403648DFBE}"/>
              </a:ext>
            </a:extLst>
          </p:cNvPr>
          <p:cNvSpPr/>
          <p:nvPr/>
        </p:nvSpPr>
        <p:spPr>
          <a:xfrm rot="6481765">
            <a:off x="5198854" y="3844650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F8464366-E64C-438E-980D-1A921A41BB14}"/>
              </a:ext>
            </a:extLst>
          </p:cNvPr>
          <p:cNvGrpSpPr/>
          <p:nvPr/>
        </p:nvGrpSpPr>
        <p:grpSpPr>
          <a:xfrm>
            <a:off x="5364459" y="3980024"/>
            <a:ext cx="1299330" cy="1894957"/>
            <a:chOff x="5889310" y="3940074"/>
            <a:chExt cx="1299330" cy="1894957"/>
          </a:xfrm>
        </p:grpSpPr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130B8D26-7F04-441C-83A5-D0A2F34A1538}"/>
                </a:ext>
              </a:extLst>
            </p:cNvPr>
            <p:cNvSpPr/>
            <p:nvPr/>
          </p:nvSpPr>
          <p:spPr>
            <a:xfrm>
              <a:off x="6096000" y="4070728"/>
              <a:ext cx="890910" cy="1700188"/>
            </a:xfrm>
            <a:prstGeom prst="roundRect">
              <a:avLst>
                <a:gd name="adj" fmla="val 23651"/>
              </a:avLst>
            </a:prstGeom>
            <a:gradFill flip="none" rotWithShape="1">
              <a:gsLst>
                <a:gs pos="92000">
                  <a:schemeClr val="bg2"/>
                </a:gs>
                <a:gs pos="35000">
                  <a:schemeClr val="accent6">
                    <a:lumMod val="60000"/>
                    <a:lumOff val="40000"/>
                  </a:schemeClr>
                </a:gs>
                <a:gs pos="0">
                  <a:srgbClr val="68A64C"/>
                </a:gs>
              </a:gsLst>
              <a:lin ang="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9" name="Flowchart: Delay 155">
              <a:extLst>
                <a:ext uri="{FF2B5EF4-FFF2-40B4-BE49-F238E27FC236}">
                  <a16:creationId xmlns:a16="http://schemas.microsoft.com/office/drawing/2014/main" id="{F2319853-311F-467D-8E91-F64385836628}"/>
                </a:ext>
              </a:extLst>
            </p:cNvPr>
            <p:cNvSpPr/>
            <p:nvPr/>
          </p:nvSpPr>
          <p:spPr>
            <a:xfrm rot="10414176">
              <a:off x="5889310" y="4096498"/>
              <a:ext cx="588792" cy="1734507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9884 w 665173"/>
                <a:gd name="connsiteY10" fmla="*/ 256849 h 1734365"/>
                <a:gd name="connsiteX11" fmla="*/ 92748 w 665173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36595 w 665173"/>
                <a:gd name="connsiteY10" fmla="*/ 40755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44326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54054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16557 w 665173"/>
                <a:gd name="connsiteY9" fmla="*/ 1030126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31148 w 665173"/>
                <a:gd name="connsiteY11" fmla="*/ 670203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45740 w 665173"/>
                <a:gd name="connsiteY12" fmla="*/ 456194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45740 w 665173"/>
                <a:gd name="connsiteY13" fmla="*/ 456194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94961 w 665173"/>
                <a:gd name="connsiteY11" fmla="*/ 626428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9242 w 665173"/>
                <a:gd name="connsiteY9" fmla="*/ 927986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62616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98635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74922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92238 w 665173"/>
                <a:gd name="connsiteY9" fmla="*/ 1039854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43599 w 665173"/>
                <a:gd name="connsiteY9" fmla="*/ 1030126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51678 w 662530"/>
                <a:gd name="connsiteY9" fmla="*/ 1211933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46814 w 662530"/>
                <a:gd name="connsiteY9" fmla="*/ 1163295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42311 w 663885"/>
                <a:gd name="connsiteY10" fmla="*/ 1030126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32583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87119 w 659544"/>
                <a:gd name="connsiteY0" fmla="*/ 19110 h 1734365"/>
                <a:gd name="connsiteX1" fmla="*/ 264276 w 659544"/>
                <a:gd name="connsiteY1" fmla="*/ 31497 h 1734365"/>
                <a:gd name="connsiteX2" fmla="*/ 511187 w 659544"/>
                <a:gd name="connsiteY2" fmla="*/ 288740 h 1734365"/>
                <a:gd name="connsiteX3" fmla="*/ 645448 w 659544"/>
                <a:gd name="connsiteY3" fmla="*/ 640705 h 1734365"/>
                <a:gd name="connsiteX4" fmla="*/ 630203 w 659544"/>
                <a:gd name="connsiteY4" fmla="*/ 1133493 h 1734365"/>
                <a:gd name="connsiteX5" fmla="*/ 421453 w 659544"/>
                <a:gd name="connsiteY5" fmla="*/ 1542905 h 1734365"/>
                <a:gd name="connsiteX6" fmla="*/ 95787 w 659544"/>
                <a:gd name="connsiteY6" fmla="*/ 1729159 h 1734365"/>
                <a:gd name="connsiteX7" fmla="*/ 4256 w 659544"/>
                <a:gd name="connsiteY7" fmla="*/ 1535274 h 1734365"/>
                <a:gd name="connsiteX8" fmla="*/ 167153 w 659544"/>
                <a:gd name="connsiteY8" fmla="*/ 1346275 h 1734365"/>
                <a:gd name="connsiteX9" fmla="*/ 230383 w 659544"/>
                <a:gd name="connsiteY9" fmla="*/ 1278182 h 1734365"/>
                <a:gd name="connsiteX10" fmla="*/ 243828 w 659544"/>
                <a:gd name="connsiteY10" fmla="*/ 1158432 h 1734365"/>
                <a:gd name="connsiteX11" fmla="*/ 128243 w 659544"/>
                <a:gd name="connsiteY11" fmla="*/ 1044718 h 1734365"/>
                <a:gd name="connsiteX12" fmla="*/ 128242 w 659544"/>
                <a:gd name="connsiteY12" fmla="*/ 962033 h 1734365"/>
                <a:gd name="connsiteX13" fmla="*/ 274157 w 659544"/>
                <a:gd name="connsiteY13" fmla="*/ 869620 h 1734365"/>
                <a:gd name="connsiteX14" fmla="*/ 269293 w 659544"/>
                <a:gd name="connsiteY14" fmla="*/ 762616 h 1734365"/>
                <a:gd name="connsiteX15" fmla="*/ 98534 w 659544"/>
                <a:gd name="connsiteY15" fmla="*/ 701370 h 1734365"/>
                <a:gd name="connsiteX16" fmla="*/ 89332 w 659544"/>
                <a:gd name="connsiteY16" fmla="*/ 626428 h 1734365"/>
                <a:gd name="connsiteX17" fmla="*/ 206064 w 659544"/>
                <a:gd name="connsiteY17" fmla="*/ 553471 h 1734365"/>
                <a:gd name="connsiteX18" fmla="*/ 225520 w 659544"/>
                <a:gd name="connsiteY18" fmla="*/ 441603 h 1734365"/>
                <a:gd name="connsiteX19" fmla="*/ 84469 w 659544"/>
                <a:gd name="connsiteY19" fmla="*/ 363781 h 1734365"/>
                <a:gd name="connsiteX20" fmla="*/ 4255 w 659544"/>
                <a:gd name="connsiteY20" fmla="*/ 256849 h 1734365"/>
                <a:gd name="connsiteX21" fmla="*/ 87119 w 659544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26428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2898 w 655417"/>
                <a:gd name="connsiteY10" fmla="*/ 1152037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8635 w 655417"/>
                <a:gd name="connsiteY10" fmla="*/ 1228931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0030 w 655417"/>
                <a:gd name="connsiteY15" fmla="*/ 869620 h 1734365"/>
                <a:gd name="connsiteX16" fmla="*/ 277410 w 655417"/>
                <a:gd name="connsiteY16" fmla="*/ 813295 h 1734365"/>
                <a:gd name="connsiteX17" fmla="*/ 265166 w 655417"/>
                <a:gd name="connsiteY17" fmla="*/ 762616 h 1734365"/>
                <a:gd name="connsiteX18" fmla="*/ 94407 w 655417"/>
                <a:gd name="connsiteY18" fmla="*/ 701370 h 1734365"/>
                <a:gd name="connsiteX19" fmla="*/ 85205 w 655417"/>
                <a:gd name="connsiteY19" fmla="*/ 613639 h 1734365"/>
                <a:gd name="connsiteX20" fmla="*/ 201937 w 655417"/>
                <a:gd name="connsiteY20" fmla="*/ 553471 h 1734365"/>
                <a:gd name="connsiteX21" fmla="*/ 221393 w 655417"/>
                <a:gd name="connsiteY21" fmla="*/ 441603 h 1734365"/>
                <a:gd name="connsiteX22" fmla="*/ 80342 w 655417"/>
                <a:gd name="connsiteY22" fmla="*/ 363781 h 1734365"/>
                <a:gd name="connsiteX23" fmla="*/ 128 w 655417"/>
                <a:gd name="connsiteY23" fmla="*/ 256849 h 1734365"/>
                <a:gd name="connsiteX24" fmla="*/ 82992 w 655417"/>
                <a:gd name="connsiteY24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4207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143128 w 655417"/>
                <a:gd name="connsiteY20" fmla="*/ 46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8538 w 655417"/>
                <a:gd name="connsiteY13" fmla="*/ 1022338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32651 w 655417"/>
                <a:gd name="connsiteY9" fmla="*/ 1265393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270 h 1734525"/>
                <a:gd name="connsiteX1" fmla="*/ 260149 w 655417"/>
                <a:gd name="connsiteY1" fmla="*/ 31657 h 1734525"/>
                <a:gd name="connsiteX2" fmla="*/ 507060 w 655417"/>
                <a:gd name="connsiteY2" fmla="*/ 288900 h 1734525"/>
                <a:gd name="connsiteX3" fmla="*/ 641321 w 655417"/>
                <a:gd name="connsiteY3" fmla="*/ 640865 h 1734525"/>
                <a:gd name="connsiteX4" fmla="*/ 626076 w 655417"/>
                <a:gd name="connsiteY4" fmla="*/ 1133653 h 1734525"/>
                <a:gd name="connsiteX5" fmla="*/ 417326 w 655417"/>
                <a:gd name="connsiteY5" fmla="*/ 1543065 h 1734525"/>
                <a:gd name="connsiteX6" fmla="*/ 91660 w 655417"/>
                <a:gd name="connsiteY6" fmla="*/ 1729319 h 1734525"/>
                <a:gd name="connsiteX7" fmla="*/ 129 w 655417"/>
                <a:gd name="connsiteY7" fmla="*/ 1535434 h 1734525"/>
                <a:gd name="connsiteX8" fmla="*/ 75477 w 655417"/>
                <a:gd name="connsiteY8" fmla="*/ 1336707 h 1734525"/>
                <a:gd name="connsiteX9" fmla="*/ 232651 w 655417"/>
                <a:gd name="connsiteY9" fmla="*/ 1265553 h 1734525"/>
                <a:gd name="connsiteX10" fmla="*/ 255029 w 655417"/>
                <a:gd name="connsiteY10" fmla="*/ 1209907 h 1734525"/>
                <a:gd name="connsiteX11" fmla="*/ 242898 w 655417"/>
                <a:gd name="connsiteY11" fmla="*/ 1152197 h 1734525"/>
                <a:gd name="connsiteX12" fmla="*/ 197480 w 655417"/>
                <a:gd name="connsiteY12" fmla="*/ 1110796 h 1734525"/>
                <a:gd name="connsiteX13" fmla="*/ 95341 w 655417"/>
                <a:gd name="connsiteY13" fmla="*/ 1041682 h 1734525"/>
                <a:gd name="connsiteX14" fmla="*/ 111326 w 655417"/>
                <a:gd name="connsiteY14" fmla="*/ 949405 h 1734525"/>
                <a:gd name="connsiteX15" fmla="*/ 277410 w 655417"/>
                <a:gd name="connsiteY15" fmla="*/ 864610 h 1734525"/>
                <a:gd name="connsiteX16" fmla="*/ 265166 w 655417"/>
                <a:gd name="connsiteY16" fmla="*/ 762776 h 1734525"/>
                <a:gd name="connsiteX17" fmla="*/ 94407 w 655417"/>
                <a:gd name="connsiteY17" fmla="*/ 701530 h 1734525"/>
                <a:gd name="connsiteX18" fmla="*/ 82008 w 655417"/>
                <a:gd name="connsiteY18" fmla="*/ 629785 h 1734525"/>
                <a:gd name="connsiteX19" fmla="*/ 217923 w 655417"/>
                <a:gd name="connsiteY19" fmla="*/ 518462 h 1734525"/>
                <a:gd name="connsiteX20" fmla="*/ 207072 w 655417"/>
                <a:gd name="connsiteY20" fmla="*/ 442580 h 1734525"/>
                <a:gd name="connsiteX21" fmla="*/ 89933 w 655417"/>
                <a:gd name="connsiteY21" fmla="*/ 389518 h 1734525"/>
                <a:gd name="connsiteX22" fmla="*/ 22402 w 655417"/>
                <a:gd name="connsiteY22" fmla="*/ 259185 h 1734525"/>
                <a:gd name="connsiteX23" fmla="*/ 82992 w 655417"/>
                <a:gd name="connsiteY23" fmla="*/ 19270 h 1734525"/>
                <a:gd name="connsiteX0" fmla="*/ 54665 w 655417"/>
                <a:gd name="connsiteY0" fmla="*/ 17584 h 1738819"/>
                <a:gd name="connsiteX1" fmla="*/ 260149 w 655417"/>
                <a:gd name="connsiteY1" fmla="*/ 35951 h 1738819"/>
                <a:gd name="connsiteX2" fmla="*/ 507060 w 655417"/>
                <a:gd name="connsiteY2" fmla="*/ 293194 h 1738819"/>
                <a:gd name="connsiteX3" fmla="*/ 641321 w 655417"/>
                <a:gd name="connsiteY3" fmla="*/ 645159 h 1738819"/>
                <a:gd name="connsiteX4" fmla="*/ 626076 w 655417"/>
                <a:gd name="connsiteY4" fmla="*/ 1137947 h 1738819"/>
                <a:gd name="connsiteX5" fmla="*/ 417326 w 655417"/>
                <a:gd name="connsiteY5" fmla="*/ 1547359 h 1738819"/>
                <a:gd name="connsiteX6" fmla="*/ 91660 w 655417"/>
                <a:gd name="connsiteY6" fmla="*/ 1733613 h 1738819"/>
                <a:gd name="connsiteX7" fmla="*/ 129 w 655417"/>
                <a:gd name="connsiteY7" fmla="*/ 1539728 h 1738819"/>
                <a:gd name="connsiteX8" fmla="*/ 75477 w 655417"/>
                <a:gd name="connsiteY8" fmla="*/ 1341001 h 1738819"/>
                <a:gd name="connsiteX9" fmla="*/ 232651 w 655417"/>
                <a:gd name="connsiteY9" fmla="*/ 1269847 h 1738819"/>
                <a:gd name="connsiteX10" fmla="*/ 255029 w 655417"/>
                <a:gd name="connsiteY10" fmla="*/ 1214201 h 1738819"/>
                <a:gd name="connsiteX11" fmla="*/ 242898 w 655417"/>
                <a:gd name="connsiteY11" fmla="*/ 1156491 h 1738819"/>
                <a:gd name="connsiteX12" fmla="*/ 197480 w 655417"/>
                <a:gd name="connsiteY12" fmla="*/ 1115090 h 1738819"/>
                <a:gd name="connsiteX13" fmla="*/ 95341 w 655417"/>
                <a:gd name="connsiteY13" fmla="*/ 1045976 h 1738819"/>
                <a:gd name="connsiteX14" fmla="*/ 111326 w 655417"/>
                <a:gd name="connsiteY14" fmla="*/ 953699 h 1738819"/>
                <a:gd name="connsiteX15" fmla="*/ 277410 w 655417"/>
                <a:gd name="connsiteY15" fmla="*/ 868904 h 1738819"/>
                <a:gd name="connsiteX16" fmla="*/ 265166 w 655417"/>
                <a:gd name="connsiteY16" fmla="*/ 767070 h 1738819"/>
                <a:gd name="connsiteX17" fmla="*/ 94407 w 655417"/>
                <a:gd name="connsiteY17" fmla="*/ 705824 h 1738819"/>
                <a:gd name="connsiteX18" fmla="*/ 82008 w 655417"/>
                <a:gd name="connsiteY18" fmla="*/ 634079 h 1738819"/>
                <a:gd name="connsiteX19" fmla="*/ 217923 w 655417"/>
                <a:gd name="connsiteY19" fmla="*/ 522756 h 1738819"/>
                <a:gd name="connsiteX20" fmla="*/ 207072 w 655417"/>
                <a:gd name="connsiteY20" fmla="*/ 446874 h 1738819"/>
                <a:gd name="connsiteX21" fmla="*/ 89933 w 655417"/>
                <a:gd name="connsiteY21" fmla="*/ 393812 h 1738819"/>
                <a:gd name="connsiteX22" fmla="*/ 22402 w 655417"/>
                <a:gd name="connsiteY22" fmla="*/ 263479 h 1738819"/>
                <a:gd name="connsiteX23" fmla="*/ 54665 w 655417"/>
                <a:gd name="connsiteY23" fmla="*/ 17584 h 1738819"/>
                <a:gd name="connsiteX0" fmla="*/ 54665 w 655417"/>
                <a:gd name="connsiteY0" fmla="*/ 17699 h 1738934"/>
                <a:gd name="connsiteX1" fmla="*/ 260149 w 655417"/>
                <a:gd name="connsiteY1" fmla="*/ 36066 h 1738934"/>
                <a:gd name="connsiteX2" fmla="*/ 507060 w 655417"/>
                <a:gd name="connsiteY2" fmla="*/ 293309 h 1738934"/>
                <a:gd name="connsiteX3" fmla="*/ 641321 w 655417"/>
                <a:gd name="connsiteY3" fmla="*/ 645274 h 1738934"/>
                <a:gd name="connsiteX4" fmla="*/ 626076 w 655417"/>
                <a:gd name="connsiteY4" fmla="*/ 1138062 h 1738934"/>
                <a:gd name="connsiteX5" fmla="*/ 417326 w 655417"/>
                <a:gd name="connsiteY5" fmla="*/ 1547474 h 1738934"/>
                <a:gd name="connsiteX6" fmla="*/ 91660 w 655417"/>
                <a:gd name="connsiteY6" fmla="*/ 1733728 h 1738934"/>
                <a:gd name="connsiteX7" fmla="*/ 129 w 655417"/>
                <a:gd name="connsiteY7" fmla="*/ 1539843 h 1738934"/>
                <a:gd name="connsiteX8" fmla="*/ 75477 w 655417"/>
                <a:gd name="connsiteY8" fmla="*/ 1341116 h 1738934"/>
                <a:gd name="connsiteX9" fmla="*/ 232651 w 655417"/>
                <a:gd name="connsiteY9" fmla="*/ 1269962 h 1738934"/>
                <a:gd name="connsiteX10" fmla="*/ 255029 w 655417"/>
                <a:gd name="connsiteY10" fmla="*/ 1214316 h 1738934"/>
                <a:gd name="connsiteX11" fmla="*/ 242898 w 655417"/>
                <a:gd name="connsiteY11" fmla="*/ 1156606 h 1738934"/>
                <a:gd name="connsiteX12" fmla="*/ 197480 w 655417"/>
                <a:gd name="connsiteY12" fmla="*/ 1115205 h 1738934"/>
                <a:gd name="connsiteX13" fmla="*/ 95341 w 655417"/>
                <a:gd name="connsiteY13" fmla="*/ 1046091 h 1738934"/>
                <a:gd name="connsiteX14" fmla="*/ 111326 w 655417"/>
                <a:gd name="connsiteY14" fmla="*/ 953814 h 1738934"/>
                <a:gd name="connsiteX15" fmla="*/ 277410 w 655417"/>
                <a:gd name="connsiteY15" fmla="*/ 869019 h 1738934"/>
                <a:gd name="connsiteX16" fmla="*/ 265166 w 655417"/>
                <a:gd name="connsiteY16" fmla="*/ 767185 h 1738934"/>
                <a:gd name="connsiteX17" fmla="*/ 94407 w 655417"/>
                <a:gd name="connsiteY17" fmla="*/ 705939 h 1738934"/>
                <a:gd name="connsiteX18" fmla="*/ 82008 w 655417"/>
                <a:gd name="connsiteY18" fmla="*/ 634194 h 1738934"/>
                <a:gd name="connsiteX19" fmla="*/ 217923 w 655417"/>
                <a:gd name="connsiteY19" fmla="*/ 522871 h 1738934"/>
                <a:gd name="connsiteX20" fmla="*/ 207072 w 655417"/>
                <a:gd name="connsiteY20" fmla="*/ 446989 h 1738934"/>
                <a:gd name="connsiteX21" fmla="*/ 89933 w 655417"/>
                <a:gd name="connsiteY21" fmla="*/ 393927 h 1738934"/>
                <a:gd name="connsiteX22" fmla="*/ 38312 w 655417"/>
                <a:gd name="connsiteY22" fmla="*/ 265149 h 1738934"/>
                <a:gd name="connsiteX23" fmla="*/ 54665 w 655417"/>
                <a:gd name="connsiteY23" fmla="*/ 17699 h 1738934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89933 w 655417"/>
                <a:gd name="connsiteY21" fmla="*/ 393628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36377 w 655417"/>
                <a:gd name="connsiteY21" fmla="*/ 382369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6371 h 1737606"/>
                <a:gd name="connsiteX1" fmla="*/ 260149 w 655417"/>
                <a:gd name="connsiteY1" fmla="*/ 34738 h 1737606"/>
                <a:gd name="connsiteX2" fmla="*/ 507060 w 655417"/>
                <a:gd name="connsiteY2" fmla="*/ 291981 h 1737606"/>
                <a:gd name="connsiteX3" fmla="*/ 641321 w 655417"/>
                <a:gd name="connsiteY3" fmla="*/ 643946 h 1737606"/>
                <a:gd name="connsiteX4" fmla="*/ 626076 w 655417"/>
                <a:gd name="connsiteY4" fmla="*/ 1136734 h 1737606"/>
                <a:gd name="connsiteX5" fmla="*/ 417326 w 655417"/>
                <a:gd name="connsiteY5" fmla="*/ 1546146 h 1737606"/>
                <a:gd name="connsiteX6" fmla="*/ 91660 w 655417"/>
                <a:gd name="connsiteY6" fmla="*/ 1732400 h 1737606"/>
                <a:gd name="connsiteX7" fmla="*/ 129 w 655417"/>
                <a:gd name="connsiteY7" fmla="*/ 1538515 h 1737606"/>
                <a:gd name="connsiteX8" fmla="*/ 75477 w 655417"/>
                <a:gd name="connsiteY8" fmla="*/ 1339788 h 1737606"/>
                <a:gd name="connsiteX9" fmla="*/ 232651 w 655417"/>
                <a:gd name="connsiteY9" fmla="*/ 1268634 h 1737606"/>
                <a:gd name="connsiteX10" fmla="*/ 255029 w 655417"/>
                <a:gd name="connsiteY10" fmla="*/ 1212988 h 1737606"/>
                <a:gd name="connsiteX11" fmla="*/ 242898 w 655417"/>
                <a:gd name="connsiteY11" fmla="*/ 1155278 h 1737606"/>
                <a:gd name="connsiteX12" fmla="*/ 197480 w 655417"/>
                <a:gd name="connsiteY12" fmla="*/ 1113877 h 1737606"/>
                <a:gd name="connsiteX13" fmla="*/ 95341 w 655417"/>
                <a:gd name="connsiteY13" fmla="*/ 1044763 h 1737606"/>
                <a:gd name="connsiteX14" fmla="*/ 111326 w 655417"/>
                <a:gd name="connsiteY14" fmla="*/ 952486 h 1737606"/>
                <a:gd name="connsiteX15" fmla="*/ 277410 w 655417"/>
                <a:gd name="connsiteY15" fmla="*/ 867691 h 1737606"/>
                <a:gd name="connsiteX16" fmla="*/ 265166 w 655417"/>
                <a:gd name="connsiteY16" fmla="*/ 765857 h 1737606"/>
                <a:gd name="connsiteX17" fmla="*/ 94407 w 655417"/>
                <a:gd name="connsiteY17" fmla="*/ 704611 h 1737606"/>
                <a:gd name="connsiteX18" fmla="*/ 82008 w 655417"/>
                <a:gd name="connsiteY18" fmla="*/ 632866 h 1737606"/>
                <a:gd name="connsiteX19" fmla="*/ 217923 w 655417"/>
                <a:gd name="connsiteY19" fmla="*/ 521543 h 1737606"/>
                <a:gd name="connsiteX20" fmla="*/ 207072 w 655417"/>
                <a:gd name="connsiteY20" fmla="*/ 445661 h 1737606"/>
                <a:gd name="connsiteX21" fmla="*/ 36377 w 655417"/>
                <a:gd name="connsiteY21" fmla="*/ 381340 h 1737606"/>
                <a:gd name="connsiteX22" fmla="*/ 17460 w 655417"/>
                <a:gd name="connsiteY22" fmla="*/ 245887 h 1737606"/>
                <a:gd name="connsiteX23" fmla="*/ 54665 w 655417"/>
                <a:gd name="connsiteY23" fmla="*/ 16371 h 1737606"/>
                <a:gd name="connsiteX0" fmla="*/ 70874 w 655417"/>
                <a:gd name="connsiteY0" fmla="*/ 15926 h 1738907"/>
                <a:gd name="connsiteX1" fmla="*/ 260149 w 655417"/>
                <a:gd name="connsiteY1" fmla="*/ 36039 h 1738907"/>
                <a:gd name="connsiteX2" fmla="*/ 507060 w 655417"/>
                <a:gd name="connsiteY2" fmla="*/ 293282 h 1738907"/>
                <a:gd name="connsiteX3" fmla="*/ 641321 w 655417"/>
                <a:gd name="connsiteY3" fmla="*/ 645247 h 1738907"/>
                <a:gd name="connsiteX4" fmla="*/ 626076 w 655417"/>
                <a:gd name="connsiteY4" fmla="*/ 1138035 h 1738907"/>
                <a:gd name="connsiteX5" fmla="*/ 417326 w 655417"/>
                <a:gd name="connsiteY5" fmla="*/ 1547447 h 1738907"/>
                <a:gd name="connsiteX6" fmla="*/ 91660 w 655417"/>
                <a:gd name="connsiteY6" fmla="*/ 1733701 h 1738907"/>
                <a:gd name="connsiteX7" fmla="*/ 129 w 655417"/>
                <a:gd name="connsiteY7" fmla="*/ 1539816 h 1738907"/>
                <a:gd name="connsiteX8" fmla="*/ 75477 w 655417"/>
                <a:gd name="connsiteY8" fmla="*/ 1341089 h 1738907"/>
                <a:gd name="connsiteX9" fmla="*/ 232651 w 655417"/>
                <a:gd name="connsiteY9" fmla="*/ 1269935 h 1738907"/>
                <a:gd name="connsiteX10" fmla="*/ 255029 w 655417"/>
                <a:gd name="connsiteY10" fmla="*/ 1214289 h 1738907"/>
                <a:gd name="connsiteX11" fmla="*/ 242898 w 655417"/>
                <a:gd name="connsiteY11" fmla="*/ 1156579 h 1738907"/>
                <a:gd name="connsiteX12" fmla="*/ 197480 w 655417"/>
                <a:gd name="connsiteY12" fmla="*/ 1115178 h 1738907"/>
                <a:gd name="connsiteX13" fmla="*/ 95341 w 655417"/>
                <a:gd name="connsiteY13" fmla="*/ 1046064 h 1738907"/>
                <a:gd name="connsiteX14" fmla="*/ 111326 w 655417"/>
                <a:gd name="connsiteY14" fmla="*/ 953787 h 1738907"/>
                <a:gd name="connsiteX15" fmla="*/ 277410 w 655417"/>
                <a:gd name="connsiteY15" fmla="*/ 868992 h 1738907"/>
                <a:gd name="connsiteX16" fmla="*/ 265166 w 655417"/>
                <a:gd name="connsiteY16" fmla="*/ 767158 h 1738907"/>
                <a:gd name="connsiteX17" fmla="*/ 94407 w 655417"/>
                <a:gd name="connsiteY17" fmla="*/ 705912 h 1738907"/>
                <a:gd name="connsiteX18" fmla="*/ 82008 w 655417"/>
                <a:gd name="connsiteY18" fmla="*/ 634167 h 1738907"/>
                <a:gd name="connsiteX19" fmla="*/ 217923 w 655417"/>
                <a:gd name="connsiteY19" fmla="*/ 522844 h 1738907"/>
                <a:gd name="connsiteX20" fmla="*/ 207072 w 655417"/>
                <a:gd name="connsiteY20" fmla="*/ 446962 h 1738907"/>
                <a:gd name="connsiteX21" fmla="*/ 36377 w 655417"/>
                <a:gd name="connsiteY21" fmla="*/ 382641 h 1738907"/>
                <a:gd name="connsiteX22" fmla="*/ 17460 w 655417"/>
                <a:gd name="connsiteY22" fmla="*/ 247188 h 1738907"/>
                <a:gd name="connsiteX23" fmla="*/ 70874 w 655417"/>
                <a:gd name="connsiteY23" fmla="*/ 15926 h 1738907"/>
                <a:gd name="connsiteX0" fmla="*/ 70874 w 651258"/>
                <a:gd name="connsiteY0" fmla="*/ 15926 h 1734570"/>
                <a:gd name="connsiteX1" fmla="*/ 260149 w 651258"/>
                <a:gd name="connsiteY1" fmla="*/ 36039 h 1734570"/>
                <a:gd name="connsiteX2" fmla="*/ 507060 w 651258"/>
                <a:gd name="connsiteY2" fmla="*/ 293282 h 1734570"/>
                <a:gd name="connsiteX3" fmla="*/ 641321 w 651258"/>
                <a:gd name="connsiteY3" fmla="*/ 645247 h 1734570"/>
                <a:gd name="connsiteX4" fmla="*/ 626076 w 651258"/>
                <a:gd name="connsiteY4" fmla="*/ 1138035 h 1734570"/>
                <a:gd name="connsiteX5" fmla="*/ 504843 w 651258"/>
                <a:gd name="connsiteY5" fmla="*/ 1590163 h 1734570"/>
                <a:gd name="connsiteX6" fmla="*/ 91660 w 651258"/>
                <a:gd name="connsiteY6" fmla="*/ 1733701 h 1734570"/>
                <a:gd name="connsiteX7" fmla="*/ 129 w 651258"/>
                <a:gd name="connsiteY7" fmla="*/ 1539816 h 1734570"/>
                <a:gd name="connsiteX8" fmla="*/ 75477 w 651258"/>
                <a:gd name="connsiteY8" fmla="*/ 1341089 h 1734570"/>
                <a:gd name="connsiteX9" fmla="*/ 232651 w 651258"/>
                <a:gd name="connsiteY9" fmla="*/ 1269935 h 1734570"/>
                <a:gd name="connsiteX10" fmla="*/ 255029 w 651258"/>
                <a:gd name="connsiteY10" fmla="*/ 1214289 h 1734570"/>
                <a:gd name="connsiteX11" fmla="*/ 242898 w 651258"/>
                <a:gd name="connsiteY11" fmla="*/ 1156579 h 1734570"/>
                <a:gd name="connsiteX12" fmla="*/ 197480 w 651258"/>
                <a:gd name="connsiteY12" fmla="*/ 1115178 h 1734570"/>
                <a:gd name="connsiteX13" fmla="*/ 95341 w 651258"/>
                <a:gd name="connsiteY13" fmla="*/ 1046064 h 1734570"/>
                <a:gd name="connsiteX14" fmla="*/ 111326 w 651258"/>
                <a:gd name="connsiteY14" fmla="*/ 953787 h 1734570"/>
                <a:gd name="connsiteX15" fmla="*/ 277410 w 651258"/>
                <a:gd name="connsiteY15" fmla="*/ 868992 h 1734570"/>
                <a:gd name="connsiteX16" fmla="*/ 265166 w 651258"/>
                <a:gd name="connsiteY16" fmla="*/ 767158 h 1734570"/>
                <a:gd name="connsiteX17" fmla="*/ 94407 w 651258"/>
                <a:gd name="connsiteY17" fmla="*/ 705912 h 1734570"/>
                <a:gd name="connsiteX18" fmla="*/ 82008 w 651258"/>
                <a:gd name="connsiteY18" fmla="*/ 634167 h 1734570"/>
                <a:gd name="connsiteX19" fmla="*/ 217923 w 651258"/>
                <a:gd name="connsiteY19" fmla="*/ 522844 h 1734570"/>
                <a:gd name="connsiteX20" fmla="*/ 207072 w 651258"/>
                <a:gd name="connsiteY20" fmla="*/ 446962 h 1734570"/>
                <a:gd name="connsiteX21" fmla="*/ 36377 w 651258"/>
                <a:gd name="connsiteY21" fmla="*/ 382641 h 1734570"/>
                <a:gd name="connsiteX22" fmla="*/ 17460 w 651258"/>
                <a:gd name="connsiteY22" fmla="*/ 247188 h 1734570"/>
                <a:gd name="connsiteX23" fmla="*/ 70874 w 651258"/>
                <a:gd name="connsiteY23" fmla="*/ 15926 h 1734570"/>
                <a:gd name="connsiteX0" fmla="*/ 70874 w 650248"/>
                <a:gd name="connsiteY0" fmla="*/ 15926 h 1734570"/>
                <a:gd name="connsiteX1" fmla="*/ 260149 w 650248"/>
                <a:gd name="connsiteY1" fmla="*/ 36039 h 1734570"/>
                <a:gd name="connsiteX2" fmla="*/ 520734 w 650248"/>
                <a:gd name="connsiteY2" fmla="*/ 190085 h 1734570"/>
                <a:gd name="connsiteX3" fmla="*/ 641321 w 650248"/>
                <a:gd name="connsiteY3" fmla="*/ 645247 h 1734570"/>
                <a:gd name="connsiteX4" fmla="*/ 626076 w 650248"/>
                <a:gd name="connsiteY4" fmla="*/ 1138035 h 1734570"/>
                <a:gd name="connsiteX5" fmla="*/ 504843 w 650248"/>
                <a:gd name="connsiteY5" fmla="*/ 1590163 h 1734570"/>
                <a:gd name="connsiteX6" fmla="*/ 91660 w 650248"/>
                <a:gd name="connsiteY6" fmla="*/ 1733701 h 1734570"/>
                <a:gd name="connsiteX7" fmla="*/ 129 w 650248"/>
                <a:gd name="connsiteY7" fmla="*/ 1539816 h 1734570"/>
                <a:gd name="connsiteX8" fmla="*/ 75477 w 650248"/>
                <a:gd name="connsiteY8" fmla="*/ 1341089 h 1734570"/>
                <a:gd name="connsiteX9" fmla="*/ 232651 w 650248"/>
                <a:gd name="connsiteY9" fmla="*/ 1269935 h 1734570"/>
                <a:gd name="connsiteX10" fmla="*/ 255029 w 650248"/>
                <a:gd name="connsiteY10" fmla="*/ 1214289 h 1734570"/>
                <a:gd name="connsiteX11" fmla="*/ 242898 w 650248"/>
                <a:gd name="connsiteY11" fmla="*/ 1156579 h 1734570"/>
                <a:gd name="connsiteX12" fmla="*/ 197480 w 650248"/>
                <a:gd name="connsiteY12" fmla="*/ 1115178 h 1734570"/>
                <a:gd name="connsiteX13" fmla="*/ 95341 w 650248"/>
                <a:gd name="connsiteY13" fmla="*/ 1046064 h 1734570"/>
                <a:gd name="connsiteX14" fmla="*/ 111326 w 650248"/>
                <a:gd name="connsiteY14" fmla="*/ 953787 h 1734570"/>
                <a:gd name="connsiteX15" fmla="*/ 277410 w 650248"/>
                <a:gd name="connsiteY15" fmla="*/ 868992 h 1734570"/>
                <a:gd name="connsiteX16" fmla="*/ 265166 w 650248"/>
                <a:gd name="connsiteY16" fmla="*/ 767158 h 1734570"/>
                <a:gd name="connsiteX17" fmla="*/ 94407 w 650248"/>
                <a:gd name="connsiteY17" fmla="*/ 705912 h 1734570"/>
                <a:gd name="connsiteX18" fmla="*/ 82008 w 650248"/>
                <a:gd name="connsiteY18" fmla="*/ 634167 h 1734570"/>
                <a:gd name="connsiteX19" fmla="*/ 217923 w 650248"/>
                <a:gd name="connsiteY19" fmla="*/ 522844 h 1734570"/>
                <a:gd name="connsiteX20" fmla="*/ 207072 w 650248"/>
                <a:gd name="connsiteY20" fmla="*/ 446962 h 1734570"/>
                <a:gd name="connsiteX21" fmla="*/ 36377 w 650248"/>
                <a:gd name="connsiteY21" fmla="*/ 382641 h 1734570"/>
                <a:gd name="connsiteX22" fmla="*/ 17460 w 650248"/>
                <a:gd name="connsiteY22" fmla="*/ 247188 h 1734570"/>
                <a:gd name="connsiteX23" fmla="*/ 70874 w 650248"/>
                <a:gd name="connsiteY23" fmla="*/ 15926 h 1734570"/>
                <a:gd name="connsiteX0" fmla="*/ 70874 w 635029"/>
                <a:gd name="connsiteY0" fmla="*/ 15926 h 1734570"/>
                <a:gd name="connsiteX1" fmla="*/ 260149 w 635029"/>
                <a:gd name="connsiteY1" fmla="*/ 36039 h 1734570"/>
                <a:gd name="connsiteX2" fmla="*/ 520734 w 635029"/>
                <a:gd name="connsiteY2" fmla="*/ 190085 h 1734570"/>
                <a:gd name="connsiteX3" fmla="*/ 614255 w 635029"/>
                <a:gd name="connsiteY3" fmla="*/ 655856 h 1734570"/>
                <a:gd name="connsiteX4" fmla="*/ 626076 w 635029"/>
                <a:gd name="connsiteY4" fmla="*/ 1138035 h 1734570"/>
                <a:gd name="connsiteX5" fmla="*/ 504843 w 635029"/>
                <a:gd name="connsiteY5" fmla="*/ 1590163 h 1734570"/>
                <a:gd name="connsiteX6" fmla="*/ 91660 w 635029"/>
                <a:gd name="connsiteY6" fmla="*/ 1733701 h 1734570"/>
                <a:gd name="connsiteX7" fmla="*/ 129 w 635029"/>
                <a:gd name="connsiteY7" fmla="*/ 1539816 h 1734570"/>
                <a:gd name="connsiteX8" fmla="*/ 75477 w 635029"/>
                <a:gd name="connsiteY8" fmla="*/ 1341089 h 1734570"/>
                <a:gd name="connsiteX9" fmla="*/ 232651 w 635029"/>
                <a:gd name="connsiteY9" fmla="*/ 1269935 h 1734570"/>
                <a:gd name="connsiteX10" fmla="*/ 255029 w 635029"/>
                <a:gd name="connsiteY10" fmla="*/ 1214289 h 1734570"/>
                <a:gd name="connsiteX11" fmla="*/ 242898 w 635029"/>
                <a:gd name="connsiteY11" fmla="*/ 1156579 h 1734570"/>
                <a:gd name="connsiteX12" fmla="*/ 197480 w 635029"/>
                <a:gd name="connsiteY12" fmla="*/ 1115178 h 1734570"/>
                <a:gd name="connsiteX13" fmla="*/ 95341 w 635029"/>
                <a:gd name="connsiteY13" fmla="*/ 1046064 h 1734570"/>
                <a:gd name="connsiteX14" fmla="*/ 111326 w 635029"/>
                <a:gd name="connsiteY14" fmla="*/ 953787 h 1734570"/>
                <a:gd name="connsiteX15" fmla="*/ 277410 w 635029"/>
                <a:gd name="connsiteY15" fmla="*/ 868992 h 1734570"/>
                <a:gd name="connsiteX16" fmla="*/ 265166 w 635029"/>
                <a:gd name="connsiteY16" fmla="*/ 767158 h 1734570"/>
                <a:gd name="connsiteX17" fmla="*/ 94407 w 635029"/>
                <a:gd name="connsiteY17" fmla="*/ 705912 h 1734570"/>
                <a:gd name="connsiteX18" fmla="*/ 82008 w 635029"/>
                <a:gd name="connsiteY18" fmla="*/ 634167 h 1734570"/>
                <a:gd name="connsiteX19" fmla="*/ 217923 w 635029"/>
                <a:gd name="connsiteY19" fmla="*/ 522844 h 1734570"/>
                <a:gd name="connsiteX20" fmla="*/ 207072 w 635029"/>
                <a:gd name="connsiteY20" fmla="*/ 446962 h 1734570"/>
                <a:gd name="connsiteX21" fmla="*/ 36377 w 635029"/>
                <a:gd name="connsiteY21" fmla="*/ 382641 h 1734570"/>
                <a:gd name="connsiteX22" fmla="*/ 17460 w 635029"/>
                <a:gd name="connsiteY22" fmla="*/ 247188 h 1734570"/>
                <a:gd name="connsiteX23" fmla="*/ 70874 w 635029"/>
                <a:gd name="connsiteY23" fmla="*/ 15926 h 1734570"/>
                <a:gd name="connsiteX0" fmla="*/ 70874 w 621222"/>
                <a:gd name="connsiteY0" fmla="*/ 15926 h 1734520"/>
                <a:gd name="connsiteX1" fmla="*/ 260149 w 621222"/>
                <a:gd name="connsiteY1" fmla="*/ 36039 h 1734520"/>
                <a:gd name="connsiteX2" fmla="*/ 520734 w 621222"/>
                <a:gd name="connsiteY2" fmla="*/ 190085 h 1734520"/>
                <a:gd name="connsiteX3" fmla="*/ 614255 w 621222"/>
                <a:gd name="connsiteY3" fmla="*/ 655856 h 1734520"/>
                <a:gd name="connsiteX4" fmla="*/ 602156 w 621222"/>
                <a:gd name="connsiteY4" fmla="*/ 1161982 h 1734520"/>
                <a:gd name="connsiteX5" fmla="*/ 504843 w 621222"/>
                <a:gd name="connsiteY5" fmla="*/ 1590163 h 1734520"/>
                <a:gd name="connsiteX6" fmla="*/ 91660 w 621222"/>
                <a:gd name="connsiteY6" fmla="*/ 1733701 h 1734520"/>
                <a:gd name="connsiteX7" fmla="*/ 129 w 621222"/>
                <a:gd name="connsiteY7" fmla="*/ 1539816 h 1734520"/>
                <a:gd name="connsiteX8" fmla="*/ 75477 w 621222"/>
                <a:gd name="connsiteY8" fmla="*/ 1341089 h 1734520"/>
                <a:gd name="connsiteX9" fmla="*/ 232651 w 621222"/>
                <a:gd name="connsiteY9" fmla="*/ 1269935 h 1734520"/>
                <a:gd name="connsiteX10" fmla="*/ 255029 w 621222"/>
                <a:gd name="connsiteY10" fmla="*/ 1214289 h 1734520"/>
                <a:gd name="connsiteX11" fmla="*/ 242898 w 621222"/>
                <a:gd name="connsiteY11" fmla="*/ 1156579 h 1734520"/>
                <a:gd name="connsiteX12" fmla="*/ 197480 w 621222"/>
                <a:gd name="connsiteY12" fmla="*/ 1115178 h 1734520"/>
                <a:gd name="connsiteX13" fmla="*/ 95341 w 621222"/>
                <a:gd name="connsiteY13" fmla="*/ 1046064 h 1734520"/>
                <a:gd name="connsiteX14" fmla="*/ 111326 w 621222"/>
                <a:gd name="connsiteY14" fmla="*/ 953787 h 1734520"/>
                <a:gd name="connsiteX15" fmla="*/ 277410 w 621222"/>
                <a:gd name="connsiteY15" fmla="*/ 868992 h 1734520"/>
                <a:gd name="connsiteX16" fmla="*/ 265166 w 621222"/>
                <a:gd name="connsiteY16" fmla="*/ 767158 h 1734520"/>
                <a:gd name="connsiteX17" fmla="*/ 94407 w 621222"/>
                <a:gd name="connsiteY17" fmla="*/ 705912 h 1734520"/>
                <a:gd name="connsiteX18" fmla="*/ 82008 w 621222"/>
                <a:gd name="connsiteY18" fmla="*/ 634167 h 1734520"/>
                <a:gd name="connsiteX19" fmla="*/ 217923 w 621222"/>
                <a:gd name="connsiteY19" fmla="*/ 522844 h 1734520"/>
                <a:gd name="connsiteX20" fmla="*/ 207072 w 621222"/>
                <a:gd name="connsiteY20" fmla="*/ 446962 h 1734520"/>
                <a:gd name="connsiteX21" fmla="*/ 36377 w 621222"/>
                <a:gd name="connsiteY21" fmla="*/ 382641 h 1734520"/>
                <a:gd name="connsiteX22" fmla="*/ 17460 w 621222"/>
                <a:gd name="connsiteY22" fmla="*/ 247188 h 1734520"/>
                <a:gd name="connsiteX23" fmla="*/ 70874 w 621222"/>
                <a:gd name="connsiteY23" fmla="*/ 15926 h 1734520"/>
                <a:gd name="connsiteX0" fmla="*/ 70874 w 606148"/>
                <a:gd name="connsiteY0" fmla="*/ 15926 h 1734520"/>
                <a:gd name="connsiteX1" fmla="*/ 260149 w 606148"/>
                <a:gd name="connsiteY1" fmla="*/ 36039 h 1734520"/>
                <a:gd name="connsiteX2" fmla="*/ 520734 w 606148"/>
                <a:gd name="connsiteY2" fmla="*/ 190085 h 1734520"/>
                <a:gd name="connsiteX3" fmla="*/ 580896 w 606148"/>
                <a:gd name="connsiteY3" fmla="*/ 639789 h 1734520"/>
                <a:gd name="connsiteX4" fmla="*/ 602156 w 606148"/>
                <a:gd name="connsiteY4" fmla="*/ 1161982 h 1734520"/>
                <a:gd name="connsiteX5" fmla="*/ 504843 w 606148"/>
                <a:gd name="connsiteY5" fmla="*/ 1590163 h 1734520"/>
                <a:gd name="connsiteX6" fmla="*/ 91660 w 606148"/>
                <a:gd name="connsiteY6" fmla="*/ 1733701 h 1734520"/>
                <a:gd name="connsiteX7" fmla="*/ 129 w 606148"/>
                <a:gd name="connsiteY7" fmla="*/ 1539816 h 1734520"/>
                <a:gd name="connsiteX8" fmla="*/ 75477 w 606148"/>
                <a:gd name="connsiteY8" fmla="*/ 1341089 h 1734520"/>
                <a:gd name="connsiteX9" fmla="*/ 232651 w 606148"/>
                <a:gd name="connsiteY9" fmla="*/ 1269935 h 1734520"/>
                <a:gd name="connsiteX10" fmla="*/ 255029 w 606148"/>
                <a:gd name="connsiteY10" fmla="*/ 1214289 h 1734520"/>
                <a:gd name="connsiteX11" fmla="*/ 242898 w 606148"/>
                <a:gd name="connsiteY11" fmla="*/ 1156579 h 1734520"/>
                <a:gd name="connsiteX12" fmla="*/ 197480 w 606148"/>
                <a:gd name="connsiteY12" fmla="*/ 1115178 h 1734520"/>
                <a:gd name="connsiteX13" fmla="*/ 95341 w 606148"/>
                <a:gd name="connsiteY13" fmla="*/ 1046064 h 1734520"/>
                <a:gd name="connsiteX14" fmla="*/ 111326 w 606148"/>
                <a:gd name="connsiteY14" fmla="*/ 953787 h 1734520"/>
                <a:gd name="connsiteX15" fmla="*/ 277410 w 606148"/>
                <a:gd name="connsiteY15" fmla="*/ 868992 h 1734520"/>
                <a:gd name="connsiteX16" fmla="*/ 265166 w 606148"/>
                <a:gd name="connsiteY16" fmla="*/ 767158 h 1734520"/>
                <a:gd name="connsiteX17" fmla="*/ 94407 w 606148"/>
                <a:gd name="connsiteY17" fmla="*/ 705912 h 1734520"/>
                <a:gd name="connsiteX18" fmla="*/ 82008 w 606148"/>
                <a:gd name="connsiteY18" fmla="*/ 634167 h 1734520"/>
                <a:gd name="connsiteX19" fmla="*/ 217923 w 606148"/>
                <a:gd name="connsiteY19" fmla="*/ 522844 h 1734520"/>
                <a:gd name="connsiteX20" fmla="*/ 207072 w 606148"/>
                <a:gd name="connsiteY20" fmla="*/ 446962 h 1734520"/>
                <a:gd name="connsiteX21" fmla="*/ 36377 w 606148"/>
                <a:gd name="connsiteY21" fmla="*/ 382641 h 1734520"/>
                <a:gd name="connsiteX22" fmla="*/ 17460 w 606148"/>
                <a:gd name="connsiteY22" fmla="*/ 247188 h 1734520"/>
                <a:gd name="connsiteX23" fmla="*/ 70874 w 606148"/>
                <a:gd name="connsiteY23" fmla="*/ 15926 h 1734520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100688 w 588792"/>
                <a:gd name="connsiteY18" fmla="*/ 623190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184795 w 588792"/>
                <a:gd name="connsiteY9" fmla="*/ 1268903 h 1734507"/>
                <a:gd name="connsiteX10" fmla="*/ 228705 w 588792"/>
                <a:gd name="connsiteY10" fmla="*/ 1215682 h 1734507"/>
                <a:gd name="connsiteX11" fmla="*/ 208447 w 588792"/>
                <a:gd name="connsiteY11" fmla="*/ 1152696 h 1734507"/>
                <a:gd name="connsiteX12" fmla="*/ 167335 w 588792"/>
                <a:gd name="connsiteY12" fmla="*/ 1111781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27613 w 588792"/>
                <a:gd name="connsiteY15" fmla="*/ 885185 h 1734507"/>
                <a:gd name="connsiteX16" fmla="*/ 218766 w 588792"/>
                <a:gd name="connsiteY16" fmla="*/ 753207 h 1734507"/>
                <a:gd name="connsiteX17" fmla="*/ 94407 w 588792"/>
                <a:gd name="connsiteY17" fmla="*/ 705912 h 1734507"/>
                <a:gd name="connsiteX18" fmla="*/ 100688 w 588792"/>
                <a:gd name="connsiteY18" fmla="*/ 623190 h 1734507"/>
                <a:gd name="connsiteX19" fmla="*/ 195420 w 588792"/>
                <a:gd name="connsiteY19" fmla="*/ 529030 h 1734507"/>
                <a:gd name="connsiteX20" fmla="*/ 172621 w 588792"/>
                <a:gd name="connsiteY20" fmla="*/ 443079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8792" h="1734507">
                  <a:moveTo>
                    <a:pt x="70874" y="15926"/>
                  </a:moveTo>
                  <a:cubicBezTo>
                    <a:pt x="111322" y="-19265"/>
                    <a:pt x="195971" y="11324"/>
                    <a:pt x="260149" y="36039"/>
                  </a:cubicBezTo>
                  <a:cubicBezTo>
                    <a:pt x="324327" y="60754"/>
                    <a:pt x="467276" y="89460"/>
                    <a:pt x="520734" y="190085"/>
                  </a:cubicBezTo>
                  <a:cubicBezTo>
                    <a:pt x="574192" y="290710"/>
                    <a:pt x="571052" y="476692"/>
                    <a:pt x="580896" y="639789"/>
                  </a:cubicBezTo>
                  <a:cubicBezTo>
                    <a:pt x="590740" y="802886"/>
                    <a:pt x="592471" y="1010269"/>
                    <a:pt x="579796" y="1168665"/>
                  </a:cubicBezTo>
                  <a:cubicBezTo>
                    <a:pt x="567121" y="1327061"/>
                    <a:pt x="586199" y="1495990"/>
                    <a:pt x="504843" y="1590163"/>
                  </a:cubicBezTo>
                  <a:cubicBezTo>
                    <a:pt x="423487" y="1684336"/>
                    <a:pt x="175779" y="1742092"/>
                    <a:pt x="91660" y="1733701"/>
                  </a:cubicBezTo>
                  <a:cubicBezTo>
                    <a:pt x="7541" y="1725310"/>
                    <a:pt x="2826" y="1605251"/>
                    <a:pt x="129" y="1539816"/>
                  </a:cubicBezTo>
                  <a:cubicBezTo>
                    <a:pt x="-2568" y="1474381"/>
                    <a:pt x="37789" y="1383938"/>
                    <a:pt x="75477" y="1341089"/>
                  </a:cubicBezTo>
                  <a:cubicBezTo>
                    <a:pt x="113165" y="1298240"/>
                    <a:pt x="155935" y="1286839"/>
                    <a:pt x="184795" y="1268903"/>
                  </a:cubicBezTo>
                  <a:cubicBezTo>
                    <a:pt x="213655" y="1250967"/>
                    <a:pt x="225931" y="1236706"/>
                    <a:pt x="228705" y="1215682"/>
                  </a:cubicBezTo>
                  <a:cubicBezTo>
                    <a:pt x="231479" y="1194658"/>
                    <a:pt x="218675" y="1170013"/>
                    <a:pt x="208447" y="1152696"/>
                  </a:cubicBezTo>
                  <a:cubicBezTo>
                    <a:pt x="198219" y="1135379"/>
                    <a:pt x="188731" y="1130733"/>
                    <a:pt x="167335" y="1111781"/>
                  </a:cubicBezTo>
                  <a:cubicBezTo>
                    <a:pt x="145939" y="1092829"/>
                    <a:pt x="108101" y="1072429"/>
                    <a:pt x="95341" y="1046064"/>
                  </a:cubicBezTo>
                  <a:cubicBezTo>
                    <a:pt x="82581" y="1019699"/>
                    <a:pt x="84178" y="991292"/>
                    <a:pt x="111326" y="953787"/>
                  </a:cubicBezTo>
                  <a:cubicBezTo>
                    <a:pt x="138474" y="916282"/>
                    <a:pt x="201973" y="916290"/>
                    <a:pt x="227613" y="885185"/>
                  </a:cubicBezTo>
                  <a:cubicBezTo>
                    <a:pt x="253253" y="854080"/>
                    <a:pt x="249267" y="771861"/>
                    <a:pt x="218766" y="753207"/>
                  </a:cubicBezTo>
                  <a:cubicBezTo>
                    <a:pt x="188266" y="734553"/>
                    <a:pt x="114086" y="727581"/>
                    <a:pt x="94407" y="705912"/>
                  </a:cubicBezTo>
                  <a:cubicBezTo>
                    <a:pt x="74728" y="684243"/>
                    <a:pt x="85198" y="651082"/>
                    <a:pt x="100688" y="623190"/>
                  </a:cubicBezTo>
                  <a:cubicBezTo>
                    <a:pt x="116178" y="595298"/>
                    <a:pt x="196230" y="570673"/>
                    <a:pt x="195420" y="529030"/>
                  </a:cubicBezTo>
                  <a:cubicBezTo>
                    <a:pt x="205074" y="503691"/>
                    <a:pt x="192887" y="474694"/>
                    <a:pt x="172621" y="443079"/>
                  </a:cubicBezTo>
                  <a:cubicBezTo>
                    <a:pt x="152355" y="411464"/>
                    <a:pt x="62237" y="415289"/>
                    <a:pt x="36377" y="382641"/>
                  </a:cubicBezTo>
                  <a:cubicBezTo>
                    <a:pt x="10517" y="349993"/>
                    <a:pt x="11711" y="308307"/>
                    <a:pt x="17460" y="247188"/>
                  </a:cubicBezTo>
                  <a:cubicBezTo>
                    <a:pt x="23209" y="186069"/>
                    <a:pt x="30426" y="51117"/>
                    <a:pt x="70874" y="15926"/>
                  </a:cubicBezTo>
                  <a:close/>
                </a:path>
              </a:pathLst>
            </a:custGeom>
            <a:solidFill>
              <a:srgbClr val="68A64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1" name="Flowchart: Delay 155">
              <a:extLst>
                <a:ext uri="{FF2B5EF4-FFF2-40B4-BE49-F238E27FC236}">
                  <a16:creationId xmlns:a16="http://schemas.microsoft.com/office/drawing/2014/main" id="{8A0B403A-748C-415F-87B5-5E91971D4569}"/>
                </a:ext>
              </a:extLst>
            </p:cNvPr>
            <p:cNvSpPr/>
            <p:nvPr/>
          </p:nvSpPr>
          <p:spPr>
            <a:xfrm rot="11227477" flipH="1">
              <a:off x="6603028" y="4100972"/>
              <a:ext cx="585612" cy="1734059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9884 w 665173"/>
                <a:gd name="connsiteY10" fmla="*/ 256849 h 1734365"/>
                <a:gd name="connsiteX11" fmla="*/ 92748 w 665173"/>
                <a:gd name="connsiteY11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36595 w 665173"/>
                <a:gd name="connsiteY10" fmla="*/ 40755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884 w 665173"/>
                <a:gd name="connsiteY11" fmla="*/ 256849 h 1734365"/>
                <a:gd name="connsiteX12" fmla="*/ 92748 w 665173"/>
                <a:gd name="connsiteY12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44326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7 w 665173"/>
                <a:gd name="connsiteY11" fmla="*/ 354054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4961 w 665173"/>
                <a:gd name="connsiteY11" fmla="*/ 349190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50604 w 665173"/>
                <a:gd name="connsiteY10" fmla="*/ 470786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13892 w 665173"/>
                <a:gd name="connsiteY9" fmla="*/ 837558 h 1734365"/>
                <a:gd name="connsiteX10" fmla="*/ 226285 w 665173"/>
                <a:gd name="connsiteY10" fmla="*/ 441603 h 1734365"/>
                <a:gd name="connsiteX11" fmla="*/ 90098 w 665173"/>
                <a:gd name="connsiteY11" fmla="*/ 363781 h 1734365"/>
                <a:gd name="connsiteX12" fmla="*/ 9884 w 665173"/>
                <a:gd name="connsiteY12" fmla="*/ 256849 h 1734365"/>
                <a:gd name="connsiteX13" fmla="*/ 92748 w 665173"/>
                <a:gd name="connsiteY13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16557 w 665173"/>
                <a:gd name="connsiteY9" fmla="*/ 1030126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3892 w 665173"/>
                <a:gd name="connsiteY10" fmla="*/ 837558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26285 w 665173"/>
                <a:gd name="connsiteY11" fmla="*/ 441603 h 1734365"/>
                <a:gd name="connsiteX12" fmla="*/ 90098 w 665173"/>
                <a:gd name="connsiteY12" fmla="*/ 363781 h 1734365"/>
                <a:gd name="connsiteX13" fmla="*/ 9884 w 665173"/>
                <a:gd name="connsiteY13" fmla="*/ 256849 h 1734365"/>
                <a:gd name="connsiteX14" fmla="*/ 92748 w 665173"/>
                <a:gd name="connsiteY14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231148 w 665173"/>
                <a:gd name="connsiteY11" fmla="*/ 670203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216032 w 665173"/>
                <a:gd name="connsiteY10" fmla="*/ 57004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124144 w 665173"/>
                <a:gd name="connsiteY11" fmla="*/ 718842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77121 w 665173"/>
                <a:gd name="connsiteY10" fmla="*/ 696507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94961 w 665173"/>
                <a:gd name="connsiteY11" fmla="*/ 626429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26285 w 665173"/>
                <a:gd name="connsiteY12" fmla="*/ 441603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45740 w 665173"/>
                <a:gd name="connsiteY12" fmla="*/ 456194 h 1734365"/>
                <a:gd name="connsiteX13" fmla="*/ 90098 w 665173"/>
                <a:gd name="connsiteY13" fmla="*/ 363781 h 1734365"/>
                <a:gd name="connsiteX14" fmla="*/ 9884 w 665173"/>
                <a:gd name="connsiteY14" fmla="*/ 256849 h 1734365"/>
                <a:gd name="connsiteX15" fmla="*/ 92748 w 665173"/>
                <a:gd name="connsiteY15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45740 w 665173"/>
                <a:gd name="connsiteY13" fmla="*/ 456194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19280 w 665173"/>
                <a:gd name="connsiteY11" fmla="*/ 636156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18755 w 665173"/>
                <a:gd name="connsiteY10" fmla="*/ 720826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4378 w 665173"/>
                <a:gd name="connsiteY9" fmla="*/ 816118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104689 w 665173"/>
                <a:gd name="connsiteY11" fmla="*/ 631292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772344 h 1734365"/>
                <a:gd name="connsiteX10" fmla="*/ 104163 w 665173"/>
                <a:gd name="connsiteY10" fmla="*/ 701370 h 1734365"/>
                <a:gd name="connsiteX11" fmla="*/ 94961 w 665173"/>
                <a:gd name="connsiteY11" fmla="*/ 626428 h 1734365"/>
                <a:gd name="connsiteX12" fmla="*/ 211693 w 665173"/>
                <a:gd name="connsiteY12" fmla="*/ 553471 h 1734365"/>
                <a:gd name="connsiteX13" fmla="*/ 231149 w 665173"/>
                <a:gd name="connsiteY13" fmla="*/ 441603 h 1734365"/>
                <a:gd name="connsiteX14" fmla="*/ 90098 w 665173"/>
                <a:gd name="connsiteY14" fmla="*/ 363781 h 1734365"/>
                <a:gd name="connsiteX15" fmla="*/ 9884 w 665173"/>
                <a:gd name="connsiteY15" fmla="*/ 256849 h 1734365"/>
                <a:gd name="connsiteX16" fmla="*/ 92748 w 665173"/>
                <a:gd name="connsiteY16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99242 w 665173"/>
                <a:gd name="connsiteY9" fmla="*/ 927986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72344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884212 h 1734365"/>
                <a:gd name="connsiteX10" fmla="*/ 284650 w 665173"/>
                <a:gd name="connsiteY10" fmla="*/ 762616 h 1734365"/>
                <a:gd name="connsiteX11" fmla="*/ 104163 w 665173"/>
                <a:gd name="connsiteY11" fmla="*/ 701370 h 1734365"/>
                <a:gd name="connsiteX12" fmla="*/ 94961 w 665173"/>
                <a:gd name="connsiteY12" fmla="*/ 626428 h 1734365"/>
                <a:gd name="connsiteX13" fmla="*/ 211693 w 665173"/>
                <a:gd name="connsiteY13" fmla="*/ 553471 h 1734365"/>
                <a:gd name="connsiteX14" fmla="*/ 231149 w 665173"/>
                <a:gd name="connsiteY14" fmla="*/ 441603 h 1734365"/>
                <a:gd name="connsiteX15" fmla="*/ 90098 w 665173"/>
                <a:gd name="connsiteY15" fmla="*/ 363781 h 1734365"/>
                <a:gd name="connsiteX16" fmla="*/ 9884 w 665173"/>
                <a:gd name="connsiteY16" fmla="*/ 256849 h 1734365"/>
                <a:gd name="connsiteX17" fmla="*/ 92748 w 665173"/>
                <a:gd name="connsiteY17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284650 w 665173"/>
                <a:gd name="connsiteY9" fmla="*/ 98635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84650 w 665173"/>
                <a:gd name="connsiteY10" fmla="*/ 884212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47442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84650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58190 w 665173"/>
                <a:gd name="connsiteY9" fmla="*/ 962033 h 1734365"/>
                <a:gd name="connsiteX10" fmla="*/ 279786 w 665173"/>
                <a:gd name="connsiteY10" fmla="*/ 869620 h 1734365"/>
                <a:gd name="connsiteX11" fmla="*/ 274922 w 665173"/>
                <a:gd name="connsiteY11" fmla="*/ 762616 h 1734365"/>
                <a:gd name="connsiteX12" fmla="*/ 104163 w 665173"/>
                <a:gd name="connsiteY12" fmla="*/ 701370 h 1734365"/>
                <a:gd name="connsiteX13" fmla="*/ 94961 w 665173"/>
                <a:gd name="connsiteY13" fmla="*/ 626428 h 1734365"/>
                <a:gd name="connsiteX14" fmla="*/ 211693 w 665173"/>
                <a:gd name="connsiteY14" fmla="*/ 553471 h 1734365"/>
                <a:gd name="connsiteX15" fmla="*/ 231149 w 665173"/>
                <a:gd name="connsiteY15" fmla="*/ 441603 h 1734365"/>
                <a:gd name="connsiteX16" fmla="*/ 90098 w 665173"/>
                <a:gd name="connsiteY16" fmla="*/ 363781 h 1734365"/>
                <a:gd name="connsiteX17" fmla="*/ 9884 w 665173"/>
                <a:gd name="connsiteY17" fmla="*/ 256849 h 1734365"/>
                <a:gd name="connsiteX18" fmla="*/ 92748 w 665173"/>
                <a:gd name="connsiteY18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92238 w 665173"/>
                <a:gd name="connsiteY9" fmla="*/ 1039854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2748 w 665173"/>
                <a:gd name="connsiteY0" fmla="*/ 19110 h 1734365"/>
                <a:gd name="connsiteX1" fmla="*/ 269905 w 665173"/>
                <a:gd name="connsiteY1" fmla="*/ 31497 h 1734365"/>
                <a:gd name="connsiteX2" fmla="*/ 516816 w 665173"/>
                <a:gd name="connsiteY2" fmla="*/ 288740 h 1734365"/>
                <a:gd name="connsiteX3" fmla="*/ 651077 w 665173"/>
                <a:gd name="connsiteY3" fmla="*/ 640705 h 1734365"/>
                <a:gd name="connsiteX4" fmla="*/ 635832 w 665173"/>
                <a:gd name="connsiteY4" fmla="*/ 1133493 h 1734365"/>
                <a:gd name="connsiteX5" fmla="*/ 427082 w 665173"/>
                <a:gd name="connsiteY5" fmla="*/ 1542905 h 1734365"/>
                <a:gd name="connsiteX6" fmla="*/ 101416 w 665173"/>
                <a:gd name="connsiteY6" fmla="*/ 1729159 h 1734365"/>
                <a:gd name="connsiteX7" fmla="*/ 9885 w 665173"/>
                <a:gd name="connsiteY7" fmla="*/ 1535274 h 1734365"/>
                <a:gd name="connsiteX8" fmla="*/ 254321 w 665173"/>
                <a:gd name="connsiteY8" fmla="*/ 1211933 h 1734365"/>
                <a:gd name="connsiteX9" fmla="*/ 143599 w 665173"/>
                <a:gd name="connsiteY9" fmla="*/ 1030126 h 1734365"/>
                <a:gd name="connsiteX10" fmla="*/ 158190 w 665173"/>
                <a:gd name="connsiteY10" fmla="*/ 962033 h 1734365"/>
                <a:gd name="connsiteX11" fmla="*/ 279786 w 665173"/>
                <a:gd name="connsiteY11" fmla="*/ 869620 h 1734365"/>
                <a:gd name="connsiteX12" fmla="*/ 274922 w 665173"/>
                <a:gd name="connsiteY12" fmla="*/ 762616 h 1734365"/>
                <a:gd name="connsiteX13" fmla="*/ 104163 w 665173"/>
                <a:gd name="connsiteY13" fmla="*/ 701370 h 1734365"/>
                <a:gd name="connsiteX14" fmla="*/ 94961 w 665173"/>
                <a:gd name="connsiteY14" fmla="*/ 626428 h 1734365"/>
                <a:gd name="connsiteX15" fmla="*/ 211693 w 665173"/>
                <a:gd name="connsiteY15" fmla="*/ 553471 h 1734365"/>
                <a:gd name="connsiteX16" fmla="*/ 231149 w 665173"/>
                <a:gd name="connsiteY16" fmla="*/ 441603 h 1734365"/>
                <a:gd name="connsiteX17" fmla="*/ 90098 w 665173"/>
                <a:gd name="connsiteY17" fmla="*/ 363781 h 1734365"/>
                <a:gd name="connsiteX18" fmla="*/ 9884 w 665173"/>
                <a:gd name="connsiteY18" fmla="*/ 256849 h 1734365"/>
                <a:gd name="connsiteX19" fmla="*/ 92748 w 665173"/>
                <a:gd name="connsiteY19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51678 w 662530"/>
                <a:gd name="connsiteY9" fmla="*/ 1211933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0105 w 662530"/>
                <a:gd name="connsiteY0" fmla="*/ 19110 h 1734365"/>
                <a:gd name="connsiteX1" fmla="*/ 267262 w 662530"/>
                <a:gd name="connsiteY1" fmla="*/ 31497 h 1734365"/>
                <a:gd name="connsiteX2" fmla="*/ 514173 w 662530"/>
                <a:gd name="connsiteY2" fmla="*/ 288740 h 1734365"/>
                <a:gd name="connsiteX3" fmla="*/ 648434 w 662530"/>
                <a:gd name="connsiteY3" fmla="*/ 640705 h 1734365"/>
                <a:gd name="connsiteX4" fmla="*/ 633189 w 662530"/>
                <a:gd name="connsiteY4" fmla="*/ 1133493 h 1734365"/>
                <a:gd name="connsiteX5" fmla="*/ 424439 w 662530"/>
                <a:gd name="connsiteY5" fmla="*/ 1542905 h 1734365"/>
                <a:gd name="connsiteX6" fmla="*/ 98773 w 662530"/>
                <a:gd name="connsiteY6" fmla="*/ 1729159 h 1734365"/>
                <a:gd name="connsiteX7" fmla="*/ 7242 w 662530"/>
                <a:gd name="connsiteY7" fmla="*/ 1535274 h 1734365"/>
                <a:gd name="connsiteX8" fmla="*/ 213914 w 662530"/>
                <a:gd name="connsiteY8" fmla="*/ 1268454 h 1734365"/>
                <a:gd name="connsiteX9" fmla="*/ 246814 w 662530"/>
                <a:gd name="connsiteY9" fmla="*/ 1163295 h 1734365"/>
                <a:gd name="connsiteX10" fmla="*/ 140956 w 662530"/>
                <a:gd name="connsiteY10" fmla="*/ 1030126 h 1734365"/>
                <a:gd name="connsiteX11" fmla="*/ 155547 w 662530"/>
                <a:gd name="connsiteY11" fmla="*/ 962033 h 1734365"/>
                <a:gd name="connsiteX12" fmla="*/ 277143 w 662530"/>
                <a:gd name="connsiteY12" fmla="*/ 869620 h 1734365"/>
                <a:gd name="connsiteX13" fmla="*/ 272279 w 662530"/>
                <a:gd name="connsiteY13" fmla="*/ 762616 h 1734365"/>
                <a:gd name="connsiteX14" fmla="*/ 101520 w 662530"/>
                <a:gd name="connsiteY14" fmla="*/ 701370 h 1734365"/>
                <a:gd name="connsiteX15" fmla="*/ 92318 w 662530"/>
                <a:gd name="connsiteY15" fmla="*/ 626428 h 1734365"/>
                <a:gd name="connsiteX16" fmla="*/ 209050 w 662530"/>
                <a:gd name="connsiteY16" fmla="*/ 553471 h 1734365"/>
                <a:gd name="connsiteX17" fmla="*/ 228506 w 662530"/>
                <a:gd name="connsiteY17" fmla="*/ 441603 h 1734365"/>
                <a:gd name="connsiteX18" fmla="*/ 87455 w 662530"/>
                <a:gd name="connsiteY18" fmla="*/ 363781 h 1734365"/>
                <a:gd name="connsiteX19" fmla="*/ 7241 w 662530"/>
                <a:gd name="connsiteY19" fmla="*/ 256849 h 1734365"/>
                <a:gd name="connsiteX20" fmla="*/ 90105 w 662530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42311 w 663885"/>
                <a:gd name="connsiteY10" fmla="*/ 1030126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63295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52039 w 663885"/>
                <a:gd name="connsiteY10" fmla="*/ 1034990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62760 w 663885"/>
                <a:gd name="connsiteY9" fmla="*/ 1148704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56902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91460 w 663885"/>
                <a:gd name="connsiteY0" fmla="*/ 19110 h 1734365"/>
                <a:gd name="connsiteX1" fmla="*/ 268617 w 663885"/>
                <a:gd name="connsiteY1" fmla="*/ 31497 h 1734365"/>
                <a:gd name="connsiteX2" fmla="*/ 515528 w 663885"/>
                <a:gd name="connsiteY2" fmla="*/ 288740 h 1734365"/>
                <a:gd name="connsiteX3" fmla="*/ 649789 w 663885"/>
                <a:gd name="connsiteY3" fmla="*/ 640705 h 1734365"/>
                <a:gd name="connsiteX4" fmla="*/ 634544 w 663885"/>
                <a:gd name="connsiteY4" fmla="*/ 1133493 h 1734365"/>
                <a:gd name="connsiteX5" fmla="*/ 425794 w 663885"/>
                <a:gd name="connsiteY5" fmla="*/ 1542905 h 1734365"/>
                <a:gd name="connsiteX6" fmla="*/ 100128 w 663885"/>
                <a:gd name="connsiteY6" fmla="*/ 1729159 h 1734365"/>
                <a:gd name="connsiteX7" fmla="*/ 8597 w 663885"/>
                <a:gd name="connsiteY7" fmla="*/ 1535274 h 1734365"/>
                <a:gd name="connsiteX8" fmla="*/ 234724 w 663885"/>
                <a:gd name="connsiteY8" fmla="*/ 1278182 h 1734365"/>
                <a:gd name="connsiteX9" fmla="*/ 248169 w 663885"/>
                <a:gd name="connsiteY9" fmla="*/ 1158432 h 1734365"/>
                <a:gd name="connsiteX10" fmla="*/ 132584 w 663885"/>
                <a:gd name="connsiteY10" fmla="*/ 1044718 h 1734365"/>
                <a:gd name="connsiteX11" fmla="*/ 132583 w 663885"/>
                <a:gd name="connsiteY11" fmla="*/ 962033 h 1734365"/>
                <a:gd name="connsiteX12" fmla="*/ 278498 w 663885"/>
                <a:gd name="connsiteY12" fmla="*/ 869620 h 1734365"/>
                <a:gd name="connsiteX13" fmla="*/ 273634 w 663885"/>
                <a:gd name="connsiteY13" fmla="*/ 762616 h 1734365"/>
                <a:gd name="connsiteX14" fmla="*/ 102875 w 663885"/>
                <a:gd name="connsiteY14" fmla="*/ 701370 h 1734365"/>
                <a:gd name="connsiteX15" fmla="*/ 93673 w 663885"/>
                <a:gd name="connsiteY15" fmla="*/ 626428 h 1734365"/>
                <a:gd name="connsiteX16" fmla="*/ 210405 w 663885"/>
                <a:gd name="connsiteY16" fmla="*/ 553471 h 1734365"/>
                <a:gd name="connsiteX17" fmla="*/ 229861 w 663885"/>
                <a:gd name="connsiteY17" fmla="*/ 441603 h 1734365"/>
                <a:gd name="connsiteX18" fmla="*/ 88810 w 663885"/>
                <a:gd name="connsiteY18" fmla="*/ 363781 h 1734365"/>
                <a:gd name="connsiteX19" fmla="*/ 8596 w 663885"/>
                <a:gd name="connsiteY19" fmla="*/ 256849 h 1734365"/>
                <a:gd name="connsiteX20" fmla="*/ 91460 w 663885"/>
                <a:gd name="connsiteY20" fmla="*/ 19110 h 1734365"/>
                <a:gd name="connsiteX0" fmla="*/ 87119 w 659544"/>
                <a:gd name="connsiteY0" fmla="*/ 19110 h 1734365"/>
                <a:gd name="connsiteX1" fmla="*/ 264276 w 659544"/>
                <a:gd name="connsiteY1" fmla="*/ 31497 h 1734365"/>
                <a:gd name="connsiteX2" fmla="*/ 511187 w 659544"/>
                <a:gd name="connsiteY2" fmla="*/ 288740 h 1734365"/>
                <a:gd name="connsiteX3" fmla="*/ 645448 w 659544"/>
                <a:gd name="connsiteY3" fmla="*/ 640705 h 1734365"/>
                <a:gd name="connsiteX4" fmla="*/ 630203 w 659544"/>
                <a:gd name="connsiteY4" fmla="*/ 1133493 h 1734365"/>
                <a:gd name="connsiteX5" fmla="*/ 421453 w 659544"/>
                <a:gd name="connsiteY5" fmla="*/ 1542905 h 1734365"/>
                <a:gd name="connsiteX6" fmla="*/ 95787 w 659544"/>
                <a:gd name="connsiteY6" fmla="*/ 1729159 h 1734365"/>
                <a:gd name="connsiteX7" fmla="*/ 4256 w 659544"/>
                <a:gd name="connsiteY7" fmla="*/ 1535274 h 1734365"/>
                <a:gd name="connsiteX8" fmla="*/ 167153 w 659544"/>
                <a:gd name="connsiteY8" fmla="*/ 1346275 h 1734365"/>
                <a:gd name="connsiteX9" fmla="*/ 230383 w 659544"/>
                <a:gd name="connsiteY9" fmla="*/ 1278182 h 1734365"/>
                <a:gd name="connsiteX10" fmla="*/ 243828 w 659544"/>
                <a:gd name="connsiteY10" fmla="*/ 1158432 h 1734365"/>
                <a:gd name="connsiteX11" fmla="*/ 128243 w 659544"/>
                <a:gd name="connsiteY11" fmla="*/ 1044718 h 1734365"/>
                <a:gd name="connsiteX12" fmla="*/ 128242 w 659544"/>
                <a:gd name="connsiteY12" fmla="*/ 962033 h 1734365"/>
                <a:gd name="connsiteX13" fmla="*/ 274157 w 659544"/>
                <a:gd name="connsiteY13" fmla="*/ 869620 h 1734365"/>
                <a:gd name="connsiteX14" fmla="*/ 269293 w 659544"/>
                <a:gd name="connsiteY14" fmla="*/ 762616 h 1734365"/>
                <a:gd name="connsiteX15" fmla="*/ 98534 w 659544"/>
                <a:gd name="connsiteY15" fmla="*/ 701370 h 1734365"/>
                <a:gd name="connsiteX16" fmla="*/ 89332 w 659544"/>
                <a:gd name="connsiteY16" fmla="*/ 626428 h 1734365"/>
                <a:gd name="connsiteX17" fmla="*/ 206064 w 659544"/>
                <a:gd name="connsiteY17" fmla="*/ 553471 h 1734365"/>
                <a:gd name="connsiteX18" fmla="*/ 225520 w 659544"/>
                <a:gd name="connsiteY18" fmla="*/ 441603 h 1734365"/>
                <a:gd name="connsiteX19" fmla="*/ 84469 w 659544"/>
                <a:gd name="connsiteY19" fmla="*/ 363781 h 1734365"/>
                <a:gd name="connsiteX20" fmla="*/ 4255 w 659544"/>
                <a:gd name="connsiteY20" fmla="*/ 256849 h 1734365"/>
                <a:gd name="connsiteX21" fmla="*/ 87119 w 659544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65166 w 655417"/>
                <a:gd name="connsiteY14" fmla="*/ 762616 h 1734365"/>
                <a:gd name="connsiteX15" fmla="*/ 94407 w 655417"/>
                <a:gd name="connsiteY15" fmla="*/ 701370 h 1734365"/>
                <a:gd name="connsiteX16" fmla="*/ 85205 w 655417"/>
                <a:gd name="connsiteY16" fmla="*/ 626428 h 1734365"/>
                <a:gd name="connsiteX17" fmla="*/ 201937 w 655417"/>
                <a:gd name="connsiteY17" fmla="*/ 553471 h 1734365"/>
                <a:gd name="connsiteX18" fmla="*/ 221393 w 655417"/>
                <a:gd name="connsiteY18" fmla="*/ 441603 h 1734365"/>
                <a:gd name="connsiteX19" fmla="*/ 80342 w 655417"/>
                <a:gd name="connsiteY19" fmla="*/ 363781 h 1734365"/>
                <a:gd name="connsiteX20" fmla="*/ 128 w 655417"/>
                <a:gd name="connsiteY20" fmla="*/ 256849 h 1734365"/>
                <a:gd name="connsiteX21" fmla="*/ 82992 w 655417"/>
                <a:gd name="connsiteY21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26428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24115 w 655417"/>
                <a:gd name="connsiteY12" fmla="*/ 962033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24116 w 655417"/>
                <a:gd name="connsiteY11" fmla="*/ 1044718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39701 w 655417"/>
                <a:gd name="connsiteY10" fmla="*/ 1158432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2898 w 655417"/>
                <a:gd name="connsiteY10" fmla="*/ 1152037 h 1734365"/>
                <a:gd name="connsiteX11" fmla="*/ 114524 w 655417"/>
                <a:gd name="connsiteY11" fmla="*/ 1038324 h 1734365"/>
                <a:gd name="connsiteX12" fmla="*/ 111326 w 655417"/>
                <a:gd name="connsiteY12" fmla="*/ 949245 h 1734365"/>
                <a:gd name="connsiteX13" fmla="*/ 270030 w 655417"/>
                <a:gd name="connsiteY13" fmla="*/ 869620 h 1734365"/>
                <a:gd name="connsiteX14" fmla="*/ 277410 w 655417"/>
                <a:gd name="connsiteY14" fmla="*/ 813295 h 1734365"/>
                <a:gd name="connsiteX15" fmla="*/ 265166 w 655417"/>
                <a:gd name="connsiteY15" fmla="*/ 762616 h 1734365"/>
                <a:gd name="connsiteX16" fmla="*/ 94407 w 655417"/>
                <a:gd name="connsiteY16" fmla="*/ 701370 h 1734365"/>
                <a:gd name="connsiteX17" fmla="*/ 85205 w 655417"/>
                <a:gd name="connsiteY17" fmla="*/ 613639 h 1734365"/>
                <a:gd name="connsiteX18" fmla="*/ 201937 w 655417"/>
                <a:gd name="connsiteY18" fmla="*/ 553471 h 1734365"/>
                <a:gd name="connsiteX19" fmla="*/ 221393 w 655417"/>
                <a:gd name="connsiteY19" fmla="*/ 441603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48635 w 655417"/>
                <a:gd name="connsiteY10" fmla="*/ 1228931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14524 w 655417"/>
                <a:gd name="connsiteY12" fmla="*/ 1038324 h 1734365"/>
                <a:gd name="connsiteX13" fmla="*/ 111326 w 655417"/>
                <a:gd name="connsiteY13" fmla="*/ 949245 h 1734365"/>
                <a:gd name="connsiteX14" fmla="*/ 270030 w 655417"/>
                <a:gd name="connsiteY14" fmla="*/ 869620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0030 w 655417"/>
                <a:gd name="connsiteY15" fmla="*/ 869620 h 1734365"/>
                <a:gd name="connsiteX16" fmla="*/ 277410 w 655417"/>
                <a:gd name="connsiteY16" fmla="*/ 813295 h 1734365"/>
                <a:gd name="connsiteX17" fmla="*/ 265166 w 655417"/>
                <a:gd name="connsiteY17" fmla="*/ 762616 h 1734365"/>
                <a:gd name="connsiteX18" fmla="*/ 94407 w 655417"/>
                <a:gd name="connsiteY18" fmla="*/ 701370 h 1734365"/>
                <a:gd name="connsiteX19" fmla="*/ 85205 w 655417"/>
                <a:gd name="connsiteY19" fmla="*/ 613639 h 1734365"/>
                <a:gd name="connsiteX20" fmla="*/ 201937 w 655417"/>
                <a:gd name="connsiteY20" fmla="*/ 553471 h 1734365"/>
                <a:gd name="connsiteX21" fmla="*/ 221393 w 655417"/>
                <a:gd name="connsiteY21" fmla="*/ 441603 h 1734365"/>
                <a:gd name="connsiteX22" fmla="*/ 80342 w 655417"/>
                <a:gd name="connsiteY22" fmla="*/ 363781 h 1734365"/>
                <a:gd name="connsiteX23" fmla="*/ 128 w 655417"/>
                <a:gd name="connsiteY23" fmla="*/ 256849 h 1734365"/>
                <a:gd name="connsiteX24" fmla="*/ 82992 w 655417"/>
                <a:gd name="connsiteY24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13295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4207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21393 w 655417"/>
                <a:gd name="connsiteY20" fmla="*/ 44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80342 w 655417"/>
                <a:gd name="connsiteY20" fmla="*/ 363781 h 1734365"/>
                <a:gd name="connsiteX21" fmla="*/ 128 w 655417"/>
                <a:gd name="connsiteY21" fmla="*/ 256849 h 1734365"/>
                <a:gd name="connsiteX22" fmla="*/ 82992 w 655417"/>
                <a:gd name="connsiteY22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143128 w 655417"/>
                <a:gd name="connsiteY20" fmla="*/ 461603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01937 w 655417"/>
                <a:gd name="connsiteY19" fmla="*/ 553471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5205 w 655417"/>
                <a:gd name="connsiteY18" fmla="*/ 613639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0342 w 655417"/>
                <a:gd name="connsiteY21" fmla="*/ 363781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10269 w 655417"/>
                <a:gd name="connsiteY20" fmla="*/ 423237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3832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07438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114524 w 655417"/>
                <a:gd name="connsiteY13" fmla="*/ 1060704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8538 w 655417"/>
                <a:gd name="connsiteY13" fmla="*/ 1022338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87889 w 655417"/>
                <a:gd name="connsiteY12" fmla="*/ 1117030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26256 w 655417"/>
                <a:gd name="connsiteY9" fmla="*/ 1278182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110 h 1734365"/>
                <a:gd name="connsiteX1" fmla="*/ 260149 w 655417"/>
                <a:gd name="connsiteY1" fmla="*/ 31497 h 1734365"/>
                <a:gd name="connsiteX2" fmla="*/ 507060 w 655417"/>
                <a:gd name="connsiteY2" fmla="*/ 288740 h 1734365"/>
                <a:gd name="connsiteX3" fmla="*/ 641321 w 655417"/>
                <a:gd name="connsiteY3" fmla="*/ 640705 h 1734365"/>
                <a:gd name="connsiteX4" fmla="*/ 626076 w 655417"/>
                <a:gd name="connsiteY4" fmla="*/ 1133493 h 1734365"/>
                <a:gd name="connsiteX5" fmla="*/ 417326 w 655417"/>
                <a:gd name="connsiteY5" fmla="*/ 1542905 h 1734365"/>
                <a:gd name="connsiteX6" fmla="*/ 91660 w 655417"/>
                <a:gd name="connsiteY6" fmla="*/ 1729159 h 1734365"/>
                <a:gd name="connsiteX7" fmla="*/ 129 w 655417"/>
                <a:gd name="connsiteY7" fmla="*/ 1535274 h 1734365"/>
                <a:gd name="connsiteX8" fmla="*/ 75477 w 655417"/>
                <a:gd name="connsiteY8" fmla="*/ 1336547 h 1734365"/>
                <a:gd name="connsiteX9" fmla="*/ 232651 w 655417"/>
                <a:gd name="connsiteY9" fmla="*/ 1265393 h 1734365"/>
                <a:gd name="connsiteX10" fmla="*/ 255029 w 655417"/>
                <a:gd name="connsiteY10" fmla="*/ 1209747 h 1734365"/>
                <a:gd name="connsiteX11" fmla="*/ 242898 w 655417"/>
                <a:gd name="connsiteY11" fmla="*/ 1152037 h 1734365"/>
                <a:gd name="connsiteX12" fmla="*/ 197480 w 655417"/>
                <a:gd name="connsiteY12" fmla="*/ 1110636 h 1734365"/>
                <a:gd name="connsiteX13" fmla="*/ 95341 w 655417"/>
                <a:gd name="connsiteY13" fmla="*/ 1041522 h 1734365"/>
                <a:gd name="connsiteX14" fmla="*/ 111326 w 655417"/>
                <a:gd name="connsiteY14" fmla="*/ 949245 h 1734365"/>
                <a:gd name="connsiteX15" fmla="*/ 277410 w 655417"/>
                <a:gd name="connsiteY15" fmla="*/ 864450 h 1734365"/>
                <a:gd name="connsiteX16" fmla="*/ 265166 w 655417"/>
                <a:gd name="connsiteY16" fmla="*/ 762616 h 1734365"/>
                <a:gd name="connsiteX17" fmla="*/ 94407 w 655417"/>
                <a:gd name="connsiteY17" fmla="*/ 701370 h 1734365"/>
                <a:gd name="connsiteX18" fmla="*/ 82008 w 655417"/>
                <a:gd name="connsiteY18" fmla="*/ 629625 h 1734365"/>
                <a:gd name="connsiteX19" fmla="*/ 217923 w 655417"/>
                <a:gd name="connsiteY19" fmla="*/ 518302 h 1734365"/>
                <a:gd name="connsiteX20" fmla="*/ 207072 w 655417"/>
                <a:gd name="connsiteY20" fmla="*/ 442420 h 1734365"/>
                <a:gd name="connsiteX21" fmla="*/ 89933 w 655417"/>
                <a:gd name="connsiteY21" fmla="*/ 389358 h 1734365"/>
                <a:gd name="connsiteX22" fmla="*/ 128 w 655417"/>
                <a:gd name="connsiteY22" fmla="*/ 256849 h 1734365"/>
                <a:gd name="connsiteX23" fmla="*/ 82992 w 655417"/>
                <a:gd name="connsiteY23" fmla="*/ 19110 h 1734365"/>
                <a:gd name="connsiteX0" fmla="*/ 82992 w 655417"/>
                <a:gd name="connsiteY0" fmla="*/ 19270 h 1734525"/>
                <a:gd name="connsiteX1" fmla="*/ 260149 w 655417"/>
                <a:gd name="connsiteY1" fmla="*/ 31657 h 1734525"/>
                <a:gd name="connsiteX2" fmla="*/ 507060 w 655417"/>
                <a:gd name="connsiteY2" fmla="*/ 288900 h 1734525"/>
                <a:gd name="connsiteX3" fmla="*/ 641321 w 655417"/>
                <a:gd name="connsiteY3" fmla="*/ 640865 h 1734525"/>
                <a:gd name="connsiteX4" fmla="*/ 626076 w 655417"/>
                <a:gd name="connsiteY4" fmla="*/ 1133653 h 1734525"/>
                <a:gd name="connsiteX5" fmla="*/ 417326 w 655417"/>
                <a:gd name="connsiteY5" fmla="*/ 1543065 h 1734525"/>
                <a:gd name="connsiteX6" fmla="*/ 91660 w 655417"/>
                <a:gd name="connsiteY6" fmla="*/ 1729319 h 1734525"/>
                <a:gd name="connsiteX7" fmla="*/ 129 w 655417"/>
                <a:gd name="connsiteY7" fmla="*/ 1535434 h 1734525"/>
                <a:gd name="connsiteX8" fmla="*/ 75477 w 655417"/>
                <a:gd name="connsiteY8" fmla="*/ 1336707 h 1734525"/>
                <a:gd name="connsiteX9" fmla="*/ 232651 w 655417"/>
                <a:gd name="connsiteY9" fmla="*/ 1265553 h 1734525"/>
                <a:gd name="connsiteX10" fmla="*/ 255029 w 655417"/>
                <a:gd name="connsiteY10" fmla="*/ 1209907 h 1734525"/>
                <a:gd name="connsiteX11" fmla="*/ 242898 w 655417"/>
                <a:gd name="connsiteY11" fmla="*/ 1152197 h 1734525"/>
                <a:gd name="connsiteX12" fmla="*/ 197480 w 655417"/>
                <a:gd name="connsiteY12" fmla="*/ 1110796 h 1734525"/>
                <a:gd name="connsiteX13" fmla="*/ 95341 w 655417"/>
                <a:gd name="connsiteY13" fmla="*/ 1041682 h 1734525"/>
                <a:gd name="connsiteX14" fmla="*/ 111326 w 655417"/>
                <a:gd name="connsiteY14" fmla="*/ 949405 h 1734525"/>
                <a:gd name="connsiteX15" fmla="*/ 277410 w 655417"/>
                <a:gd name="connsiteY15" fmla="*/ 864610 h 1734525"/>
                <a:gd name="connsiteX16" fmla="*/ 265166 w 655417"/>
                <a:gd name="connsiteY16" fmla="*/ 762776 h 1734525"/>
                <a:gd name="connsiteX17" fmla="*/ 94407 w 655417"/>
                <a:gd name="connsiteY17" fmla="*/ 701530 h 1734525"/>
                <a:gd name="connsiteX18" fmla="*/ 82008 w 655417"/>
                <a:gd name="connsiteY18" fmla="*/ 629785 h 1734525"/>
                <a:gd name="connsiteX19" fmla="*/ 217923 w 655417"/>
                <a:gd name="connsiteY19" fmla="*/ 518462 h 1734525"/>
                <a:gd name="connsiteX20" fmla="*/ 207072 w 655417"/>
                <a:gd name="connsiteY20" fmla="*/ 442580 h 1734525"/>
                <a:gd name="connsiteX21" fmla="*/ 89933 w 655417"/>
                <a:gd name="connsiteY21" fmla="*/ 389518 h 1734525"/>
                <a:gd name="connsiteX22" fmla="*/ 22402 w 655417"/>
                <a:gd name="connsiteY22" fmla="*/ 259185 h 1734525"/>
                <a:gd name="connsiteX23" fmla="*/ 82992 w 655417"/>
                <a:gd name="connsiteY23" fmla="*/ 19270 h 1734525"/>
                <a:gd name="connsiteX0" fmla="*/ 54665 w 655417"/>
                <a:gd name="connsiteY0" fmla="*/ 17584 h 1738819"/>
                <a:gd name="connsiteX1" fmla="*/ 260149 w 655417"/>
                <a:gd name="connsiteY1" fmla="*/ 35951 h 1738819"/>
                <a:gd name="connsiteX2" fmla="*/ 507060 w 655417"/>
                <a:gd name="connsiteY2" fmla="*/ 293194 h 1738819"/>
                <a:gd name="connsiteX3" fmla="*/ 641321 w 655417"/>
                <a:gd name="connsiteY3" fmla="*/ 645159 h 1738819"/>
                <a:gd name="connsiteX4" fmla="*/ 626076 w 655417"/>
                <a:gd name="connsiteY4" fmla="*/ 1137947 h 1738819"/>
                <a:gd name="connsiteX5" fmla="*/ 417326 w 655417"/>
                <a:gd name="connsiteY5" fmla="*/ 1547359 h 1738819"/>
                <a:gd name="connsiteX6" fmla="*/ 91660 w 655417"/>
                <a:gd name="connsiteY6" fmla="*/ 1733613 h 1738819"/>
                <a:gd name="connsiteX7" fmla="*/ 129 w 655417"/>
                <a:gd name="connsiteY7" fmla="*/ 1539728 h 1738819"/>
                <a:gd name="connsiteX8" fmla="*/ 75477 w 655417"/>
                <a:gd name="connsiteY8" fmla="*/ 1341001 h 1738819"/>
                <a:gd name="connsiteX9" fmla="*/ 232651 w 655417"/>
                <a:gd name="connsiteY9" fmla="*/ 1269847 h 1738819"/>
                <a:gd name="connsiteX10" fmla="*/ 255029 w 655417"/>
                <a:gd name="connsiteY10" fmla="*/ 1214201 h 1738819"/>
                <a:gd name="connsiteX11" fmla="*/ 242898 w 655417"/>
                <a:gd name="connsiteY11" fmla="*/ 1156491 h 1738819"/>
                <a:gd name="connsiteX12" fmla="*/ 197480 w 655417"/>
                <a:gd name="connsiteY12" fmla="*/ 1115090 h 1738819"/>
                <a:gd name="connsiteX13" fmla="*/ 95341 w 655417"/>
                <a:gd name="connsiteY13" fmla="*/ 1045976 h 1738819"/>
                <a:gd name="connsiteX14" fmla="*/ 111326 w 655417"/>
                <a:gd name="connsiteY14" fmla="*/ 953699 h 1738819"/>
                <a:gd name="connsiteX15" fmla="*/ 277410 w 655417"/>
                <a:gd name="connsiteY15" fmla="*/ 868904 h 1738819"/>
                <a:gd name="connsiteX16" fmla="*/ 265166 w 655417"/>
                <a:gd name="connsiteY16" fmla="*/ 767070 h 1738819"/>
                <a:gd name="connsiteX17" fmla="*/ 94407 w 655417"/>
                <a:gd name="connsiteY17" fmla="*/ 705824 h 1738819"/>
                <a:gd name="connsiteX18" fmla="*/ 82008 w 655417"/>
                <a:gd name="connsiteY18" fmla="*/ 634079 h 1738819"/>
                <a:gd name="connsiteX19" fmla="*/ 217923 w 655417"/>
                <a:gd name="connsiteY19" fmla="*/ 522756 h 1738819"/>
                <a:gd name="connsiteX20" fmla="*/ 207072 w 655417"/>
                <a:gd name="connsiteY20" fmla="*/ 446874 h 1738819"/>
                <a:gd name="connsiteX21" fmla="*/ 89933 w 655417"/>
                <a:gd name="connsiteY21" fmla="*/ 393812 h 1738819"/>
                <a:gd name="connsiteX22" fmla="*/ 22402 w 655417"/>
                <a:gd name="connsiteY22" fmla="*/ 263479 h 1738819"/>
                <a:gd name="connsiteX23" fmla="*/ 54665 w 655417"/>
                <a:gd name="connsiteY23" fmla="*/ 17584 h 1738819"/>
                <a:gd name="connsiteX0" fmla="*/ 54665 w 655417"/>
                <a:gd name="connsiteY0" fmla="*/ 17699 h 1738934"/>
                <a:gd name="connsiteX1" fmla="*/ 260149 w 655417"/>
                <a:gd name="connsiteY1" fmla="*/ 36066 h 1738934"/>
                <a:gd name="connsiteX2" fmla="*/ 507060 w 655417"/>
                <a:gd name="connsiteY2" fmla="*/ 293309 h 1738934"/>
                <a:gd name="connsiteX3" fmla="*/ 641321 w 655417"/>
                <a:gd name="connsiteY3" fmla="*/ 645274 h 1738934"/>
                <a:gd name="connsiteX4" fmla="*/ 626076 w 655417"/>
                <a:gd name="connsiteY4" fmla="*/ 1138062 h 1738934"/>
                <a:gd name="connsiteX5" fmla="*/ 417326 w 655417"/>
                <a:gd name="connsiteY5" fmla="*/ 1547474 h 1738934"/>
                <a:gd name="connsiteX6" fmla="*/ 91660 w 655417"/>
                <a:gd name="connsiteY6" fmla="*/ 1733728 h 1738934"/>
                <a:gd name="connsiteX7" fmla="*/ 129 w 655417"/>
                <a:gd name="connsiteY7" fmla="*/ 1539843 h 1738934"/>
                <a:gd name="connsiteX8" fmla="*/ 75477 w 655417"/>
                <a:gd name="connsiteY8" fmla="*/ 1341116 h 1738934"/>
                <a:gd name="connsiteX9" fmla="*/ 232651 w 655417"/>
                <a:gd name="connsiteY9" fmla="*/ 1269962 h 1738934"/>
                <a:gd name="connsiteX10" fmla="*/ 255029 w 655417"/>
                <a:gd name="connsiteY10" fmla="*/ 1214316 h 1738934"/>
                <a:gd name="connsiteX11" fmla="*/ 242898 w 655417"/>
                <a:gd name="connsiteY11" fmla="*/ 1156606 h 1738934"/>
                <a:gd name="connsiteX12" fmla="*/ 197480 w 655417"/>
                <a:gd name="connsiteY12" fmla="*/ 1115205 h 1738934"/>
                <a:gd name="connsiteX13" fmla="*/ 95341 w 655417"/>
                <a:gd name="connsiteY13" fmla="*/ 1046091 h 1738934"/>
                <a:gd name="connsiteX14" fmla="*/ 111326 w 655417"/>
                <a:gd name="connsiteY14" fmla="*/ 953814 h 1738934"/>
                <a:gd name="connsiteX15" fmla="*/ 277410 w 655417"/>
                <a:gd name="connsiteY15" fmla="*/ 869019 h 1738934"/>
                <a:gd name="connsiteX16" fmla="*/ 265166 w 655417"/>
                <a:gd name="connsiteY16" fmla="*/ 767185 h 1738934"/>
                <a:gd name="connsiteX17" fmla="*/ 94407 w 655417"/>
                <a:gd name="connsiteY17" fmla="*/ 705939 h 1738934"/>
                <a:gd name="connsiteX18" fmla="*/ 82008 w 655417"/>
                <a:gd name="connsiteY18" fmla="*/ 634194 h 1738934"/>
                <a:gd name="connsiteX19" fmla="*/ 217923 w 655417"/>
                <a:gd name="connsiteY19" fmla="*/ 522871 h 1738934"/>
                <a:gd name="connsiteX20" fmla="*/ 207072 w 655417"/>
                <a:gd name="connsiteY20" fmla="*/ 446989 h 1738934"/>
                <a:gd name="connsiteX21" fmla="*/ 89933 w 655417"/>
                <a:gd name="connsiteY21" fmla="*/ 393927 h 1738934"/>
                <a:gd name="connsiteX22" fmla="*/ 38312 w 655417"/>
                <a:gd name="connsiteY22" fmla="*/ 265149 h 1738934"/>
                <a:gd name="connsiteX23" fmla="*/ 54665 w 655417"/>
                <a:gd name="connsiteY23" fmla="*/ 17699 h 1738934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89933 w 655417"/>
                <a:gd name="connsiteY21" fmla="*/ 393628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7400 h 1738635"/>
                <a:gd name="connsiteX1" fmla="*/ 260149 w 655417"/>
                <a:gd name="connsiteY1" fmla="*/ 35767 h 1738635"/>
                <a:gd name="connsiteX2" fmla="*/ 507060 w 655417"/>
                <a:gd name="connsiteY2" fmla="*/ 293010 h 1738635"/>
                <a:gd name="connsiteX3" fmla="*/ 641321 w 655417"/>
                <a:gd name="connsiteY3" fmla="*/ 644975 h 1738635"/>
                <a:gd name="connsiteX4" fmla="*/ 626076 w 655417"/>
                <a:gd name="connsiteY4" fmla="*/ 1137763 h 1738635"/>
                <a:gd name="connsiteX5" fmla="*/ 417326 w 655417"/>
                <a:gd name="connsiteY5" fmla="*/ 1547175 h 1738635"/>
                <a:gd name="connsiteX6" fmla="*/ 91660 w 655417"/>
                <a:gd name="connsiteY6" fmla="*/ 1733429 h 1738635"/>
                <a:gd name="connsiteX7" fmla="*/ 129 w 655417"/>
                <a:gd name="connsiteY7" fmla="*/ 1539544 h 1738635"/>
                <a:gd name="connsiteX8" fmla="*/ 75477 w 655417"/>
                <a:gd name="connsiteY8" fmla="*/ 1340817 h 1738635"/>
                <a:gd name="connsiteX9" fmla="*/ 232651 w 655417"/>
                <a:gd name="connsiteY9" fmla="*/ 1269663 h 1738635"/>
                <a:gd name="connsiteX10" fmla="*/ 255029 w 655417"/>
                <a:gd name="connsiteY10" fmla="*/ 1214017 h 1738635"/>
                <a:gd name="connsiteX11" fmla="*/ 242898 w 655417"/>
                <a:gd name="connsiteY11" fmla="*/ 1156307 h 1738635"/>
                <a:gd name="connsiteX12" fmla="*/ 197480 w 655417"/>
                <a:gd name="connsiteY12" fmla="*/ 1114906 h 1738635"/>
                <a:gd name="connsiteX13" fmla="*/ 95341 w 655417"/>
                <a:gd name="connsiteY13" fmla="*/ 1045792 h 1738635"/>
                <a:gd name="connsiteX14" fmla="*/ 111326 w 655417"/>
                <a:gd name="connsiteY14" fmla="*/ 953515 h 1738635"/>
                <a:gd name="connsiteX15" fmla="*/ 277410 w 655417"/>
                <a:gd name="connsiteY15" fmla="*/ 868720 h 1738635"/>
                <a:gd name="connsiteX16" fmla="*/ 265166 w 655417"/>
                <a:gd name="connsiteY16" fmla="*/ 766886 h 1738635"/>
                <a:gd name="connsiteX17" fmla="*/ 94407 w 655417"/>
                <a:gd name="connsiteY17" fmla="*/ 705640 h 1738635"/>
                <a:gd name="connsiteX18" fmla="*/ 82008 w 655417"/>
                <a:gd name="connsiteY18" fmla="*/ 633895 h 1738635"/>
                <a:gd name="connsiteX19" fmla="*/ 217923 w 655417"/>
                <a:gd name="connsiteY19" fmla="*/ 522572 h 1738635"/>
                <a:gd name="connsiteX20" fmla="*/ 207072 w 655417"/>
                <a:gd name="connsiteY20" fmla="*/ 446690 h 1738635"/>
                <a:gd name="connsiteX21" fmla="*/ 36377 w 655417"/>
                <a:gd name="connsiteY21" fmla="*/ 382369 h 1738635"/>
                <a:gd name="connsiteX22" fmla="*/ 29046 w 655417"/>
                <a:gd name="connsiteY22" fmla="*/ 260803 h 1738635"/>
                <a:gd name="connsiteX23" fmla="*/ 54665 w 655417"/>
                <a:gd name="connsiteY23" fmla="*/ 17400 h 1738635"/>
                <a:gd name="connsiteX0" fmla="*/ 54665 w 655417"/>
                <a:gd name="connsiteY0" fmla="*/ 16371 h 1737606"/>
                <a:gd name="connsiteX1" fmla="*/ 260149 w 655417"/>
                <a:gd name="connsiteY1" fmla="*/ 34738 h 1737606"/>
                <a:gd name="connsiteX2" fmla="*/ 507060 w 655417"/>
                <a:gd name="connsiteY2" fmla="*/ 291981 h 1737606"/>
                <a:gd name="connsiteX3" fmla="*/ 641321 w 655417"/>
                <a:gd name="connsiteY3" fmla="*/ 643946 h 1737606"/>
                <a:gd name="connsiteX4" fmla="*/ 626076 w 655417"/>
                <a:gd name="connsiteY4" fmla="*/ 1136734 h 1737606"/>
                <a:gd name="connsiteX5" fmla="*/ 417326 w 655417"/>
                <a:gd name="connsiteY5" fmla="*/ 1546146 h 1737606"/>
                <a:gd name="connsiteX6" fmla="*/ 91660 w 655417"/>
                <a:gd name="connsiteY6" fmla="*/ 1732400 h 1737606"/>
                <a:gd name="connsiteX7" fmla="*/ 129 w 655417"/>
                <a:gd name="connsiteY7" fmla="*/ 1538515 h 1737606"/>
                <a:gd name="connsiteX8" fmla="*/ 75477 w 655417"/>
                <a:gd name="connsiteY8" fmla="*/ 1339788 h 1737606"/>
                <a:gd name="connsiteX9" fmla="*/ 232651 w 655417"/>
                <a:gd name="connsiteY9" fmla="*/ 1268634 h 1737606"/>
                <a:gd name="connsiteX10" fmla="*/ 255029 w 655417"/>
                <a:gd name="connsiteY10" fmla="*/ 1212988 h 1737606"/>
                <a:gd name="connsiteX11" fmla="*/ 242898 w 655417"/>
                <a:gd name="connsiteY11" fmla="*/ 1155278 h 1737606"/>
                <a:gd name="connsiteX12" fmla="*/ 197480 w 655417"/>
                <a:gd name="connsiteY12" fmla="*/ 1113877 h 1737606"/>
                <a:gd name="connsiteX13" fmla="*/ 95341 w 655417"/>
                <a:gd name="connsiteY13" fmla="*/ 1044763 h 1737606"/>
                <a:gd name="connsiteX14" fmla="*/ 111326 w 655417"/>
                <a:gd name="connsiteY14" fmla="*/ 952486 h 1737606"/>
                <a:gd name="connsiteX15" fmla="*/ 277410 w 655417"/>
                <a:gd name="connsiteY15" fmla="*/ 867691 h 1737606"/>
                <a:gd name="connsiteX16" fmla="*/ 265166 w 655417"/>
                <a:gd name="connsiteY16" fmla="*/ 765857 h 1737606"/>
                <a:gd name="connsiteX17" fmla="*/ 94407 w 655417"/>
                <a:gd name="connsiteY17" fmla="*/ 704611 h 1737606"/>
                <a:gd name="connsiteX18" fmla="*/ 82008 w 655417"/>
                <a:gd name="connsiteY18" fmla="*/ 632866 h 1737606"/>
                <a:gd name="connsiteX19" fmla="*/ 217923 w 655417"/>
                <a:gd name="connsiteY19" fmla="*/ 521543 h 1737606"/>
                <a:gd name="connsiteX20" fmla="*/ 207072 w 655417"/>
                <a:gd name="connsiteY20" fmla="*/ 445661 h 1737606"/>
                <a:gd name="connsiteX21" fmla="*/ 36377 w 655417"/>
                <a:gd name="connsiteY21" fmla="*/ 381340 h 1737606"/>
                <a:gd name="connsiteX22" fmla="*/ 17460 w 655417"/>
                <a:gd name="connsiteY22" fmla="*/ 245887 h 1737606"/>
                <a:gd name="connsiteX23" fmla="*/ 54665 w 655417"/>
                <a:gd name="connsiteY23" fmla="*/ 16371 h 1737606"/>
                <a:gd name="connsiteX0" fmla="*/ 70874 w 655417"/>
                <a:gd name="connsiteY0" fmla="*/ 15926 h 1738907"/>
                <a:gd name="connsiteX1" fmla="*/ 260149 w 655417"/>
                <a:gd name="connsiteY1" fmla="*/ 36039 h 1738907"/>
                <a:gd name="connsiteX2" fmla="*/ 507060 w 655417"/>
                <a:gd name="connsiteY2" fmla="*/ 293282 h 1738907"/>
                <a:gd name="connsiteX3" fmla="*/ 641321 w 655417"/>
                <a:gd name="connsiteY3" fmla="*/ 645247 h 1738907"/>
                <a:gd name="connsiteX4" fmla="*/ 626076 w 655417"/>
                <a:gd name="connsiteY4" fmla="*/ 1138035 h 1738907"/>
                <a:gd name="connsiteX5" fmla="*/ 417326 w 655417"/>
                <a:gd name="connsiteY5" fmla="*/ 1547447 h 1738907"/>
                <a:gd name="connsiteX6" fmla="*/ 91660 w 655417"/>
                <a:gd name="connsiteY6" fmla="*/ 1733701 h 1738907"/>
                <a:gd name="connsiteX7" fmla="*/ 129 w 655417"/>
                <a:gd name="connsiteY7" fmla="*/ 1539816 h 1738907"/>
                <a:gd name="connsiteX8" fmla="*/ 75477 w 655417"/>
                <a:gd name="connsiteY8" fmla="*/ 1341089 h 1738907"/>
                <a:gd name="connsiteX9" fmla="*/ 232651 w 655417"/>
                <a:gd name="connsiteY9" fmla="*/ 1269935 h 1738907"/>
                <a:gd name="connsiteX10" fmla="*/ 255029 w 655417"/>
                <a:gd name="connsiteY10" fmla="*/ 1214289 h 1738907"/>
                <a:gd name="connsiteX11" fmla="*/ 242898 w 655417"/>
                <a:gd name="connsiteY11" fmla="*/ 1156579 h 1738907"/>
                <a:gd name="connsiteX12" fmla="*/ 197480 w 655417"/>
                <a:gd name="connsiteY12" fmla="*/ 1115178 h 1738907"/>
                <a:gd name="connsiteX13" fmla="*/ 95341 w 655417"/>
                <a:gd name="connsiteY13" fmla="*/ 1046064 h 1738907"/>
                <a:gd name="connsiteX14" fmla="*/ 111326 w 655417"/>
                <a:gd name="connsiteY14" fmla="*/ 953787 h 1738907"/>
                <a:gd name="connsiteX15" fmla="*/ 277410 w 655417"/>
                <a:gd name="connsiteY15" fmla="*/ 868992 h 1738907"/>
                <a:gd name="connsiteX16" fmla="*/ 265166 w 655417"/>
                <a:gd name="connsiteY16" fmla="*/ 767158 h 1738907"/>
                <a:gd name="connsiteX17" fmla="*/ 94407 w 655417"/>
                <a:gd name="connsiteY17" fmla="*/ 705912 h 1738907"/>
                <a:gd name="connsiteX18" fmla="*/ 82008 w 655417"/>
                <a:gd name="connsiteY18" fmla="*/ 634167 h 1738907"/>
                <a:gd name="connsiteX19" fmla="*/ 217923 w 655417"/>
                <a:gd name="connsiteY19" fmla="*/ 522844 h 1738907"/>
                <a:gd name="connsiteX20" fmla="*/ 207072 w 655417"/>
                <a:gd name="connsiteY20" fmla="*/ 446962 h 1738907"/>
                <a:gd name="connsiteX21" fmla="*/ 36377 w 655417"/>
                <a:gd name="connsiteY21" fmla="*/ 382641 h 1738907"/>
                <a:gd name="connsiteX22" fmla="*/ 17460 w 655417"/>
                <a:gd name="connsiteY22" fmla="*/ 247188 h 1738907"/>
                <a:gd name="connsiteX23" fmla="*/ 70874 w 655417"/>
                <a:gd name="connsiteY23" fmla="*/ 15926 h 1738907"/>
                <a:gd name="connsiteX0" fmla="*/ 70874 w 651258"/>
                <a:gd name="connsiteY0" fmla="*/ 15926 h 1734570"/>
                <a:gd name="connsiteX1" fmla="*/ 260149 w 651258"/>
                <a:gd name="connsiteY1" fmla="*/ 36039 h 1734570"/>
                <a:gd name="connsiteX2" fmla="*/ 507060 w 651258"/>
                <a:gd name="connsiteY2" fmla="*/ 293282 h 1734570"/>
                <a:gd name="connsiteX3" fmla="*/ 641321 w 651258"/>
                <a:gd name="connsiteY3" fmla="*/ 645247 h 1734570"/>
                <a:gd name="connsiteX4" fmla="*/ 626076 w 651258"/>
                <a:gd name="connsiteY4" fmla="*/ 1138035 h 1734570"/>
                <a:gd name="connsiteX5" fmla="*/ 504843 w 651258"/>
                <a:gd name="connsiteY5" fmla="*/ 1590163 h 1734570"/>
                <a:gd name="connsiteX6" fmla="*/ 91660 w 651258"/>
                <a:gd name="connsiteY6" fmla="*/ 1733701 h 1734570"/>
                <a:gd name="connsiteX7" fmla="*/ 129 w 651258"/>
                <a:gd name="connsiteY7" fmla="*/ 1539816 h 1734570"/>
                <a:gd name="connsiteX8" fmla="*/ 75477 w 651258"/>
                <a:gd name="connsiteY8" fmla="*/ 1341089 h 1734570"/>
                <a:gd name="connsiteX9" fmla="*/ 232651 w 651258"/>
                <a:gd name="connsiteY9" fmla="*/ 1269935 h 1734570"/>
                <a:gd name="connsiteX10" fmla="*/ 255029 w 651258"/>
                <a:gd name="connsiteY10" fmla="*/ 1214289 h 1734570"/>
                <a:gd name="connsiteX11" fmla="*/ 242898 w 651258"/>
                <a:gd name="connsiteY11" fmla="*/ 1156579 h 1734570"/>
                <a:gd name="connsiteX12" fmla="*/ 197480 w 651258"/>
                <a:gd name="connsiteY12" fmla="*/ 1115178 h 1734570"/>
                <a:gd name="connsiteX13" fmla="*/ 95341 w 651258"/>
                <a:gd name="connsiteY13" fmla="*/ 1046064 h 1734570"/>
                <a:gd name="connsiteX14" fmla="*/ 111326 w 651258"/>
                <a:gd name="connsiteY14" fmla="*/ 953787 h 1734570"/>
                <a:gd name="connsiteX15" fmla="*/ 277410 w 651258"/>
                <a:gd name="connsiteY15" fmla="*/ 868992 h 1734570"/>
                <a:gd name="connsiteX16" fmla="*/ 265166 w 651258"/>
                <a:gd name="connsiteY16" fmla="*/ 767158 h 1734570"/>
                <a:gd name="connsiteX17" fmla="*/ 94407 w 651258"/>
                <a:gd name="connsiteY17" fmla="*/ 705912 h 1734570"/>
                <a:gd name="connsiteX18" fmla="*/ 82008 w 651258"/>
                <a:gd name="connsiteY18" fmla="*/ 634167 h 1734570"/>
                <a:gd name="connsiteX19" fmla="*/ 217923 w 651258"/>
                <a:gd name="connsiteY19" fmla="*/ 522844 h 1734570"/>
                <a:gd name="connsiteX20" fmla="*/ 207072 w 651258"/>
                <a:gd name="connsiteY20" fmla="*/ 446962 h 1734570"/>
                <a:gd name="connsiteX21" fmla="*/ 36377 w 651258"/>
                <a:gd name="connsiteY21" fmla="*/ 382641 h 1734570"/>
                <a:gd name="connsiteX22" fmla="*/ 17460 w 651258"/>
                <a:gd name="connsiteY22" fmla="*/ 247188 h 1734570"/>
                <a:gd name="connsiteX23" fmla="*/ 70874 w 651258"/>
                <a:gd name="connsiteY23" fmla="*/ 15926 h 1734570"/>
                <a:gd name="connsiteX0" fmla="*/ 70874 w 650248"/>
                <a:gd name="connsiteY0" fmla="*/ 15926 h 1734570"/>
                <a:gd name="connsiteX1" fmla="*/ 260149 w 650248"/>
                <a:gd name="connsiteY1" fmla="*/ 36039 h 1734570"/>
                <a:gd name="connsiteX2" fmla="*/ 520734 w 650248"/>
                <a:gd name="connsiteY2" fmla="*/ 190085 h 1734570"/>
                <a:gd name="connsiteX3" fmla="*/ 641321 w 650248"/>
                <a:gd name="connsiteY3" fmla="*/ 645247 h 1734570"/>
                <a:gd name="connsiteX4" fmla="*/ 626076 w 650248"/>
                <a:gd name="connsiteY4" fmla="*/ 1138035 h 1734570"/>
                <a:gd name="connsiteX5" fmla="*/ 504843 w 650248"/>
                <a:gd name="connsiteY5" fmla="*/ 1590163 h 1734570"/>
                <a:gd name="connsiteX6" fmla="*/ 91660 w 650248"/>
                <a:gd name="connsiteY6" fmla="*/ 1733701 h 1734570"/>
                <a:gd name="connsiteX7" fmla="*/ 129 w 650248"/>
                <a:gd name="connsiteY7" fmla="*/ 1539816 h 1734570"/>
                <a:gd name="connsiteX8" fmla="*/ 75477 w 650248"/>
                <a:gd name="connsiteY8" fmla="*/ 1341089 h 1734570"/>
                <a:gd name="connsiteX9" fmla="*/ 232651 w 650248"/>
                <a:gd name="connsiteY9" fmla="*/ 1269935 h 1734570"/>
                <a:gd name="connsiteX10" fmla="*/ 255029 w 650248"/>
                <a:gd name="connsiteY10" fmla="*/ 1214289 h 1734570"/>
                <a:gd name="connsiteX11" fmla="*/ 242898 w 650248"/>
                <a:gd name="connsiteY11" fmla="*/ 1156579 h 1734570"/>
                <a:gd name="connsiteX12" fmla="*/ 197480 w 650248"/>
                <a:gd name="connsiteY12" fmla="*/ 1115178 h 1734570"/>
                <a:gd name="connsiteX13" fmla="*/ 95341 w 650248"/>
                <a:gd name="connsiteY13" fmla="*/ 1046064 h 1734570"/>
                <a:gd name="connsiteX14" fmla="*/ 111326 w 650248"/>
                <a:gd name="connsiteY14" fmla="*/ 953787 h 1734570"/>
                <a:gd name="connsiteX15" fmla="*/ 277410 w 650248"/>
                <a:gd name="connsiteY15" fmla="*/ 868992 h 1734570"/>
                <a:gd name="connsiteX16" fmla="*/ 265166 w 650248"/>
                <a:gd name="connsiteY16" fmla="*/ 767158 h 1734570"/>
                <a:gd name="connsiteX17" fmla="*/ 94407 w 650248"/>
                <a:gd name="connsiteY17" fmla="*/ 705912 h 1734570"/>
                <a:gd name="connsiteX18" fmla="*/ 82008 w 650248"/>
                <a:gd name="connsiteY18" fmla="*/ 634167 h 1734570"/>
                <a:gd name="connsiteX19" fmla="*/ 217923 w 650248"/>
                <a:gd name="connsiteY19" fmla="*/ 522844 h 1734570"/>
                <a:gd name="connsiteX20" fmla="*/ 207072 w 650248"/>
                <a:gd name="connsiteY20" fmla="*/ 446962 h 1734570"/>
                <a:gd name="connsiteX21" fmla="*/ 36377 w 650248"/>
                <a:gd name="connsiteY21" fmla="*/ 382641 h 1734570"/>
                <a:gd name="connsiteX22" fmla="*/ 17460 w 650248"/>
                <a:gd name="connsiteY22" fmla="*/ 247188 h 1734570"/>
                <a:gd name="connsiteX23" fmla="*/ 70874 w 650248"/>
                <a:gd name="connsiteY23" fmla="*/ 15926 h 1734570"/>
                <a:gd name="connsiteX0" fmla="*/ 70874 w 635029"/>
                <a:gd name="connsiteY0" fmla="*/ 15926 h 1734570"/>
                <a:gd name="connsiteX1" fmla="*/ 260149 w 635029"/>
                <a:gd name="connsiteY1" fmla="*/ 36039 h 1734570"/>
                <a:gd name="connsiteX2" fmla="*/ 520734 w 635029"/>
                <a:gd name="connsiteY2" fmla="*/ 190085 h 1734570"/>
                <a:gd name="connsiteX3" fmla="*/ 614255 w 635029"/>
                <a:gd name="connsiteY3" fmla="*/ 655856 h 1734570"/>
                <a:gd name="connsiteX4" fmla="*/ 626076 w 635029"/>
                <a:gd name="connsiteY4" fmla="*/ 1138035 h 1734570"/>
                <a:gd name="connsiteX5" fmla="*/ 504843 w 635029"/>
                <a:gd name="connsiteY5" fmla="*/ 1590163 h 1734570"/>
                <a:gd name="connsiteX6" fmla="*/ 91660 w 635029"/>
                <a:gd name="connsiteY6" fmla="*/ 1733701 h 1734570"/>
                <a:gd name="connsiteX7" fmla="*/ 129 w 635029"/>
                <a:gd name="connsiteY7" fmla="*/ 1539816 h 1734570"/>
                <a:gd name="connsiteX8" fmla="*/ 75477 w 635029"/>
                <a:gd name="connsiteY8" fmla="*/ 1341089 h 1734570"/>
                <a:gd name="connsiteX9" fmla="*/ 232651 w 635029"/>
                <a:gd name="connsiteY9" fmla="*/ 1269935 h 1734570"/>
                <a:gd name="connsiteX10" fmla="*/ 255029 w 635029"/>
                <a:gd name="connsiteY10" fmla="*/ 1214289 h 1734570"/>
                <a:gd name="connsiteX11" fmla="*/ 242898 w 635029"/>
                <a:gd name="connsiteY11" fmla="*/ 1156579 h 1734570"/>
                <a:gd name="connsiteX12" fmla="*/ 197480 w 635029"/>
                <a:gd name="connsiteY12" fmla="*/ 1115178 h 1734570"/>
                <a:gd name="connsiteX13" fmla="*/ 95341 w 635029"/>
                <a:gd name="connsiteY13" fmla="*/ 1046064 h 1734570"/>
                <a:gd name="connsiteX14" fmla="*/ 111326 w 635029"/>
                <a:gd name="connsiteY14" fmla="*/ 953787 h 1734570"/>
                <a:gd name="connsiteX15" fmla="*/ 277410 w 635029"/>
                <a:gd name="connsiteY15" fmla="*/ 868992 h 1734570"/>
                <a:gd name="connsiteX16" fmla="*/ 265166 w 635029"/>
                <a:gd name="connsiteY16" fmla="*/ 767158 h 1734570"/>
                <a:gd name="connsiteX17" fmla="*/ 94407 w 635029"/>
                <a:gd name="connsiteY17" fmla="*/ 705912 h 1734570"/>
                <a:gd name="connsiteX18" fmla="*/ 82008 w 635029"/>
                <a:gd name="connsiteY18" fmla="*/ 634167 h 1734570"/>
                <a:gd name="connsiteX19" fmla="*/ 217923 w 635029"/>
                <a:gd name="connsiteY19" fmla="*/ 522844 h 1734570"/>
                <a:gd name="connsiteX20" fmla="*/ 207072 w 635029"/>
                <a:gd name="connsiteY20" fmla="*/ 446962 h 1734570"/>
                <a:gd name="connsiteX21" fmla="*/ 36377 w 635029"/>
                <a:gd name="connsiteY21" fmla="*/ 382641 h 1734570"/>
                <a:gd name="connsiteX22" fmla="*/ 17460 w 635029"/>
                <a:gd name="connsiteY22" fmla="*/ 247188 h 1734570"/>
                <a:gd name="connsiteX23" fmla="*/ 70874 w 635029"/>
                <a:gd name="connsiteY23" fmla="*/ 15926 h 1734570"/>
                <a:gd name="connsiteX0" fmla="*/ 70874 w 621222"/>
                <a:gd name="connsiteY0" fmla="*/ 15926 h 1734520"/>
                <a:gd name="connsiteX1" fmla="*/ 260149 w 621222"/>
                <a:gd name="connsiteY1" fmla="*/ 36039 h 1734520"/>
                <a:gd name="connsiteX2" fmla="*/ 520734 w 621222"/>
                <a:gd name="connsiteY2" fmla="*/ 190085 h 1734520"/>
                <a:gd name="connsiteX3" fmla="*/ 614255 w 621222"/>
                <a:gd name="connsiteY3" fmla="*/ 655856 h 1734520"/>
                <a:gd name="connsiteX4" fmla="*/ 602156 w 621222"/>
                <a:gd name="connsiteY4" fmla="*/ 1161982 h 1734520"/>
                <a:gd name="connsiteX5" fmla="*/ 504843 w 621222"/>
                <a:gd name="connsiteY5" fmla="*/ 1590163 h 1734520"/>
                <a:gd name="connsiteX6" fmla="*/ 91660 w 621222"/>
                <a:gd name="connsiteY6" fmla="*/ 1733701 h 1734520"/>
                <a:gd name="connsiteX7" fmla="*/ 129 w 621222"/>
                <a:gd name="connsiteY7" fmla="*/ 1539816 h 1734520"/>
                <a:gd name="connsiteX8" fmla="*/ 75477 w 621222"/>
                <a:gd name="connsiteY8" fmla="*/ 1341089 h 1734520"/>
                <a:gd name="connsiteX9" fmla="*/ 232651 w 621222"/>
                <a:gd name="connsiteY9" fmla="*/ 1269935 h 1734520"/>
                <a:gd name="connsiteX10" fmla="*/ 255029 w 621222"/>
                <a:gd name="connsiteY10" fmla="*/ 1214289 h 1734520"/>
                <a:gd name="connsiteX11" fmla="*/ 242898 w 621222"/>
                <a:gd name="connsiteY11" fmla="*/ 1156579 h 1734520"/>
                <a:gd name="connsiteX12" fmla="*/ 197480 w 621222"/>
                <a:gd name="connsiteY12" fmla="*/ 1115178 h 1734520"/>
                <a:gd name="connsiteX13" fmla="*/ 95341 w 621222"/>
                <a:gd name="connsiteY13" fmla="*/ 1046064 h 1734520"/>
                <a:gd name="connsiteX14" fmla="*/ 111326 w 621222"/>
                <a:gd name="connsiteY14" fmla="*/ 953787 h 1734520"/>
                <a:gd name="connsiteX15" fmla="*/ 277410 w 621222"/>
                <a:gd name="connsiteY15" fmla="*/ 868992 h 1734520"/>
                <a:gd name="connsiteX16" fmla="*/ 265166 w 621222"/>
                <a:gd name="connsiteY16" fmla="*/ 767158 h 1734520"/>
                <a:gd name="connsiteX17" fmla="*/ 94407 w 621222"/>
                <a:gd name="connsiteY17" fmla="*/ 705912 h 1734520"/>
                <a:gd name="connsiteX18" fmla="*/ 82008 w 621222"/>
                <a:gd name="connsiteY18" fmla="*/ 634167 h 1734520"/>
                <a:gd name="connsiteX19" fmla="*/ 217923 w 621222"/>
                <a:gd name="connsiteY19" fmla="*/ 522844 h 1734520"/>
                <a:gd name="connsiteX20" fmla="*/ 207072 w 621222"/>
                <a:gd name="connsiteY20" fmla="*/ 446962 h 1734520"/>
                <a:gd name="connsiteX21" fmla="*/ 36377 w 621222"/>
                <a:gd name="connsiteY21" fmla="*/ 382641 h 1734520"/>
                <a:gd name="connsiteX22" fmla="*/ 17460 w 621222"/>
                <a:gd name="connsiteY22" fmla="*/ 247188 h 1734520"/>
                <a:gd name="connsiteX23" fmla="*/ 70874 w 621222"/>
                <a:gd name="connsiteY23" fmla="*/ 15926 h 1734520"/>
                <a:gd name="connsiteX0" fmla="*/ 70874 w 606148"/>
                <a:gd name="connsiteY0" fmla="*/ 15926 h 1734520"/>
                <a:gd name="connsiteX1" fmla="*/ 260149 w 606148"/>
                <a:gd name="connsiteY1" fmla="*/ 36039 h 1734520"/>
                <a:gd name="connsiteX2" fmla="*/ 520734 w 606148"/>
                <a:gd name="connsiteY2" fmla="*/ 190085 h 1734520"/>
                <a:gd name="connsiteX3" fmla="*/ 580896 w 606148"/>
                <a:gd name="connsiteY3" fmla="*/ 639789 h 1734520"/>
                <a:gd name="connsiteX4" fmla="*/ 602156 w 606148"/>
                <a:gd name="connsiteY4" fmla="*/ 1161982 h 1734520"/>
                <a:gd name="connsiteX5" fmla="*/ 504843 w 606148"/>
                <a:gd name="connsiteY5" fmla="*/ 1590163 h 1734520"/>
                <a:gd name="connsiteX6" fmla="*/ 91660 w 606148"/>
                <a:gd name="connsiteY6" fmla="*/ 1733701 h 1734520"/>
                <a:gd name="connsiteX7" fmla="*/ 129 w 606148"/>
                <a:gd name="connsiteY7" fmla="*/ 1539816 h 1734520"/>
                <a:gd name="connsiteX8" fmla="*/ 75477 w 606148"/>
                <a:gd name="connsiteY8" fmla="*/ 1341089 h 1734520"/>
                <a:gd name="connsiteX9" fmla="*/ 232651 w 606148"/>
                <a:gd name="connsiteY9" fmla="*/ 1269935 h 1734520"/>
                <a:gd name="connsiteX10" fmla="*/ 255029 w 606148"/>
                <a:gd name="connsiteY10" fmla="*/ 1214289 h 1734520"/>
                <a:gd name="connsiteX11" fmla="*/ 242898 w 606148"/>
                <a:gd name="connsiteY11" fmla="*/ 1156579 h 1734520"/>
                <a:gd name="connsiteX12" fmla="*/ 197480 w 606148"/>
                <a:gd name="connsiteY12" fmla="*/ 1115178 h 1734520"/>
                <a:gd name="connsiteX13" fmla="*/ 95341 w 606148"/>
                <a:gd name="connsiteY13" fmla="*/ 1046064 h 1734520"/>
                <a:gd name="connsiteX14" fmla="*/ 111326 w 606148"/>
                <a:gd name="connsiteY14" fmla="*/ 953787 h 1734520"/>
                <a:gd name="connsiteX15" fmla="*/ 277410 w 606148"/>
                <a:gd name="connsiteY15" fmla="*/ 868992 h 1734520"/>
                <a:gd name="connsiteX16" fmla="*/ 265166 w 606148"/>
                <a:gd name="connsiteY16" fmla="*/ 767158 h 1734520"/>
                <a:gd name="connsiteX17" fmla="*/ 94407 w 606148"/>
                <a:gd name="connsiteY17" fmla="*/ 705912 h 1734520"/>
                <a:gd name="connsiteX18" fmla="*/ 82008 w 606148"/>
                <a:gd name="connsiteY18" fmla="*/ 634167 h 1734520"/>
                <a:gd name="connsiteX19" fmla="*/ 217923 w 606148"/>
                <a:gd name="connsiteY19" fmla="*/ 522844 h 1734520"/>
                <a:gd name="connsiteX20" fmla="*/ 207072 w 606148"/>
                <a:gd name="connsiteY20" fmla="*/ 446962 h 1734520"/>
                <a:gd name="connsiteX21" fmla="*/ 36377 w 606148"/>
                <a:gd name="connsiteY21" fmla="*/ 382641 h 1734520"/>
                <a:gd name="connsiteX22" fmla="*/ 17460 w 606148"/>
                <a:gd name="connsiteY22" fmla="*/ 247188 h 1734520"/>
                <a:gd name="connsiteX23" fmla="*/ 70874 w 606148"/>
                <a:gd name="connsiteY23" fmla="*/ 15926 h 1734520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17923 w 588792"/>
                <a:gd name="connsiteY19" fmla="*/ 522844 h 1734507"/>
                <a:gd name="connsiteX20" fmla="*/ 207072 w 588792"/>
                <a:gd name="connsiteY20" fmla="*/ 446962 h 1734507"/>
                <a:gd name="connsiteX21" fmla="*/ 36377 w 588792"/>
                <a:gd name="connsiteY21" fmla="*/ 382641 h 1734507"/>
                <a:gd name="connsiteX22" fmla="*/ 17460 w 588792"/>
                <a:gd name="connsiteY22" fmla="*/ 247188 h 1734507"/>
                <a:gd name="connsiteX23" fmla="*/ 70874 w 588792"/>
                <a:gd name="connsiteY23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207072 w 588792"/>
                <a:gd name="connsiteY19" fmla="*/ 446962 h 1734507"/>
                <a:gd name="connsiteX20" fmla="*/ 36377 w 588792"/>
                <a:gd name="connsiteY20" fmla="*/ 382641 h 1734507"/>
                <a:gd name="connsiteX21" fmla="*/ 17460 w 588792"/>
                <a:gd name="connsiteY21" fmla="*/ 247188 h 1734507"/>
                <a:gd name="connsiteX22" fmla="*/ 70874 w 588792"/>
                <a:gd name="connsiteY22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82008 w 588792"/>
                <a:gd name="connsiteY18" fmla="*/ 634167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94407 w 588792"/>
                <a:gd name="connsiteY17" fmla="*/ 705912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65166 w 588792"/>
                <a:gd name="connsiteY16" fmla="*/ 767158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77410 w 588792"/>
                <a:gd name="connsiteY15" fmla="*/ 868992 h 1734507"/>
                <a:gd name="connsiteX16" fmla="*/ 280175 w 588792"/>
                <a:gd name="connsiteY16" fmla="*/ 716631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54897 w 588792"/>
                <a:gd name="connsiteY15" fmla="*/ 805027 h 1734507"/>
                <a:gd name="connsiteX16" fmla="*/ 280175 w 588792"/>
                <a:gd name="connsiteY16" fmla="*/ 716631 h 1734507"/>
                <a:gd name="connsiteX17" fmla="*/ 250400 w 588792"/>
                <a:gd name="connsiteY17" fmla="*/ 677423 h 1734507"/>
                <a:gd name="connsiteX18" fmla="*/ 78791 w 588792"/>
                <a:gd name="connsiteY18" fmla="*/ 590091 h 1734507"/>
                <a:gd name="connsiteX19" fmla="*/ 36377 w 588792"/>
                <a:gd name="connsiteY19" fmla="*/ 382641 h 1734507"/>
                <a:gd name="connsiteX20" fmla="*/ 17460 w 588792"/>
                <a:gd name="connsiteY20" fmla="*/ 247188 h 1734507"/>
                <a:gd name="connsiteX21" fmla="*/ 70874 w 588792"/>
                <a:gd name="connsiteY21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54897 w 588792"/>
                <a:gd name="connsiteY15" fmla="*/ 805027 h 1734507"/>
                <a:gd name="connsiteX16" fmla="*/ 280175 w 588792"/>
                <a:gd name="connsiteY16" fmla="*/ 716631 h 1734507"/>
                <a:gd name="connsiteX17" fmla="*/ 78791 w 588792"/>
                <a:gd name="connsiteY17" fmla="*/ 590091 h 1734507"/>
                <a:gd name="connsiteX18" fmla="*/ 36377 w 588792"/>
                <a:gd name="connsiteY18" fmla="*/ 382641 h 1734507"/>
                <a:gd name="connsiteX19" fmla="*/ 17460 w 588792"/>
                <a:gd name="connsiteY19" fmla="*/ 247188 h 1734507"/>
                <a:gd name="connsiteX20" fmla="*/ 70874 w 588792"/>
                <a:gd name="connsiteY20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11326 w 588792"/>
                <a:gd name="connsiteY14" fmla="*/ 953787 h 1734507"/>
                <a:gd name="connsiteX15" fmla="*/ 280175 w 588792"/>
                <a:gd name="connsiteY15" fmla="*/ 716631 h 1734507"/>
                <a:gd name="connsiteX16" fmla="*/ 78791 w 588792"/>
                <a:gd name="connsiteY16" fmla="*/ 590091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78791 w 588792"/>
                <a:gd name="connsiteY16" fmla="*/ 590091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80935 w 588792"/>
                <a:gd name="connsiteY16" fmla="*/ 607829 h 1734507"/>
                <a:gd name="connsiteX17" fmla="*/ 36377 w 588792"/>
                <a:gd name="connsiteY17" fmla="*/ 382641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80935 w 588792"/>
                <a:gd name="connsiteY16" fmla="*/ 60782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106501 w 588792"/>
                <a:gd name="connsiteY14" fmla="*/ 887671 h 1734507"/>
                <a:gd name="connsiteX15" fmla="*/ 280175 w 588792"/>
                <a:gd name="connsiteY15" fmla="*/ 716631 h 1734507"/>
                <a:gd name="connsiteX16" fmla="*/ 98089 w 588792"/>
                <a:gd name="connsiteY16" fmla="*/ 60997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242898 w 588792"/>
                <a:gd name="connsiteY11" fmla="*/ 1156579 h 1734507"/>
                <a:gd name="connsiteX12" fmla="*/ 197480 w 588792"/>
                <a:gd name="connsiteY12" fmla="*/ 1115178 h 1734507"/>
                <a:gd name="connsiteX13" fmla="*/ 95341 w 588792"/>
                <a:gd name="connsiteY13" fmla="*/ 1046064 h 1734507"/>
                <a:gd name="connsiteX14" fmla="*/ 94708 w 588792"/>
                <a:gd name="connsiteY14" fmla="*/ 877458 h 1734507"/>
                <a:gd name="connsiteX15" fmla="*/ 280175 w 588792"/>
                <a:gd name="connsiteY15" fmla="*/ 716631 h 1734507"/>
                <a:gd name="connsiteX16" fmla="*/ 98089 w 588792"/>
                <a:gd name="connsiteY16" fmla="*/ 609979 h 1734507"/>
                <a:gd name="connsiteX17" fmla="*/ 49777 w 588792"/>
                <a:gd name="connsiteY17" fmla="*/ 379953 h 1734507"/>
                <a:gd name="connsiteX18" fmla="*/ 17460 w 588792"/>
                <a:gd name="connsiteY18" fmla="*/ 247188 h 1734507"/>
                <a:gd name="connsiteX19" fmla="*/ 70874 w 588792"/>
                <a:gd name="connsiteY19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197480 w 588792"/>
                <a:gd name="connsiteY11" fmla="*/ 1115178 h 1734507"/>
                <a:gd name="connsiteX12" fmla="*/ 95341 w 588792"/>
                <a:gd name="connsiteY12" fmla="*/ 1046064 h 1734507"/>
                <a:gd name="connsiteX13" fmla="*/ 94708 w 588792"/>
                <a:gd name="connsiteY13" fmla="*/ 877458 h 1734507"/>
                <a:gd name="connsiteX14" fmla="*/ 280175 w 588792"/>
                <a:gd name="connsiteY14" fmla="*/ 716631 h 1734507"/>
                <a:gd name="connsiteX15" fmla="*/ 98089 w 588792"/>
                <a:gd name="connsiteY15" fmla="*/ 609979 h 1734507"/>
                <a:gd name="connsiteX16" fmla="*/ 49777 w 588792"/>
                <a:gd name="connsiteY16" fmla="*/ 379953 h 1734507"/>
                <a:gd name="connsiteX17" fmla="*/ 17460 w 588792"/>
                <a:gd name="connsiteY17" fmla="*/ 247188 h 1734507"/>
                <a:gd name="connsiteX18" fmla="*/ 70874 w 588792"/>
                <a:gd name="connsiteY18" fmla="*/ 15926 h 1734507"/>
                <a:gd name="connsiteX0" fmla="*/ 70874 w 588792"/>
                <a:gd name="connsiteY0" fmla="*/ 15926 h 1734507"/>
                <a:gd name="connsiteX1" fmla="*/ 260149 w 588792"/>
                <a:gd name="connsiteY1" fmla="*/ 36039 h 1734507"/>
                <a:gd name="connsiteX2" fmla="*/ 520734 w 588792"/>
                <a:gd name="connsiteY2" fmla="*/ 190085 h 1734507"/>
                <a:gd name="connsiteX3" fmla="*/ 580896 w 588792"/>
                <a:gd name="connsiteY3" fmla="*/ 639789 h 1734507"/>
                <a:gd name="connsiteX4" fmla="*/ 579796 w 588792"/>
                <a:gd name="connsiteY4" fmla="*/ 1168665 h 1734507"/>
                <a:gd name="connsiteX5" fmla="*/ 504843 w 588792"/>
                <a:gd name="connsiteY5" fmla="*/ 1590163 h 1734507"/>
                <a:gd name="connsiteX6" fmla="*/ 91660 w 588792"/>
                <a:gd name="connsiteY6" fmla="*/ 1733701 h 1734507"/>
                <a:gd name="connsiteX7" fmla="*/ 129 w 588792"/>
                <a:gd name="connsiteY7" fmla="*/ 1539816 h 1734507"/>
                <a:gd name="connsiteX8" fmla="*/ 75477 w 588792"/>
                <a:gd name="connsiteY8" fmla="*/ 1341089 h 1734507"/>
                <a:gd name="connsiteX9" fmla="*/ 232651 w 588792"/>
                <a:gd name="connsiteY9" fmla="*/ 1269935 h 1734507"/>
                <a:gd name="connsiteX10" fmla="*/ 255029 w 588792"/>
                <a:gd name="connsiteY10" fmla="*/ 1214289 h 1734507"/>
                <a:gd name="connsiteX11" fmla="*/ 95341 w 588792"/>
                <a:gd name="connsiteY11" fmla="*/ 1046064 h 1734507"/>
                <a:gd name="connsiteX12" fmla="*/ 94708 w 588792"/>
                <a:gd name="connsiteY12" fmla="*/ 877458 h 1734507"/>
                <a:gd name="connsiteX13" fmla="*/ 280175 w 588792"/>
                <a:gd name="connsiteY13" fmla="*/ 716631 h 1734507"/>
                <a:gd name="connsiteX14" fmla="*/ 98089 w 588792"/>
                <a:gd name="connsiteY14" fmla="*/ 609979 h 1734507"/>
                <a:gd name="connsiteX15" fmla="*/ 49777 w 588792"/>
                <a:gd name="connsiteY15" fmla="*/ 379953 h 1734507"/>
                <a:gd name="connsiteX16" fmla="*/ 17460 w 588792"/>
                <a:gd name="connsiteY16" fmla="*/ 247188 h 1734507"/>
                <a:gd name="connsiteX17" fmla="*/ 70874 w 588792"/>
                <a:gd name="connsiteY17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55043 w 588806"/>
                <a:gd name="connsiteY9" fmla="*/ 1214289 h 1734507"/>
                <a:gd name="connsiteX10" fmla="*/ 95355 w 588806"/>
                <a:gd name="connsiteY10" fmla="*/ 1046064 h 1734507"/>
                <a:gd name="connsiteX11" fmla="*/ 94722 w 588806"/>
                <a:gd name="connsiteY11" fmla="*/ 877458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94722 w 588806"/>
                <a:gd name="connsiteY11" fmla="*/ 877458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98103 w 588806"/>
                <a:gd name="connsiteY13" fmla="*/ 609979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49791 w 588806"/>
                <a:gd name="connsiteY14" fmla="*/ 37995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32101 w 588806"/>
                <a:gd name="connsiteY14" fmla="*/ 417043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926 h 1734507"/>
                <a:gd name="connsiteX1" fmla="*/ 260163 w 588806"/>
                <a:gd name="connsiteY1" fmla="*/ 36039 h 1734507"/>
                <a:gd name="connsiteX2" fmla="*/ 520748 w 588806"/>
                <a:gd name="connsiteY2" fmla="*/ 190085 h 1734507"/>
                <a:gd name="connsiteX3" fmla="*/ 580910 w 588806"/>
                <a:gd name="connsiteY3" fmla="*/ 639789 h 1734507"/>
                <a:gd name="connsiteX4" fmla="*/ 579810 w 588806"/>
                <a:gd name="connsiteY4" fmla="*/ 1168665 h 1734507"/>
                <a:gd name="connsiteX5" fmla="*/ 504857 w 588806"/>
                <a:gd name="connsiteY5" fmla="*/ 1590163 h 1734507"/>
                <a:gd name="connsiteX6" fmla="*/ 91674 w 588806"/>
                <a:gd name="connsiteY6" fmla="*/ 1733701 h 1734507"/>
                <a:gd name="connsiteX7" fmla="*/ 143 w 588806"/>
                <a:gd name="connsiteY7" fmla="*/ 1539816 h 1734507"/>
                <a:gd name="connsiteX8" fmla="*/ 75491 w 588806"/>
                <a:gd name="connsiteY8" fmla="*/ 1341089 h 1734507"/>
                <a:gd name="connsiteX9" fmla="*/ 273806 w 588806"/>
                <a:gd name="connsiteY9" fmla="*/ 1168599 h 1734507"/>
                <a:gd name="connsiteX10" fmla="*/ 95355 w 588806"/>
                <a:gd name="connsiteY10" fmla="*/ 1046064 h 1734507"/>
                <a:gd name="connsiteX11" fmla="*/ 89898 w 588806"/>
                <a:gd name="connsiteY11" fmla="*/ 881221 h 1734507"/>
                <a:gd name="connsiteX12" fmla="*/ 280189 w 588806"/>
                <a:gd name="connsiteY12" fmla="*/ 716631 h 1734507"/>
                <a:gd name="connsiteX13" fmla="*/ 73980 w 588806"/>
                <a:gd name="connsiteY13" fmla="*/ 628793 h 1734507"/>
                <a:gd name="connsiteX14" fmla="*/ 44967 w 588806"/>
                <a:gd name="connsiteY14" fmla="*/ 418656 h 1734507"/>
                <a:gd name="connsiteX15" fmla="*/ 17474 w 588806"/>
                <a:gd name="connsiteY15" fmla="*/ 247188 h 1734507"/>
                <a:gd name="connsiteX16" fmla="*/ 70888 w 588806"/>
                <a:gd name="connsiteY16" fmla="*/ 15926 h 1734507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95355 w 588806"/>
                <a:gd name="connsiteY10" fmla="*/ 1045508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888 w 588806"/>
                <a:gd name="connsiteY0" fmla="*/ 15370 h 1733951"/>
                <a:gd name="connsiteX1" fmla="*/ 260163 w 588806"/>
                <a:gd name="connsiteY1" fmla="*/ 35483 h 1733951"/>
                <a:gd name="connsiteX2" fmla="*/ 520748 w 588806"/>
                <a:gd name="connsiteY2" fmla="*/ 189529 h 1733951"/>
                <a:gd name="connsiteX3" fmla="*/ 580910 w 588806"/>
                <a:gd name="connsiteY3" fmla="*/ 639233 h 1733951"/>
                <a:gd name="connsiteX4" fmla="*/ 579810 w 588806"/>
                <a:gd name="connsiteY4" fmla="*/ 1168109 h 1733951"/>
                <a:gd name="connsiteX5" fmla="*/ 504857 w 588806"/>
                <a:gd name="connsiteY5" fmla="*/ 1589607 h 1733951"/>
                <a:gd name="connsiteX6" fmla="*/ 91674 w 588806"/>
                <a:gd name="connsiteY6" fmla="*/ 1733145 h 1733951"/>
                <a:gd name="connsiteX7" fmla="*/ 143 w 588806"/>
                <a:gd name="connsiteY7" fmla="*/ 1539260 h 1733951"/>
                <a:gd name="connsiteX8" fmla="*/ 75491 w 588806"/>
                <a:gd name="connsiteY8" fmla="*/ 1340533 h 1733951"/>
                <a:gd name="connsiteX9" fmla="*/ 273806 w 588806"/>
                <a:gd name="connsiteY9" fmla="*/ 1168043 h 1733951"/>
                <a:gd name="connsiteX10" fmla="*/ 80881 w 588806"/>
                <a:gd name="connsiteY10" fmla="*/ 1056796 h 1733951"/>
                <a:gd name="connsiteX11" fmla="*/ 89898 w 588806"/>
                <a:gd name="connsiteY11" fmla="*/ 880665 h 1733951"/>
                <a:gd name="connsiteX12" fmla="*/ 280189 w 588806"/>
                <a:gd name="connsiteY12" fmla="*/ 716075 h 1733951"/>
                <a:gd name="connsiteX13" fmla="*/ 73980 w 588806"/>
                <a:gd name="connsiteY13" fmla="*/ 628237 h 1733951"/>
                <a:gd name="connsiteX14" fmla="*/ 44967 w 588806"/>
                <a:gd name="connsiteY14" fmla="*/ 418100 h 1733951"/>
                <a:gd name="connsiteX15" fmla="*/ 27123 w 588806"/>
                <a:gd name="connsiteY15" fmla="*/ 239107 h 1733951"/>
                <a:gd name="connsiteX16" fmla="*/ 70888 w 588806"/>
                <a:gd name="connsiteY16" fmla="*/ 15370 h 1733951"/>
                <a:gd name="connsiteX0" fmla="*/ 70900 w 588818"/>
                <a:gd name="connsiteY0" fmla="*/ 15370 h 1733951"/>
                <a:gd name="connsiteX1" fmla="*/ 260175 w 588818"/>
                <a:gd name="connsiteY1" fmla="*/ 35483 h 1733951"/>
                <a:gd name="connsiteX2" fmla="*/ 520760 w 588818"/>
                <a:gd name="connsiteY2" fmla="*/ 189529 h 1733951"/>
                <a:gd name="connsiteX3" fmla="*/ 580922 w 588818"/>
                <a:gd name="connsiteY3" fmla="*/ 639233 h 1733951"/>
                <a:gd name="connsiteX4" fmla="*/ 579822 w 588818"/>
                <a:gd name="connsiteY4" fmla="*/ 1168109 h 1733951"/>
                <a:gd name="connsiteX5" fmla="*/ 504869 w 588818"/>
                <a:gd name="connsiteY5" fmla="*/ 1589607 h 1733951"/>
                <a:gd name="connsiteX6" fmla="*/ 91686 w 588818"/>
                <a:gd name="connsiteY6" fmla="*/ 1733145 h 1733951"/>
                <a:gd name="connsiteX7" fmla="*/ 155 w 588818"/>
                <a:gd name="connsiteY7" fmla="*/ 1539260 h 1733951"/>
                <a:gd name="connsiteX8" fmla="*/ 74968 w 588818"/>
                <a:gd name="connsiteY8" fmla="*/ 1344833 h 1733951"/>
                <a:gd name="connsiteX9" fmla="*/ 273818 w 588818"/>
                <a:gd name="connsiteY9" fmla="*/ 1168043 h 1733951"/>
                <a:gd name="connsiteX10" fmla="*/ 80893 w 588818"/>
                <a:gd name="connsiteY10" fmla="*/ 1056796 h 1733951"/>
                <a:gd name="connsiteX11" fmla="*/ 89910 w 588818"/>
                <a:gd name="connsiteY11" fmla="*/ 880665 h 1733951"/>
                <a:gd name="connsiteX12" fmla="*/ 280201 w 588818"/>
                <a:gd name="connsiteY12" fmla="*/ 716075 h 1733951"/>
                <a:gd name="connsiteX13" fmla="*/ 73992 w 588818"/>
                <a:gd name="connsiteY13" fmla="*/ 628237 h 1733951"/>
                <a:gd name="connsiteX14" fmla="*/ 44979 w 588818"/>
                <a:gd name="connsiteY14" fmla="*/ 418100 h 1733951"/>
                <a:gd name="connsiteX15" fmla="*/ 27135 w 588818"/>
                <a:gd name="connsiteY15" fmla="*/ 239107 h 1733951"/>
                <a:gd name="connsiteX16" fmla="*/ 70900 w 588818"/>
                <a:gd name="connsiteY16" fmla="*/ 15370 h 1733951"/>
                <a:gd name="connsiteX0" fmla="*/ 66099 w 584017"/>
                <a:gd name="connsiteY0" fmla="*/ 15370 h 1734059"/>
                <a:gd name="connsiteX1" fmla="*/ 255374 w 584017"/>
                <a:gd name="connsiteY1" fmla="*/ 35483 h 1734059"/>
                <a:gd name="connsiteX2" fmla="*/ 515959 w 584017"/>
                <a:gd name="connsiteY2" fmla="*/ 189529 h 1734059"/>
                <a:gd name="connsiteX3" fmla="*/ 576121 w 584017"/>
                <a:gd name="connsiteY3" fmla="*/ 639233 h 1734059"/>
                <a:gd name="connsiteX4" fmla="*/ 575021 w 584017"/>
                <a:gd name="connsiteY4" fmla="*/ 1168109 h 1734059"/>
                <a:gd name="connsiteX5" fmla="*/ 500068 w 584017"/>
                <a:gd name="connsiteY5" fmla="*/ 1589607 h 1734059"/>
                <a:gd name="connsiteX6" fmla="*/ 86885 w 584017"/>
                <a:gd name="connsiteY6" fmla="*/ 1733145 h 1734059"/>
                <a:gd name="connsiteX7" fmla="*/ 178 w 584017"/>
                <a:gd name="connsiteY7" fmla="*/ 1535497 h 1734059"/>
                <a:gd name="connsiteX8" fmla="*/ 70167 w 584017"/>
                <a:gd name="connsiteY8" fmla="*/ 1344833 h 1734059"/>
                <a:gd name="connsiteX9" fmla="*/ 269017 w 584017"/>
                <a:gd name="connsiteY9" fmla="*/ 1168043 h 1734059"/>
                <a:gd name="connsiteX10" fmla="*/ 76092 w 584017"/>
                <a:gd name="connsiteY10" fmla="*/ 1056796 h 1734059"/>
                <a:gd name="connsiteX11" fmla="*/ 85109 w 584017"/>
                <a:gd name="connsiteY11" fmla="*/ 880665 h 1734059"/>
                <a:gd name="connsiteX12" fmla="*/ 275400 w 584017"/>
                <a:gd name="connsiteY12" fmla="*/ 716075 h 1734059"/>
                <a:gd name="connsiteX13" fmla="*/ 69191 w 584017"/>
                <a:gd name="connsiteY13" fmla="*/ 628237 h 1734059"/>
                <a:gd name="connsiteX14" fmla="*/ 40178 w 584017"/>
                <a:gd name="connsiteY14" fmla="*/ 418100 h 1734059"/>
                <a:gd name="connsiteX15" fmla="*/ 22334 w 584017"/>
                <a:gd name="connsiteY15" fmla="*/ 239107 h 1734059"/>
                <a:gd name="connsiteX16" fmla="*/ 66099 w 584017"/>
                <a:gd name="connsiteY16" fmla="*/ 15370 h 1734059"/>
                <a:gd name="connsiteX0" fmla="*/ 66099 w 584017"/>
                <a:gd name="connsiteY0" fmla="*/ 15370 h 1734059"/>
                <a:gd name="connsiteX1" fmla="*/ 255374 w 584017"/>
                <a:gd name="connsiteY1" fmla="*/ 35483 h 1734059"/>
                <a:gd name="connsiteX2" fmla="*/ 515959 w 584017"/>
                <a:gd name="connsiteY2" fmla="*/ 189529 h 1734059"/>
                <a:gd name="connsiteX3" fmla="*/ 576121 w 584017"/>
                <a:gd name="connsiteY3" fmla="*/ 639233 h 1734059"/>
                <a:gd name="connsiteX4" fmla="*/ 575021 w 584017"/>
                <a:gd name="connsiteY4" fmla="*/ 1168109 h 1734059"/>
                <a:gd name="connsiteX5" fmla="*/ 500068 w 584017"/>
                <a:gd name="connsiteY5" fmla="*/ 1589607 h 1734059"/>
                <a:gd name="connsiteX6" fmla="*/ 86885 w 584017"/>
                <a:gd name="connsiteY6" fmla="*/ 1733145 h 1734059"/>
                <a:gd name="connsiteX7" fmla="*/ 178 w 584017"/>
                <a:gd name="connsiteY7" fmla="*/ 1535497 h 1734059"/>
                <a:gd name="connsiteX8" fmla="*/ 70167 w 584017"/>
                <a:gd name="connsiteY8" fmla="*/ 1344833 h 1734059"/>
                <a:gd name="connsiteX9" fmla="*/ 269017 w 584017"/>
                <a:gd name="connsiteY9" fmla="*/ 1168043 h 1734059"/>
                <a:gd name="connsiteX10" fmla="*/ 76092 w 584017"/>
                <a:gd name="connsiteY10" fmla="*/ 1056796 h 1734059"/>
                <a:gd name="connsiteX11" fmla="*/ 85109 w 584017"/>
                <a:gd name="connsiteY11" fmla="*/ 880665 h 1734059"/>
                <a:gd name="connsiteX12" fmla="*/ 275400 w 584017"/>
                <a:gd name="connsiteY12" fmla="*/ 716075 h 1734059"/>
                <a:gd name="connsiteX13" fmla="*/ 64902 w 584017"/>
                <a:gd name="connsiteY13" fmla="*/ 592761 h 1734059"/>
                <a:gd name="connsiteX14" fmla="*/ 40178 w 584017"/>
                <a:gd name="connsiteY14" fmla="*/ 418100 h 1734059"/>
                <a:gd name="connsiteX15" fmla="*/ 22334 w 584017"/>
                <a:gd name="connsiteY15" fmla="*/ 239107 h 1734059"/>
                <a:gd name="connsiteX16" fmla="*/ 66099 w 584017"/>
                <a:gd name="connsiteY16" fmla="*/ 15370 h 173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4017" h="1734059">
                  <a:moveTo>
                    <a:pt x="66099" y="15370"/>
                  </a:moveTo>
                  <a:cubicBezTo>
                    <a:pt x="104939" y="-18567"/>
                    <a:pt x="191196" y="10768"/>
                    <a:pt x="255374" y="35483"/>
                  </a:cubicBezTo>
                  <a:cubicBezTo>
                    <a:pt x="319552" y="60198"/>
                    <a:pt x="462501" y="88904"/>
                    <a:pt x="515959" y="189529"/>
                  </a:cubicBezTo>
                  <a:cubicBezTo>
                    <a:pt x="569417" y="290154"/>
                    <a:pt x="566277" y="476136"/>
                    <a:pt x="576121" y="639233"/>
                  </a:cubicBezTo>
                  <a:cubicBezTo>
                    <a:pt x="585965" y="802330"/>
                    <a:pt x="587696" y="1009713"/>
                    <a:pt x="575021" y="1168109"/>
                  </a:cubicBezTo>
                  <a:cubicBezTo>
                    <a:pt x="562346" y="1326505"/>
                    <a:pt x="581424" y="1495434"/>
                    <a:pt x="500068" y="1589607"/>
                  </a:cubicBezTo>
                  <a:cubicBezTo>
                    <a:pt x="418712" y="1683780"/>
                    <a:pt x="170200" y="1742163"/>
                    <a:pt x="86885" y="1733145"/>
                  </a:cubicBezTo>
                  <a:cubicBezTo>
                    <a:pt x="3570" y="1724127"/>
                    <a:pt x="2964" y="1600216"/>
                    <a:pt x="178" y="1535497"/>
                  </a:cubicBezTo>
                  <a:cubicBezTo>
                    <a:pt x="-2608" y="1470778"/>
                    <a:pt x="27684" y="1399088"/>
                    <a:pt x="70167" y="1344833"/>
                  </a:cubicBezTo>
                  <a:cubicBezTo>
                    <a:pt x="112650" y="1290578"/>
                    <a:pt x="265706" y="1217214"/>
                    <a:pt x="269017" y="1168043"/>
                  </a:cubicBezTo>
                  <a:cubicBezTo>
                    <a:pt x="272328" y="1118872"/>
                    <a:pt x="102812" y="1112935"/>
                    <a:pt x="76092" y="1056796"/>
                  </a:cubicBezTo>
                  <a:cubicBezTo>
                    <a:pt x="49372" y="1000657"/>
                    <a:pt x="51891" y="937452"/>
                    <a:pt x="85109" y="880665"/>
                  </a:cubicBezTo>
                  <a:cubicBezTo>
                    <a:pt x="118327" y="823878"/>
                    <a:pt x="278768" y="764059"/>
                    <a:pt x="275400" y="716075"/>
                  </a:cubicBezTo>
                  <a:cubicBezTo>
                    <a:pt x="272032" y="668091"/>
                    <a:pt x="77079" y="660594"/>
                    <a:pt x="64902" y="592761"/>
                  </a:cubicBezTo>
                  <a:cubicBezTo>
                    <a:pt x="55230" y="538882"/>
                    <a:pt x="47273" y="477042"/>
                    <a:pt x="40178" y="418100"/>
                  </a:cubicBezTo>
                  <a:cubicBezTo>
                    <a:pt x="33083" y="359158"/>
                    <a:pt x="18014" y="306229"/>
                    <a:pt x="22334" y="239107"/>
                  </a:cubicBezTo>
                  <a:cubicBezTo>
                    <a:pt x="26654" y="171985"/>
                    <a:pt x="27259" y="49307"/>
                    <a:pt x="66099" y="15370"/>
                  </a:cubicBezTo>
                  <a:close/>
                </a:path>
              </a:pathLst>
            </a:custGeom>
            <a:solidFill>
              <a:srgbClr val="68A64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200DAA8-302E-4868-BADF-33091E0B962A}"/>
                </a:ext>
              </a:extLst>
            </p:cNvPr>
            <p:cNvSpPr/>
            <p:nvPr/>
          </p:nvSpPr>
          <p:spPr>
            <a:xfrm>
              <a:off x="6431082" y="3940074"/>
              <a:ext cx="216000" cy="216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4" name="Isosceles Triangle 243">
              <a:extLst>
                <a:ext uri="{FF2B5EF4-FFF2-40B4-BE49-F238E27FC236}">
                  <a16:creationId xmlns:a16="http://schemas.microsoft.com/office/drawing/2014/main" id="{72075FDF-042F-4CED-B22F-860F1B6AEE92}"/>
                </a:ext>
              </a:extLst>
            </p:cNvPr>
            <p:cNvSpPr/>
            <p:nvPr/>
          </p:nvSpPr>
          <p:spPr>
            <a:xfrm rot="6481765">
              <a:off x="6670289" y="4540529"/>
              <a:ext cx="201029" cy="174570"/>
            </a:xfrm>
            <a:prstGeom prst="triangle">
              <a:avLst/>
            </a:prstGeom>
            <a:solidFill>
              <a:srgbClr val="FF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5" name="Isosceles Triangle 244">
            <a:extLst>
              <a:ext uri="{FF2B5EF4-FFF2-40B4-BE49-F238E27FC236}">
                <a16:creationId xmlns:a16="http://schemas.microsoft.com/office/drawing/2014/main" id="{3F7EC3CB-7B07-430F-B143-7E5CF26C3B1A}"/>
              </a:ext>
            </a:extLst>
          </p:cNvPr>
          <p:cNvSpPr/>
          <p:nvPr/>
        </p:nvSpPr>
        <p:spPr>
          <a:xfrm rot="6481765">
            <a:off x="6220480" y="5974664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BFA2B05F-CF4E-4DA5-8E31-2DDD15F848D3}"/>
              </a:ext>
            </a:extLst>
          </p:cNvPr>
          <p:cNvGrpSpPr/>
          <p:nvPr/>
        </p:nvGrpSpPr>
        <p:grpSpPr>
          <a:xfrm>
            <a:off x="4328227" y="4272101"/>
            <a:ext cx="272950" cy="701654"/>
            <a:chOff x="1253225" y="1631433"/>
            <a:chExt cx="272950" cy="701654"/>
          </a:xfrm>
        </p:grpSpPr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8E2D4621-A2F2-47BD-A2A0-11D199DA5DF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1FFC2980-AF50-4AB1-A0AA-D8F164A984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D505AC14-3BE8-402C-B4A6-088597B1FE9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6E660E22-5F10-46C5-825F-7176EB0BE344}"/>
              </a:ext>
            </a:extLst>
          </p:cNvPr>
          <p:cNvGrpSpPr/>
          <p:nvPr/>
        </p:nvGrpSpPr>
        <p:grpSpPr>
          <a:xfrm rot="10800000">
            <a:off x="4369798" y="4963752"/>
            <a:ext cx="272950" cy="701654"/>
            <a:chOff x="1253225" y="1631433"/>
            <a:chExt cx="272950" cy="701654"/>
          </a:xfrm>
        </p:grpSpPr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DC1E18AA-B055-4D09-AE2B-3F5C3010F29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F2C5DB40-411F-4F14-ADA2-15DE57457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D86CC4B3-FE06-401D-A558-3DCC91AB18D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62940942-32CE-4EDF-9C2A-EC0BF45C1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67248">
            <a:off x="789638" y="490583"/>
            <a:ext cx="2610776" cy="366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1" name="Group 310">
            <a:extLst>
              <a:ext uri="{FF2B5EF4-FFF2-40B4-BE49-F238E27FC236}">
                <a16:creationId xmlns:a16="http://schemas.microsoft.com/office/drawing/2014/main" id="{A5573B38-EDDF-4BD3-97A8-DDDC5E0ED1FF}"/>
              </a:ext>
            </a:extLst>
          </p:cNvPr>
          <p:cNvGrpSpPr/>
          <p:nvPr/>
        </p:nvGrpSpPr>
        <p:grpSpPr>
          <a:xfrm>
            <a:off x="10553782" y="4248033"/>
            <a:ext cx="272950" cy="701654"/>
            <a:chOff x="1253225" y="1631433"/>
            <a:chExt cx="272950" cy="701654"/>
          </a:xfrm>
        </p:grpSpPr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B88AF61A-BAD5-45C2-9E96-CEB22FDCD06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5445E804-C1F0-4D53-8CB2-F7B95EC85E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ABED4820-AD99-46B5-8438-9CDFDCC98D3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EF1A9322-96B7-44E1-8F1F-54C7032D8720}"/>
              </a:ext>
            </a:extLst>
          </p:cNvPr>
          <p:cNvGrpSpPr/>
          <p:nvPr/>
        </p:nvGrpSpPr>
        <p:grpSpPr>
          <a:xfrm rot="10800000">
            <a:off x="10595220" y="4939685"/>
            <a:ext cx="272950" cy="701654"/>
            <a:chOff x="1253225" y="1631433"/>
            <a:chExt cx="272950" cy="701654"/>
          </a:xfrm>
        </p:grpSpPr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1C7FD350-1B35-4990-A8CA-FF36F298C20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C77C25BD-80AF-4F15-B1E2-9CF9ADB15A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83692EC6-0C4A-412F-90D5-5A59A35AF39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9" name="Group 318">
            <a:extLst>
              <a:ext uri="{FF2B5EF4-FFF2-40B4-BE49-F238E27FC236}">
                <a16:creationId xmlns:a16="http://schemas.microsoft.com/office/drawing/2014/main" id="{177F6EEA-9DBE-4AB3-B8CA-AA5C05476474}"/>
              </a:ext>
            </a:extLst>
          </p:cNvPr>
          <p:cNvGrpSpPr/>
          <p:nvPr/>
        </p:nvGrpSpPr>
        <p:grpSpPr>
          <a:xfrm rot="10800000">
            <a:off x="10858551" y="4939685"/>
            <a:ext cx="272950" cy="701654"/>
            <a:chOff x="1253225" y="1631433"/>
            <a:chExt cx="272950" cy="701654"/>
          </a:xfrm>
        </p:grpSpPr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2B8E21D2-0878-4B5A-BC3E-CE17FCC4D89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060F8488-7795-4181-BE12-EA2A3A94CB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F374AFEA-288A-4CC8-9D94-ECB98405AEA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470600EC-C008-487C-8F0C-54CF6246DB52}"/>
              </a:ext>
            </a:extLst>
          </p:cNvPr>
          <p:cNvGrpSpPr/>
          <p:nvPr/>
        </p:nvGrpSpPr>
        <p:grpSpPr>
          <a:xfrm>
            <a:off x="10812081" y="4248033"/>
            <a:ext cx="272950" cy="701654"/>
            <a:chOff x="1253225" y="1631433"/>
            <a:chExt cx="272950" cy="701654"/>
          </a:xfrm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0C48FFFE-00E9-43D0-AE4D-8D4CF1103EB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325441F2-056B-44B1-979E-C73D5CCFCA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0F9C6C5E-2C17-4448-9186-056C03D08CD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9" name="Group 358">
            <a:extLst>
              <a:ext uri="{FF2B5EF4-FFF2-40B4-BE49-F238E27FC236}">
                <a16:creationId xmlns:a16="http://schemas.microsoft.com/office/drawing/2014/main" id="{5960AA3F-74B6-46F4-B469-57DEE61C38E9}"/>
              </a:ext>
            </a:extLst>
          </p:cNvPr>
          <p:cNvGrpSpPr/>
          <p:nvPr/>
        </p:nvGrpSpPr>
        <p:grpSpPr>
          <a:xfrm rot="10800000">
            <a:off x="11106021" y="4939686"/>
            <a:ext cx="272950" cy="701654"/>
            <a:chOff x="1253225" y="1631433"/>
            <a:chExt cx="272950" cy="701654"/>
          </a:xfrm>
        </p:grpSpPr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B3D254A2-0ECD-430B-B519-B38FB2F63EB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71904590-2AEE-4124-976B-011FAF6B32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7D005C11-E4FB-4223-B012-5682E0ABD6E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7B50F221-640F-48F7-AC6A-A0104FC0E487}"/>
              </a:ext>
            </a:extLst>
          </p:cNvPr>
          <p:cNvGrpSpPr/>
          <p:nvPr/>
        </p:nvGrpSpPr>
        <p:grpSpPr>
          <a:xfrm>
            <a:off x="11068604" y="4248034"/>
            <a:ext cx="272950" cy="701654"/>
            <a:chOff x="1253225" y="1631433"/>
            <a:chExt cx="272950" cy="701654"/>
          </a:xfrm>
        </p:grpSpPr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3F4718CF-79B9-4CE2-B00E-EA777BDCCB7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0F5DDB6A-6B9D-4879-AC7C-6D0388CC6A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52BA45A3-6BC5-4063-9A0D-9A4482F5A62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B5C0CB44-F1DF-4DAE-8A97-5975DA9A7996}"/>
              </a:ext>
            </a:extLst>
          </p:cNvPr>
          <p:cNvSpPr/>
          <p:nvPr/>
        </p:nvSpPr>
        <p:spPr>
          <a:xfrm>
            <a:off x="2555750" y="3413054"/>
            <a:ext cx="527352" cy="30126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4" name="Straight Connector 383">
            <a:extLst>
              <a:ext uri="{FF2B5EF4-FFF2-40B4-BE49-F238E27FC236}">
                <a16:creationId xmlns:a16="http://schemas.microsoft.com/office/drawing/2014/main" id="{1C1EF431-494F-435B-8AC8-77730C842E0F}"/>
              </a:ext>
            </a:extLst>
          </p:cNvPr>
          <p:cNvCxnSpPr>
            <a:cxnSpLocks/>
          </p:cNvCxnSpPr>
          <p:nvPr/>
        </p:nvCxnSpPr>
        <p:spPr>
          <a:xfrm>
            <a:off x="2555768" y="3714318"/>
            <a:ext cx="1909581" cy="2619136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169BF868-EE53-422F-A561-801C78C4733B}"/>
              </a:ext>
            </a:extLst>
          </p:cNvPr>
          <p:cNvCxnSpPr>
            <a:cxnSpLocks/>
          </p:cNvCxnSpPr>
          <p:nvPr/>
        </p:nvCxnSpPr>
        <p:spPr>
          <a:xfrm flipV="1">
            <a:off x="2555750" y="3348209"/>
            <a:ext cx="2066751" cy="6320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2BCC4C95-CA64-4F58-BC7B-E89859917A34}"/>
              </a:ext>
            </a:extLst>
          </p:cNvPr>
          <p:cNvSpPr/>
          <p:nvPr/>
        </p:nvSpPr>
        <p:spPr>
          <a:xfrm>
            <a:off x="6481680" y="453661"/>
            <a:ext cx="3710069" cy="113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GB" sz="2800" b="1" kern="1400" dirty="0">
                <a:solidFill>
                  <a:srgbClr val="C00000"/>
                </a:solidFill>
                <a:latin typeface="+mj-lt"/>
              </a:rPr>
              <a:t>Action potential </a:t>
            </a:r>
            <a:r>
              <a:rPr lang="en-GB" sz="2800" kern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due to movements of ions in and out of the neuron </a:t>
            </a:r>
            <a:r>
              <a:rPr lang="en-GB" kern="1400" dirty="0">
                <a:solidFill>
                  <a:srgbClr val="000000"/>
                </a:solidFill>
                <a:latin typeface="+mj-lt"/>
              </a:rPr>
              <a:t> </a:t>
            </a:r>
            <a:endParaRPr lang="en-GB" kern="140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73AE500A-5554-4366-885C-CA4A84B6D116}"/>
              </a:ext>
            </a:extLst>
          </p:cNvPr>
          <p:cNvSpPr txBox="1"/>
          <p:nvPr/>
        </p:nvSpPr>
        <p:spPr>
          <a:xfrm>
            <a:off x="10607865" y="5742357"/>
            <a:ext cx="174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Inside cell</a:t>
            </a: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5BD6CC4E-FB23-42A9-B06E-7050A0778100}"/>
              </a:ext>
            </a:extLst>
          </p:cNvPr>
          <p:cNvSpPr txBox="1"/>
          <p:nvPr/>
        </p:nvSpPr>
        <p:spPr>
          <a:xfrm>
            <a:off x="10464746" y="3788093"/>
            <a:ext cx="174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Outside cell</a:t>
            </a:r>
          </a:p>
        </p:txBody>
      </p:sp>
      <p:sp>
        <p:nvSpPr>
          <p:cNvPr id="394" name="Oval 393">
            <a:extLst>
              <a:ext uri="{FF2B5EF4-FFF2-40B4-BE49-F238E27FC236}">
                <a16:creationId xmlns:a16="http://schemas.microsoft.com/office/drawing/2014/main" id="{4062778B-B947-4070-A249-D918D9464307}"/>
              </a:ext>
            </a:extLst>
          </p:cNvPr>
          <p:cNvSpPr/>
          <p:nvPr/>
        </p:nvSpPr>
        <p:spPr>
          <a:xfrm>
            <a:off x="8411520" y="3197246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5" name="Oval 394">
            <a:extLst>
              <a:ext uri="{FF2B5EF4-FFF2-40B4-BE49-F238E27FC236}">
                <a16:creationId xmlns:a16="http://schemas.microsoft.com/office/drawing/2014/main" id="{6534BEFF-AEA6-49F3-AC94-3B7F063FEE1D}"/>
              </a:ext>
            </a:extLst>
          </p:cNvPr>
          <p:cNvSpPr/>
          <p:nvPr/>
        </p:nvSpPr>
        <p:spPr>
          <a:xfrm>
            <a:off x="8551736" y="6096022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6" name="Oval 395">
            <a:extLst>
              <a:ext uri="{FF2B5EF4-FFF2-40B4-BE49-F238E27FC236}">
                <a16:creationId xmlns:a16="http://schemas.microsoft.com/office/drawing/2014/main" id="{F7ECAC40-5B57-49A9-AB9A-B1834232A345}"/>
              </a:ext>
            </a:extLst>
          </p:cNvPr>
          <p:cNvSpPr/>
          <p:nvPr/>
        </p:nvSpPr>
        <p:spPr>
          <a:xfrm>
            <a:off x="7047171" y="5837368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7" name="Oval 396">
            <a:extLst>
              <a:ext uri="{FF2B5EF4-FFF2-40B4-BE49-F238E27FC236}">
                <a16:creationId xmlns:a16="http://schemas.microsoft.com/office/drawing/2014/main" id="{205F1F06-4E48-438D-8B22-7B7410D570B4}"/>
              </a:ext>
            </a:extLst>
          </p:cNvPr>
          <p:cNvSpPr/>
          <p:nvPr/>
        </p:nvSpPr>
        <p:spPr>
          <a:xfrm>
            <a:off x="5832727" y="3006953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8" name="Oval 397">
            <a:extLst>
              <a:ext uri="{FF2B5EF4-FFF2-40B4-BE49-F238E27FC236}">
                <a16:creationId xmlns:a16="http://schemas.microsoft.com/office/drawing/2014/main" id="{4606C24C-7B9D-4232-A9E1-61B15A374877}"/>
              </a:ext>
            </a:extLst>
          </p:cNvPr>
          <p:cNvSpPr/>
          <p:nvPr/>
        </p:nvSpPr>
        <p:spPr>
          <a:xfrm>
            <a:off x="10869031" y="3353883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9" name="Isosceles Triangle 398">
            <a:extLst>
              <a:ext uri="{FF2B5EF4-FFF2-40B4-BE49-F238E27FC236}">
                <a16:creationId xmlns:a16="http://schemas.microsoft.com/office/drawing/2014/main" id="{9CD7FE2D-BEA7-452C-BE8F-5ED8FB999347}"/>
              </a:ext>
            </a:extLst>
          </p:cNvPr>
          <p:cNvSpPr/>
          <p:nvPr/>
        </p:nvSpPr>
        <p:spPr>
          <a:xfrm rot="6481765">
            <a:off x="9111296" y="6239332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0" name="Isosceles Triangle 399">
            <a:extLst>
              <a:ext uri="{FF2B5EF4-FFF2-40B4-BE49-F238E27FC236}">
                <a16:creationId xmlns:a16="http://schemas.microsoft.com/office/drawing/2014/main" id="{5A290292-A54C-45E8-9B23-6CEE18E8FBB7}"/>
              </a:ext>
            </a:extLst>
          </p:cNvPr>
          <p:cNvSpPr/>
          <p:nvPr/>
        </p:nvSpPr>
        <p:spPr>
          <a:xfrm rot="6481765">
            <a:off x="4779632" y="3702769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1" name="Isosceles Triangle 400">
            <a:extLst>
              <a:ext uri="{FF2B5EF4-FFF2-40B4-BE49-F238E27FC236}">
                <a16:creationId xmlns:a16="http://schemas.microsoft.com/office/drawing/2014/main" id="{31FC4154-A0DA-4369-9BF4-9E57BA0E06CA}"/>
              </a:ext>
            </a:extLst>
          </p:cNvPr>
          <p:cNvSpPr/>
          <p:nvPr/>
        </p:nvSpPr>
        <p:spPr>
          <a:xfrm rot="6481765">
            <a:off x="9064814" y="3368965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2" name="Isosceles Triangle 401">
            <a:extLst>
              <a:ext uri="{FF2B5EF4-FFF2-40B4-BE49-F238E27FC236}">
                <a16:creationId xmlns:a16="http://schemas.microsoft.com/office/drawing/2014/main" id="{E4EAB8B3-DE6A-4FF8-86B4-20E917E22489}"/>
              </a:ext>
            </a:extLst>
          </p:cNvPr>
          <p:cNvSpPr/>
          <p:nvPr/>
        </p:nvSpPr>
        <p:spPr>
          <a:xfrm rot="6481765">
            <a:off x="5834102" y="6118299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3" name="Isosceles Triangle 402">
            <a:extLst>
              <a:ext uri="{FF2B5EF4-FFF2-40B4-BE49-F238E27FC236}">
                <a16:creationId xmlns:a16="http://schemas.microsoft.com/office/drawing/2014/main" id="{8B2A8E34-75BA-4528-9FDD-5A688FF7C611}"/>
              </a:ext>
            </a:extLst>
          </p:cNvPr>
          <p:cNvSpPr/>
          <p:nvPr/>
        </p:nvSpPr>
        <p:spPr>
          <a:xfrm rot="6481765">
            <a:off x="7638818" y="5935647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5" name="Isosceles Triangle 404">
            <a:extLst>
              <a:ext uri="{FF2B5EF4-FFF2-40B4-BE49-F238E27FC236}">
                <a16:creationId xmlns:a16="http://schemas.microsoft.com/office/drawing/2014/main" id="{BF73B731-30CC-43A9-B071-F942FE0D2B8A}"/>
              </a:ext>
            </a:extLst>
          </p:cNvPr>
          <p:cNvSpPr/>
          <p:nvPr/>
        </p:nvSpPr>
        <p:spPr>
          <a:xfrm rot="6481765">
            <a:off x="6062321" y="6590023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6" name="Isosceles Triangle 405">
            <a:extLst>
              <a:ext uri="{FF2B5EF4-FFF2-40B4-BE49-F238E27FC236}">
                <a16:creationId xmlns:a16="http://schemas.microsoft.com/office/drawing/2014/main" id="{8083B615-D6FB-43F6-AE1B-AD79B0D7A6A4}"/>
              </a:ext>
            </a:extLst>
          </p:cNvPr>
          <p:cNvSpPr/>
          <p:nvPr/>
        </p:nvSpPr>
        <p:spPr>
          <a:xfrm rot="6481765">
            <a:off x="7269163" y="6228690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7" name="Oval 406">
            <a:extLst>
              <a:ext uri="{FF2B5EF4-FFF2-40B4-BE49-F238E27FC236}">
                <a16:creationId xmlns:a16="http://schemas.microsoft.com/office/drawing/2014/main" id="{7278ADB5-039A-44DB-8AD6-EDC9F2BD3267}"/>
              </a:ext>
            </a:extLst>
          </p:cNvPr>
          <p:cNvSpPr/>
          <p:nvPr/>
        </p:nvSpPr>
        <p:spPr>
          <a:xfrm>
            <a:off x="9319247" y="6004797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747BA41C-C74F-4FBB-966D-B4C27B7D39EF}"/>
              </a:ext>
            </a:extLst>
          </p:cNvPr>
          <p:cNvSpPr/>
          <p:nvPr/>
        </p:nvSpPr>
        <p:spPr>
          <a:xfrm>
            <a:off x="6974812" y="3033075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3" name="Oval 412">
            <a:extLst>
              <a:ext uri="{FF2B5EF4-FFF2-40B4-BE49-F238E27FC236}">
                <a16:creationId xmlns:a16="http://schemas.microsoft.com/office/drawing/2014/main" id="{970E85A6-C412-45DA-AFF1-B4B224F25AAA}"/>
              </a:ext>
            </a:extLst>
          </p:cNvPr>
          <p:cNvSpPr/>
          <p:nvPr/>
        </p:nvSpPr>
        <p:spPr>
          <a:xfrm>
            <a:off x="4942211" y="6088385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46" name="Picture 20" descr="105k_random_protein_blue">
            <a:extLst>
              <a:ext uri="{FF2B5EF4-FFF2-40B4-BE49-F238E27FC236}">
                <a16:creationId xmlns:a16="http://schemas.microsoft.com/office/drawing/2014/main" id="{7D257047-83D5-4404-8ADB-CF2C1E771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35" y="5982525"/>
            <a:ext cx="648595" cy="64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2" descr="105k_random_protein_blue">
            <a:extLst>
              <a:ext uri="{FF2B5EF4-FFF2-40B4-BE49-F238E27FC236}">
                <a16:creationId xmlns:a16="http://schemas.microsoft.com/office/drawing/2014/main" id="{64279EEC-EC03-4284-AC0E-21588B5EA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953" y="6019874"/>
            <a:ext cx="726183" cy="72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action potential">
            <a:extLst>
              <a:ext uri="{FF2B5EF4-FFF2-40B4-BE49-F238E27FC236}">
                <a16:creationId xmlns:a16="http://schemas.microsoft.com/office/drawing/2014/main" id="{CBED1683-4CE4-4C76-A5BE-0F2108C53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834" y="137558"/>
            <a:ext cx="2789248" cy="275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2" name="Rectangle: Rounded Corners 421">
            <a:extLst>
              <a:ext uri="{FF2B5EF4-FFF2-40B4-BE49-F238E27FC236}">
                <a16:creationId xmlns:a16="http://schemas.microsoft.com/office/drawing/2014/main" id="{FCFEDF68-D273-4574-874F-E47C6F9E0E19}"/>
              </a:ext>
            </a:extLst>
          </p:cNvPr>
          <p:cNvSpPr/>
          <p:nvPr/>
        </p:nvSpPr>
        <p:spPr>
          <a:xfrm>
            <a:off x="9731281" y="4069768"/>
            <a:ext cx="405253" cy="1729096"/>
          </a:xfrm>
          <a:prstGeom prst="roundRect">
            <a:avLst/>
          </a:prstGeom>
          <a:gradFill flip="none" rotWithShape="1">
            <a:gsLst>
              <a:gs pos="92000">
                <a:schemeClr val="bg2"/>
              </a:gs>
              <a:gs pos="0">
                <a:srgbClr val="FFCCFF"/>
              </a:gs>
            </a:gsLst>
            <a:lin ang="0" scaled="1"/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3" name="Flowchart: Delay 155">
            <a:extLst>
              <a:ext uri="{FF2B5EF4-FFF2-40B4-BE49-F238E27FC236}">
                <a16:creationId xmlns:a16="http://schemas.microsoft.com/office/drawing/2014/main" id="{963B8BF5-D6D1-4CA2-9563-CE943ECE5C2E}"/>
              </a:ext>
            </a:extLst>
          </p:cNvPr>
          <p:cNvSpPr/>
          <p:nvPr/>
        </p:nvSpPr>
        <p:spPr>
          <a:xfrm rot="10800000">
            <a:off x="9272973" y="4074577"/>
            <a:ext cx="655492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9" name="TextBox 458">
            <a:extLst>
              <a:ext uri="{FF2B5EF4-FFF2-40B4-BE49-F238E27FC236}">
                <a16:creationId xmlns:a16="http://schemas.microsoft.com/office/drawing/2014/main" id="{AE73E7D4-90F2-42E8-A271-C1A054C9BC17}"/>
              </a:ext>
            </a:extLst>
          </p:cNvPr>
          <p:cNvSpPr txBox="1"/>
          <p:nvPr/>
        </p:nvSpPr>
        <p:spPr>
          <a:xfrm>
            <a:off x="9137795" y="3311037"/>
            <a:ext cx="1742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K+ Voltage-gated channel</a:t>
            </a:r>
          </a:p>
        </p:txBody>
      </p:sp>
      <p:sp>
        <p:nvSpPr>
          <p:cNvPr id="460" name="Flowchart: Delay 155">
            <a:extLst>
              <a:ext uri="{FF2B5EF4-FFF2-40B4-BE49-F238E27FC236}">
                <a16:creationId xmlns:a16="http://schemas.microsoft.com/office/drawing/2014/main" id="{E03FFD90-3584-455B-8FE9-DEF473013D51}"/>
              </a:ext>
            </a:extLst>
          </p:cNvPr>
          <p:cNvSpPr/>
          <p:nvPr/>
        </p:nvSpPr>
        <p:spPr>
          <a:xfrm rot="10800000" flipH="1">
            <a:off x="9936614" y="4074577"/>
            <a:ext cx="655200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1" name="Oval 460">
            <a:extLst>
              <a:ext uri="{FF2B5EF4-FFF2-40B4-BE49-F238E27FC236}">
                <a16:creationId xmlns:a16="http://schemas.microsoft.com/office/drawing/2014/main" id="{11BF81A3-554A-4384-BFCE-242B00EFE70E}"/>
              </a:ext>
            </a:extLst>
          </p:cNvPr>
          <p:cNvSpPr/>
          <p:nvPr/>
        </p:nvSpPr>
        <p:spPr>
          <a:xfrm>
            <a:off x="10575218" y="2105890"/>
            <a:ext cx="216000" cy="216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2" name="Isosceles Triangle 461">
            <a:extLst>
              <a:ext uri="{FF2B5EF4-FFF2-40B4-BE49-F238E27FC236}">
                <a16:creationId xmlns:a16="http://schemas.microsoft.com/office/drawing/2014/main" id="{15EE377D-617C-41A7-B845-6414C30F9832}"/>
              </a:ext>
            </a:extLst>
          </p:cNvPr>
          <p:cNvSpPr/>
          <p:nvPr/>
        </p:nvSpPr>
        <p:spPr>
          <a:xfrm rot="6481765">
            <a:off x="10621145" y="2502598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3" name="TextBox 462">
            <a:extLst>
              <a:ext uri="{FF2B5EF4-FFF2-40B4-BE49-F238E27FC236}">
                <a16:creationId xmlns:a16="http://schemas.microsoft.com/office/drawing/2014/main" id="{52DB9182-216D-42E2-BCB7-54FF315AF5DF}"/>
              </a:ext>
            </a:extLst>
          </p:cNvPr>
          <p:cNvSpPr txBox="1"/>
          <p:nvPr/>
        </p:nvSpPr>
        <p:spPr>
          <a:xfrm>
            <a:off x="10607531" y="1969227"/>
            <a:ext cx="1162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Na</a:t>
            </a:r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</a:p>
        </p:txBody>
      </p:sp>
      <p:sp>
        <p:nvSpPr>
          <p:cNvPr id="464" name="TextBox 463">
            <a:extLst>
              <a:ext uri="{FF2B5EF4-FFF2-40B4-BE49-F238E27FC236}">
                <a16:creationId xmlns:a16="http://schemas.microsoft.com/office/drawing/2014/main" id="{1C4B7BB4-DFDD-4F6C-9710-7ED45C593087}"/>
              </a:ext>
            </a:extLst>
          </p:cNvPr>
          <p:cNvSpPr txBox="1"/>
          <p:nvPr/>
        </p:nvSpPr>
        <p:spPr>
          <a:xfrm>
            <a:off x="10038595" y="2340279"/>
            <a:ext cx="21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</a:t>
            </a:r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</a:p>
        </p:txBody>
      </p:sp>
      <p:sp>
        <p:nvSpPr>
          <p:cNvPr id="465" name="TextBox 464">
            <a:extLst>
              <a:ext uri="{FF2B5EF4-FFF2-40B4-BE49-F238E27FC236}">
                <a16:creationId xmlns:a16="http://schemas.microsoft.com/office/drawing/2014/main" id="{0047954C-C2C7-4E02-939D-0A45F216706C}"/>
              </a:ext>
            </a:extLst>
          </p:cNvPr>
          <p:cNvSpPr txBox="1"/>
          <p:nvPr/>
        </p:nvSpPr>
        <p:spPr>
          <a:xfrm>
            <a:off x="10092811" y="1639560"/>
            <a:ext cx="174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Ions</a:t>
            </a:r>
          </a:p>
        </p:txBody>
      </p:sp>
    </p:spTree>
    <p:extLst>
      <p:ext uri="{BB962C8B-B14F-4D97-AF65-F5344CB8AC3E}">
        <p14:creationId xmlns:p14="http://schemas.microsoft.com/office/powerpoint/2010/main" val="345322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a8cfbb9-3c71-464a-b11d-7048d50cec72">
      <UserInfo>
        <DisplayName/>
        <AccountId xsi:nil="true"/>
        <AccountType/>
      </UserInfo>
    </SharedWithUsers>
    <TaxCatchAll xmlns="6a8cfbb9-3c71-464a-b11d-7048d50cec72" xsi:nil="true"/>
    <lcf76f155ced4ddcb4097134ff3c332f xmlns="a43410e6-35a1-4351-a940-33e45c1f74a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46EE34FCCA3D419F78902AA5F1A70F" ma:contentTypeVersion="16" ma:contentTypeDescription="Create a new document." ma:contentTypeScope="" ma:versionID="e139abb7afb266682fd0a884c225d8c6">
  <xsd:schema xmlns:xsd="http://www.w3.org/2001/XMLSchema" xmlns:xs="http://www.w3.org/2001/XMLSchema" xmlns:p="http://schemas.microsoft.com/office/2006/metadata/properties" xmlns:ns2="a43410e6-35a1-4351-a940-33e45c1f74a6" xmlns:ns3="6a8cfbb9-3c71-464a-b11d-7048d50cec72" targetNamespace="http://schemas.microsoft.com/office/2006/metadata/properties" ma:root="true" ma:fieldsID="1e86a65e679f66082cbd7e8d6b138f42" ns2:_="" ns3:_="">
    <xsd:import namespace="a43410e6-35a1-4351-a940-33e45c1f74a6"/>
    <xsd:import namespace="6a8cfbb9-3c71-464a-b11d-7048d50cec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410e6-35a1-4351-a940-33e45c1f74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9160be0-8691-49d5-8f42-c550a7cfa5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8cfbb9-3c71-464a-b11d-7048d50cec7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ec876a4-425c-47b4-8fe1-ef455c3636ce}" ma:internalName="TaxCatchAll" ma:showField="CatchAllData" ma:web="6a8cfbb9-3c71-464a-b11d-7048d50cec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7CA969-087D-47ED-AC74-B616993D65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3A4904-F1D4-4B2F-8699-70A84ED3B362}">
  <ds:schemaRefs>
    <ds:schemaRef ds:uri="a43410e6-35a1-4351-a940-33e45c1f74a6"/>
    <ds:schemaRef ds:uri="6a8cfbb9-3c71-464a-b11d-7048d50cec72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EEC514A-9E46-40A6-8D2D-0CF609D1550A}"/>
</file>

<file path=docProps/app.xml><?xml version="1.0" encoding="utf-8"?>
<Properties xmlns="http://schemas.openxmlformats.org/officeDocument/2006/extended-properties" xmlns:vt="http://schemas.openxmlformats.org/officeDocument/2006/docPropsVTypes">
  <TotalTime>3406</TotalTime>
  <Words>421</Words>
  <Application>Microsoft Office PowerPoint</Application>
  <PresentationFormat>Widescreen</PresentationFormat>
  <Paragraphs>201</Paragraphs>
  <Slides>22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Collcutt</dc:creator>
  <cp:lastModifiedBy>Estela Perez Santamarina</cp:lastModifiedBy>
  <cp:revision>175</cp:revision>
  <dcterms:created xsi:type="dcterms:W3CDTF">2019-01-04T13:08:38Z</dcterms:created>
  <dcterms:modified xsi:type="dcterms:W3CDTF">2020-06-04T12:32:48Z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0x0101005646EE34FCCA3D419F78902AA5F1A70F</vt:lpwstr>
  </property>
  <property fmtid="{D5CDD505-2E9C-101B-9397-08002B2CF9AE}" pid="3" name="MSIP_Label_7f8f13dc-fde9-4565-8fe8-16daab2c2cf7_Enabled">
    <vt:lpwstr>True</vt:lpwstr>
  </property>
  <property fmtid="{D5CDD505-2E9C-101B-9397-08002B2CF9AE}" pid="4" name="MSIP_Label_7f8f13dc-fde9-4565-8fe8-16daab2c2cf7_SiteId">
    <vt:lpwstr>b2e47f30-cd7d-4a4e-a5da-b18cf1a4151b</vt:lpwstr>
  </property>
  <property fmtid="{D5CDD505-2E9C-101B-9397-08002B2CF9AE}" pid="5" name="MSIP_Label_7f8f13dc-fde9-4565-8fe8-16daab2c2cf7_Owner">
    <vt:lpwstr>am19988@bristol.ac.uk</vt:lpwstr>
  </property>
  <property fmtid="{D5CDD505-2E9C-101B-9397-08002B2CF9AE}" pid="6" name="MSIP_Label_7f8f13dc-fde9-4565-8fe8-16daab2c2cf7_SetDate">
    <vt:lpwstr>2019-09-05T12:05:09.6548870Z</vt:lpwstr>
  </property>
  <property fmtid="{D5CDD505-2E9C-101B-9397-08002B2CF9AE}" pid="7" name="MSIP_Label_7f8f13dc-fde9-4565-8fe8-16daab2c2cf7_Name">
    <vt:lpwstr>Not classifiable or in progress</vt:lpwstr>
  </property>
  <property fmtid="{D5CDD505-2E9C-101B-9397-08002B2CF9AE}" pid="8" name="MSIP_Label_7f8f13dc-fde9-4565-8fe8-16daab2c2cf7_Application">
    <vt:lpwstr>Microsoft Azure Information Protection</vt:lpwstr>
  </property>
  <property fmtid="{D5CDD505-2E9C-101B-9397-08002B2CF9AE}" pid="9" name="MSIP_Label_7f8f13dc-fde9-4565-8fe8-16daab2c2cf7_ActionId">
    <vt:lpwstr>ed4a8a31-6c99-4254-bea8-1dbfbfc78bf8</vt:lpwstr>
  </property>
  <property fmtid="{D5CDD505-2E9C-101B-9397-08002B2CF9AE}" pid="10" name="MSIP_Label_7f8f13dc-fde9-4565-8fe8-16daab2c2cf7_Extended_MSFT_Method">
    <vt:lpwstr>Manual</vt:lpwstr>
  </property>
  <property fmtid="{D5CDD505-2E9C-101B-9397-08002B2CF9AE}" pid="11" name="Sensitivity">
    <vt:lpwstr>Not classifiable or in progress</vt:lpwstr>
  </property>
  <property fmtid="{D5CDD505-2E9C-101B-9397-08002B2CF9AE}" pid="12" name="Order">
    <vt:r8>2263300</vt:r8>
  </property>
  <property fmtid="{D5CDD505-2E9C-101B-9397-08002B2CF9AE}" pid="13" name="_SourceUrl">
    <vt:lpwstr/>
  </property>
  <property fmtid="{D5CDD505-2E9C-101B-9397-08002B2CF9AE}" pid="14" name="_SharedFileIndex">
    <vt:lpwstr/>
  </property>
  <property fmtid="{D5CDD505-2E9C-101B-9397-08002B2CF9AE}" pid="15" name="ComplianceAssetId">
    <vt:lpwstr/>
  </property>
</Properties>
</file>