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4"/>
  </p:notesMasterIdLst>
  <p:sldIdLst>
    <p:sldId id="330" r:id="rId5"/>
    <p:sldId id="333" r:id="rId6"/>
    <p:sldId id="371" r:id="rId7"/>
    <p:sldId id="373" r:id="rId8"/>
    <p:sldId id="374" r:id="rId9"/>
    <p:sldId id="379" r:id="rId10"/>
    <p:sldId id="380" r:id="rId11"/>
    <p:sldId id="382" r:id="rId12"/>
    <p:sldId id="38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4343"/>
    <a:srgbClr val="6A3E0F"/>
    <a:srgbClr val="F4F4F4"/>
    <a:srgbClr val="CC0000"/>
    <a:srgbClr val="FF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86CB4E-5043-0360-3AB8-C99BD66DD61D}" v="34" dt="2020-04-01T08:37:44.676"/>
    <p1510:client id="{85170F16-695D-C1E6-D980-CE82069BEBCE}" v="5" dt="2020-03-30T16:34:23.093"/>
    <p1510:client id="{C136C881-C45E-42AE-80D9-A2A14E256832}" v="4" dt="2020-03-30T16:03:17.6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27" autoAdjust="0"/>
    <p:restoredTop sz="93546" autoAdjust="0"/>
  </p:normalViewPr>
  <p:slideViewPr>
    <p:cSldViewPr snapToGrid="0">
      <p:cViewPr varScale="1">
        <p:scale>
          <a:sx n="86" d="100"/>
          <a:sy n="86" d="100"/>
        </p:scale>
        <p:origin x="44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ena Toma" userId="275890a2-8b43-4638-9afe-17119bcb5b5f" providerId="ADAL" clId="{C136C881-C45E-42AE-80D9-A2A14E256832}"/>
    <pc:docChg chg="modSld">
      <pc:chgData name="Elena Toma" userId="275890a2-8b43-4638-9afe-17119bcb5b5f" providerId="ADAL" clId="{C136C881-C45E-42AE-80D9-A2A14E256832}" dt="2020-03-30T16:03:17.652" v="3" actId="1076"/>
      <pc:docMkLst>
        <pc:docMk/>
      </pc:docMkLst>
      <pc:sldChg chg="modSp mod">
        <pc:chgData name="Elena Toma" userId="275890a2-8b43-4638-9afe-17119bcb5b5f" providerId="ADAL" clId="{C136C881-C45E-42AE-80D9-A2A14E256832}" dt="2020-03-30T16:03:17.652" v="3" actId="1076"/>
        <pc:sldMkLst>
          <pc:docMk/>
          <pc:sldMk cId="3766643612" sldId="330"/>
        </pc:sldMkLst>
        <pc:spChg chg="mod">
          <ac:chgData name="Elena Toma" userId="275890a2-8b43-4638-9afe-17119bcb5b5f" providerId="ADAL" clId="{C136C881-C45E-42AE-80D9-A2A14E256832}" dt="2020-03-30T16:03:17.652" v="3" actId="1076"/>
          <ac:spMkLst>
            <pc:docMk/>
            <pc:sldMk cId="3766643612" sldId="330"/>
            <ac:spMk id="9" creationId="{B66CB2CC-7685-4D20-B1D9-2C614A896057}"/>
          </ac:spMkLst>
        </pc:spChg>
      </pc:sldChg>
    </pc:docChg>
  </pc:docChgLst>
  <pc:docChgLst>
    <pc:chgData name="Lydia Bown" userId="S::lydia@bna.org.uk::97446fb2-30e3-4195-b199-72857a344cb9" providerId="AD" clId="Web-{3386CB4E-5043-0360-3AB8-C99BD66DD61D}"/>
    <pc:docChg chg="modSld">
      <pc:chgData name="Lydia Bown" userId="S::lydia@bna.org.uk::97446fb2-30e3-4195-b199-72857a344cb9" providerId="AD" clId="Web-{3386CB4E-5043-0360-3AB8-C99BD66DD61D}" dt="2020-04-01T08:37:44.676" v="29" actId="14100"/>
      <pc:docMkLst>
        <pc:docMk/>
      </pc:docMkLst>
      <pc:sldChg chg="addSp delSp modSp">
        <pc:chgData name="Lydia Bown" userId="S::lydia@bna.org.uk::97446fb2-30e3-4195-b199-72857a344cb9" providerId="AD" clId="Web-{3386CB4E-5043-0360-3AB8-C99BD66DD61D}" dt="2020-04-01T08:37:44.676" v="29" actId="14100"/>
        <pc:sldMkLst>
          <pc:docMk/>
          <pc:sldMk cId="2988700101" sldId="379"/>
        </pc:sldMkLst>
        <pc:picChg chg="add del mod">
          <ac:chgData name="Lydia Bown" userId="S::lydia@bna.org.uk::97446fb2-30e3-4195-b199-72857a344cb9" providerId="AD" clId="Web-{3386CB4E-5043-0360-3AB8-C99BD66DD61D}" dt="2020-04-01T08:34:27.894" v="11"/>
          <ac:picMkLst>
            <pc:docMk/>
            <pc:sldMk cId="2988700101" sldId="379"/>
            <ac:picMk id="2" creationId="{496CBADE-E946-4015-ACC9-FA2ECDC49668}"/>
          </ac:picMkLst>
        </pc:picChg>
        <pc:picChg chg="del">
          <ac:chgData name="Lydia Bown" userId="S::lydia@bna.org.uk::97446fb2-30e3-4195-b199-72857a344cb9" providerId="AD" clId="Web-{3386CB4E-5043-0360-3AB8-C99BD66DD61D}" dt="2020-04-01T08:36:23.107" v="15"/>
          <ac:picMkLst>
            <pc:docMk/>
            <pc:sldMk cId="2988700101" sldId="379"/>
            <ac:picMk id="3" creationId="{B759A25A-3C7F-466F-B157-CFC6EF12179B}"/>
          </ac:picMkLst>
        </pc:picChg>
        <pc:picChg chg="add mod">
          <ac:chgData name="Lydia Bown" userId="S::lydia@bna.org.uk::97446fb2-30e3-4195-b199-72857a344cb9" providerId="AD" clId="Web-{3386CB4E-5043-0360-3AB8-C99BD66DD61D}" dt="2020-04-01T08:36:26.607" v="17" actId="14100"/>
          <ac:picMkLst>
            <pc:docMk/>
            <pc:sldMk cId="2988700101" sldId="379"/>
            <ac:picMk id="5" creationId="{23846C5C-1B6E-4B4A-85FB-2B87A4410F35}"/>
          </ac:picMkLst>
        </pc:picChg>
        <pc:picChg chg="add mod">
          <ac:chgData name="Lydia Bown" userId="S::lydia@bna.org.uk::97446fb2-30e3-4195-b199-72857a344cb9" providerId="AD" clId="Web-{3386CB4E-5043-0360-3AB8-C99BD66DD61D}" dt="2020-04-01T08:37:03.298" v="23" actId="14100"/>
          <ac:picMkLst>
            <pc:docMk/>
            <pc:sldMk cId="2988700101" sldId="379"/>
            <ac:picMk id="7" creationId="{BCE5980F-9961-450F-806B-F7233F83F7B8}"/>
          </ac:picMkLst>
        </pc:picChg>
        <pc:picChg chg="add del">
          <ac:chgData name="Lydia Bown" userId="S::lydia@bna.org.uk::97446fb2-30e3-4195-b199-72857a344cb9" providerId="AD" clId="Web-{3386CB4E-5043-0360-3AB8-C99BD66DD61D}" dt="2020-04-01T08:36:28.654" v="18"/>
          <ac:picMkLst>
            <pc:docMk/>
            <pc:sldMk cId="2988700101" sldId="379"/>
            <ac:picMk id="9" creationId="{D0EEE03B-4522-4EBE-9D10-D799194EDA9E}"/>
          </ac:picMkLst>
        </pc:picChg>
        <pc:picChg chg="add mod">
          <ac:chgData name="Lydia Bown" userId="S::lydia@bna.org.uk::97446fb2-30e3-4195-b199-72857a344cb9" providerId="AD" clId="Web-{3386CB4E-5043-0360-3AB8-C99BD66DD61D}" dt="2020-04-01T08:37:44.676" v="29" actId="14100"/>
          <ac:picMkLst>
            <pc:docMk/>
            <pc:sldMk cId="2988700101" sldId="379"/>
            <ac:picMk id="11" creationId="{6231622F-C098-46F2-985B-BFF0F9E28DCF}"/>
          </ac:picMkLst>
        </pc:picChg>
        <pc:picChg chg="del">
          <ac:chgData name="Lydia Bown" userId="S::lydia@bna.org.uk::97446fb2-30e3-4195-b199-72857a344cb9" providerId="AD" clId="Web-{3386CB4E-5043-0360-3AB8-C99BD66DD61D}" dt="2020-04-01T08:37:36.925" v="26"/>
          <ac:picMkLst>
            <pc:docMk/>
            <pc:sldMk cId="2988700101" sldId="379"/>
            <ac:picMk id="14" creationId="{71E8D17C-13D1-4538-8885-611F14716C6D}"/>
          </ac:picMkLst>
        </pc:picChg>
      </pc:sldChg>
    </pc:docChg>
  </pc:docChgLst>
  <pc:docChgLst>
    <pc:chgData name="Elena Toma" userId="S::elena@bna.org.uk::275890a2-8b43-4638-9afe-17119bcb5b5f" providerId="AD" clId="Web-{85170F16-695D-C1E6-D980-CE82069BEBCE}"/>
    <pc:docChg chg="modSld">
      <pc:chgData name="Elena Toma" userId="S::elena@bna.org.uk::275890a2-8b43-4638-9afe-17119bcb5b5f" providerId="AD" clId="Web-{85170F16-695D-C1E6-D980-CE82069BEBCE}" dt="2020-03-30T16:34:20.780" v="3" actId="20577"/>
      <pc:docMkLst>
        <pc:docMk/>
      </pc:docMkLst>
      <pc:sldChg chg="modSp">
        <pc:chgData name="Elena Toma" userId="S::elena@bna.org.uk::275890a2-8b43-4638-9afe-17119bcb5b5f" providerId="AD" clId="Web-{85170F16-695D-C1E6-D980-CE82069BEBCE}" dt="2020-03-30T16:34:20.780" v="3" actId="20577"/>
        <pc:sldMkLst>
          <pc:docMk/>
          <pc:sldMk cId="2338289013" sldId="382"/>
        </pc:sldMkLst>
        <pc:spChg chg="mod">
          <ac:chgData name="Elena Toma" userId="S::elena@bna.org.uk::275890a2-8b43-4638-9afe-17119bcb5b5f" providerId="AD" clId="Web-{85170F16-695D-C1E6-D980-CE82069BEBCE}" dt="2020-03-30T16:34:20.780" v="3" actId="20577"/>
          <ac:spMkLst>
            <pc:docMk/>
            <pc:sldMk cId="2338289013" sldId="382"/>
            <ac:spMk id="9" creationId="{373CEDC2-33D5-48F9-91B3-28055DEACF7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2E196-D126-44C4-A2FD-EFA15448B4AF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21340D-D755-49E8-96A2-E79A0974D7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436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582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57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11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071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220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364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74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605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0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849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209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626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75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07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793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889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389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949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08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288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D162C-7140-495C-9286-6699DDBE3DD3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604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.jp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jp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3" Type="http://schemas.openxmlformats.org/officeDocument/2006/relationships/image" Target="../media/image1.jp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11" Type="http://schemas.openxmlformats.org/officeDocument/2006/relationships/image" Target="../media/image32.png"/><Relationship Id="rId5" Type="http://schemas.openxmlformats.org/officeDocument/2006/relationships/image" Target="../media/image17.png"/><Relationship Id="rId10" Type="http://schemas.openxmlformats.org/officeDocument/2006/relationships/image" Target="../media/image31.svg"/><Relationship Id="rId4" Type="http://schemas.openxmlformats.org/officeDocument/2006/relationships/image" Target="../media/image16.png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6CB2CC-7685-4D20-B1D9-2C614A896057}"/>
              </a:ext>
            </a:extLst>
          </p:cNvPr>
          <p:cNvSpPr/>
          <p:nvPr/>
        </p:nvSpPr>
        <p:spPr>
          <a:xfrm>
            <a:off x="3141094" y="2827570"/>
            <a:ext cx="6809428" cy="27697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  <a:spcAft>
                <a:spcPts val="600"/>
              </a:spcAft>
            </a:pPr>
            <a:r>
              <a:rPr lang="en-GB" sz="8800" kern="1400" dirty="0">
                <a:solidFill>
                  <a:srgbClr val="434343"/>
                </a:solidFill>
                <a:latin typeface="+mj-lt"/>
              </a:rPr>
              <a:t>What is a </a:t>
            </a:r>
            <a:br>
              <a:rPr lang="en-GB" sz="9600" kern="1400" dirty="0">
                <a:solidFill>
                  <a:srgbClr val="434343"/>
                </a:solidFill>
                <a:latin typeface="+mj-lt"/>
              </a:rPr>
            </a:br>
            <a:r>
              <a:rPr lang="en-GB" sz="13800" kern="1400" dirty="0">
                <a:solidFill>
                  <a:srgbClr val="C00000"/>
                </a:solidFill>
                <a:latin typeface="+mj-lt"/>
              </a:rPr>
              <a:t>Scientist</a:t>
            </a:r>
            <a:r>
              <a:rPr lang="en-GB" sz="11500" kern="1400" dirty="0">
                <a:solidFill>
                  <a:srgbClr val="434343"/>
                </a:solidFill>
                <a:latin typeface="+mj-lt"/>
              </a:rPr>
              <a:t>?</a:t>
            </a:r>
            <a:endParaRPr lang="en-GB" sz="4800" kern="1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00D592-087A-466F-90BA-9CC71C13A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034" y="390284"/>
            <a:ext cx="1889241" cy="18042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FFBDCB8-E024-4193-9B27-80D7A5CCB0F8}"/>
              </a:ext>
            </a:extLst>
          </p:cNvPr>
          <p:cNvSpPr/>
          <p:nvPr/>
        </p:nvSpPr>
        <p:spPr>
          <a:xfrm>
            <a:off x="441375" y="6019384"/>
            <a:ext cx="23450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'Presenter 1'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242FEA-A42B-4BE1-9548-E6AF6066AAD9}"/>
              </a:ext>
            </a:extLst>
          </p:cNvPr>
          <p:cNvSpPr/>
          <p:nvPr/>
        </p:nvSpPr>
        <p:spPr>
          <a:xfrm>
            <a:off x="9599458" y="6019384"/>
            <a:ext cx="23450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'Presenter 2'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07C8E5-135B-4F33-8792-8C6E455287E7}"/>
              </a:ext>
            </a:extLst>
          </p:cNvPr>
          <p:cNvSpPr txBox="1"/>
          <p:nvPr/>
        </p:nvSpPr>
        <p:spPr>
          <a:xfrm>
            <a:off x="1445516" y="169686"/>
            <a:ext cx="3434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434343"/>
                </a:solidFill>
                <a:latin typeface="+mj-lt"/>
              </a:rPr>
              <a:t>This activity has been supported </a:t>
            </a:r>
            <a:br>
              <a:rPr lang="en-GB" dirty="0">
                <a:solidFill>
                  <a:srgbClr val="434343"/>
                </a:solidFill>
                <a:latin typeface="+mj-lt"/>
              </a:rPr>
            </a:br>
            <a:r>
              <a:rPr lang="en-GB" dirty="0">
                <a:solidFill>
                  <a:srgbClr val="434343"/>
                </a:solidFill>
                <a:latin typeface="+mj-lt"/>
              </a:rPr>
              <a:t>by a grant from Roche Products Ltd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13B35E-0343-4495-AB1A-C32586CAF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08" y="128016"/>
            <a:ext cx="1323982" cy="7169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C0D8D3-ED02-4A65-BC54-F0475BB6B2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30" y="1679277"/>
            <a:ext cx="2434046" cy="373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4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DA860D-D722-401B-A665-685D4E34DF75}"/>
              </a:ext>
            </a:extLst>
          </p:cNvPr>
          <p:cNvSpPr/>
          <p:nvPr/>
        </p:nvSpPr>
        <p:spPr>
          <a:xfrm>
            <a:off x="1187926" y="236204"/>
            <a:ext cx="9816149" cy="8148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5000"/>
              </a:lnSpc>
              <a:spcAft>
                <a:spcPts val="600"/>
              </a:spcAft>
            </a:pPr>
            <a:r>
              <a:rPr lang="en-GB" sz="6000" kern="1400" dirty="0">
                <a:solidFill>
                  <a:srgbClr val="434343"/>
                </a:solidFill>
                <a:latin typeface="+mj-lt"/>
              </a:rPr>
              <a:t>What does a scientist </a:t>
            </a:r>
            <a:r>
              <a:rPr lang="en-GB" sz="6000" kern="1400" dirty="0">
                <a:solidFill>
                  <a:srgbClr val="C00000"/>
                </a:solidFill>
                <a:latin typeface="+mj-lt"/>
              </a:rPr>
              <a:t>look</a:t>
            </a:r>
            <a:r>
              <a:rPr lang="en-GB" sz="6000" kern="1400" dirty="0">
                <a:solidFill>
                  <a:srgbClr val="434343"/>
                </a:solidFill>
                <a:latin typeface="+mj-lt"/>
              </a:rPr>
              <a:t> like?</a:t>
            </a:r>
            <a:endParaRPr lang="en-GB" sz="2800" kern="1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D4986B-C213-49BF-9295-6157679587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288" y="1069293"/>
            <a:ext cx="3633669" cy="272525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1734EA-0D30-4CD5-9FFD-28C9907BB1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7" t="6899" r="13427" b="4918"/>
          <a:stretch/>
        </p:blipFill>
        <p:spPr>
          <a:xfrm>
            <a:off x="344945" y="1069293"/>
            <a:ext cx="3633670" cy="272525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98A7C0-18AF-4FD5-A69C-30999D3425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" t="6416" r="14308" b="1350"/>
          <a:stretch/>
        </p:blipFill>
        <p:spPr>
          <a:xfrm>
            <a:off x="8203630" y="1069293"/>
            <a:ext cx="3633669" cy="272525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20330F-93E3-44A3-A85A-08E721EA40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1" b="31939"/>
          <a:stretch/>
        </p:blipFill>
        <p:spPr>
          <a:xfrm>
            <a:off x="344945" y="3985524"/>
            <a:ext cx="3672667" cy="2746341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3" name="Picture 2" descr="Swimming, Tourism, Holiday, Beach, Outdoor, Snorkelling">
            <a:extLst>
              <a:ext uri="{FF2B5EF4-FFF2-40B4-BE49-F238E27FC236}">
                <a16:creationId xmlns:a16="http://schemas.microsoft.com/office/drawing/2014/main" id="{D692DE4B-C5FC-4737-8B16-2D39240A0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3" r="14654" b="8401"/>
          <a:stretch/>
        </p:blipFill>
        <p:spPr bwMode="auto">
          <a:xfrm>
            <a:off x="4274287" y="3985524"/>
            <a:ext cx="3633669" cy="274634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328C24-FAC8-4FF5-81CF-B4047358C8A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94"/>
          <a:stretch/>
        </p:blipFill>
        <p:spPr>
          <a:xfrm>
            <a:off x="8203630" y="3985524"/>
            <a:ext cx="3633669" cy="2746341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04859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DA860D-D722-401B-A665-685D4E34DF75}"/>
              </a:ext>
            </a:extLst>
          </p:cNvPr>
          <p:cNvSpPr/>
          <p:nvPr/>
        </p:nvSpPr>
        <p:spPr>
          <a:xfrm>
            <a:off x="1126436" y="390848"/>
            <a:ext cx="9939131" cy="8148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5000"/>
              </a:lnSpc>
              <a:spcAft>
                <a:spcPts val="600"/>
              </a:spcAft>
            </a:pPr>
            <a:r>
              <a:rPr lang="en-GB" sz="6000" kern="1400" dirty="0">
                <a:solidFill>
                  <a:srgbClr val="434343"/>
                </a:solidFill>
                <a:latin typeface="+mj-lt"/>
              </a:rPr>
              <a:t>What does a lab scientist </a:t>
            </a:r>
            <a:r>
              <a:rPr lang="en-GB" sz="6000" kern="1400" dirty="0">
                <a:solidFill>
                  <a:srgbClr val="C00000"/>
                </a:solidFill>
                <a:latin typeface="+mj-lt"/>
              </a:rPr>
              <a:t>wear</a:t>
            </a:r>
            <a:r>
              <a:rPr lang="en-GB" sz="6000" kern="1400" dirty="0">
                <a:solidFill>
                  <a:srgbClr val="434343"/>
                </a:solidFill>
                <a:latin typeface="+mj-lt"/>
              </a:rPr>
              <a:t>?</a:t>
            </a:r>
            <a:endParaRPr lang="en-GB" sz="2800" kern="1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5E68B5-15FA-4372-A40D-4A354E851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744" y="3995738"/>
            <a:ext cx="3780000" cy="252196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2" descr="Medic, Hospital, Laboratory, Medical, Health, Doctor">
            <a:extLst>
              <a:ext uri="{FF2B5EF4-FFF2-40B4-BE49-F238E27FC236}">
                <a16:creationId xmlns:a16="http://schemas.microsoft.com/office/drawing/2014/main" id="{20C91955-143B-4235-87A9-3249750F3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747" y="1338059"/>
            <a:ext cx="3780001" cy="252000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Laboratory, Medical, Medicine, Hand, Research, Lab">
            <a:extLst>
              <a:ext uri="{FF2B5EF4-FFF2-40B4-BE49-F238E27FC236}">
                <a16:creationId xmlns:a16="http://schemas.microsoft.com/office/drawing/2014/main" id="{1EC6C878-0FA5-467E-8484-F6C8D11517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4" b="11384"/>
          <a:stretch/>
        </p:blipFill>
        <p:spPr bwMode="auto">
          <a:xfrm>
            <a:off x="6196742" y="1338059"/>
            <a:ext cx="3780002" cy="252000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Table, Inside, Adult, Woman, Indoors, Room, Work">
            <a:extLst>
              <a:ext uri="{FF2B5EF4-FFF2-40B4-BE49-F238E27FC236}">
                <a16:creationId xmlns:a16="http://schemas.microsoft.com/office/drawing/2014/main" id="{A01E6087-E7BF-482E-98B7-E6AEA9EB70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3" r="28143" b="15251"/>
          <a:stretch/>
        </p:blipFill>
        <p:spPr bwMode="auto">
          <a:xfrm>
            <a:off x="2304322" y="3995738"/>
            <a:ext cx="3780001" cy="252000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A1B13A6-A304-4019-B0D5-464282EBFA51}"/>
              </a:ext>
            </a:extLst>
          </p:cNvPr>
          <p:cNvSpPr txBox="1"/>
          <p:nvPr/>
        </p:nvSpPr>
        <p:spPr>
          <a:xfrm>
            <a:off x="2292747" y="3396393"/>
            <a:ext cx="3780001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+mj-lt"/>
              </a:rPr>
              <a:t>Lab coat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84E37C-10F0-4CCB-93DE-B58265F99D2E}"/>
              </a:ext>
            </a:extLst>
          </p:cNvPr>
          <p:cNvSpPr txBox="1"/>
          <p:nvPr/>
        </p:nvSpPr>
        <p:spPr>
          <a:xfrm>
            <a:off x="6196742" y="3391221"/>
            <a:ext cx="3780001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+mj-lt"/>
              </a:rPr>
              <a:t>Gloves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3A9170-D5AD-4357-A4FF-2F8CCC3410F0}"/>
              </a:ext>
            </a:extLst>
          </p:cNvPr>
          <p:cNvSpPr txBox="1"/>
          <p:nvPr/>
        </p:nvSpPr>
        <p:spPr>
          <a:xfrm>
            <a:off x="2304322" y="6054073"/>
            <a:ext cx="3780001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+mj-lt"/>
              </a:rPr>
              <a:t>Goggles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F018D7-7523-43E7-9194-0879E28DD418}"/>
              </a:ext>
            </a:extLst>
          </p:cNvPr>
          <p:cNvSpPr txBox="1"/>
          <p:nvPr/>
        </p:nvSpPr>
        <p:spPr>
          <a:xfrm>
            <a:off x="6196742" y="6054073"/>
            <a:ext cx="3780001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+mj-lt"/>
              </a:rPr>
              <a:t>Face mask</a:t>
            </a:r>
          </a:p>
        </p:txBody>
      </p:sp>
    </p:spTree>
    <p:extLst>
      <p:ext uri="{BB962C8B-B14F-4D97-AF65-F5344CB8AC3E}">
        <p14:creationId xmlns:p14="http://schemas.microsoft.com/office/powerpoint/2010/main" val="350220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7D3C766-780B-42EC-B8B1-1F4B4F8C1A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7383" y="-92968"/>
            <a:ext cx="6763790" cy="77647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560449-4957-49A2-9316-3967AA60D7A9}"/>
              </a:ext>
            </a:extLst>
          </p:cNvPr>
          <p:cNvSpPr txBox="1"/>
          <p:nvPr/>
        </p:nvSpPr>
        <p:spPr>
          <a:xfrm>
            <a:off x="4093127" y="1634343"/>
            <a:ext cx="5516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rgbClr val="C00000"/>
                </a:solidFill>
                <a:latin typeface="+mj-lt"/>
              </a:rPr>
              <a:t>Draw </a:t>
            </a:r>
            <a:r>
              <a:rPr lang="en-GB" sz="7200" dirty="0">
                <a:solidFill>
                  <a:srgbClr val="434343"/>
                </a:solidFill>
                <a:latin typeface="+mj-lt"/>
              </a:rPr>
              <a:t>yourself as a </a:t>
            </a:r>
            <a:r>
              <a:rPr lang="en-GB" sz="7200" dirty="0">
                <a:solidFill>
                  <a:srgbClr val="C00000"/>
                </a:solidFill>
                <a:latin typeface="+mj-lt"/>
              </a:rPr>
              <a:t>scientist </a:t>
            </a:r>
            <a:endParaRPr lang="en-GB" sz="80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9681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0096B05-C72F-4C79-B60E-71F44F4D6402}"/>
              </a:ext>
            </a:extLst>
          </p:cNvPr>
          <p:cNvSpPr/>
          <p:nvPr/>
        </p:nvSpPr>
        <p:spPr>
          <a:xfrm>
            <a:off x="1426259" y="451360"/>
            <a:ext cx="9339481" cy="8148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5000"/>
              </a:lnSpc>
              <a:spcAft>
                <a:spcPts val="600"/>
              </a:spcAft>
            </a:pPr>
            <a:r>
              <a:rPr lang="en-GB" sz="6000" kern="1400" dirty="0">
                <a:solidFill>
                  <a:srgbClr val="434343"/>
                </a:solidFill>
                <a:latin typeface="+mj-lt"/>
              </a:rPr>
              <a:t>What makes a </a:t>
            </a:r>
            <a:r>
              <a:rPr lang="en-GB" sz="6000" kern="1400" dirty="0">
                <a:solidFill>
                  <a:srgbClr val="C00000"/>
                </a:solidFill>
                <a:latin typeface="+mj-lt"/>
              </a:rPr>
              <a:t>good scientist</a:t>
            </a:r>
            <a:r>
              <a:rPr lang="en-GB" sz="6000" kern="1400" dirty="0">
                <a:solidFill>
                  <a:srgbClr val="434343"/>
                </a:solidFill>
                <a:latin typeface="+mj-lt"/>
              </a:rPr>
              <a:t>?</a:t>
            </a:r>
            <a:endParaRPr lang="en-GB" sz="2800" kern="1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00C94B-C3AE-4139-87AF-6E253FD77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972" y="2667728"/>
            <a:ext cx="4082532" cy="40825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02E63F-E57F-4C28-9417-0C41832D0009}"/>
              </a:ext>
            </a:extLst>
          </p:cNvPr>
          <p:cNvSpPr/>
          <p:nvPr/>
        </p:nvSpPr>
        <p:spPr>
          <a:xfrm>
            <a:off x="1332322" y="1975365"/>
            <a:ext cx="3497496" cy="5740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5000"/>
              </a:lnSpc>
              <a:spcAft>
                <a:spcPts val="600"/>
              </a:spcAft>
            </a:pPr>
            <a:r>
              <a:rPr lang="en-GB" sz="4000" kern="1400" dirty="0">
                <a:solidFill>
                  <a:srgbClr val="434343"/>
                </a:solidFill>
                <a:latin typeface="+mj-lt"/>
              </a:rPr>
              <a:t>Problem-solving</a:t>
            </a:r>
            <a:endParaRPr lang="en-GB" sz="1600" kern="1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4" name="Graphic 3" descr="Playbook">
            <a:extLst>
              <a:ext uri="{FF2B5EF4-FFF2-40B4-BE49-F238E27FC236}">
                <a16:creationId xmlns:a16="http://schemas.microsoft.com/office/drawing/2014/main" id="{C3E4B4C8-A2A3-4D77-97C2-D57EB7470E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7964" y="175332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4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3003174-4FAA-4E70-B6BD-5039D98028D2}"/>
              </a:ext>
            </a:extLst>
          </p:cNvPr>
          <p:cNvSpPr txBox="1"/>
          <p:nvPr/>
        </p:nvSpPr>
        <p:spPr>
          <a:xfrm>
            <a:off x="1374947" y="458648"/>
            <a:ext cx="94421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C00000"/>
                </a:solidFill>
                <a:latin typeface="+mj-lt"/>
              </a:rPr>
              <a:t>Chicken</a:t>
            </a:r>
            <a:r>
              <a:rPr lang="en-GB" sz="6000" dirty="0">
                <a:solidFill>
                  <a:srgbClr val="434343"/>
                </a:solidFill>
                <a:latin typeface="+mj-lt"/>
              </a:rPr>
              <a:t>,</a:t>
            </a:r>
            <a:r>
              <a:rPr lang="en-GB" sz="6000" dirty="0">
                <a:solidFill>
                  <a:srgbClr val="C00000"/>
                </a:solidFill>
                <a:latin typeface="+mj-lt"/>
              </a:rPr>
              <a:t> fox </a:t>
            </a:r>
            <a:r>
              <a:rPr lang="en-GB" sz="4800" dirty="0">
                <a:solidFill>
                  <a:srgbClr val="434343"/>
                </a:solidFill>
                <a:latin typeface="+mj-lt"/>
              </a:rPr>
              <a:t>&amp;</a:t>
            </a:r>
            <a:r>
              <a:rPr lang="en-GB" sz="6000" dirty="0">
                <a:solidFill>
                  <a:srgbClr val="434343"/>
                </a:solidFill>
                <a:latin typeface="+mj-lt"/>
              </a:rPr>
              <a:t> a bag of </a:t>
            </a:r>
            <a:r>
              <a:rPr lang="en-GB" sz="6000" dirty="0">
                <a:solidFill>
                  <a:srgbClr val="C00000"/>
                </a:solidFill>
                <a:latin typeface="+mj-lt"/>
              </a:rPr>
              <a:t>grain</a:t>
            </a:r>
            <a:endParaRPr lang="en-GB" sz="66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2765FD1-C13C-4B93-8573-544493C42D09}"/>
              </a:ext>
            </a:extLst>
          </p:cNvPr>
          <p:cNvSpPr/>
          <p:nvPr/>
        </p:nvSpPr>
        <p:spPr>
          <a:xfrm>
            <a:off x="4252652" y="2286001"/>
            <a:ext cx="5556276" cy="52086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Graphic 24" descr="Flower in pot">
            <a:extLst>
              <a:ext uri="{FF2B5EF4-FFF2-40B4-BE49-F238E27FC236}">
                <a16:creationId xmlns:a16="http://schemas.microsoft.com/office/drawing/2014/main" id="{A6A000F0-AA30-4448-A7C2-4D2156E5E3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9198"/>
          <a:stretch/>
        </p:blipFill>
        <p:spPr>
          <a:xfrm>
            <a:off x="3867873" y="3379245"/>
            <a:ext cx="855292" cy="434505"/>
          </a:xfrm>
          <a:prstGeom prst="rect">
            <a:avLst/>
          </a:prstGeom>
        </p:spPr>
      </p:pic>
      <p:pic>
        <p:nvPicPr>
          <p:cNvPr id="26" name="Graphic 25" descr="Flower in pot">
            <a:extLst>
              <a:ext uri="{FF2B5EF4-FFF2-40B4-BE49-F238E27FC236}">
                <a16:creationId xmlns:a16="http://schemas.microsoft.com/office/drawing/2014/main" id="{D8438DF4-0CD0-4E0E-A6C4-E54BE28AB1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9198"/>
          <a:stretch/>
        </p:blipFill>
        <p:spPr>
          <a:xfrm>
            <a:off x="8913125" y="6348697"/>
            <a:ext cx="855292" cy="434505"/>
          </a:xfrm>
          <a:prstGeom prst="rect">
            <a:avLst/>
          </a:prstGeom>
        </p:spPr>
      </p:pic>
      <p:pic>
        <p:nvPicPr>
          <p:cNvPr id="27" name="Graphic 26" descr="Flower in pot">
            <a:extLst>
              <a:ext uri="{FF2B5EF4-FFF2-40B4-BE49-F238E27FC236}">
                <a16:creationId xmlns:a16="http://schemas.microsoft.com/office/drawing/2014/main" id="{7FE8CAA2-F888-43B4-9572-A62852C271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9198"/>
          <a:stretch/>
        </p:blipFill>
        <p:spPr>
          <a:xfrm>
            <a:off x="7972334" y="2247593"/>
            <a:ext cx="855292" cy="434505"/>
          </a:xfrm>
          <a:prstGeom prst="rect">
            <a:avLst/>
          </a:prstGeom>
        </p:spPr>
      </p:pic>
      <p:pic>
        <p:nvPicPr>
          <p:cNvPr id="29" name="Graphic 28" descr="Canoe">
            <a:extLst>
              <a:ext uri="{FF2B5EF4-FFF2-40B4-BE49-F238E27FC236}">
                <a16:creationId xmlns:a16="http://schemas.microsoft.com/office/drawing/2014/main" id="{A96FF2A4-CB34-4F6F-8E58-73008DE925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65202" y="4328084"/>
            <a:ext cx="2607335" cy="2607335"/>
          </a:xfrm>
          <a:prstGeom prst="rect">
            <a:avLst/>
          </a:prstGeom>
        </p:spPr>
      </p:pic>
      <p:pic>
        <p:nvPicPr>
          <p:cNvPr id="39" name="Graphic 38" descr="Man">
            <a:extLst>
              <a:ext uri="{FF2B5EF4-FFF2-40B4-BE49-F238E27FC236}">
                <a16:creationId xmlns:a16="http://schemas.microsoft.com/office/drawing/2014/main" id="{6E0FFCB6-D056-4CD7-81B9-55F95C806B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374174" y="2821966"/>
            <a:ext cx="2420329" cy="2420329"/>
          </a:xfrm>
          <a:prstGeom prst="rect">
            <a:avLst/>
          </a:prstGeom>
        </p:spPr>
      </p:pic>
      <p:pic>
        <p:nvPicPr>
          <p:cNvPr id="5" name="Pictur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23846C5C-1B6E-4B4A-85FB-2B87A4410F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903863" y="4180700"/>
            <a:ext cx="787022" cy="930448"/>
          </a:xfrm>
          <a:prstGeom prst="rect">
            <a:avLst/>
          </a:prstGeom>
        </p:spPr>
      </p:pic>
      <p:pic>
        <p:nvPicPr>
          <p:cNvPr id="7" name="Picture 9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BCE5980F-9961-450F-806B-F7233F83F7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369325" y="5237835"/>
            <a:ext cx="1674126" cy="1102179"/>
          </a:xfrm>
          <a:prstGeom prst="rect">
            <a:avLst/>
          </a:prstGeom>
        </p:spPr>
      </p:pic>
      <p:pic>
        <p:nvPicPr>
          <p:cNvPr id="11" name="Picture 11" descr="A close up of a logo&#10;&#10;Description generated with high confidence">
            <a:extLst>
              <a:ext uri="{FF2B5EF4-FFF2-40B4-BE49-F238E27FC236}">
                <a16:creationId xmlns:a16="http://schemas.microsoft.com/office/drawing/2014/main" id="{6231622F-C098-46F2-985B-BFF0F9E28D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1504" y="3010171"/>
            <a:ext cx="718783" cy="81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0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0096B05-C72F-4C79-B60E-71F44F4D6402}"/>
              </a:ext>
            </a:extLst>
          </p:cNvPr>
          <p:cNvSpPr/>
          <p:nvPr/>
        </p:nvSpPr>
        <p:spPr>
          <a:xfrm>
            <a:off x="1426259" y="451360"/>
            <a:ext cx="9339481" cy="8148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5000"/>
              </a:lnSpc>
              <a:spcAft>
                <a:spcPts val="600"/>
              </a:spcAft>
            </a:pPr>
            <a:r>
              <a:rPr lang="en-GB" sz="6000" kern="1400" dirty="0">
                <a:solidFill>
                  <a:srgbClr val="434343"/>
                </a:solidFill>
                <a:latin typeface="+mj-lt"/>
              </a:rPr>
              <a:t>What makes a </a:t>
            </a:r>
            <a:r>
              <a:rPr lang="en-GB" sz="6000" kern="1400" dirty="0">
                <a:solidFill>
                  <a:srgbClr val="C00000"/>
                </a:solidFill>
                <a:latin typeface="+mj-lt"/>
              </a:rPr>
              <a:t>good scientist</a:t>
            </a:r>
            <a:r>
              <a:rPr lang="en-GB" sz="6000" kern="1400" dirty="0">
                <a:solidFill>
                  <a:srgbClr val="434343"/>
                </a:solidFill>
                <a:latin typeface="+mj-lt"/>
              </a:rPr>
              <a:t>?</a:t>
            </a:r>
            <a:endParaRPr lang="en-GB" sz="2800" kern="1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00C94B-C3AE-4139-87AF-6E253FD77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972" y="2667728"/>
            <a:ext cx="4082532" cy="40825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02E63F-E57F-4C28-9417-0C41832D0009}"/>
              </a:ext>
            </a:extLst>
          </p:cNvPr>
          <p:cNvSpPr/>
          <p:nvPr/>
        </p:nvSpPr>
        <p:spPr>
          <a:xfrm>
            <a:off x="1372831" y="1975365"/>
            <a:ext cx="3497496" cy="5740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5000"/>
              </a:lnSpc>
              <a:spcAft>
                <a:spcPts val="600"/>
              </a:spcAft>
            </a:pPr>
            <a:r>
              <a:rPr lang="en-GB" sz="4000" kern="1400" dirty="0">
                <a:solidFill>
                  <a:srgbClr val="434343"/>
                </a:solidFill>
                <a:latin typeface="+mj-lt"/>
              </a:rPr>
              <a:t>Problem-solving</a:t>
            </a:r>
            <a:endParaRPr lang="en-GB" sz="1600" kern="1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0C1746-1E28-4F58-953E-A46FAA3F5141}"/>
              </a:ext>
            </a:extLst>
          </p:cNvPr>
          <p:cNvSpPr/>
          <p:nvPr/>
        </p:nvSpPr>
        <p:spPr>
          <a:xfrm>
            <a:off x="1372831" y="2854107"/>
            <a:ext cx="2688172" cy="5740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5000"/>
              </a:lnSpc>
              <a:spcAft>
                <a:spcPts val="600"/>
              </a:spcAft>
            </a:pPr>
            <a:r>
              <a:rPr lang="en-GB" sz="4000" kern="1400" dirty="0">
                <a:solidFill>
                  <a:srgbClr val="434343"/>
                </a:solidFill>
                <a:latin typeface="+mj-lt"/>
              </a:rPr>
              <a:t>Observation</a:t>
            </a:r>
            <a:endParaRPr lang="en-GB" sz="1600" kern="1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4" name="Graphic 3" descr="Playbook">
            <a:extLst>
              <a:ext uri="{FF2B5EF4-FFF2-40B4-BE49-F238E27FC236}">
                <a16:creationId xmlns:a16="http://schemas.microsoft.com/office/drawing/2014/main" id="{C3E4B4C8-A2A3-4D77-97C2-D57EB7470E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7964" y="1753328"/>
            <a:ext cx="914400" cy="914400"/>
          </a:xfrm>
          <a:prstGeom prst="rect">
            <a:avLst/>
          </a:prstGeom>
        </p:spPr>
      </p:pic>
      <p:pic>
        <p:nvPicPr>
          <p:cNvPr id="20" name="Graphic 19" descr="Glasses">
            <a:extLst>
              <a:ext uri="{FF2B5EF4-FFF2-40B4-BE49-F238E27FC236}">
                <a16:creationId xmlns:a16="http://schemas.microsoft.com/office/drawing/2014/main" id="{1ACD3C58-5367-48E6-B2B3-EC4CE92003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964" y="266772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4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0096B05-C72F-4C79-B60E-71F44F4D6402}"/>
              </a:ext>
            </a:extLst>
          </p:cNvPr>
          <p:cNvSpPr/>
          <p:nvPr/>
        </p:nvSpPr>
        <p:spPr>
          <a:xfrm>
            <a:off x="1426259" y="451360"/>
            <a:ext cx="9339481" cy="8148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5000"/>
              </a:lnSpc>
              <a:spcAft>
                <a:spcPts val="600"/>
              </a:spcAft>
            </a:pPr>
            <a:r>
              <a:rPr lang="en-GB" sz="6000" kern="1400" dirty="0">
                <a:solidFill>
                  <a:srgbClr val="434343"/>
                </a:solidFill>
                <a:latin typeface="+mj-lt"/>
              </a:rPr>
              <a:t>What makes a </a:t>
            </a:r>
            <a:r>
              <a:rPr lang="en-GB" sz="6000" kern="1400" dirty="0">
                <a:solidFill>
                  <a:srgbClr val="C00000"/>
                </a:solidFill>
                <a:latin typeface="+mj-lt"/>
              </a:rPr>
              <a:t>good scientist</a:t>
            </a:r>
            <a:r>
              <a:rPr lang="en-GB" sz="6000" kern="1400" dirty="0">
                <a:solidFill>
                  <a:srgbClr val="434343"/>
                </a:solidFill>
                <a:latin typeface="+mj-lt"/>
              </a:rPr>
              <a:t>?</a:t>
            </a:r>
            <a:endParaRPr lang="en-GB" sz="2800" kern="1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00C94B-C3AE-4139-87AF-6E253FD77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972" y="2667728"/>
            <a:ext cx="4082532" cy="40825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02E63F-E57F-4C28-9417-0C41832D0009}"/>
              </a:ext>
            </a:extLst>
          </p:cNvPr>
          <p:cNvSpPr/>
          <p:nvPr/>
        </p:nvSpPr>
        <p:spPr>
          <a:xfrm>
            <a:off x="1419838" y="1679961"/>
            <a:ext cx="3497496" cy="5740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5000"/>
              </a:lnSpc>
              <a:spcAft>
                <a:spcPts val="600"/>
              </a:spcAft>
            </a:pPr>
            <a:r>
              <a:rPr lang="en-GB" sz="4000" kern="1400" dirty="0">
                <a:solidFill>
                  <a:srgbClr val="434343"/>
                </a:solidFill>
                <a:latin typeface="+mj-lt"/>
              </a:rPr>
              <a:t>Problem-solving</a:t>
            </a:r>
            <a:endParaRPr lang="en-GB" sz="1600" kern="1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0C1746-1E28-4F58-953E-A46FAA3F5141}"/>
              </a:ext>
            </a:extLst>
          </p:cNvPr>
          <p:cNvSpPr/>
          <p:nvPr/>
        </p:nvSpPr>
        <p:spPr>
          <a:xfrm>
            <a:off x="1419838" y="2631044"/>
            <a:ext cx="2688172" cy="5740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5000"/>
              </a:lnSpc>
              <a:spcAft>
                <a:spcPts val="600"/>
              </a:spcAft>
            </a:pPr>
            <a:r>
              <a:rPr lang="en-GB" sz="4000" kern="1400" dirty="0">
                <a:solidFill>
                  <a:srgbClr val="434343"/>
                </a:solidFill>
                <a:latin typeface="+mj-lt"/>
              </a:rPr>
              <a:t>Observation</a:t>
            </a:r>
            <a:endParaRPr lang="en-GB" sz="1600" kern="1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4" name="Graphic 3" descr="Playbook">
            <a:extLst>
              <a:ext uri="{FF2B5EF4-FFF2-40B4-BE49-F238E27FC236}">
                <a16:creationId xmlns:a16="http://schemas.microsoft.com/office/drawing/2014/main" id="{C3E4B4C8-A2A3-4D77-97C2-D57EB7470E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7964" y="1435026"/>
            <a:ext cx="914400" cy="914400"/>
          </a:xfrm>
          <a:prstGeom prst="rect">
            <a:avLst/>
          </a:prstGeom>
        </p:spPr>
      </p:pic>
      <p:pic>
        <p:nvPicPr>
          <p:cNvPr id="20" name="Graphic 19" descr="Glasses">
            <a:extLst>
              <a:ext uri="{FF2B5EF4-FFF2-40B4-BE49-F238E27FC236}">
                <a16:creationId xmlns:a16="http://schemas.microsoft.com/office/drawing/2014/main" id="{1ACD3C58-5367-48E6-B2B3-EC4CE92003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964" y="2384815"/>
            <a:ext cx="914400" cy="914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3CEDC2-33D5-48F9-91B3-28055DEACF7F}"/>
              </a:ext>
            </a:extLst>
          </p:cNvPr>
          <p:cNvSpPr/>
          <p:nvPr/>
        </p:nvSpPr>
        <p:spPr>
          <a:xfrm>
            <a:off x="1289898" y="3582127"/>
            <a:ext cx="2134239" cy="574003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>
              <a:lnSpc>
                <a:spcPct val="75000"/>
              </a:lnSpc>
              <a:spcAft>
                <a:spcPts val="600"/>
              </a:spcAft>
            </a:pPr>
            <a:r>
              <a:rPr lang="en-GB" sz="4000" kern="1400" dirty="0">
                <a:solidFill>
                  <a:srgbClr val="434343"/>
                </a:solidFill>
                <a:latin typeface="+mj-lt"/>
              </a:rPr>
              <a:t>Creativity</a:t>
            </a:r>
            <a:endParaRPr lang="en-GB" sz="1600" kern="1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" name="Graphic 2" descr="Thought bubble">
            <a:extLst>
              <a:ext uri="{FF2B5EF4-FFF2-40B4-BE49-F238E27FC236}">
                <a16:creationId xmlns:a16="http://schemas.microsoft.com/office/drawing/2014/main" id="{0F7C51B3-AD95-40CF-81E6-28B8C731AF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7964" y="3334604"/>
            <a:ext cx="914400" cy="914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7CFD51F-0154-4C3B-9962-4ECBF886E99B}"/>
              </a:ext>
            </a:extLst>
          </p:cNvPr>
          <p:cNvSpPr/>
          <p:nvPr/>
        </p:nvSpPr>
        <p:spPr>
          <a:xfrm>
            <a:off x="1419838" y="4533210"/>
            <a:ext cx="4422942" cy="5740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5000"/>
              </a:lnSpc>
              <a:spcAft>
                <a:spcPts val="600"/>
              </a:spcAft>
            </a:pPr>
            <a:r>
              <a:rPr lang="en-GB" sz="4000" kern="1400" dirty="0">
                <a:solidFill>
                  <a:srgbClr val="434343"/>
                </a:solidFill>
                <a:latin typeface="+mj-lt"/>
              </a:rPr>
              <a:t>Speaking &amp; Listening</a:t>
            </a:r>
            <a:endParaRPr lang="en-GB" sz="1600" kern="1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C80449-6C11-4F88-B977-51DC561F5473}"/>
              </a:ext>
            </a:extLst>
          </p:cNvPr>
          <p:cNvSpPr/>
          <p:nvPr/>
        </p:nvSpPr>
        <p:spPr>
          <a:xfrm>
            <a:off x="1419838" y="5484294"/>
            <a:ext cx="1525995" cy="5740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5000"/>
              </a:lnSpc>
              <a:spcAft>
                <a:spcPts val="600"/>
              </a:spcAft>
            </a:pPr>
            <a:r>
              <a:rPr lang="en-GB" sz="4000" kern="1400" dirty="0">
                <a:solidFill>
                  <a:srgbClr val="434343"/>
                </a:solidFill>
                <a:latin typeface="+mj-lt"/>
              </a:rPr>
              <a:t>Strong</a:t>
            </a:r>
            <a:endParaRPr lang="en-GB" sz="1600" kern="1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6" name="Graphic 15" descr="Volume">
            <a:extLst>
              <a:ext uri="{FF2B5EF4-FFF2-40B4-BE49-F238E27FC236}">
                <a16:creationId xmlns:a16="http://schemas.microsoft.com/office/drawing/2014/main" id="{860EA0B9-A3D1-4767-B731-21E4533A65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8173" y="4284393"/>
            <a:ext cx="914400" cy="914400"/>
          </a:xfrm>
          <a:prstGeom prst="rect">
            <a:avLst/>
          </a:prstGeom>
        </p:spPr>
      </p:pic>
      <p:pic>
        <p:nvPicPr>
          <p:cNvPr id="18" name="Graphic 17" descr="Brain in head">
            <a:extLst>
              <a:ext uri="{FF2B5EF4-FFF2-40B4-BE49-F238E27FC236}">
                <a16:creationId xmlns:a16="http://schemas.microsoft.com/office/drawing/2014/main" id="{67017BF1-0A90-4791-91CF-B923DF52F0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7964" y="523418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8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0096B05-C72F-4C79-B60E-71F44F4D6402}"/>
              </a:ext>
            </a:extLst>
          </p:cNvPr>
          <p:cNvSpPr/>
          <p:nvPr/>
        </p:nvSpPr>
        <p:spPr>
          <a:xfrm>
            <a:off x="2899836" y="1006945"/>
            <a:ext cx="6392327" cy="11520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5000"/>
              </a:lnSpc>
              <a:spcAft>
                <a:spcPts val="600"/>
              </a:spcAft>
            </a:pPr>
            <a:r>
              <a:rPr lang="en-GB" sz="8800" kern="1400" dirty="0">
                <a:solidFill>
                  <a:srgbClr val="434343"/>
                </a:solidFill>
                <a:latin typeface="+mj-lt"/>
              </a:rPr>
              <a:t>Scientist </a:t>
            </a:r>
            <a:r>
              <a:rPr lang="en-GB" sz="8800" kern="1400" dirty="0">
                <a:solidFill>
                  <a:srgbClr val="C00000"/>
                </a:solidFill>
                <a:latin typeface="+mj-lt"/>
              </a:rPr>
              <a:t>Race</a:t>
            </a:r>
            <a:endParaRPr lang="en-GB" sz="4400" kern="1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84EB09-D467-4B83-A28F-4A7499BF36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5" b="16033"/>
          <a:stretch/>
        </p:blipFill>
        <p:spPr>
          <a:xfrm>
            <a:off x="2620702" y="1909823"/>
            <a:ext cx="6858000" cy="498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6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a8cfbb9-3c71-464a-b11d-7048d50cec72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46EE34FCCA3D419F78902AA5F1A70F" ma:contentTypeVersion="12" ma:contentTypeDescription="Create a new document." ma:contentTypeScope="" ma:versionID="c9ed7a6f8a07027933903dca5b597b6e">
  <xsd:schema xmlns:xsd="http://www.w3.org/2001/XMLSchema" xmlns:xs="http://www.w3.org/2001/XMLSchema" xmlns:p="http://schemas.microsoft.com/office/2006/metadata/properties" xmlns:ns2="a43410e6-35a1-4351-a940-33e45c1f74a6" xmlns:ns3="6a8cfbb9-3c71-464a-b11d-7048d50cec72" targetNamespace="http://schemas.microsoft.com/office/2006/metadata/properties" ma:root="true" ma:fieldsID="b743447d8a34f967d82b9b9b6bb0b3fe" ns2:_="" ns3:_="">
    <xsd:import namespace="a43410e6-35a1-4351-a940-33e45c1f74a6"/>
    <xsd:import namespace="6a8cfbb9-3c71-464a-b11d-7048d50cec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3410e6-35a1-4351-a940-33e45c1f74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8cfbb9-3c71-464a-b11d-7048d50cec7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3A4904-F1D4-4B2F-8699-70A84ED3B362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a43410e6-35a1-4351-a940-33e45c1f74a6"/>
    <ds:schemaRef ds:uri="http://purl.org/dc/elements/1.1/"/>
    <ds:schemaRef ds:uri="http://schemas.microsoft.com/office/2006/metadata/properties"/>
    <ds:schemaRef ds:uri="6a8cfbb9-3c71-464a-b11d-7048d50cec7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FBAF391-93A0-4810-85AF-5E458FEB86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3410e6-35a1-4351-a940-33e45c1f74a6"/>
    <ds:schemaRef ds:uri="6a8cfbb9-3c71-464a-b11d-7048d50cec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D7CA969-087D-47ED-AC74-B616993D65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1824</TotalTime>
  <Words>124</Words>
  <Application>Microsoft Office PowerPoint</Application>
  <PresentationFormat>Widescreen</PresentationFormat>
  <Paragraphs>42</Paragraphs>
  <Slides>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Collcutt</dc:creator>
  <cp:lastModifiedBy>Elena Toma</cp:lastModifiedBy>
  <cp:revision>107</cp:revision>
  <dcterms:created xsi:type="dcterms:W3CDTF">2019-01-04T13:08:38Z</dcterms:created>
  <dcterms:modified xsi:type="dcterms:W3CDTF">2020-04-01T08:37:48Z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0x0101005646EE34FCCA3D419F78902AA5F1A70F</vt:lpwstr>
  </property>
  <property fmtid="{D5CDD505-2E9C-101B-9397-08002B2CF9AE}" pid="3" name="Order">
    <vt:r8>1931700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TemplateUrl">
    <vt:lpwstr/>
  </property>
  <property fmtid="{D5CDD505-2E9C-101B-9397-08002B2CF9AE}" pid="9" name="ComplianceAssetId">
    <vt:lpwstr/>
  </property>
</Properties>
</file>