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8" r:id="rId5"/>
    <p:sldId id="266" r:id="rId6"/>
    <p:sldId id="268" r:id="rId7"/>
    <p:sldId id="269" r:id="rId8"/>
    <p:sldId id="273" r:id="rId9"/>
    <p:sldId id="271" r:id="rId10"/>
    <p:sldId id="270" r:id="rId11"/>
    <p:sldId id="275" r:id="rId12"/>
    <p:sldId id="276" r:id="rId13"/>
    <p:sldId id="27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210F0D-F003-20FA-9F04-36A158DFBA99}" name="Anna Goodman" initials="AG" userId="S::Anna.Goodman@alzheimersresearchuk.org::cfe5433f-0b00-4c10-86bd-6561284dd739" providerId="AD"/>
  <p188:author id="{14846070-1D91-2B4D-A761-CC61733090A2}" name="Yanyi Lee" initials="YL" userId="S::yanyi.lee@alzheimersresearchuk.org::9b508bb1-04b5-4f94-9770-bcbc3b28116f" providerId="AD"/>
  <p188:author id="{39A1E5FA-6FCD-D5AC-2A3F-4F1B22255BBE}" name="Navi Kandola" initials="NK" userId="S::Navi.Kandola@alzheimersresearchuk.org::2272a67e-34e8-41c7-b711-5d70c5b8d19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4141"/>
    <a:srgbClr val="F26323"/>
    <a:srgbClr val="EDEEE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BA3C01-5313-4AE8-AC38-9E077E3ABCD7}" v="97" dt="2026-10-06T07:54:59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9661" autoAdjust="0"/>
  </p:normalViewPr>
  <p:slideViewPr>
    <p:cSldViewPr snapToGrid="0">
      <p:cViewPr varScale="1">
        <p:scale>
          <a:sx n="88" d="100"/>
          <a:sy n="88" d="100"/>
        </p:scale>
        <p:origin x="14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1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Goodman" userId="cfe5433f-0b00-4c10-86bd-6561284dd739" providerId="ADAL" clId="{BD2D910C-9F9E-44AE-9D5B-2427B7ACFC90}"/>
    <pc:docChg chg="undo custSel addSld delSld modSld sldOrd">
      <pc:chgData name="Anna Goodman" userId="cfe5433f-0b00-4c10-86bd-6561284dd739" providerId="ADAL" clId="{BD2D910C-9F9E-44AE-9D5B-2427B7ACFC90}" dt="2026-09-30T14:57:33.564" v="2658" actId="20577"/>
      <pc:docMkLst>
        <pc:docMk/>
      </pc:docMkLst>
      <pc:sldChg chg="addSp modSp add mod">
        <pc:chgData name="Anna Goodman" userId="cfe5433f-0b00-4c10-86bd-6561284dd739" providerId="ADAL" clId="{BD2D910C-9F9E-44AE-9D5B-2427B7ACFC90}" dt="2026-09-24T09:58:44.781" v="70" actId="1076"/>
        <pc:sldMkLst>
          <pc:docMk/>
          <pc:sldMk cId="4072104115" sldId="258"/>
        </pc:sldMkLst>
        <pc:spChg chg="mod">
          <ac:chgData name="Anna Goodman" userId="cfe5433f-0b00-4c10-86bd-6561284dd739" providerId="ADAL" clId="{BD2D910C-9F9E-44AE-9D5B-2427B7ACFC90}" dt="2026-09-24T09:58:44.781" v="70" actId="1076"/>
          <ac:spMkLst>
            <pc:docMk/>
            <pc:sldMk cId="4072104115" sldId="258"/>
            <ac:spMk id="2" creationId="{F08BE025-43D4-9EEB-26BD-9BA90FA0E776}"/>
          </ac:spMkLst>
        </pc:spChg>
        <pc:spChg chg="mod">
          <ac:chgData name="Anna Goodman" userId="cfe5433f-0b00-4c10-86bd-6561284dd739" providerId="ADAL" clId="{BD2D910C-9F9E-44AE-9D5B-2427B7ACFC90}" dt="2026-09-24T09:58:44.781" v="70" actId="1076"/>
          <ac:spMkLst>
            <pc:docMk/>
            <pc:sldMk cId="4072104115" sldId="258"/>
            <ac:spMk id="3" creationId="{13824A1B-137A-E9DF-43A0-DFE9269E6240}"/>
          </ac:spMkLst>
        </pc:spChg>
        <pc:picChg chg="add mod">
          <ac:chgData name="Anna Goodman" userId="cfe5433f-0b00-4c10-86bd-6561284dd739" providerId="ADAL" clId="{BD2D910C-9F9E-44AE-9D5B-2427B7ACFC90}" dt="2026-09-24T09:55:51.540" v="36"/>
          <ac:picMkLst>
            <pc:docMk/>
            <pc:sldMk cId="4072104115" sldId="258"/>
            <ac:picMk id="4" creationId="{93D51B31-1896-91E6-392E-7901F421EE5A}"/>
          </ac:picMkLst>
        </pc:picChg>
        <pc:picChg chg="add mod">
          <ac:chgData name="Anna Goodman" userId="cfe5433f-0b00-4c10-86bd-6561284dd739" providerId="ADAL" clId="{BD2D910C-9F9E-44AE-9D5B-2427B7ACFC90}" dt="2026-09-24T09:55:51.540" v="36"/>
          <ac:picMkLst>
            <pc:docMk/>
            <pc:sldMk cId="4072104115" sldId="258"/>
            <ac:picMk id="5" creationId="{8FBF6195-00E3-185B-0FD8-573D6982DB0E}"/>
          </ac:picMkLst>
        </pc:picChg>
        <pc:cxnChg chg="add mod">
          <ac:chgData name="Anna Goodman" userId="cfe5433f-0b00-4c10-86bd-6561284dd739" providerId="ADAL" clId="{BD2D910C-9F9E-44AE-9D5B-2427B7ACFC90}" dt="2026-09-24T09:55:51.540" v="36"/>
          <ac:cxnSpMkLst>
            <pc:docMk/>
            <pc:sldMk cId="4072104115" sldId="258"/>
            <ac:cxnSpMk id="6" creationId="{BED08B1A-F1D3-0000-24DC-B29C45D18C90}"/>
          </ac:cxnSpMkLst>
        </pc:cxnChg>
      </pc:sldChg>
      <pc:sldChg chg="addSp modSp new mod modAnim modCm">
        <pc:chgData name="Anna Goodman" userId="cfe5433f-0b00-4c10-86bd-6561284dd739" providerId="ADAL" clId="{BD2D910C-9F9E-44AE-9D5B-2427B7ACFC90}" dt="2026-09-30T10:23:44.016" v="2554"/>
        <pc:sldMkLst>
          <pc:docMk/>
          <pc:sldMk cId="611495783" sldId="266"/>
        </pc:sldMkLst>
        <pc:spChg chg="mod">
          <ac:chgData name="Anna Goodman" userId="cfe5433f-0b00-4c10-86bd-6561284dd739" providerId="ADAL" clId="{BD2D910C-9F9E-44AE-9D5B-2427B7ACFC90}" dt="2026-09-24T09:59:16.941" v="114" actId="20577"/>
          <ac:spMkLst>
            <pc:docMk/>
            <pc:sldMk cId="611495783" sldId="266"/>
            <ac:spMk id="2" creationId="{E21D6462-8E08-6D7D-F57A-C75FCC44A78D}"/>
          </ac:spMkLst>
        </pc:spChg>
        <pc:spChg chg="mod">
          <ac:chgData name="Anna Goodman" userId="cfe5433f-0b00-4c10-86bd-6561284dd739" providerId="ADAL" clId="{BD2D910C-9F9E-44AE-9D5B-2427B7ACFC90}" dt="2026-09-28T09:57:20.965" v="2537" actId="108"/>
          <ac:spMkLst>
            <pc:docMk/>
            <pc:sldMk cId="611495783" sldId="266"/>
            <ac:spMk id="3" creationId="{11B27EFB-B731-F98A-3B63-548CC9A2970A}"/>
          </ac:spMkLst>
        </pc:spChg>
        <pc:picChg chg="add mod">
          <ac:chgData name="Anna Goodman" userId="cfe5433f-0b00-4c10-86bd-6561284dd739" providerId="ADAL" clId="{BD2D910C-9F9E-44AE-9D5B-2427B7ACFC90}" dt="2026-09-24T09:55:13.597" v="24" actId="1076"/>
          <ac:picMkLst>
            <pc:docMk/>
            <pc:sldMk cId="611495783" sldId="266"/>
            <ac:picMk id="4" creationId="{28F26C67-17E2-D32D-DEEE-D082C24F0FC7}"/>
          </ac:picMkLst>
        </pc:picChg>
        <pc:picChg chg="add mod">
          <ac:chgData name="Anna Goodman" userId="cfe5433f-0b00-4c10-86bd-6561284dd739" providerId="ADAL" clId="{BD2D910C-9F9E-44AE-9D5B-2427B7ACFC90}" dt="2026-09-24T09:55:13.597" v="24" actId="1076"/>
          <ac:picMkLst>
            <pc:docMk/>
            <pc:sldMk cId="611495783" sldId="266"/>
            <ac:picMk id="5" creationId="{8410B5FE-2487-4010-58D3-15809E4E50AF}"/>
          </ac:picMkLst>
        </pc:picChg>
        <pc:cxnChg chg="add mod">
          <ac:chgData name="Anna Goodman" userId="cfe5433f-0b00-4c10-86bd-6561284dd739" providerId="ADAL" clId="{BD2D910C-9F9E-44AE-9D5B-2427B7ACFC90}" dt="2026-09-24T09:55:13.597" v="24" actId="1076"/>
          <ac:cxnSpMkLst>
            <pc:docMk/>
            <pc:sldMk cId="611495783" sldId="266"/>
            <ac:cxnSpMk id="6" creationId="{8EA99DC9-CFAF-EB6F-3416-80126DDFB217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na Goodman" userId="cfe5433f-0b00-4c10-86bd-6561284dd739" providerId="ADAL" clId="{BD2D910C-9F9E-44AE-9D5B-2427B7ACFC90}" dt="2026-09-28T09:57:18.336" v="2536" actId="20577"/>
              <pc2:cmMkLst xmlns:pc2="http://schemas.microsoft.com/office/powerpoint/2019/9/main/command">
                <pc:docMk/>
                <pc:sldMk cId="611495783" sldId="266"/>
                <pc2:cmMk id="{7AAAF35B-A03C-42B3-889D-51F970244F43}"/>
              </pc2:cmMkLst>
            </pc226:cmChg>
          </p:ext>
        </pc:extLst>
      </pc:sldChg>
      <pc:sldChg chg="addSp modSp add mod modAnim">
        <pc:chgData name="Anna Goodman" userId="cfe5433f-0b00-4c10-86bd-6561284dd739" providerId="ADAL" clId="{BD2D910C-9F9E-44AE-9D5B-2427B7ACFC90}" dt="2026-09-30T10:23:58.122" v="2560"/>
        <pc:sldMkLst>
          <pc:docMk/>
          <pc:sldMk cId="1459007311" sldId="268"/>
        </pc:sldMkLst>
        <pc:spChg chg="mod">
          <ac:chgData name="Anna Goodman" userId="cfe5433f-0b00-4c10-86bd-6561284dd739" providerId="ADAL" clId="{BD2D910C-9F9E-44AE-9D5B-2427B7ACFC90}" dt="2026-09-24T09:59:26.188" v="133" actId="20577"/>
          <ac:spMkLst>
            <pc:docMk/>
            <pc:sldMk cId="1459007311" sldId="268"/>
            <ac:spMk id="2" creationId="{381AF08C-3DC5-979B-123A-4BFDEF394EBE}"/>
          </ac:spMkLst>
        </pc:spChg>
        <pc:spChg chg="mod">
          <ac:chgData name="Anna Goodman" userId="cfe5433f-0b00-4c10-86bd-6561284dd739" providerId="ADAL" clId="{BD2D910C-9F9E-44AE-9D5B-2427B7ACFC90}" dt="2026-09-28T06:57:52.636" v="2081" actId="20577"/>
          <ac:spMkLst>
            <pc:docMk/>
            <pc:sldMk cId="1459007311" sldId="268"/>
            <ac:spMk id="3" creationId="{A002BA0F-59EC-2472-1187-1A7B399C7A03}"/>
          </ac:spMkLst>
        </pc:spChg>
        <pc:picChg chg="add mod">
          <ac:chgData name="Anna Goodman" userId="cfe5433f-0b00-4c10-86bd-6561284dd739" providerId="ADAL" clId="{BD2D910C-9F9E-44AE-9D5B-2427B7ACFC90}" dt="2026-09-28T06:57:57.627" v="2083" actId="1076"/>
          <ac:picMkLst>
            <pc:docMk/>
            <pc:sldMk cId="1459007311" sldId="268"/>
            <ac:picMk id="7" creationId="{F49BA1B2-C42E-401A-5D01-6E9F10A1514B}"/>
          </ac:picMkLst>
        </pc:picChg>
      </pc:sldChg>
      <pc:sldChg chg="addSp delSp modSp add mod ord modAnim">
        <pc:chgData name="Anna Goodman" userId="cfe5433f-0b00-4c10-86bd-6561284dd739" providerId="ADAL" clId="{BD2D910C-9F9E-44AE-9D5B-2427B7ACFC90}" dt="2026-09-30T10:19:30.999" v="2551" actId="14100"/>
        <pc:sldMkLst>
          <pc:docMk/>
          <pc:sldMk cId="338456783" sldId="269"/>
        </pc:sldMkLst>
        <pc:spChg chg="mod">
          <ac:chgData name="Anna Goodman" userId="cfe5433f-0b00-4c10-86bd-6561284dd739" providerId="ADAL" clId="{BD2D910C-9F9E-44AE-9D5B-2427B7ACFC90}" dt="2026-09-24T15:56:08.936" v="1866" actId="20577"/>
          <ac:spMkLst>
            <pc:docMk/>
            <pc:sldMk cId="338456783" sldId="269"/>
            <ac:spMk id="2" creationId="{6FF195C4-085C-DA7B-C3A2-7FCAC6DE3CF6}"/>
          </ac:spMkLst>
        </pc:spChg>
        <pc:graphicFrameChg chg="add del mod modGraphic">
          <ac:chgData name="Anna Goodman" userId="cfe5433f-0b00-4c10-86bd-6561284dd739" providerId="ADAL" clId="{BD2D910C-9F9E-44AE-9D5B-2427B7ACFC90}" dt="2026-09-30T10:19:30.999" v="2551" actId="14100"/>
          <ac:graphicFrameMkLst>
            <pc:docMk/>
            <pc:sldMk cId="338456783" sldId="269"/>
            <ac:graphicFrameMk id="7" creationId="{C8602085-60A5-C1C4-DE6F-09A12CEF1A7C}"/>
          </ac:graphicFrameMkLst>
        </pc:graphicFrameChg>
        <pc:graphicFrameChg chg="add mod modGraphic">
          <ac:chgData name="Anna Goodman" userId="cfe5433f-0b00-4c10-86bd-6561284dd739" providerId="ADAL" clId="{BD2D910C-9F9E-44AE-9D5B-2427B7ACFC90}" dt="2026-09-30T10:19:26.361" v="2550" actId="14100"/>
          <ac:graphicFrameMkLst>
            <pc:docMk/>
            <pc:sldMk cId="338456783" sldId="269"/>
            <ac:graphicFrameMk id="12" creationId="{E718C0E5-5E34-5076-2778-3845CF1D0A93}"/>
          </ac:graphicFrameMkLst>
        </pc:graphicFrameChg>
      </pc:sldChg>
      <pc:sldChg chg="addSp delSp modSp new mod ord modNotesTx">
        <pc:chgData name="Anna Goodman" userId="cfe5433f-0b00-4c10-86bd-6561284dd739" providerId="ADAL" clId="{BD2D910C-9F9E-44AE-9D5B-2427B7ACFC90}" dt="2026-09-28T09:58:04.967" v="2538" actId="122"/>
        <pc:sldMkLst>
          <pc:docMk/>
          <pc:sldMk cId="3303797410" sldId="270"/>
        </pc:sldMkLst>
        <pc:spChg chg="mod">
          <ac:chgData name="Anna Goodman" userId="cfe5433f-0b00-4c10-86bd-6561284dd739" providerId="ADAL" clId="{BD2D910C-9F9E-44AE-9D5B-2427B7ACFC90}" dt="2026-09-28T09:58:04.967" v="2538" actId="122"/>
          <ac:spMkLst>
            <pc:docMk/>
            <pc:sldMk cId="3303797410" sldId="270"/>
            <ac:spMk id="3" creationId="{FC133008-E3FB-CBB9-FD18-B00021C5CADE}"/>
          </ac:spMkLst>
        </pc:spChg>
        <pc:picChg chg="add mod">
          <ac:chgData name="Anna Goodman" userId="cfe5433f-0b00-4c10-86bd-6561284dd739" providerId="ADAL" clId="{BD2D910C-9F9E-44AE-9D5B-2427B7ACFC90}" dt="2026-09-28T09:56:50.287" v="2531"/>
          <ac:picMkLst>
            <pc:docMk/>
            <pc:sldMk cId="3303797410" sldId="270"/>
            <ac:picMk id="2" creationId="{EE5B42B5-B8B3-670E-00D3-7846D6DB071A}"/>
          </ac:picMkLst>
        </pc:picChg>
        <pc:picChg chg="add mod">
          <ac:chgData name="Anna Goodman" userId="cfe5433f-0b00-4c10-86bd-6561284dd739" providerId="ADAL" clId="{BD2D910C-9F9E-44AE-9D5B-2427B7ACFC90}" dt="2026-09-28T09:56:50.287" v="2531"/>
          <ac:picMkLst>
            <pc:docMk/>
            <pc:sldMk cId="3303797410" sldId="270"/>
            <ac:picMk id="4" creationId="{4DD7CDD9-6676-3042-E5B1-6B78015DAEC8}"/>
          </ac:picMkLst>
        </pc:picChg>
        <pc:cxnChg chg="add mod">
          <ac:chgData name="Anna Goodman" userId="cfe5433f-0b00-4c10-86bd-6561284dd739" providerId="ADAL" clId="{BD2D910C-9F9E-44AE-9D5B-2427B7ACFC90}" dt="2026-09-28T09:56:50.287" v="2531"/>
          <ac:cxnSpMkLst>
            <pc:docMk/>
            <pc:sldMk cId="3303797410" sldId="270"/>
            <ac:cxnSpMk id="5" creationId="{31EC6EC9-E758-62D0-9B7E-11D16BDD04D6}"/>
          </ac:cxnSpMkLst>
        </pc:cxnChg>
      </pc:sldChg>
      <pc:sldChg chg="addSp delSp modSp new mod modAnim modNotesTx">
        <pc:chgData name="Anna Goodman" userId="cfe5433f-0b00-4c10-86bd-6561284dd739" providerId="ADAL" clId="{BD2D910C-9F9E-44AE-9D5B-2427B7ACFC90}" dt="2026-09-30T11:17:54.972" v="2647" actId="20577"/>
        <pc:sldMkLst>
          <pc:docMk/>
          <pc:sldMk cId="3996330027" sldId="271"/>
        </pc:sldMkLst>
        <pc:spChg chg="mod">
          <ac:chgData name="Anna Goodman" userId="cfe5433f-0b00-4c10-86bd-6561284dd739" providerId="ADAL" clId="{BD2D910C-9F9E-44AE-9D5B-2427B7ACFC90}" dt="2026-09-24T15:30:28.210" v="1178" actId="20577"/>
          <ac:spMkLst>
            <pc:docMk/>
            <pc:sldMk cId="3996330027" sldId="271"/>
            <ac:spMk id="2" creationId="{5866A3AC-EBCA-864C-EC69-300C111AE190}"/>
          </ac:spMkLst>
        </pc:spChg>
        <pc:spChg chg="add mod">
          <ac:chgData name="Anna Goodman" userId="cfe5433f-0b00-4c10-86bd-6561284dd739" providerId="ADAL" clId="{BD2D910C-9F9E-44AE-9D5B-2427B7ACFC90}" dt="2026-09-30T11:17:54.972" v="2647" actId="20577"/>
          <ac:spMkLst>
            <pc:docMk/>
            <pc:sldMk cId="3996330027" sldId="271"/>
            <ac:spMk id="8" creationId="{A8C8881E-9B6D-EC43-9237-2797EDF36E66}"/>
          </ac:spMkLst>
        </pc:spChg>
        <pc:picChg chg="add mod">
          <ac:chgData name="Anna Goodman" userId="cfe5433f-0b00-4c10-86bd-6561284dd739" providerId="ADAL" clId="{BD2D910C-9F9E-44AE-9D5B-2427B7ACFC90}" dt="2026-09-28T09:56:25.307" v="2529"/>
          <ac:picMkLst>
            <pc:docMk/>
            <pc:sldMk cId="3996330027" sldId="271"/>
            <ac:picMk id="3" creationId="{B822AE0C-9960-6EF3-461C-590158803938}"/>
          </ac:picMkLst>
        </pc:picChg>
        <pc:picChg chg="add mod">
          <ac:chgData name="Anna Goodman" userId="cfe5433f-0b00-4c10-86bd-6561284dd739" providerId="ADAL" clId="{BD2D910C-9F9E-44AE-9D5B-2427B7ACFC90}" dt="2026-09-24T15:30:35.141" v="1179" actId="1076"/>
          <ac:picMkLst>
            <pc:docMk/>
            <pc:sldMk cId="3996330027" sldId="271"/>
            <ac:picMk id="4" creationId="{8C571CC5-7B62-96AA-FD17-F85C20556F56}"/>
          </ac:picMkLst>
        </pc:picChg>
        <pc:picChg chg="add mod ord">
          <ac:chgData name="Anna Goodman" userId="cfe5433f-0b00-4c10-86bd-6561284dd739" providerId="ADAL" clId="{BD2D910C-9F9E-44AE-9D5B-2427B7ACFC90}" dt="2026-09-24T15:30:37.106" v="1180" actId="1076"/>
          <ac:picMkLst>
            <pc:docMk/>
            <pc:sldMk cId="3996330027" sldId="271"/>
            <ac:picMk id="5" creationId="{7AD3DAA2-910A-B179-38FA-BF497C134B2B}"/>
          </ac:picMkLst>
        </pc:picChg>
        <pc:picChg chg="add mod">
          <ac:chgData name="Anna Goodman" userId="cfe5433f-0b00-4c10-86bd-6561284dd739" providerId="ADAL" clId="{BD2D910C-9F9E-44AE-9D5B-2427B7ACFC90}" dt="2026-09-28T09:56:25.307" v="2529"/>
          <ac:picMkLst>
            <pc:docMk/>
            <pc:sldMk cId="3996330027" sldId="271"/>
            <ac:picMk id="6" creationId="{6B139D6E-24AC-0075-AB8D-8AB361B05B54}"/>
          </ac:picMkLst>
        </pc:picChg>
        <pc:picChg chg="add mod">
          <ac:chgData name="Anna Goodman" userId="cfe5433f-0b00-4c10-86bd-6561284dd739" providerId="ADAL" clId="{BD2D910C-9F9E-44AE-9D5B-2427B7ACFC90}" dt="2026-09-24T15:30:39.937" v="1181" actId="1076"/>
          <ac:picMkLst>
            <pc:docMk/>
            <pc:sldMk cId="3996330027" sldId="271"/>
            <ac:picMk id="7" creationId="{4F2BE818-81B6-53B6-67B4-29835C65276C}"/>
          </ac:picMkLst>
        </pc:picChg>
        <pc:cxnChg chg="add mod">
          <ac:chgData name="Anna Goodman" userId="cfe5433f-0b00-4c10-86bd-6561284dd739" providerId="ADAL" clId="{BD2D910C-9F9E-44AE-9D5B-2427B7ACFC90}" dt="2026-09-28T09:56:25.307" v="2529"/>
          <ac:cxnSpMkLst>
            <pc:docMk/>
            <pc:sldMk cId="3996330027" sldId="271"/>
            <ac:cxnSpMk id="9" creationId="{9F772D91-00B3-0BCD-C127-EEFE01ED5CEF}"/>
          </ac:cxnSpMkLst>
        </pc:cxnChg>
      </pc:sldChg>
      <pc:sldChg chg="addSp delSp modSp new mod modAnim">
        <pc:chgData name="Anna Goodman" userId="cfe5433f-0b00-4c10-86bd-6561284dd739" providerId="ADAL" clId="{BD2D910C-9F9E-44AE-9D5B-2427B7ACFC90}" dt="2026-09-28T07:20:05.430" v="2155"/>
        <pc:sldMkLst>
          <pc:docMk/>
          <pc:sldMk cId="2094052757" sldId="273"/>
        </pc:sldMkLst>
        <pc:spChg chg="mod">
          <ac:chgData name="Anna Goodman" userId="cfe5433f-0b00-4c10-86bd-6561284dd739" providerId="ADAL" clId="{BD2D910C-9F9E-44AE-9D5B-2427B7ACFC90}" dt="2026-09-28T07:14:27.170" v="2122" actId="20577"/>
          <ac:spMkLst>
            <pc:docMk/>
            <pc:sldMk cId="2094052757" sldId="273"/>
            <ac:spMk id="2" creationId="{F864B593-F7ED-824A-C71E-12FA1AA3E6A4}"/>
          </ac:spMkLst>
        </pc:spChg>
        <pc:graphicFrameChg chg="add mod">
          <ac:chgData name="Anna Goodman" userId="cfe5433f-0b00-4c10-86bd-6561284dd739" providerId="ADAL" clId="{BD2D910C-9F9E-44AE-9D5B-2427B7ACFC90}" dt="2026-09-28T07:19:18.459" v="2145"/>
          <ac:graphicFrameMkLst>
            <pc:docMk/>
            <pc:sldMk cId="2094052757" sldId="273"/>
            <ac:graphicFrameMk id="7" creationId="{4D6E00BB-D504-5415-1786-207612CCB063}"/>
          </ac:graphicFrameMkLst>
        </pc:graphicFrameChg>
        <pc:picChg chg="add mod">
          <ac:chgData name="Anna Goodman" userId="cfe5433f-0b00-4c10-86bd-6561284dd739" providerId="ADAL" clId="{BD2D910C-9F9E-44AE-9D5B-2427B7ACFC90}" dt="2026-09-28T07:18:35.776" v="2136" actId="1076"/>
          <ac:picMkLst>
            <pc:docMk/>
            <pc:sldMk cId="2094052757" sldId="273"/>
            <ac:picMk id="12" creationId="{A35E6043-B5C0-474F-CA92-5B0852653EE3}"/>
          </ac:picMkLst>
        </pc:picChg>
        <pc:picChg chg="add mod">
          <ac:chgData name="Anna Goodman" userId="cfe5433f-0b00-4c10-86bd-6561284dd739" providerId="ADAL" clId="{BD2D910C-9F9E-44AE-9D5B-2427B7ACFC90}" dt="2026-09-28T07:18:45.433" v="2138" actId="1076"/>
          <ac:picMkLst>
            <pc:docMk/>
            <pc:sldMk cId="2094052757" sldId="273"/>
            <ac:picMk id="14" creationId="{83DCE325-C290-BC55-8AC1-C98221600FBD}"/>
          </ac:picMkLst>
        </pc:picChg>
        <pc:picChg chg="add mod">
          <ac:chgData name="Anna Goodman" userId="cfe5433f-0b00-4c10-86bd-6561284dd739" providerId="ADAL" clId="{BD2D910C-9F9E-44AE-9D5B-2427B7ACFC90}" dt="2026-09-28T07:19:01.753" v="2141" actId="1076"/>
          <ac:picMkLst>
            <pc:docMk/>
            <pc:sldMk cId="2094052757" sldId="273"/>
            <ac:picMk id="16" creationId="{7E2CACB6-ED91-525D-A9FC-3D95EAE0C05E}"/>
          </ac:picMkLst>
        </pc:picChg>
        <pc:picChg chg="add mod">
          <ac:chgData name="Anna Goodman" userId="cfe5433f-0b00-4c10-86bd-6561284dd739" providerId="ADAL" clId="{BD2D910C-9F9E-44AE-9D5B-2427B7ACFC90}" dt="2026-09-28T07:19:23.838" v="2146" actId="1076"/>
          <ac:picMkLst>
            <pc:docMk/>
            <pc:sldMk cId="2094052757" sldId="273"/>
            <ac:picMk id="18" creationId="{3DB1552A-54E8-0AD9-8B01-DDE8F36FBF33}"/>
          </ac:picMkLst>
        </pc:picChg>
        <pc:picChg chg="add mod">
          <ac:chgData name="Anna Goodman" userId="cfe5433f-0b00-4c10-86bd-6561284dd739" providerId="ADAL" clId="{BD2D910C-9F9E-44AE-9D5B-2427B7ACFC90}" dt="2026-09-28T07:19:40.232" v="2151" actId="14100"/>
          <ac:picMkLst>
            <pc:docMk/>
            <pc:sldMk cId="2094052757" sldId="273"/>
            <ac:picMk id="20" creationId="{E9AD238C-E6F3-B66A-AC7C-1DD560355C8F}"/>
          </ac:picMkLst>
        </pc:picChg>
      </pc:sldChg>
      <pc:sldChg chg="addSp modSp new add del mod">
        <pc:chgData name="Anna Goodman" userId="cfe5433f-0b00-4c10-86bd-6561284dd739" providerId="ADAL" clId="{BD2D910C-9F9E-44AE-9D5B-2427B7ACFC90}" dt="2026-09-28T09:56:52.757" v="2532"/>
        <pc:sldMkLst>
          <pc:docMk/>
          <pc:sldMk cId="4159410524" sldId="275"/>
        </pc:sldMkLst>
        <pc:spChg chg="mod">
          <ac:chgData name="Anna Goodman" userId="cfe5433f-0b00-4c10-86bd-6561284dd739" providerId="ADAL" clId="{BD2D910C-9F9E-44AE-9D5B-2427B7ACFC90}" dt="2026-09-28T09:35:34.814" v="2397" actId="255"/>
          <ac:spMkLst>
            <pc:docMk/>
            <pc:sldMk cId="4159410524" sldId="275"/>
            <ac:spMk id="2" creationId="{277EC4C4-98E5-819A-EB9B-A6A99D5A3C15}"/>
          </ac:spMkLst>
        </pc:spChg>
        <pc:spChg chg="mod">
          <ac:chgData name="Anna Goodman" userId="cfe5433f-0b00-4c10-86bd-6561284dd739" providerId="ADAL" clId="{BD2D910C-9F9E-44AE-9D5B-2427B7ACFC90}" dt="2026-09-28T09:35:44.159" v="2399" actId="207"/>
          <ac:spMkLst>
            <pc:docMk/>
            <pc:sldMk cId="4159410524" sldId="275"/>
            <ac:spMk id="3" creationId="{735D1C40-82C8-CC8C-C1F5-B31BC765929A}"/>
          </ac:spMkLst>
        </pc:spChg>
        <pc:picChg chg="add mod">
          <ac:chgData name="Anna Goodman" userId="cfe5433f-0b00-4c10-86bd-6561284dd739" providerId="ADAL" clId="{BD2D910C-9F9E-44AE-9D5B-2427B7ACFC90}" dt="2026-09-28T09:56:52.757" v="2532"/>
          <ac:picMkLst>
            <pc:docMk/>
            <pc:sldMk cId="4159410524" sldId="275"/>
            <ac:picMk id="4" creationId="{CDBA506D-D8E3-21A3-AB25-C5DE6BA06471}"/>
          </ac:picMkLst>
        </pc:picChg>
        <pc:picChg chg="add mod">
          <ac:chgData name="Anna Goodman" userId="cfe5433f-0b00-4c10-86bd-6561284dd739" providerId="ADAL" clId="{BD2D910C-9F9E-44AE-9D5B-2427B7ACFC90}" dt="2026-09-28T09:56:52.757" v="2532"/>
          <ac:picMkLst>
            <pc:docMk/>
            <pc:sldMk cId="4159410524" sldId="275"/>
            <ac:picMk id="5" creationId="{86ECAE97-A6ED-AAAA-50E7-A18C7D0C3DEE}"/>
          </ac:picMkLst>
        </pc:picChg>
        <pc:cxnChg chg="add mod">
          <ac:chgData name="Anna Goodman" userId="cfe5433f-0b00-4c10-86bd-6561284dd739" providerId="ADAL" clId="{BD2D910C-9F9E-44AE-9D5B-2427B7ACFC90}" dt="2026-09-28T09:56:52.757" v="2532"/>
          <ac:cxnSpMkLst>
            <pc:docMk/>
            <pc:sldMk cId="4159410524" sldId="275"/>
            <ac:cxnSpMk id="6" creationId="{0D013B45-6569-F52D-9303-F3A8F2239FEA}"/>
          </ac:cxnSpMkLst>
        </pc:cxnChg>
      </pc:sldChg>
      <pc:sldChg chg="addSp modSp add mod">
        <pc:chgData name="Anna Goodman" userId="cfe5433f-0b00-4c10-86bd-6561284dd739" providerId="ADAL" clId="{BD2D910C-9F9E-44AE-9D5B-2427B7ACFC90}" dt="2026-09-30T14:57:33.564" v="2658" actId="20577"/>
        <pc:sldMkLst>
          <pc:docMk/>
          <pc:sldMk cId="758974247" sldId="276"/>
        </pc:sldMkLst>
        <pc:spChg chg="mod">
          <ac:chgData name="Anna Goodman" userId="cfe5433f-0b00-4c10-86bd-6561284dd739" providerId="ADAL" clId="{BD2D910C-9F9E-44AE-9D5B-2427B7ACFC90}" dt="2026-09-30T14:57:33.564" v="2658" actId="20577"/>
          <ac:spMkLst>
            <pc:docMk/>
            <pc:sldMk cId="758974247" sldId="276"/>
            <ac:spMk id="3" creationId="{7B5A971F-B3D0-65EE-85CC-BDB4AF1E5776}"/>
          </ac:spMkLst>
        </pc:spChg>
        <pc:picChg chg="add mod">
          <ac:chgData name="Anna Goodman" userId="cfe5433f-0b00-4c10-86bd-6561284dd739" providerId="ADAL" clId="{BD2D910C-9F9E-44AE-9D5B-2427B7ACFC90}" dt="2026-09-28T09:56:54.952" v="2533"/>
          <ac:picMkLst>
            <pc:docMk/>
            <pc:sldMk cId="758974247" sldId="276"/>
            <ac:picMk id="4" creationId="{B140A347-DF4A-E2F5-3B08-F09FA0CC05B5}"/>
          </ac:picMkLst>
        </pc:picChg>
        <pc:picChg chg="add mod">
          <ac:chgData name="Anna Goodman" userId="cfe5433f-0b00-4c10-86bd-6561284dd739" providerId="ADAL" clId="{BD2D910C-9F9E-44AE-9D5B-2427B7ACFC90}" dt="2026-09-28T09:56:54.952" v="2533"/>
          <ac:picMkLst>
            <pc:docMk/>
            <pc:sldMk cId="758974247" sldId="276"/>
            <ac:picMk id="5" creationId="{129FD96E-728B-1363-E600-1F87849B99B8}"/>
          </ac:picMkLst>
        </pc:picChg>
        <pc:cxnChg chg="add mod">
          <ac:chgData name="Anna Goodman" userId="cfe5433f-0b00-4c10-86bd-6561284dd739" providerId="ADAL" clId="{BD2D910C-9F9E-44AE-9D5B-2427B7ACFC90}" dt="2026-09-28T09:56:54.952" v="2533"/>
          <ac:cxnSpMkLst>
            <pc:docMk/>
            <pc:sldMk cId="758974247" sldId="276"/>
            <ac:cxnSpMk id="6" creationId="{0AE872CA-0BC0-B37A-182A-BCEE4A9AA795}"/>
          </ac:cxnSpMkLst>
        </pc:cxnChg>
      </pc:sldChg>
      <pc:sldChg chg="addSp delSp modSp add mod">
        <pc:chgData name="Anna Goodman" userId="cfe5433f-0b00-4c10-86bd-6561284dd739" providerId="ADAL" clId="{BD2D910C-9F9E-44AE-9D5B-2427B7ACFC90}" dt="2026-09-28T09:54:58.007" v="2499" actId="1076"/>
        <pc:sldMkLst>
          <pc:docMk/>
          <pc:sldMk cId="4264046850" sldId="279"/>
        </pc:sldMkLst>
        <pc:spChg chg="mod">
          <ac:chgData name="Anna Goodman" userId="cfe5433f-0b00-4c10-86bd-6561284dd739" providerId="ADAL" clId="{BD2D910C-9F9E-44AE-9D5B-2427B7ACFC90}" dt="2026-09-28T09:54:25.327" v="2495" actId="1076"/>
          <ac:spMkLst>
            <pc:docMk/>
            <pc:sldMk cId="4264046850" sldId="279"/>
            <ac:spMk id="2" creationId="{D5100318-C5FC-D285-FE66-44784390C60D}"/>
          </ac:spMkLst>
        </pc:spChg>
        <pc:spChg chg="add mod">
          <ac:chgData name="Anna Goodman" userId="cfe5433f-0b00-4c10-86bd-6561284dd739" providerId="ADAL" clId="{BD2D910C-9F9E-44AE-9D5B-2427B7ACFC90}" dt="2026-09-28T09:54:44.751" v="2497" actId="1076"/>
          <ac:spMkLst>
            <pc:docMk/>
            <pc:sldMk cId="4264046850" sldId="279"/>
            <ac:spMk id="10" creationId="{FD179203-EEAD-A748-073A-122462450588}"/>
          </ac:spMkLst>
        </pc:spChg>
        <pc:spChg chg="add mod">
          <ac:chgData name="Anna Goodman" userId="cfe5433f-0b00-4c10-86bd-6561284dd739" providerId="ADAL" clId="{BD2D910C-9F9E-44AE-9D5B-2427B7ACFC90}" dt="2026-09-28T09:54:49.075" v="2498" actId="1076"/>
          <ac:spMkLst>
            <pc:docMk/>
            <pc:sldMk cId="4264046850" sldId="279"/>
            <ac:spMk id="13" creationId="{00F9CB97-B608-C8AF-121B-256F0413727B}"/>
          </ac:spMkLst>
        </pc:spChg>
        <pc:picChg chg="add mod">
          <ac:chgData name="Anna Goodman" userId="cfe5433f-0b00-4c10-86bd-6561284dd739" providerId="ADAL" clId="{BD2D910C-9F9E-44AE-9D5B-2427B7ACFC90}" dt="2026-09-28T09:54:58.007" v="2499" actId="1076"/>
          <ac:picMkLst>
            <pc:docMk/>
            <pc:sldMk cId="4264046850" sldId="279"/>
            <ac:picMk id="11" creationId="{8DA6D881-6CC8-88F5-45F4-2A66357FA6AE}"/>
          </ac:picMkLst>
        </pc:picChg>
        <pc:picChg chg="add mod">
          <ac:chgData name="Anna Goodman" userId="cfe5433f-0b00-4c10-86bd-6561284dd739" providerId="ADAL" clId="{BD2D910C-9F9E-44AE-9D5B-2427B7ACFC90}" dt="2026-09-28T09:54:58.007" v="2499" actId="1076"/>
          <ac:picMkLst>
            <pc:docMk/>
            <pc:sldMk cId="4264046850" sldId="279"/>
            <ac:picMk id="15" creationId="{2A63A16A-4CF8-8D08-254F-3E0C026787FB}"/>
          </ac:picMkLst>
        </pc:picChg>
      </pc:sldChg>
    </pc:docChg>
  </pc:docChgLst>
  <pc:docChgLst>
    <pc:chgData name="Yanyi Lee" userId="S::yanyi.lee@alzheimersresearchuk.org::9b508bb1-04b5-4f94-9770-bcbc3b28116f" providerId="AD" clId="Web-{13B562E1-AB2E-BC1E-6830-6F1733EF9806}"/>
    <pc:docChg chg="mod modSld">
      <pc:chgData name="Yanyi Lee" userId="S::yanyi.lee@alzheimersresearchuk.org::9b508bb1-04b5-4f94-9770-bcbc3b28116f" providerId="AD" clId="Web-{13B562E1-AB2E-BC1E-6830-6F1733EF9806}" dt="2026-09-28T09:22:11.665" v="17" actId="20577"/>
      <pc:docMkLst>
        <pc:docMk/>
      </pc:docMkLst>
      <pc:sldChg chg="modSp">
        <pc:chgData name="Yanyi Lee" userId="S::yanyi.lee@alzheimersresearchuk.org::9b508bb1-04b5-4f94-9770-bcbc3b28116f" providerId="AD" clId="Web-{13B562E1-AB2E-BC1E-6830-6F1733EF9806}" dt="2026-09-28T09:22:11.665" v="17" actId="20577"/>
        <pc:sldMkLst>
          <pc:docMk/>
          <pc:sldMk cId="611495783" sldId="266"/>
        </pc:sldMkLst>
        <pc:spChg chg="mod">
          <ac:chgData name="Yanyi Lee" userId="S::yanyi.lee@alzheimersresearchuk.org::9b508bb1-04b5-4f94-9770-bcbc3b28116f" providerId="AD" clId="Web-{13B562E1-AB2E-BC1E-6830-6F1733EF9806}" dt="2026-09-28T09:22:11.665" v="17" actId="20577"/>
          <ac:spMkLst>
            <pc:docMk/>
            <pc:sldMk cId="611495783" sldId="266"/>
            <ac:spMk id="3" creationId="{11B27EFB-B731-F98A-3B63-548CC9A2970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5BF9B3-E983-4F5B-99D0-72B1C3038722}" type="doc">
      <dgm:prSet loTypeId="urn:microsoft.com/office/officeart/2005/8/layout/cycle1" loCatId="cycle" qsTypeId="urn:microsoft.com/office/officeart/2005/8/quickstyle/simple1#1" qsCatId="simple" csTypeId="urn:microsoft.com/office/officeart/2005/8/colors/accent2_2#1" csCatId="accent2" phldr="1"/>
      <dgm:spPr/>
      <dgm:t>
        <a:bodyPr/>
        <a:lstStyle/>
        <a:p>
          <a:endParaRPr lang="en-GB"/>
        </a:p>
      </dgm:t>
    </dgm:pt>
    <dgm:pt modelId="{8D942A68-AFDD-469B-89FD-1B31F1C79CEE}">
      <dgm:prSet phldrT="[Text]" phldr="0" custT="1"/>
      <dgm:spPr/>
      <dgm:t>
        <a:bodyPr/>
        <a:lstStyle/>
        <a:p>
          <a:r>
            <a:rPr lang="en-GB" sz="1600" b="1">
              <a:latin typeface="Proxima Nova" panose="02000506030000020004" pitchFamily="2" charset="0"/>
            </a:rPr>
            <a:t>Involvement</a:t>
          </a:r>
        </a:p>
      </dgm:t>
    </dgm:pt>
    <dgm:pt modelId="{A726608D-36E2-42E6-862D-719C20D5AADD}" type="parTrans" cxnId="{8A9584BF-580B-4F46-94CF-6A8D34B27E50}">
      <dgm:prSet/>
      <dgm:spPr/>
      <dgm:t>
        <a:bodyPr/>
        <a:lstStyle/>
        <a:p>
          <a:endParaRPr lang="en-GB"/>
        </a:p>
      </dgm:t>
    </dgm:pt>
    <dgm:pt modelId="{E3E3A528-A433-47AB-9B88-C0367A30C633}" type="sibTrans" cxnId="{8A9584BF-580B-4F46-94CF-6A8D34B27E50}">
      <dgm:prSet/>
      <dgm:spPr/>
      <dgm:t>
        <a:bodyPr/>
        <a:lstStyle/>
        <a:p>
          <a:endParaRPr lang="en-GB"/>
        </a:p>
      </dgm:t>
    </dgm:pt>
    <dgm:pt modelId="{15201182-6394-4CE1-B84A-868D749E28CF}">
      <dgm:prSet phldrT="[Text]" phldr="0" custT="1"/>
      <dgm:spPr/>
      <dgm:t>
        <a:bodyPr/>
        <a:lstStyle/>
        <a:p>
          <a:r>
            <a:rPr lang="en-GB" sz="1600" b="1" dirty="0">
              <a:latin typeface="Proxima Nova" panose="02000506030000020004" pitchFamily="2" charset="0"/>
            </a:rPr>
            <a:t>Engagement</a:t>
          </a:r>
        </a:p>
      </dgm:t>
    </dgm:pt>
    <dgm:pt modelId="{7E8EC809-D33E-4C25-BECA-056C1350AAEE}" type="parTrans" cxnId="{0587C69C-4A70-4D3D-BF39-D48CEEA8AB0E}">
      <dgm:prSet/>
      <dgm:spPr/>
      <dgm:t>
        <a:bodyPr/>
        <a:lstStyle/>
        <a:p>
          <a:endParaRPr lang="en-GB"/>
        </a:p>
      </dgm:t>
    </dgm:pt>
    <dgm:pt modelId="{C9E3C350-F7F0-470C-BCFD-9072E6C25388}" type="sibTrans" cxnId="{0587C69C-4A70-4D3D-BF39-D48CEEA8AB0E}">
      <dgm:prSet/>
      <dgm:spPr/>
      <dgm:t>
        <a:bodyPr/>
        <a:lstStyle/>
        <a:p>
          <a:endParaRPr lang="en-GB"/>
        </a:p>
      </dgm:t>
    </dgm:pt>
    <dgm:pt modelId="{502B9739-7403-4AE5-82B7-FB91CD6CCE77}" type="pres">
      <dgm:prSet presAssocID="{5C5BF9B3-E983-4F5B-99D0-72B1C3038722}" presName="cycle" presStyleCnt="0">
        <dgm:presLayoutVars>
          <dgm:dir/>
          <dgm:resizeHandles val="exact"/>
        </dgm:presLayoutVars>
      </dgm:prSet>
      <dgm:spPr/>
    </dgm:pt>
    <dgm:pt modelId="{61BE20EA-C4F8-4200-BC23-CCF5379B869E}" type="pres">
      <dgm:prSet presAssocID="{8D942A68-AFDD-469B-89FD-1B31F1C79CEE}" presName="dummy" presStyleCnt="0"/>
      <dgm:spPr/>
    </dgm:pt>
    <dgm:pt modelId="{9E931F00-916B-4F4B-A9EA-F861E76D3998}" type="pres">
      <dgm:prSet presAssocID="{8D942A68-AFDD-469B-89FD-1B31F1C79CEE}" presName="node" presStyleLbl="revTx" presStyleIdx="0" presStyleCnt="2" custRadScaleRad="101865" custRadScaleInc="-6240">
        <dgm:presLayoutVars>
          <dgm:bulletEnabled val="1"/>
        </dgm:presLayoutVars>
      </dgm:prSet>
      <dgm:spPr/>
    </dgm:pt>
    <dgm:pt modelId="{D3E5B357-4C65-480D-B87A-9A2021620C47}" type="pres">
      <dgm:prSet presAssocID="{E3E3A528-A433-47AB-9B88-C0367A30C633}" presName="sibTrans" presStyleLbl="node1" presStyleIdx="0" presStyleCnt="2" custScaleX="112713" custScaleY="113433" custLinFactNeighborX="-419" custLinFactNeighborY="-11453"/>
      <dgm:spPr/>
    </dgm:pt>
    <dgm:pt modelId="{C75FC8EF-B51C-491D-99A8-C52AA39F69B5}" type="pres">
      <dgm:prSet presAssocID="{15201182-6394-4CE1-B84A-868D749E28CF}" presName="dummy" presStyleCnt="0"/>
      <dgm:spPr/>
    </dgm:pt>
    <dgm:pt modelId="{784438EB-FDAB-41B6-AE54-BD23380DF89B}" type="pres">
      <dgm:prSet presAssocID="{15201182-6394-4CE1-B84A-868D749E28CF}" presName="node" presStyleLbl="revTx" presStyleIdx="1" presStyleCnt="2" custRadScaleRad="97726" custRadScaleInc="12166">
        <dgm:presLayoutVars>
          <dgm:bulletEnabled val="1"/>
        </dgm:presLayoutVars>
      </dgm:prSet>
      <dgm:spPr/>
    </dgm:pt>
    <dgm:pt modelId="{E841B510-27F4-4EA7-9C99-FEED94A46338}" type="pres">
      <dgm:prSet presAssocID="{C9E3C350-F7F0-470C-BCFD-9072E6C25388}" presName="sibTrans" presStyleLbl="node1" presStyleIdx="1" presStyleCnt="2" custScaleX="115142" custScaleY="137921" custLinFactNeighborX="-1401" custLinFactNeighborY="11864"/>
      <dgm:spPr/>
    </dgm:pt>
  </dgm:ptLst>
  <dgm:cxnLst>
    <dgm:cxn modelId="{74F7FE1B-0B53-4A23-81F0-DB6D555D25C3}" type="presOf" srcId="{C9E3C350-F7F0-470C-BCFD-9072E6C25388}" destId="{E841B510-27F4-4EA7-9C99-FEED94A46338}" srcOrd="0" destOrd="0" presId="urn:microsoft.com/office/officeart/2005/8/layout/cycle1"/>
    <dgm:cxn modelId="{37D6672C-A0B4-45A2-94D8-CBFA4115D79B}" type="presOf" srcId="{15201182-6394-4CE1-B84A-868D749E28CF}" destId="{784438EB-FDAB-41B6-AE54-BD23380DF89B}" srcOrd="0" destOrd="0" presId="urn:microsoft.com/office/officeart/2005/8/layout/cycle1"/>
    <dgm:cxn modelId="{E603FE34-9287-46A7-B677-446CF3D14EFB}" type="presOf" srcId="{5C5BF9B3-E983-4F5B-99D0-72B1C3038722}" destId="{502B9739-7403-4AE5-82B7-FB91CD6CCE77}" srcOrd="0" destOrd="0" presId="urn:microsoft.com/office/officeart/2005/8/layout/cycle1"/>
    <dgm:cxn modelId="{0587C69C-4A70-4D3D-BF39-D48CEEA8AB0E}" srcId="{5C5BF9B3-E983-4F5B-99D0-72B1C3038722}" destId="{15201182-6394-4CE1-B84A-868D749E28CF}" srcOrd="1" destOrd="0" parTransId="{7E8EC809-D33E-4C25-BECA-056C1350AAEE}" sibTransId="{C9E3C350-F7F0-470C-BCFD-9072E6C25388}"/>
    <dgm:cxn modelId="{66E0FDAA-F960-49E1-AEE0-172DB49E4F3F}" type="presOf" srcId="{E3E3A528-A433-47AB-9B88-C0367A30C633}" destId="{D3E5B357-4C65-480D-B87A-9A2021620C47}" srcOrd="0" destOrd="0" presId="urn:microsoft.com/office/officeart/2005/8/layout/cycle1"/>
    <dgm:cxn modelId="{8A9584BF-580B-4F46-94CF-6A8D34B27E50}" srcId="{5C5BF9B3-E983-4F5B-99D0-72B1C3038722}" destId="{8D942A68-AFDD-469B-89FD-1B31F1C79CEE}" srcOrd="0" destOrd="0" parTransId="{A726608D-36E2-42E6-862D-719C20D5AADD}" sibTransId="{E3E3A528-A433-47AB-9B88-C0367A30C633}"/>
    <dgm:cxn modelId="{5682E0E7-673D-44DD-8DF0-8348E38D0AC9}" type="presOf" srcId="{8D942A68-AFDD-469B-89FD-1B31F1C79CEE}" destId="{9E931F00-916B-4F4B-A9EA-F861E76D3998}" srcOrd="0" destOrd="0" presId="urn:microsoft.com/office/officeart/2005/8/layout/cycle1"/>
    <dgm:cxn modelId="{7C7FE5E4-DA91-4E5C-9D86-E75613C7EB65}" type="presParOf" srcId="{502B9739-7403-4AE5-82B7-FB91CD6CCE77}" destId="{61BE20EA-C4F8-4200-BC23-CCF5379B869E}" srcOrd="0" destOrd="0" presId="urn:microsoft.com/office/officeart/2005/8/layout/cycle1"/>
    <dgm:cxn modelId="{AC5B1CB6-B5D1-42E1-ACA3-EEEE1306B725}" type="presParOf" srcId="{502B9739-7403-4AE5-82B7-FB91CD6CCE77}" destId="{9E931F00-916B-4F4B-A9EA-F861E76D3998}" srcOrd="1" destOrd="0" presId="urn:microsoft.com/office/officeart/2005/8/layout/cycle1"/>
    <dgm:cxn modelId="{A2106C9A-55EC-4B41-A271-9D0E9327B1B5}" type="presParOf" srcId="{502B9739-7403-4AE5-82B7-FB91CD6CCE77}" destId="{D3E5B357-4C65-480D-B87A-9A2021620C47}" srcOrd="2" destOrd="0" presId="urn:microsoft.com/office/officeart/2005/8/layout/cycle1"/>
    <dgm:cxn modelId="{45CD43D5-B728-41B7-96CF-EE32ECCEF7B1}" type="presParOf" srcId="{502B9739-7403-4AE5-82B7-FB91CD6CCE77}" destId="{C75FC8EF-B51C-491D-99A8-C52AA39F69B5}" srcOrd="3" destOrd="0" presId="urn:microsoft.com/office/officeart/2005/8/layout/cycle1"/>
    <dgm:cxn modelId="{C015A76F-75E0-4DDE-A8C1-00BD9AC5EECF}" type="presParOf" srcId="{502B9739-7403-4AE5-82B7-FB91CD6CCE77}" destId="{784438EB-FDAB-41B6-AE54-BD23380DF89B}" srcOrd="4" destOrd="0" presId="urn:microsoft.com/office/officeart/2005/8/layout/cycle1"/>
    <dgm:cxn modelId="{4A1CF544-BA43-4C92-B0F9-419A4162D9EF}" type="presParOf" srcId="{502B9739-7403-4AE5-82B7-FB91CD6CCE77}" destId="{E841B510-27F4-4EA7-9C99-FEED94A46338}" srcOrd="5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AA8542-0AF5-4B0C-8DFD-403EB18181EC}" type="doc">
      <dgm:prSet loTypeId="urn:microsoft.com/office/officeart/2005/8/layout/matrix1" loCatId="matrix" qsTypeId="urn:microsoft.com/office/officeart/2005/8/quickstyle/simple1#5" qsCatId="simple" csTypeId="urn:microsoft.com/office/officeart/2005/8/colors/colorful1#3" csCatId="colorful" phldr="1"/>
      <dgm:spPr/>
      <dgm:t>
        <a:bodyPr/>
        <a:lstStyle/>
        <a:p>
          <a:endParaRPr lang="en-GB"/>
        </a:p>
      </dgm:t>
    </dgm:pt>
    <dgm:pt modelId="{F80F30CA-E189-47AE-B144-5DAB70099CF2}">
      <dgm:prSet phldrT="[Text]" custT="1"/>
      <dgm:spPr>
        <a:solidFill>
          <a:srgbClr val="EDEEED"/>
        </a:solidFill>
      </dgm:spPr>
      <dgm:t>
        <a:bodyPr/>
        <a:lstStyle/>
        <a:p>
          <a:r>
            <a:rPr lang="en-GB" sz="4800" dirty="0">
              <a:solidFill>
                <a:srgbClr val="414141"/>
              </a:solidFill>
              <a:latin typeface="Proxima Nova" panose="02000506030000020004" pitchFamily="50" charset="0"/>
            </a:rPr>
            <a:t>PPIE</a:t>
          </a:r>
        </a:p>
      </dgm:t>
    </dgm:pt>
    <dgm:pt modelId="{4E8D0BE9-F54C-40D6-B059-0FEE7DD470E1}" type="parTrans" cxnId="{C128332B-2248-4483-8F15-EA9EFDDA5141}">
      <dgm:prSet/>
      <dgm:spPr/>
      <dgm:t>
        <a:bodyPr/>
        <a:lstStyle/>
        <a:p>
          <a:endParaRPr lang="en-GB"/>
        </a:p>
      </dgm:t>
    </dgm:pt>
    <dgm:pt modelId="{33BC8645-9692-457B-96E3-F4487BF571EC}" type="sibTrans" cxnId="{C128332B-2248-4483-8F15-EA9EFDDA5141}">
      <dgm:prSet/>
      <dgm:spPr/>
      <dgm:t>
        <a:bodyPr/>
        <a:lstStyle/>
        <a:p>
          <a:endParaRPr lang="en-GB"/>
        </a:p>
      </dgm:t>
    </dgm:pt>
    <dgm:pt modelId="{A00B9187-3334-4424-9764-BA2BD8DE1B50}">
      <dgm:prSet phldrT="[Text]" custT="1"/>
      <dgm:spPr>
        <a:solidFill>
          <a:srgbClr val="F0941F"/>
        </a:solidFill>
      </dgm:spPr>
      <dgm:t>
        <a:bodyPr/>
        <a:lstStyle/>
        <a:p>
          <a:r>
            <a:rPr lang="en-GB" sz="3500" dirty="0">
              <a:latin typeface="Proxima Nova" panose="02000506030000020004" pitchFamily="50" charset="0"/>
            </a:rPr>
            <a:t>Inspire &amp; inform</a:t>
          </a:r>
        </a:p>
      </dgm:t>
    </dgm:pt>
    <dgm:pt modelId="{CB6EF4DB-DB99-4A9D-989A-05495F935447}" type="parTrans" cxnId="{98CC1764-AB1E-4A6F-B2C7-7E02133FE862}">
      <dgm:prSet/>
      <dgm:spPr/>
      <dgm:t>
        <a:bodyPr/>
        <a:lstStyle/>
        <a:p>
          <a:endParaRPr lang="en-GB"/>
        </a:p>
      </dgm:t>
    </dgm:pt>
    <dgm:pt modelId="{1597581B-55A4-4B80-8D83-37C18187EFA7}" type="sibTrans" cxnId="{98CC1764-AB1E-4A6F-B2C7-7E02133FE862}">
      <dgm:prSet/>
      <dgm:spPr/>
      <dgm:t>
        <a:bodyPr/>
        <a:lstStyle/>
        <a:p>
          <a:endParaRPr lang="en-GB"/>
        </a:p>
      </dgm:t>
    </dgm:pt>
    <dgm:pt modelId="{130E3BE5-E133-40E4-8803-B3D05C8E0376}">
      <dgm:prSet phldrT="[Text]" custT="1"/>
      <dgm:spPr>
        <a:solidFill>
          <a:srgbClr val="414143"/>
        </a:solidFill>
      </dgm:spPr>
      <dgm:t>
        <a:bodyPr/>
        <a:lstStyle/>
        <a:p>
          <a:r>
            <a:rPr lang="en-GB" sz="3600">
              <a:latin typeface="Proxima Nova" panose="02000506030000020004" pitchFamily="50" charset="0"/>
            </a:rPr>
            <a:t>Consultation</a:t>
          </a:r>
        </a:p>
      </dgm:t>
    </dgm:pt>
    <dgm:pt modelId="{811B3392-1A24-4C79-98E9-DFFCD67DFAD1}" type="parTrans" cxnId="{3E692535-B8C8-4113-AB0D-1743ADB7E6C3}">
      <dgm:prSet/>
      <dgm:spPr/>
      <dgm:t>
        <a:bodyPr/>
        <a:lstStyle/>
        <a:p>
          <a:endParaRPr lang="en-GB"/>
        </a:p>
      </dgm:t>
    </dgm:pt>
    <dgm:pt modelId="{9195B763-1BB7-4757-98CC-B03FE28AE8EE}" type="sibTrans" cxnId="{3E692535-B8C8-4113-AB0D-1743ADB7E6C3}">
      <dgm:prSet/>
      <dgm:spPr/>
      <dgm:t>
        <a:bodyPr/>
        <a:lstStyle/>
        <a:p>
          <a:endParaRPr lang="en-GB"/>
        </a:p>
      </dgm:t>
    </dgm:pt>
    <dgm:pt modelId="{75501EB2-FCB9-4138-AE27-EE821A4D7CA3}">
      <dgm:prSet phldrT="[Text]" custT="1"/>
      <dgm:spPr>
        <a:solidFill>
          <a:srgbClr val="48A9A6"/>
        </a:solidFill>
      </dgm:spPr>
      <dgm:t>
        <a:bodyPr/>
        <a:lstStyle/>
        <a:p>
          <a:r>
            <a:rPr lang="en-GB" sz="3600" dirty="0">
              <a:latin typeface="Proxima Nova" panose="02000506030000020004" pitchFamily="50" charset="0"/>
            </a:rPr>
            <a:t>Collaboration</a:t>
          </a:r>
        </a:p>
      </dgm:t>
    </dgm:pt>
    <dgm:pt modelId="{4AFBF235-69CB-4F3B-AE7E-417BB3F9C0B6}" type="parTrans" cxnId="{4055B476-BB6B-4214-8AAE-6F1B3CE29409}">
      <dgm:prSet/>
      <dgm:spPr/>
      <dgm:t>
        <a:bodyPr/>
        <a:lstStyle/>
        <a:p>
          <a:endParaRPr lang="en-GB"/>
        </a:p>
      </dgm:t>
    </dgm:pt>
    <dgm:pt modelId="{0C032B9A-170E-4426-A83E-5ABA76F949D7}" type="sibTrans" cxnId="{4055B476-BB6B-4214-8AAE-6F1B3CE29409}">
      <dgm:prSet/>
      <dgm:spPr/>
      <dgm:t>
        <a:bodyPr/>
        <a:lstStyle/>
        <a:p>
          <a:endParaRPr lang="en-GB"/>
        </a:p>
      </dgm:t>
    </dgm:pt>
    <dgm:pt modelId="{C641FB47-0C87-430E-8A2B-7962761F2769}">
      <dgm:prSet phldrT="[Text]" custT="1"/>
      <dgm:spPr>
        <a:solidFill>
          <a:srgbClr val="FA6222"/>
        </a:solidFill>
      </dgm:spPr>
      <dgm:t>
        <a:bodyPr/>
        <a:lstStyle/>
        <a:p>
          <a:r>
            <a:rPr lang="en-GB" sz="3600" dirty="0">
              <a:solidFill>
                <a:srgbClr val="EDEEED"/>
              </a:solidFill>
              <a:latin typeface="Proxima Nova" panose="02000506030000020004" pitchFamily="50" charset="0"/>
            </a:rPr>
            <a:t>Co-production</a:t>
          </a:r>
        </a:p>
      </dgm:t>
    </dgm:pt>
    <dgm:pt modelId="{CF49C7D5-4809-4172-8749-A3B96C226D2E}" type="parTrans" cxnId="{FA29B003-3089-4298-B0E7-397BF1EFA29A}">
      <dgm:prSet/>
      <dgm:spPr/>
      <dgm:t>
        <a:bodyPr/>
        <a:lstStyle/>
        <a:p>
          <a:endParaRPr lang="en-GB"/>
        </a:p>
      </dgm:t>
    </dgm:pt>
    <dgm:pt modelId="{D60505C2-8F18-4D10-8D27-205A621EC4F9}" type="sibTrans" cxnId="{FA29B003-3089-4298-B0E7-397BF1EFA29A}">
      <dgm:prSet/>
      <dgm:spPr/>
      <dgm:t>
        <a:bodyPr/>
        <a:lstStyle/>
        <a:p>
          <a:endParaRPr lang="en-GB"/>
        </a:p>
      </dgm:t>
    </dgm:pt>
    <dgm:pt modelId="{D4CF4A9C-CDC6-49A3-952F-43240D7F3F02}" type="pres">
      <dgm:prSet presAssocID="{D0AA8542-0AF5-4B0C-8DFD-403EB18181E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38FD1B2-BCD0-4A77-A21F-000BA596B25B}" type="pres">
      <dgm:prSet presAssocID="{D0AA8542-0AF5-4B0C-8DFD-403EB18181EC}" presName="matrix" presStyleCnt="0"/>
      <dgm:spPr/>
    </dgm:pt>
    <dgm:pt modelId="{FFE3781F-6BA0-468E-891F-1507138CA8CD}" type="pres">
      <dgm:prSet presAssocID="{D0AA8542-0AF5-4B0C-8DFD-403EB18181EC}" presName="tile1" presStyleLbl="node1" presStyleIdx="0" presStyleCnt="4"/>
      <dgm:spPr/>
    </dgm:pt>
    <dgm:pt modelId="{2ADD379C-9AC5-4444-8B3A-D6D7F86B3A3F}" type="pres">
      <dgm:prSet presAssocID="{D0AA8542-0AF5-4B0C-8DFD-403EB18181E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3A94B83-8A4A-41F1-B7A4-D59DE17E0D57}" type="pres">
      <dgm:prSet presAssocID="{D0AA8542-0AF5-4B0C-8DFD-403EB18181EC}" presName="tile2" presStyleLbl="node1" presStyleIdx="1" presStyleCnt="4"/>
      <dgm:spPr/>
    </dgm:pt>
    <dgm:pt modelId="{E43FDDDD-F49E-4C00-B43C-71525E68BAB6}" type="pres">
      <dgm:prSet presAssocID="{D0AA8542-0AF5-4B0C-8DFD-403EB18181E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183A8C5-EB9D-4D7C-B24B-D5A0C6391A27}" type="pres">
      <dgm:prSet presAssocID="{D0AA8542-0AF5-4B0C-8DFD-403EB18181EC}" presName="tile3" presStyleLbl="node1" presStyleIdx="2" presStyleCnt="4"/>
      <dgm:spPr/>
    </dgm:pt>
    <dgm:pt modelId="{5544F457-8CA6-44DA-8F64-4157F1FBAE79}" type="pres">
      <dgm:prSet presAssocID="{D0AA8542-0AF5-4B0C-8DFD-403EB18181E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93C0C24-42A3-410B-BE67-5FC31760CE89}" type="pres">
      <dgm:prSet presAssocID="{D0AA8542-0AF5-4B0C-8DFD-403EB18181EC}" presName="tile4" presStyleLbl="node1" presStyleIdx="3" presStyleCnt="4" custLinFactNeighborX="475" custLinFactNeighborY="1085"/>
      <dgm:spPr/>
    </dgm:pt>
    <dgm:pt modelId="{FBE58998-706F-4371-B479-B32D3DE05E3F}" type="pres">
      <dgm:prSet presAssocID="{D0AA8542-0AF5-4B0C-8DFD-403EB18181E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C4D1CD68-EEEE-4707-B045-9B877FADD0D1}" type="pres">
      <dgm:prSet presAssocID="{D0AA8542-0AF5-4B0C-8DFD-403EB18181EC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A29B003-3089-4298-B0E7-397BF1EFA29A}" srcId="{F80F30CA-E189-47AE-B144-5DAB70099CF2}" destId="{C641FB47-0C87-430E-8A2B-7962761F2769}" srcOrd="3" destOrd="0" parTransId="{CF49C7D5-4809-4172-8749-A3B96C226D2E}" sibTransId="{D60505C2-8F18-4D10-8D27-205A621EC4F9}"/>
    <dgm:cxn modelId="{95356A29-0869-4259-98D2-BAC18E6249DB}" type="presOf" srcId="{C641FB47-0C87-430E-8A2B-7962761F2769}" destId="{D93C0C24-42A3-410B-BE67-5FC31760CE89}" srcOrd="0" destOrd="0" presId="urn:microsoft.com/office/officeart/2005/8/layout/matrix1"/>
    <dgm:cxn modelId="{C128332B-2248-4483-8F15-EA9EFDDA5141}" srcId="{D0AA8542-0AF5-4B0C-8DFD-403EB18181EC}" destId="{F80F30CA-E189-47AE-B144-5DAB70099CF2}" srcOrd="0" destOrd="0" parTransId="{4E8D0BE9-F54C-40D6-B059-0FEE7DD470E1}" sibTransId="{33BC8645-9692-457B-96E3-F4487BF571EC}"/>
    <dgm:cxn modelId="{2E19E931-67BE-4C3E-A50F-548669621EBE}" type="presOf" srcId="{A00B9187-3334-4424-9764-BA2BD8DE1B50}" destId="{FFE3781F-6BA0-468E-891F-1507138CA8CD}" srcOrd="0" destOrd="0" presId="urn:microsoft.com/office/officeart/2005/8/layout/matrix1"/>
    <dgm:cxn modelId="{8145B434-3346-43F6-BCF5-4EC524A8B4E0}" type="presOf" srcId="{75501EB2-FCB9-4138-AE27-EE821A4D7CA3}" destId="{B183A8C5-EB9D-4D7C-B24B-D5A0C6391A27}" srcOrd="0" destOrd="0" presId="urn:microsoft.com/office/officeart/2005/8/layout/matrix1"/>
    <dgm:cxn modelId="{3E692535-B8C8-4113-AB0D-1743ADB7E6C3}" srcId="{F80F30CA-E189-47AE-B144-5DAB70099CF2}" destId="{130E3BE5-E133-40E4-8803-B3D05C8E0376}" srcOrd="1" destOrd="0" parTransId="{811B3392-1A24-4C79-98E9-DFFCD67DFAD1}" sibTransId="{9195B763-1BB7-4757-98CC-B03FE28AE8EE}"/>
    <dgm:cxn modelId="{98CC1764-AB1E-4A6F-B2C7-7E02133FE862}" srcId="{F80F30CA-E189-47AE-B144-5DAB70099CF2}" destId="{A00B9187-3334-4424-9764-BA2BD8DE1B50}" srcOrd="0" destOrd="0" parTransId="{CB6EF4DB-DB99-4A9D-989A-05495F935447}" sibTransId="{1597581B-55A4-4B80-8D83-37C18187EFA7}"/>
    <dgm:cxn modelId="{86A3706A-50C4-4460-A8A5-41C291E7FCF5}" type="presOf" srcId="{F80F30CA-E189-47AE-B144-5DAB70099CF2}" destId="{C4D1CD68-EEEE-4707-B045-9B877FADD0D1}" srcOrd="0" destOrd="0" presId="urn:microsoft.com/office/officeart/2005/8/layout/matrix1"/>
    <dgm:cxn modelId="{4055B476-BB6B-4214-8AAE-6F1B3CE29409}" srcId="{F80F30CA-E189-47AE-B144-5DAB70099CF2}" destId="{75501EB2-FCB9-4138-AE27-EE821A4D7CA3}" srcOrd="2" destOrd="0" parTransId="{4AFBF235-69CB-4F3B-AE7E-417BB3F9C0B6}" sibTransId="{0C032B9A-170E-4426-A83E-5ABA76F949D7}"/>
    <dgm:cxn modelId="{CFE13481-8816-4E53-81EA-1D45ECE7B3E3}" type="presOf" srcId="{A00B9187-3334-4424-9764-BA2BD8DE1B50}" destId="{2ADD379C-9AC5-4444-8B3A-D6D7F86B3A3F}" srcOrd="1" destOrd="0" presId="urn:microsoft.com/office/officeart/2005/8/layout/matrix1"/>
    <dgm:cxn modelId="{7325FA85-2835-4265-87D1-48AC2F22F751}" type="presOf" srcId="{75501EB2-FCB9-4138-AE27-EE821A4D7CA3}" destId="{5544F457-8CA6-44DA-8F64-4157F1FBAE79}" srcOrd="1" destOrd="0" presId="urn:microsoft.com/office/officeart/2005/8/layout/matrix1"/>
    <dgm:cxn modelId="{4256329F-4B57-49D8-9E21-63DA5ABD5E39}" type="presOf" srcId="{130E3BE5-E133-40E4-8803-B3D05C8E0376}" destId="{E43FDDDD-F49E-4C00-B43C-71525E68BAB6}" srcOrd="1" destOrd="0" presId="urn:microsoft.com/office/officeart/2005/8/layout/matrix1"/>
    <dgm:cxn modelId="{0598E1B0-B409-4D35-88FB-17F338E4CE1E}" type="presOf" srcId="{D0AA8542-0AF5-4B0C-8DFD-403EB18181EC}" destId="{D4CF4A9C-CDC6-49A3-952F-43240D7F3F02}" srcOrd="0" destOrd="0" presId="urn:microsoft.com/office/officeart/2005/8/layout/matrix1"/>
    <dgm:cxn modelId="{02EB54D7-8CE4-4DA4-A294-66BC56554136}" type="presOf" srcId="{C641FB47-0C87-430E-8A2B-7962761F2769}" destId="{FBE58998-706F-4371-B479-B32D3DE05E3F}" srcOrd="1" destOrd="0" presId="urn:microsoft.com/office/officeart/2005/8/layout/matrix1"/>
    <dgm:cxn modelId="{2F8B5EFC-040D-4CDB-82A7-5B09EB5A11B9}" type="presOf" srcId="{130E3BE5-E133-40E4-8803-B3D05C8E0376}" destId="{F3A94B83-8A4A-41F1-B7A4-D59DE17E0D57}" srcOrd="0" destOrd="0" presId="urn:microsoft.com/office/officeart/2005/8/layout/matrix1"/>
    <dgm:cxn modelId="{62E9E86F-6FD5-4867-8C02-B01BC3A1F70D}" type="presParOf" srcId="{D4CF4A9C-CDC6-49A3-952F-43240D7F3F02}" destId="{E38FD1B2-BCD0-4A77-A21F-000BA596B25B}" srcOrd="0" destOrd="0" presId="urn:microsoft.com/office/officeart/2005/8/layout/matrix1"/>
    <dgm:cxn modelId="{46B843AC-D9C0-40B2-AB38-1955E4094542}" type="presParOf" srcId="{E38FD1B2-BCD0-4A77-A21F-000BA596B25B}" destId="{FFE3781F-6BA0-468E-891F-1507138CA8CD}" srcOrd="0" destOrd="0" presId="urn:microsoft.com/office/officeart/2005/8/layout/matrix1"/>
    <dgm:cxn modelId="{FFD13002-A27D-402C-974B-89E0C2FEDA31}" type="presParOf" srcId="{E38FD1B2-BCD0-4A77-A21F-000BA596B25B}" destId="{2ADD379C-9AC5-4444-8B3A-D6D7F86B3A3F}" srcOrd="1" destOrd="0" presId="urn:microsoft.com/office/officeart/2005/8/layout/matrix1"/>
    <dgm:cxn modelId="{A72BF44C-B6A6-45DF-BEE5-1D965B245A49}" type="presParOf" srcId="{E38FD1B2-BCD0-4A77-A21F-000BA596B25B}" destId="{F3A94B83-8A4A-41F1-B7A4-D59DE17E0D57}" srcOrd="2" destOrd="0" presId="urn:microsoft.com/office/officeart/2005/8/layout/matrix1"/>
    <dgm:cxn modelId="{A30E3E9E-6A24-426C-B320-81E6746C3071}" type="presParOf" srcId="{E38FD1B2-BCD0-4A77-A21F-000BA596B25B}" destId="{E43FDDDD-F49E-4C00-B43C-71525E68BAB6}" srcOrd="3" destOrd="0" presId="urn:microsoft.com/office/officeart/2005/8/layout/matrix1"/>
    <dgm:cxn modelId="{3D47FB8C-FC7C-4FC2-AA2B-1B068478A42D}" type="presParOf" srcId="{E38FD1B2-BCD0-4A77-A21F-000BA596B25B}" destId="{B183A8C5-EB9D-4D7C-B24B-D5A0C6391A27}" srcOrd="4" destOrd="0" presId="urn:microsoft.com/office/officeart/2005/8/layout/matrix1"/>
    <dgm:cxn modelId="{CEBC4A46-6686-4D0E-B091-980FA529CF69}" type="presParOf" srcId="{E38FD1B2-BCD0-4A77-A21F-000BA596B25B}" destId="{5544F457-8CA6-44DA-8F64-4157F1FBAE79}" srcOrd="5" destOrd="0" presId="urn:microsoft.com/office/officeart/2005/8/layout/matrix1"/>
    <dgm:cxn modelId="{109CB119-B900-4F33-956B-CF1D44FA13D0}" type="presParOf" srcId="{E38FD1B2-BCD0-4A77-A21F-000BA596B25B}" destId="{D93C0C24-42A3-410B-BE67-5FC31760CE89}" srcOrd="6" destOrd="0" presId="urn:microsoft.com/office/officeart/2005/8/layout/matrix1"/>
    <dgm:cxn modelId="{48425E1C-5C86-40D5-8972-CC664DE055F0}" type="presParOf" srcId="{E38FD1B2-BCD0-4A77-A21F-000BA596B25B}" destId="{FBE58998-706F-4371-B479-B32D3DE05E3F}" srcOrd="7" destOrd="0" presId="urn:microsoft.com/office/officeart/2005/8/layout/matrix1"/>
    <dgm:cxn modelId="{D430163F-1C4A-475D-9BC8-5CBEF9D3E415}" type="presParOf" srcId="{D4CF4A9C-CDC6-49A3-952F-43240D7F3F02}" destId="{C4D1CD68-EEEE-4707-B045-9B877FADD0D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31F00-916B-4F4B-A9EA-F861E76D3998}">
      <dsp:nvSpPr>
        <dsp:cNvPr id="0" name=""/>
        <dsp:cNvSpPr/>
      </dsp:nvSpPr>
      <dsp:spPr>
        <a:xfrm>
          <a:off x="2284644" y="1050323"/>
          <a:ext cx="1396671" cy="1396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Proxima Nova" panose="02000506030000020004" pitchFamily="2" charset="0"/>
            </a:rPr>
            <a:t>Involvement</a:t>
          </a:r>
        </a:p>
      </dsp:txBody>
      <dsp:txXfrm>
        <a:off x="2284644" y="1050323"/>
        <a:ext cx="1396671" cy="1396671"/>
      </dsp:txXfrm>
    </dsp:sp>
    <dsp:sp modelId="{D3E5B357-4C65-480D-B87A-9A2021620C47}">
      <dsp:nvSpPr>
        <dsp:cNvPr id="0" name=""/>
        <dsp:cNvSpPr/>
      </dsp:nvSpPr>
      <dsp:spPr>
        <a:xfrm>
          <a:off x="227868" y="-154139"/>
          <a:ext cx="3237635" cy="3258317"/>
        </a:xfrm>
        <a:prstGeom prst="circularArrow">
          <a:avLst>
            <a:gd name="adj1" fmla="val 9481"/>
            <a:gd name="adj2" fmla="val 684833"/>
            <a:gd name="adj3" fmla="val 8292132"/>
            <a:gd name="adj4" fmla="val 2057657"/>
            <a:gd name="adj5" fmla="val 1106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4438EB-FDAB-41B6-AE54-BD23380DF89B}">
      <dsp:nvSpPr>
        <dsp:cNvPr id="0" name=""/>
        <dsp:cNvSpPr/>
      </dsp:nvSpPr>
      <dsp:spPr>
        <a:xfrm>
          <a:off x="36128" y="984532"/>
          <a:ext cx="1396671" cy="1396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Proxima Nova" panose="02000506030000020004" pitchFamily="2" charset="0"/>
            </a:rPr>
            <a:t>Engagement</a:t>
          </a:r>
        </a:p>
      </dsp:txBody>
      <dsp:txXfrm>
        <a:off x="36128" y="984532"/>
        <a:ext cx="1396671" cy="1396671"/>
      </dsp:txXfrm>
    </dsp:sp>
    <dsp:sp modelId="{E841B510-27F4-4EA7-9C99-FEED94A46338}">
      <dsp:nvSpPr>
        <dsp:cNvPr id="0" name=""/>
        <dsp:cNvSpPr/>
      </dsp:nvSpPr>
      <dsp:spPr>
        <a:xfrm>
          <a:off x="167241" y="201004"/>
          <a:ext cx="3307407" cy="3961724"/>
        </a:xfrm>
        <a:prstGeom prst="circularArrow">
          <a:avLst>
            <a:gd name="adj1" fmla="val 9481"/>
            <a:gd name="adj2" fmla="val 684833"/>
            <a:gd name="adj3" fmla="val 18283437"/>
            <a:gd name="adj4" fmla="val 13718428"/>
            <a:gd name="adj5" fmla="val 1106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E3781F-6BA0-468E-891F-1507138CA8CD}">
      <dsp:nvSpPr>
        <dsp:cNvPr id="0" name=""/>
        <dsp:cNvSpPr/>
      </dsp:nvSpPr>
      <dsp:spPr>
        <a:xfrm rot="16200000">
          <a:off x="618146" y="-618146"/>
          <a:ext cx="2371792" cy="3608086"/>
        </a:xfrm>
        <a:prstGeom prst="round1Rect">
          <a:avLst/>
        </a:prstGeom>
        <a:solidFill>
          <a:srgbClr val="F094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>
              <a:latin typeface="Proxima Nova" panose="02000506030000020004" pitchFamily="50" charset="0"/>
            </a:rPr>
            <a:t>Inspire &amp; inform</a:t>
          </a:r>
        </a:p>
      </dsp:txBody>
      <dsp:txXfrm rot="5400000">
        <a:off x="-1" y="1"/>
        <a:ext cx="3608086" cy="1778844"/>
      </dsp:txXfrm>
    </dsp:sp>
    <dsp:sp modelId="{F3A94B83-8A4A-41F1-B7A4-D59DE17E0D57}">
      <dsp:nvSpPr>
        <dsp:cNvPr id="0" name=""/>
        <dsp:cNvSpPr/>
      </dsp:nvSpPr>
      <dsp:spPr>
        <a:xfrm>
          <a:off x="3608086" y="0"/>
          <a:ext cx="3608086" cy="2371792"/>
        </a:xfrm>
        <a:prstGeom prst="round1Rect">
          <a:avLst/>
        </a:prstGeom>
        <a:solidFill>
          <a:srgbClr val="41414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>
              <a:latin typeface="Proxima Nova" panose="02000506030000020004" pitchFamily="50" charset="0"/>
            </a:rPr>
            <a:t>Consultation</a:t>
          </a:r>
        </a:p>
      </dsp:txBody>
      <dsp:txXfrm>
        <a:off x="3608086" y="0"/>
        <a:ext cx="3608086" cy="1778844"/>
      </dsp:txXfrm>
    </dsp:sp>
    <dsp:sp modelId="{B183A8C5-EB9D-4D7C-B24B-D5A0C6391A27}">
      <dsp:nvSpPr>
        <dsp:cNvPr id="0" name=""/>
        <dsp:cNvSpPr/>
      </dsp:nvSpPr>
      <dsp:spPr>
        <a:xfrm rot="10800000">
          <a:off x="0" y="2371792"/>
          <a:ext cx="3608086" cy="2371792"/>
        </a:xfrm>
        <a:prstGeom prst="round1Rect">
          <a:avLst/>
        </a:prstGeom>
        <a:solidFill>
          <a:srgbClr val="48A9A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>
              <a:latin typeface="Proxima Nova" panose="02000506030000020004" pitchFamily="50" charset="0"/>
            </a:rPr>
            <a:t>Collaboration</a:t>
          </a:r>
        </a:p>
      </dsp:txBody>
      <dsp:txXfrm rot="10800000">
        <a:off x="0" y="2964740"/>
        <a:ext cx="3608086" cy="1778844"/>
      </dsp:txXfrm>
    </dsp:sp>
    <dsp:sp modelId="{D93C0C24-42A3-410B-BE67-5FC31760CE89}">
      <dsp:nvSpPr>
        <dsp:cNvPr id="0" name=""/>
        <dsp:cNvSpPr/>
      </dsp:nvSpPr>
      <dsp:spPr>
        <a:xfrm rot="5400000">
          <a:off x="4226232" y="1753645"/>
          <a:ext cx="2371792" cy="3608086"/>
        </a:xfrm>
        <a:prstGeom prst="round1Rect">
          <a:avLst/>
        </a:prstGeom>
        <a:solidFill>
          <a:srgbClr val="FA622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>
              <a:solidFill>
                <a:srgbClr val="EDEEED"/>
              </a:solidFill>
              <a:latin typeface="Proxima Nova" panose="02000506030000020004" pitchFamily="50" charset="0"/>
            </a:rPr>
            <a:t>Co-production</a:t>
          </a:r>
        </a:p>
      </dsp:txBody>
      <dsp:txXfrm rot="-5400000">
        <a:off x="3608085" y="2964740"/>
        <a:ext cx="3608086" cy="1778844"/>
      </dsp:txXfrm>
    </dsp:sp>
    <dsp:sp modelId="{C4D1CD68-EEEE-4707-B045-9B877FADD0D1}">
      <dsp:nvSpPr>
        <dsp:cNvPr id="0" name=""/>
        <dsp:cNvSpPr/>
      </dsp:nvSpPr>
      <dsp:spPr>
        <a:xfrm>
          <a:off x="2525660" y="1778844"/>
          <a:ext cx="2164851" cy="1185896"/>
        </a:xfrm>
        <a:prstGeom prst="roundRect">
          <a:avLst/>
        </a:prstGeom>
        <a:solidFill>
          <a:srgbClr val="EDEEE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kern="1200" dirty="0">
              <a:solidFill>
                <a:srgbClr val="414141"/>
              </a:solidFill>
              <a:latin typeface="Proxima Nova" panose="02000506030000020004" pitchFamily="50" charset="0"/>
            </a:rPr>
            <a:t>PPIE</a:t>
          </a:r>
        </a:p>
      </dsp:txBody>
      <dsp:txXfrm>
        <a:off x="2583551" y="1836735"/>
        <a:ext cx="2049069" cy="10701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1530A66-6B1B-CCF7-09ED-0A850D2612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5624D-9706-48A3-70A8-B96B5C9AD9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9D1A8-2EFF-43AE-AA7F-F2F5482F0C3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63D3D6-FA46-D845-D04A-C0EC523E33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70128A-DA49-2907-E994-C0CA895994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5A816-A048-49E1-951B-199BB8328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870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10069-5459-4E19-92F8-296FFB754A1A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0EA4B-A14F-47C5-82B6-FDEBD0A287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256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untydurhampartnership.co.uk/county-durham-together-partnership/co-production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nihr.ac.uk/pi-standards/home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publicengagement.ac.uk/quality-practice" TargetMode="External"/><Relationship Id="rId4" Type="http://schemas.openxmlformats.org/officeDocument/2006/relationships/hyperlink" Target="https://www.pedri.org.uk/about-us/our-standards/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186/s40900-026-00963-9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0EA4B-A14F-47C5-82B6-FDEBD0A2878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788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0EA4B-A14F-47C5-82B6-FDEBD0A2878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660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County Durham Together Partnership Co-Production Resource (Spectrum of Involvement)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Co-production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0EA4B-A14F-47C5-82B6-FDEBD0A2878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750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Resources to share afterwards: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UK Standards for Public Involvement </a:t>
            </a:r>
            <a:r>
              <a:rPr lang="en-GB" dirty="0">
                <a:hlinkClick r:id="rId3"/>
              </a:rPr>
              <a:t>UK Standards for Public Involvement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PEDRI Good Practice Standards </a:t>
            </a:r>
            <a:r>
              <a:rPr lang="en-GB" dirty="0">
                <a:hlinkClick r:id="rId4"/>
              </a:rPr>
              <a:t>Our Standards - PEDRI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NCCPE Ten principles of high quality engagement </a:t>
            </a:r>
            <a:r>
              <a:rPr lang="en-GB" dirty="0">
                <a:hlinkClick r:id="rId5"/>
              </a:rPr>
              <a:t>Quality Practice | NCCPE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0EA4B-A14F-47C5-82B6-FDEBD0A2878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328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Articles on barriers to PPIE in research: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hlinkClick r:id="rId3"/>
              </a:rPr>
              <a:t>Questions for more insightful and useful analyses of barriers and facilitators to public involvement and engagement in health research: a critical narrative review | Research Involvement and Engagement | Springer Nature Link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0EA4B-A14F-47C5-82B6-FDEBD0A2878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022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0EA4B-A14F-47C5-82B6-FDEBD0A2878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535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5548306-2479-8436-7CA6-A7F65A8638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700618"/>
            <a:ext cx="12192000" cy="11573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DEE3A43-A903-2023-A756-DDC059CD95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5727700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35BCC20A-4E80-C174-3676-7242BC53D8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9960" y="3344139"/>
            <a:ext cx="11572080" cy="64339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EDEEED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Date/Subtitle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621E06FD-EDF6-36A4-7723-8DB5F28B87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959" y="2539243"/>
            <a:ext cx="11572081" cy="804895"/>
          </a:xfrm>
        </p:spPr>
        <p:txBody>
          <a:bodyPr anchor="b">
            <a:noAutofit/>
          </a:bodyPr>
          <a:lstStyle>
            <a:lvl1pPr marL="0" indent="0">
              <a:lnSpc>
                <a:spcPts val="5600"/>
              </a:lnSpc>
              <a:spcBef>
                <a:spcPts val="0"/>
              </a:spcBef>
              <a:buNone/>
              <a:defRPr sz="5400">
                <a:solidFill>
                  <a:srgbClr val="EDEEED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pic>
        <p:nvPicPr>
          <p:cNvPr id="4" name="Picture 3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F96E5A88-A740-BDC4-40EB-C96AC8DF58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541" y="5998464"/>
            <a:ext cx="3493199" cy="65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29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-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5548306-2479-8436-7CA6-A7F65A8638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522C8E63-3042-D716-1839-1EF15A4F8F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959" y="2539243"/>
            <a:ext cx="11572081" cy="804895"/>
          </a:xfrm>
        </p:spPr>
        <p:txBody>
          <a:bodyPr anchor="b">
            <a:noAutofit/>
          </a:bodyPr>
          <a:lstStyle>
            <a:lvl1pPr marL="0" indent="0">
              <a:lnSpc>
                <a:spcPts val="5600"/>
              </a:lnSpc>
              <a:buNone/>
              <a:defRPr sz="54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pic>
        <p:nvPicPr>
          <p:cNvPr id="6" name="Picture 5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610B5174-F8F5-729A-1A2F-21B08AAA72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541" y="5998464"/>
            <a:ext cx="3493199" cy="656495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D45FAC5A-C4FE-1BA2-F638-BF68904B65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9960" y="3344139"/>
            <a:ext cx="11572080" cy="64339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Date/Subtitle</a:t>
            </a:r>
          </a:p>
        </p:txBody>
      </p:sp>
    </p:spTree>
    <p:extLst>
      <p:ext uri="{BB962C8B-B14F-4D97-AF65-F5344CB8AC3E}">
        <p14:creationId xmlns:p14="http://schemas.microsoft.com/office/powerpoint/2010/main" val="2860512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-Orange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50D0334-9A93-8F7F-4283-77211C415C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35700" y="-1"/>
            <a:ext cx="5956301" cy="682568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1830F-7C59-DAB5-BF7F-F4F4FB4A9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7BDD-6204-4427-B6BE-7E435C6135D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F4A878F-84AF-46A5-A0A2-358F3DDFDC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5700" y="5670214"/>
            <a:ext cx="5956301" cy="1187786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B59B33E5-EFB3-5CB5-9727-A02526DD82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5009" y="136525"/>
            <a:ext cx="5537732" cy="3207613"/>
          </a:xfrm>
        </p:spPr>
        <p:txBody>
          <a:bodyPr anchor="b">
            <a:normAutofit/>
          </a:bodyPr>
          <a:lstStyle>
            <a:lvl1pPr marL="0" indent="0">
              <a:lnSpc>
                <a:spcPts val="5400"/>
              </a:lnSpc>
              <a:spcBef>
                <a:spcPts val="0"/>
              </a:spcBef>
              <a:buNone/>
              <a:defRPr sz="5400">
                <a:solidFill>
                  <a:srgbClr val="EDEEED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C4F4389C-CACE-D54A-1C25-1C23E9A964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15008" y="3344137"/>
            <a:ext cx="5537731" cy="21553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EDEEED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Date/Subtitle</a:t>
            </a:r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6236C907-479B-CC11-8543-A347BE1687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235700" cy="6857999"/>
          </a:xfrm>
        </p:spPr>
        <p:txBody>
          <a:bodyPr/>
          <a:lstStyle>
            <a:lvl1pPr marL="0" indent="0" algn="ctr">
              <a:buNone/>
              <a:defRPr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" name="Picture 2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B2C02648-51E9-5C3E-A464-D7D40A466D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541" y="5998464"/>
            <a:ext cx="3493199" cy="65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0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-Grey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0DBE4A0-7877-FCDC-A60E-8E555B63DC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35700" y="0"/>
            <a:ext cx="5956300" cy="6857999"/>
          </a:xfrm>
          <a:prstGeom prst="rect">
            <a:avLst/>
          </a:prstGeom>
        </p:spPr>
      </p:pic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DBDD3BCB-4239-ED46-EF12-B220DB9455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235700" cy="6857999"/>
          </a:xfrm>
        </p:spPr>
        <p:txBody>
          <a:bodyPr/>
          <a:lstStyle>
            <a:lvl1pPr marL="0" indent="0" algn="ctr">
              <a:buNone/>
              <a:defRPr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7" name="Picture 6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3830223F-60FD-7AD1-CA47-2358DA6A6E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541" y="5998464"/>
            <a:ext cx="3493199" cy="656495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7BD0EC88-6F10-42D5-25FE-793941C12B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15008" y="3344138"/>
            <a:ext cx="5537731" cy="253924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Date/Subtitle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FC10F2B3-A727-5A8A-A38C-9CBF973CA5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5009" y="136525"/>
            <a:ext cx="5537732" cy="3207613"/>
          </a:xfrm>
        </p:spPr>
        <p:txBody>
          <a:bodyPr anchor="b">
            <a:normAutofit/>
          </a:bodyPr>
          <a:lstStyle>
            <a:lvl1pPr marL="0" indent="0">
              <a:lnSpc>
                <a:spcPts val="5400"/>
              </a:lnSpc>
              <a:spcBef>
                <a:spcPts val="0"/>
              </a:spcBef>
              <a:buNone/>
              <a:defRPr sz="54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</p:spTree>
    <p:extLst>
      <p:ext uri="{BB962C8B-B14F-4D97-AF65-F5344CB8AC3E}">
        <p14:creationId xmlns:p14="http://schemas.microsoft.com/office/powerpoint/2010/main" val="2458757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6C94C2D-4CC0-2906-7206-32388E149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81E1B73-48A0-4E7F-AA25-5D700153A9A3}"/>
              </a:ext>
            </a:extLst>
          </p:cNvPr>
          <p:cNvGrpSpPr/>
          <p:nvPr userDrawn="1"/>
        </p:nvGrpSpPr>
        <p:grpSpPr>
          <a:xfrm rot="5400000">
            <a:off x="216206" y="141562"/>
            <a:ext cx="936077" cy="1007612"/>
            <a:chOff x="1690442" y="209986"/>
            <a:chExt cx="936077" cy="100761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4E2A1A9-1BC2-2609-A04F-0775896D3435}"/>
                </a:ext>
              </a:extLst>
            </p:cNvPr>
            <p:cNvSpPr/>
            <p:nvPr userDrawn="1"/>
          </p:nvSpPr>
          <p:spPr>
            <a:xfrm rot="16200000">
              <a:off x="1303269" y="597159"/>
              <a:ext cx="936077" cy="161731"/>
            </a:xfrm>
            <a:prstGeom prst="rect">
              <a:avLst/>
            </a:prstGeom>
            <a:solidFill>
              <a:srgbClr val="ED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2DE7F27-EF52-0C9C-0FF4-455AE97F4BE6}"/>
                </a:ext>
              </a:extLst>
            </p:cNvPr>
            <p:cNvSpPr/>
            <p:nvPr userDrawn="1"/>
          </p:nvSpPr>
          <p:spPr>
            <a:xfrm>
              <a:off x="1690442" y="1055867"/>
              <a:ext cx="936077" cy="161731"/>
            </a:xfrm>
            <a:prstGeom prst="rect">
              <a:avLst/>
            </a:prstGeom>
            <a:solidFill>
              <a:srgbClr val="EDEE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41622B-3662-628F-B1B2-449AA3ABD8AA}"/>
              </a:ext>
            </a:extLst>
          </p:cNvPr>
          <p:cNvGrpSpPr/>
          <p:nvPr userDrawn="1"/>
        </p:nvGrpSpPr>
        <p:grpSpPr>
          <a:xfrm rot="16200000">
            <a:off x="11049049" y="5705721"/>
            <a:ext cx="936077" cy="1007612"/>
            <a:chOff x="1690442" y="209986"/>
            <a:chExt cx="936077" cy="1007612"/>
          </a:xfrm>
          <a:solidFill>
            <a:srgbClr val="EDEEED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F964AAD-1E87-EF04-439D-B7E77941E09B}"/>
                </a:ext>
              </a:extLst>
            </p:cNvPr>
            <p:cNvSpPr/>
            <p:nvPr userDrawn="1"/>
          </p:nvSpPr>
          <p:spPr>
            <a:xfrm rot="16200000">
              <a:off x="1303269" y="597159"/>
              <a:ext cx="936077" cy="161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86CEFC-52D1-190E-9396-BD5342CA5502}"/>
                </a:ext>
              </a:extLst>
            </p:cNvPr>
            <p:cNvSpPr/>
            <p:nvPr userDrawn="1"/>
          </p:nvSpPr>
          <p:spPr>
            <a:xfrm>
              <a:off x="1690442" y="1055867"/>
              <a:ext cx="936077" cy="161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2B0B70C5-8F83-7E40-F890-92DA2E5D9F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107" y="0"/>
            <a:ext cx="11505460" cy="6858000"/>
          </a:xfrm>
        </p:spPr>
        <p:txBody>
          <a:bodyPr anchor="ctr">
            <a:normAutofit/>
          </a:bodyPr>
          <a:lstStyle>
            <a:lvl1pPr marL="0" indent="0" algn="ctr">
              <a:lnSpc>
                <a:spcPts val="5600"/>
              </a:lnSpc>
              <a:spcBef>
                <a:spcPts val="0"/>
              </a:spcBef>
              <a:buNone/>
              <a:defRPr sz="5400">
                <a:solidFill>
                  <a:srgbClr val="EDEEED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SECTION TITLE (IN CAPS)</a:t>
            </a:r>
          </a:p>
        </p:txBody>
      </p:sp>
    </p:spTree>
    <p:extLst>
      <p:ext uri="{BB962C8B-B14F-4D97-AF65-F5344CB8AC3E}">
        <p14:creationId xmlns:p14="http://schemas.microsoft.com/office/powerpoint/2010/main" val="2528434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-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CAD746B-CD93-C356-0FF5-5E8DE786E4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B93C453-FC3A-73F9-AE32-6B76D85F8227}"/>
              </a:ext>
            </a:extLst>
          </p:cNvPr>
          <p:cNvGrpSpPr/>
          <p:nvPr userDrawn="1"/>
        </p:nvGrpSpPr>
        <p:grpSpPr>
          <a:xfrm rot="5400000">
            <a:off x="216206" y="141562"/>
            <a:ext cx="936077" cy="1007612"/>
            <a:chOff x="1690442" y="209986"/>
            <a:chExt cx="936077" cy="1007612"/>
          </a:xfrm>
          <a:solidFill>
            <a:srgbClr val="F26323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B3DB127-54C9-2B20-1CF5-56BB23A90243}"/>
                </a:ext>
              </a:extLst>
            </p:cNvPr>
            <p:cNvSpPr/>
            <p:nvPr userDrawn="1"/>
          </p:nvSpPr>
          <p:spPr>
            <a:xfrm rot="16200000">
              <a:off x="1303269" y="597159"/>
              <a:ext cx="936077" cy="161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9F80CCB-31A4-C713-02A4-F55CFD0348D9}"/>
                </a:ext>
              </a:extLst>
            </p:cNvPr>
            <p:cNvSpPr/>
            <p:nvPr userDrawn="1"/>
          </p:nvSpPr>
          <p:spPr>
            <a:xfrm>
              <a:off x="1690442" y="1055867"/>
              <a:ext cx="936077" cy="161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C7CFDDE-10ED-F339-4C63-DEE20C4638A5}"/>
              </a:ext>
            </a:extLst>
          </p:cNvPr>
          <p:cNvGrpSpPr/>
          <p:nvPr userDrawn="1"/>
        </p:nvGrpSpPr>
        <p:grpSpPr>
          <a:xfrm rot="16200000">
            <a:off x="11049049" y="5705721"/>
            <a:ext cx="936077" cy="1007612"/>
            <a:chOff x="1690442" y="209986"/>
            <a:chExt cx="936077" cy="1007612"/>
          </a:xfrm>
          <a:solidFill>
            <a:srgbClr val="F26323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D5018C5-80BC-E187-C59A-B0671DE2A425}"/>
                </a:ext>
              </a:extLst>
            </p:cNvPr>
            <p:cNvSpPr/>
            <p:nvPr userDrawn="1"/>
          </p:nvSpPr>
          <p:spPr>
            <a:xfrm rot="16200000">
              <a:off x="1303269" y="597159"/>
              <a:ext cx="936077" cy="161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6612257-DA74-354D-E66B-EAEC488C9D71}"/>
                </a:ext>
              </a:extLst>
            </p:cNvPr>
            <p:cNvSpPr/>
            <p:nvPr userDrawn="1"/>
          </p:nvSpPr>
          <p:spPr>
            <a:xfrm>
              <a:off x="1690442" y="1055867"/>
              <a:ext cx="936077" cy="161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CCA93E29-AD8C-E8BE-4049-22BF055E91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107" y="0"/>
            <a:ext cx="11505460" cy="6858000"/>
          </a:xfrm>
        </p:spPr>
        <p:txBody>
          <a:bodyPr anchor="ctr">
            <a:normAutofit/>
          </a:bodyPr>
          <a:lstStyle>
            <a:lvl1pPr marL="0" indent="0" algn="ctr">
              <a:lnSpc>
                <a:spcPts val="5600"/>
              </a:lnSpc>
              <a:spcBef>
                <a:spcPts val="0"/>
              </a:spcBef>
              <a:buNone/>
              <a:defRPr sz="54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SECTION TITLE (IN CAPS)</a:t>
            </a:r>
          </a:p>
        </p:txBody>
      </p:sp>
    </p:spTree>
    <p:extLst>
      <p:ext uri="{BB962C8B-B14F-4D97-AF65-F5344CB8AC3E}">
        <p14:creationId xmlns:p14="http://schemas.microsoft.com/office/powerpoint/2010/main" val="123985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B93C453-FC3A-73F9-AE32-6B76D85F8227}"/>
              </a:ext>
            </a:extLst>
          </p:cNvPr>
          <p:cNvGrpSpPr/>
          <p:nvPr userDrawn="1"/>
        </p:nvGrpSpPr>
        <p:grpSpPr>
          <a:xfrm rot="5400000">
            <a:off x="216206" y="141562"/>
            <a:ext cx="936077" cy="1007612"/>
            <a:chOff x="1690442" y="209986"/>
            <a:chExt cx="936077" cy="1007612"/>
          </a:xfrm>
          <a:solidFill>
            <a:srgbClr val="F26323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B3DB127-54C9-2B20-1CF5-56BB23A90243}"/>
                </a:ext>
              </a:extLst>
            </p:cNvPr>
            <p:cNvSpPr/>
            <p:nvPr userDrawn="1"/>
          </p:nvSpPr>
          <p:spPr>
            <a:xfrm rot="16200000">
              <a:off x="1303269" y="597159"/>
              <a:ext cx="936077" cy="161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9F80CCB-31A4-C713-02A4-F55CFD0348D9}"/>
                </a:ext>
              </a:extLst>
            </p:cNvPr>
            <p:cNvSpPr/>
            <p:nvPr userDrawn="1"/>
          </p:nvSpPr>
          <p:spPr>
            <a:xfrm>
              <a:off x="1690442" y="1055867"/>
              <a:ext cx="936077" cy="161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C7CFDDE-10ED-F339-4C63-DEE20C4638A5}"/>
              </a:ext>
            </a:extLst>
          </p:cNvPr>
          <p:cNvGrpSpPr/>
          <p:nvPr userDrawn="1"/>
        </p:nvGrpSpPr>
        <p:grpSpPr>
          <a:xfrm rot="16200000">
            <a:off x="11049049" y="5705721"/>
            <a:ext cx="936077" cy="1007612"/>
            <a:chOff x="1690442" y="209986"/>
            <a:chExt cx="936077" cy="1007612"/>
          </a:xfrm>
          <a:solidFill>
            <a:srgbClr val="F26323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D5018C5-80BC-E187-C59A-B0671DE2A425}"/>
                </a:ext>
              </a:extLst>
            </p:cNvPr>
            <p:cNvSpPr/>
            <p:nvPr userDrawn="1"/>
          </p:nvSpPr>
          <p:spPr>
            <a:xfrm rot="16200000">
              <a:off x="1303269" y="597159"/>
              <a:ext cx="936077" cy="161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6612257-DA74-354D-E66B-EAEC488C9D71}"/>
                </a:ext>
              </a:extLst>
            </p:cNvPr>
            <p:cNvSpPr/>
            <p:nvPr userDrawn="1"/>
          </p:nvSpPr>
          <p:spPr>
            <a:xfrm>
              <a:off x="1690442" y="1055867"/>
              <a:ext cx="936077" cy="161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CCA93E29-AD8C-E8BE-4049-22BF055E91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107" y="0"/>
            <a:ext cx="11505460" cy="6858000"/>
          </a:xfrm>
        </p:spPr>
        <p:txBody>
          <a:bodyPr anchor="ctr">
            <a:normAutofit/>
          </a:bodyPr>
          <a:lstStyle>
            <a:lvl1pPr marL="0" indent="0" algn="ctr">
              <a:lnSpc>
                <a:spcPts val="5600"/>
              </a:lnSpc>
              <a:spcBef>
                <a:spcPts val="0"/>
              </a:spcBef>
              <a:buNone/>
              <a:defRPr sz="54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SECTION TITLE (IN CAPS)</a:t>
            </a:r>
          </a:p>
        </p:txBody>
      </p:sp>
    </p:spTree>
    <p:extLst>
      <p:ext uri="{BB962C8B-B14F-4D97-AF65-F5344CB8AC3E}">
        <p14:creationId xmlns:p14="http://schemas.microsoft.com/office/powerpoint/2010/main" val="171961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6C94C2D-4CC0-2906-7206-32388E149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671748-0325-52D5-7F63-5D6E57BF28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220" y="295564"/>
            <a:ext cx="11158406" cy="1422399"/>
          </a:xfrm>
        </p:spPr>
        <p:txBody>
          <a:bodyPr anchor="ctr">
            <a:normAutofit/>
          </a:bodyPr>
          <a:lstStyle>
            <a:lvl1pPr marL="0" indent="0">
              <a:lnSpc>
                <a:spcPts val="4800"/>
              </a:lnSpc>
              <a:buNone/>
              <a:defRPr sz="4800">
                <a:solidFill>
                  <a:srgbClr val="EDEEED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74EBE5A9-22AE-8309-7991-85D57841C0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19" y="1717964"/>
            <a:ext cx="11158406" cy="39827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EDEEED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Body copy </a:t>
            </a:r>
          </a:p>
        </p:txBody>
      </p:sp>
      <p:pic>
        <p:nvPicPr>
          <p:cNvPr id="4" name="Picture 3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16434714-35B4-5A35-A2FB-05BF531158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838" y="6046129"/>
            <a:ext cx="2880000" cy="5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8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-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61B0479-14AF-3CCD-39EA-8C4CE8D68F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E85C9645-EEDC-10D9-6915-B548F55D16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837" y="6041194"/>
            <a:ext cx="2880000" cy="541247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5D62BAD2-C54E-F6B8-7354-8608DA88E0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220" y="295564"/>
            <a:ext cx="11158406" cy="1422399"/>
          </a:xfrm>
        </p:spPr>
        <p:txBody>
          <a:bodyPr anchor="ctr">
            <a:normAutofit/>
          </a:bodyPr>
          <a:lstStyle>
            <a:lvl1pPr marL="0" indent="0">
              <a:lnSpc>
                <a:spcPts val="4800"/>
              </a:lnSpc>
              <a:buNone/>
              <a:defRPr sz="48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3F8A2B08-CA53-898F-159F-1ACE9EBE2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19" y="1717964"/>
            <a:ext cx="11158406" cy="39827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Body copy </a:t>
            </a:r>
          </a:p>
        </p:txBody>
      </p:sp>
    </p:spTree>
    <p:extLst>
      <p:ext uri="{BB962C8B-B14F-4D97-AF65-F5344CB8AC3E}">
        <p14:creationId xmlns:p14="http://schemas.microsoft.com/office/powerpoint/2010/main" val="1123565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-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5D62BAD2-C54E-F6B8-7354-8608DA88E0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220" y="295564"/>
            <a:ext cx="11158406" cy="1422399"/>
          </a:xfrm>
        </p:spPr>
        <p:txBody>
          <a:bodyPr anchor="ctr">
            <a:normAutofit/>
          </a:bodyPr>
          <a:lstStyle>
            <a:lvl1pPr marL="0" indent="0">
              <a:lnSpc>
                <a:spcPts val="4800"/>
              </a:lnSpc>
              <a:buNone/>
              <a:defRPr sz="48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3F8A2B08-CA53-898F-159F-1ACE9EBE2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19" y="1717964"/>
            <a:ext cx="11158406" cy="39827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Body copy </a:t>
            </a:r>
          </a:p>
        </p:txBody>
      </p:sp>
      <p:pic>
        <p:nvPicPr>
          <p:cNvPr id="5" name="Picture 4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1BC28A63-CB3F-61F3-5E40-EE4B418AD3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837" y="6041194"/>
            <a:ext cx="2880000" cy="54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1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6C94C2D-4CC0-2906-7206-32388E149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671748-0325-52D5-7F63-5D6E57BF28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220" y="295564"/>
            <a:ext cx="11158406" cy="1422399"/>
          </a:xfrm>
        </p:spPr>
        <p:txBody>
          <a:bodyPr anchor="ctr">
            <a:normAutofit/>
          </a:bodyPr>
          <a:lstStyle>
            <a:lvl1pPr marL="0" indent="0">
              <a:lnSpc>
                <a:spcPts val="4800"/>
              </a:lnSpc>
              <a:buNone/>
              <a:defRPr sz="4800">
                <a:solidFill>
                  <a:srgbClr val="EDEEED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74EBE5A9-22AE-8309-7991-85D57841C0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19" y="1717964"/>
            <a:ext cx="11158406" cy="39827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EDEEED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Body copy </a:t>
            </a:r>
          </a:p>
        </p:txBody>
      </p:sp>
    </p:spTree>
    <p:extLst>
      <p:ext uri="{BB962C8B-B14F-4D97-AF65-F5344CB8AC3E}">
        <p14:creationId xmlns:p14="http://schemas.microsoft.com/office/powerpoint/2010/main" val="1276827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dy-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61B0479-14AF-3CCD-39EA-8C4CE8D68F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5D62BAD2-C54E-F6B8-7354-8608DA88E0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220" y="295564"/>
            <a:ext cx="11158406" cy="1422399"/>
          </a:xfrm>
        </p:spPr>
        <p:txBody>
          <a:bodyPr anchor="ctr">
            <a:normAutofit/>
          </a:bodyPr>
          <a:lstStyle>
            <a:lvl1pPr marL="0" indent="0">
              <a:lnSpc>
                <a:spcPts val="4800"/>
              </a:lnSpc>
              <a:buNone/>
              <a:defRPr sz="48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3F8A2B08-CA53-898F-159F-1ACE9EBE2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19" y="1717964"/>
            <a:ext cx="11158406" cy="39827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Body copy </a:t>
            </a:r>
          </a:p>
        </p:txBody>
      </p:sp>
    </p:spTree>
    <p:extLst>
      <p:ext uri="{BB962C8B-B14F-4D97-AF65-F5344CB8AC3E}">
        <p14:creationId xmlns:p14="http://schemas.microsoft.com/office/powerpoint/2010/main" val="4026180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ody-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5D62BAD2-C54E-F6B8-7354-8608DA88E0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220" y="295564"/>
            <a:ext cx="11158406" cy="1422399"/>
          </a:xfrm>
        </p:spPr>
        <p:txBody>
          <a:bodyPr anchor="ctr">
            <a:normAutofit/>
          </a:bodyPr>
          <a:lstStyle>
            <a:lvl1pPr marL="0" indent="0">
              <a:lnSpc>
                <a:spcPts val="4800"/>
              </a:lnSpc>
              <a:buNone/>
              <a:defRPr sz="48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3F8A2B08-CA53-898F-159F-1ACE9EBE24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19" y="1717964"/>
            <a:ext cx="11158406" cy="39827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Body copy </a:t>
            </a:r>
          </a:p>
        </p:txBody>
      </p:sp>
    </p:spTree>
    <p:extLst>
      <p:ext uri="{BB962C8B-B14F-4D97-AF65-F5344CB8AC3E}">
        <p14:creationId xmlns:p14="http://schemas.microsoft.com/office/powerpoint/2010/main" val="4192293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-Orange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6C94C2D-4CC0-2906-7206-32388E149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403978" cy="6858000"/>
          </a:xfrm>
          <a:prstGeom prst="rect">
            <a:avLst/>
          </a:prstGeom>
        </p:spPr>
      </p:pic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BA4B486-0B94-82A0-8A6C-28AAD0F47A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78" y="0"/>
            <a:ext cx="4788022" cy="68580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5997A60E-ECD9-2C8B-A722-010F76508F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220" y="245390"/>
            <a:ext cx="6539417" cy="1472574"/>
          </a:xfrm>
        </p:spPr>
        <p:txBody>
          <a:bodyPr anchor="ctr">
            <a:normAutofit/>
          </a:bodyPr>
          <a:lstStyle>
            <a:lvl1pPr marL="0" indent="0">
              <a:lnSpc>
                <a:spcPts val="4800"/>
              </a:lnSpc>
              <a:buNone/>
              <a:defRPr sz="4800">
                <a:solidFill>
                  <a:srgbClr val="EDEEED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9CC95B42-05DC-DDFE-6110-EC6DA3D3A2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219" y="1717964"/>
            <a:ext cx="6539417" cy="4894646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EDEEED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Body copy </a:t>
            </a:r>
          </a:p>
        </p:txBody>
      </p:sp>
    </p:spTree>
    <p:extLst>
      <p:ext uri="{BB962C8B-B14F-4D97-AF65-F5344CB8AC3E}">
        <p14:creationId xmlns:p14="http://schemas.microsoft.com/office/powerpoint/2010/main" val="2717654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-Grey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ACCBA88-6318-6C47-EC0E-6AA695556F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403978" cy="6858000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DAA776C6-1491-7980-084B-04F6560BE5C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78" y="0"/>
            <a:ext cx="4788022" cy="68580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B9BAB81-BAF3-6704-904A-CBCC2CF04D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220" y="245390"/>
            <a:ext cx="6539417" cy="1472574"/>
          </a:xfrm>
        </p:spPr>
        <p:txBody>
          <a:bodyPr anchor="ctr">
            <a:normAutofit/>
          </a:bodyPr>
          <a:lstStyle>
            <a:lvl1pPr marL="0" indent="0">
              <a:lnSpc>
                <a:spcPts val="4800"/>
              </a:lnSpc>
              <a:buNone/>
              <a:defRPr sz="48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000D04FF-1729-8FA2-7D8D-CC7CBB61F8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219" y="1717964"/>
            <a:ext cx="6539417" cy="4894646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Body copy </a:t>
            </a:r>
          </a:p>
        </p:txBody>
      </p:sp>
    </p:spTree>
    <p:extLst>
      <p:ext uri="{BB962C8B-B14F-4D97-AF65-F5344CB8AC3E}">
        <p14:creationId xmlns:p14="http://schemas.microsoft.com/office/powerpoint/2010/main" val="773329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-Grey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DAA776C6-1491-7980-084B-04F6560BE5C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3978" y="0"/>
            <a:ext cx="4788022" cy="68580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B9BAB81-BAF3-6704-904A-CBCC2CF04D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220" y="245390"/>
            <a:ext cx="6539417" cy="1472574"/>
          </a:xfrm>
        </p:spPr>
        <p:txBody>
          <a:bodyPr anchor="ctr">
            <a:normAutofit/>
          </a:bodyPr>
          <a:lstStyle>
            <a:lvl1pPr marL="0" indent="0">
              <a:lnSpc>
                <a:spcPts val="4800"/>
              </a:lnSpc>
              <a:buNone/>
              <a:defRPr sz="48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TITLE (IN CAPS)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000D04FF-1729-8FA2-7D8D-CC7CBB61F8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219" y="1717964"/>
            <a:ext cx="6539417" cy="4894646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414141"/>
                </a:solidFill>
                <a:latin typeface="Proxima Nova" panose="02000506030000020004" pitchFamily="50" charset="0"/>
              </a:defRPr>
            </a:lvl1pPr>
          </a:lstStyle>
          <a:p>
            <a:pPr lvl="0"/>
            <a:r>
              <a:rPr lang="en-GB" dirty="0"/>
              <a:t>Body copy </a:t>
            </a:r>
          </a:p>
        </p:txBody>
      </p:sp>
    </p:spTree>
    <p:extLst>
      <p:ext uri="{BB962C8B-B14F-4D97-AF65-F5344CB8AC3E}">
        <p14:creationId xmlns:p14="http://schemas.microsoft.com/office/powerpoint/2010/main" val="38855577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6C94C2D-4CC0-2906-7206-32388E149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877480F-B4AF-CD14-5F50-F403B4BBF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5107" y="0"/>
            <a:ext cx="11505460" cy="6858000"/>
          </a:xfrm>
        </p:spPr>
        <p:txBody>
          <a:bodyPr anchor="ctr">
            <a:normAutofit/>
          </a:bodyPr>
          <a:lstStyle>
            <a:lvl1pPr marL="0" indent="0" algn="l">
              <a:lnSpc>
                <a:spcPts val="5600"/>
              </a:lnSpc>
              <a:spcBef>
                <a:spcPts val="0"/>
              </a:spcBef>
              <a:buNone/>
              <a:defRPr sz="5400">
                <a:solidFill>
                  <a:srgbClr val="EDEEED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THANK YOU (IN CAPS)</a:t>
            </a:r>
          </a:p>
        </p:txBody>
      </p:sp>
      <p:pic>
        <p:nvPicPr>
          <p:cNvPr id="3" name="Picture 2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CB85E76F-A0A3-23CB-5081-CD7B8485A9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541" y="5998463"/>
            <a:ext cx="3493199" cy="65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55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-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90745DEA-EF43-C77F-553A-DBB09C51CA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CF7093EC-9B7F-CFA5-F4AA-C03BAE4DC6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5107" y="0"/>
            <a:ext cx="11505460" cy="6858000"/>
          </a:xfrm>
        </p:spPr>
        <p:txBody>
          <a:bodyPr anchor="ctr">
            <a:normAutofit/>
          </a:bodyPr>
          <a:lstStyle>
            <a:lvl1pPr marL="0" indent="0" algn="l">
              <a:lnSpc>
                <a:spcPts val="5600"/>
              </a:lnSpc>
              <a:spcBef>
                <a:spcPts val="0"/>
              </a:spcBef>
              <a:buNone/>
              <a:defRPr sz="54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THANK YOU (IN CAPS)</a:t>
            </a:r>
          </a:p>
        </p:txBody>
      </p:sp>
      <p:pic>
        <p:nvPicPr>
          <p:cNvPr id="5" name="Picture 4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82FD0B23-5CED-F74F-B376-8DFA87412F4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541" y="5998464"/>
            <a:ext cx="3493199" cy="65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1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indoor, person, clothing, wall&#10;&#10;Description automatically generated">
            <a:extLst>
              <a:ext uri="{FF2B5EF4-FFF2-40B4-BE49-F238E27FC236}">
                <a16:creationId xmlns:a16="http://schemas.microsoft.com/office/drawing/2014/main" id="{128FB685-ACA8-7761-CFB2-0FDC6A55F4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2"/>
          <a:stretch/>
        </p:blipFill>
        <p:spPr>
          <a:xfrm>
            <a:off x="0" y="0"/>
            <a:ext cx="12192000" cy="686001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671748-0325-52D5-7F63-5D6E57BF28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7891" y="3528291"/>
            <a:ext cx="3906982" cy="2780145"/>
          </a:xfrm>
        </p:spPr>
        <p:txBody>
          <a:bodyPr anchor="ctr">
            <a:normAutofit/>
          </a:bodyPr>
          <a:lstStyle>
            <a:lvl1pPr marL="0" indent="0" algn="ctr">
              <a:lnSpc>
                <a:spcPts val="4200"/>
              </a:lnSpc>
              <a:spcBef>
                <a:spcPts val="0"/>
              </a:spcBef>
              <a:buNone/>
              <a:defRPr sz="44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THANK YOU (IN CAPS)</a:t>
            </a:r>
          </a:p>
        </p:txBody>
      </p:sp>
      <p:pic>
        <p:nvPicPr>
          <p:cNvPr id="3" name="Picture 2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CCB26F09-2072-63C4-EFCE-F85B7C828B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541" y="5998463"/>
            <a:ext cx="3493199" cy="65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94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-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lab coat holding a white sign&#10;&#10;Description automatically generated with low confidence">
            <a:extLst>
              <a:ext uri="{FF2B5EF4-FFF2-40B4-BE49-F238E27FC236}">
                <a16:creationId xmlns:a16="http://schemas.microsoft.com/office/drawing/2014/main" id="{926CA5FB-11B4-C2CC-FDE7-EDF449080D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401" b="1"/>
          <a:stretch/>
        </p:blipFill>
        <p:spPr>
          <a:xfrm>
            <a:off x="0" y="0"/>
            <a:ext cx="12192000" cy="6860007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671748-0325-52D5-7F63-5D6E57BF28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21294981">
            <a:off x="3306903" y="3689082"/>
            <a:ext cx="3841551" cy="2738737"/>
          </a:xfrm>
        </p:spPr>
        <p:txBody>
          <a:bodyPr anchor="ctr">
            <a:normAutofit/>
          </a:bodyPr>
          <a:lstStyle>
            <a:lvl1pPr marL="0" indent="0" algn="ctr">
              <a:lnSpc>
                <a:spcPts val="3800"/>
              </a:lnSpc>
              <a:spcBef>
                <a:spcPts val="0"/>
              </a:spcBef>
              <a:buNone/>
              <a:defRPr sz="4000">
                <a:solidFill>
                  <a:srgbClr val="F26323"/>
                </a:solidFill>
                <a:latin typeface="Statement ARUK Bold" panose="00000800000000000000" pitchFamily="50" charset="0"/>
              </a:defRPr>
            </a:lvl1pPr>
          </a:lstStyle>
          <a:p>
            <a:pPr lvl="0"/>
            <a:r>
              <a:rPr lang="en-GB" dirty="0"/>
              <a:t>THANK YOU (IN CAPS)</a:t>
            </a:r>
          </a:p>
        </p:txBody>
      </p:sp>
      <p:pic>
        <p:nvPicPr>
          <p:cNvPr id="4" name="Picture 3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947DDD42-C2FA-29DC-377D-1C19D09C1F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541" y="5998463"/>
            <a:ext cx="3493199" cy="65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78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4B617-CBD2-0D4F-4FDA-5DC9C344E2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FF346-EFB7-90F2-F9D5-A58EA4A66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E5EEF-5845-218E-E668-AE6FC8AE5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21D3B-3E32-4704-B390-122F1F9D531B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F245C-D6E1-3C65-C0BD-C4E08BF7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688AB-4167-C80D-2D02-7EC9F410A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DDFED-76D5-4E74-BED2-88AAED28E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031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C042AC-E920-D66D-5776-FECBCAF29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04D95-434D-5126-2CD3-63B7681F1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A9C3B-7F79-AE61-180C-98FF1CEE13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2ADB7-AAFC-4196-8A9A-D5E072B4B0A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8AFC8-94BD-ECC2-D65C-6E49E367BC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ED147-732A-85E1-9EB9-A6AC5B39BF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8AF2B-80CF-4598-81D0-7264E0612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864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74" r:id="rId6"/>
    <p:sldLayoutId id="2147483665" r:id="rId7"/>
    <p:sldLayoutId id="2147483666" r:id="rId8"/>
    <p:sldLayoutId id="2147483667" r:id="rId9"/>
    <p:sldLayoutId id="2147483675" r:id="rId10"/>
    <p:sldLayoutId id="2147483677" r:id="rId11"/>
    <p:sldLayoutId id="2147483678" r:id="rId12"/>
    <p:sldLayoutId id="2147483679" r:id="rId13"/>
    <p:sldLayoutId id="2147483668" r:id="rId14"/>
    <p:sldLayoutId id="2147483669" r:id="rId15"/>
    <p:sldLayoutId id="2147483676" r:id="rId16"/>
    <p:sldLayoutId id="2147483670" r:id="rId17"/>
    <p:sldLayoutId id="2147483673" r:id="rId18"/>
    <p:sldLayoutId id="2147483671" r:id="rId19"/>
    <p:sldLayoutId id="2147483672" r:id="rId20"/>
    <p:sldLayoutId id="2147483680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2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1.svg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E025-43D4-9EEB-26BD-9BA90FA0E7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388" y="1759765"/>
            <a:ext cx="10555224" cy="2387600"/>
          </a:xfrm>
        </p:spPr>
        <p:txBody>
          <a:bodyPr>
            <a:noAutofit/>
          </a:bodyPr>
          <a:lstStyle/>
          <a:p>
            <a:r>
              <a:rPr lang="en-GB" sz="4800" b="1" dirty="0">
                <a:latin typeface="Proxima Nova" panose="02000506030000020004" pitchFamily="2" charset="0"/>
              </a:rPr>
              <a:t>Communicating Science and Shaping Research: The role of Patient and Public Involvement and Engagement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824A1B-137A-E9DF-43A0-DFE9269E62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69550"/>
            <a:ext cx="9144000" cy="787082"/>
          </a:xfrm>
        </p:spPr>
        <p:txBody>
          <a:bodyPr>
            <a:normAutofit/>
          </a:bodyPr>
          <a:lstStyle/>
          <a:p>
            <a:r>
              <a:rPr lang="en-GB" sz="3400" dirty="0">
                <a:latin typeface="Proxima Nova" panose="02000506030000020004" pitchFamily="2" charset="0"/>
                <a:ea typeface="+mj-ea"/>
                <a:cs typeface="+mj-cs"/>
              </a:rPr>
              <a:t>30 September 2026</a:t>
            </a:r>
          </a:p>
        </p:txBody>
      </p:sp>
      <p:pic>
        <p:nvPicPr>
          <p:cNvPr id="4" name="Picture 3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93D51B31-1896-91E6-392E-7901F421E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26" y="5905941"/>
            <a:ext cx="3493199" cy="656495"/>
          </a:xfrm>
          <a:prstGeom prst="rect">
            <a:avLst/>
          </a:prstGeom>
          <a:ln>
            <a:noFill/>
          </a:ln>
        </p:spPr>
      </p:pic>
      <p:pic>
        <p:nvPicPr>
          <p:cNvPr id="5" name="Picture 2" descr="The British Neuroscience Association | The British Neuroscience Association">
            <a:extLst>
              <a:ext uri="{FF2B5EF4-FFF2-40B4-BE49-F238E27FC236}">
                <a16:creationId xmlns:a16="http://schemas.microsoft.com/office/drawing/2014/main" id="{8FBF6195-00E3-185B-0FD8-573D6982D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752" y="5898407"/>
            <a:ext cx="2579914" cy="64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D08B1A-F1D3-0000-24DC-B29C45D18C90}"/>
              </a:ext>
            </a:extLst>
          </p:cNvPr>
          <p:cNvCxnSpPr/>
          <p:nvPr/>
        </p:nvCxnSpPr>
        <p:spPr>
          <a:xfrm>
            <a:off x="7960375" y="5898407"/>
            <a:ext cx="0" cy="664029"/>
          </a:xfrm>
          <a:prstGeom prst="line">
            <a:avLst/>
          </a:prstGeom>
          <a:ln w="12700">
            <a:solidFill>
              <a:srgbClr val="4141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104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1D6462-8E08-6D7D-F57A-C75FCC44A7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Aims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27EFB-B731-F98A-3B63-548CC9A29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Proxima Nova"/>
              </a:rPr>
              <a:t>Build understanding of the principles and value of Patient and Public Involvement and Engagement (PPIE)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Proxima Nova"/>
              </a:rPr>
              <a:t>Build knowledge of practical approaches to embedding PPIE throughout the research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Proxima Nova"/>
              </a:rPr>
              <a:t>Build confidence in planning meaningful PPIE activities in your work</a:t>
            </a:r>
          </a:p>
        </p:txBody>
      </p:sp>
      <p:pic>
        <p:nvPicPr>
          <p:cNvPr id="4" name="Picture 3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28F26C67-17E2-D32D-DEEE-D082C24F0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26" y="5905941"/>
            <a:ext cx="3493199" cy="656495"/>
          </a:xfrm>
          <a:prstGeom prst="rect">
            <a:avLst/>
          </a:prstGeom>
          <a:ln>
            <a:noFill/>
          </a:ln>
        </p:spPr>
      </p:pic>
      <p:pic>
        <p:nvPicPr>
          <p:cNvPr id="5" name="Picture 2" descr="The British Neuroscience Association | The British Neuroscience Association">
            <a:extLst>
              <a:ext uri="{FF2B5EF4-FFF2-40B4-BE49-F238E27FC236}">
                <a16:creationId xmlns:a16="http://schemas.microsoft.com/office/drawing/2014/main" id="{8410B5FE-2487-4010-58D3-15809E4E5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752" y="5898407"/>
            <a:ext cx="2579914" cy="64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A99DC9-CFAF-EB6F-3416-80126DDFB217}"/>
              </a:ext>
            </a:extLst>
          </p:cNvPr>
          <p:cNvCxnSpPr/>
          <p:nvPr/>
        </p:nvCxnSpPr>
        <p:spPr>
          <a:xfrm>
            <a:off x="7960375" y="5898407"/>
            <a:ext cx="0" cy="664029"/>
          </a:xfrm>
          <a:prstGeom prst="line">
            <a:avLst/>
          </a:prstGeom>
          <a:ln w="12700">
            <a:solidFill>
              <a:srgbClr val="4141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49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0D474-0552-C7FD-FC68-09BBB6EFF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1AF08C-3DC5-979B-123A-4BFDEF394E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Housekeeping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2BA0F-59EC-2472-1187-1A7B399C7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0218" y="1717964"/>
            <a:ext cx="6815731" cy="398275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Please use the Chat for technical issues or quick queries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Please pose questions for speakers and Panel discussion through the Q&amp;A box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Comfort breaks at </a:t>
            </a:r>
            <a:r>
              <a:rPr lang="en-GB" sz="2800" b="1" dirty="0"/>
              <a:t>2.55pm </a:t>
            </a:r>
            <a:r>
              <a:rPr lang="en-GB" sz="2800" dirty="0"/>
              <a:t>and </a:t>
            </a:r>
            <a:r>
              <a:rPr lang="en-GB" sz="2800" b="1" dirty="0"/>
              <a:t>4.15pm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Recording for attendees to view again later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Slides and resources will be shared afterwards by email</a:t>
            </a:r>
          </a:p>
        </p:txBody>
      </p:sp>
      <p:pic>
        <p:nvPicPr>
          <p:cNvPr id="4" name="Picture 3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12B03DB4-43C5-28D2-CBED-A2809D979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26" y="5905941"/>
            <a:ext cx="3493199" cy="656495"/>
          </a:xfrm>
          <a:prstGeom prst="rect">
            <a:avLst/>
          </a:prstGeom>
          <a:ln>
            <a:noFill/>
          </a:ln>
        </p:spPr>
      </p:pic>
      <p:pic>
        <p:nvPicPr>
          <p:cNvPr id="5" name="Picture 2" descr="The British Neuroscience Association | The British Neuroscience Association">
            <a:extLst>
              <a:ext uri="{FF2B5EF4-FFF2-40B4-BE49-F238E27FC236}">
                <a16:creationId xmlns:a16="http://schemas.microsoft.com/office/drawing/2014/main" id="{5432DCF6-2B8B-9900-0AE4-40A242AEF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752" y="5898407"/>
            <a:ext cx="2579914" cy="64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38EE309-AE06-3DE2-EA07-26A33CE2E869}"/>
              </a:ext>
            </a:extLst>
          </p:cNvPr>
          <p:cNvCxnSpPr/>
          <p:nvPr/>
        </p:nvCxnSpPr>
        <p:spPr>
          <a:xfrm>
            <a:off x="7960375" y="5898407"/>
            <a:ext cx="0" cy="664029"/>
          </a:xfrm>
          <a:prstGeom prst="line">
            <a:avLst/>
          </a:prstGeom>
          <a:ln w="12700">
            <a:solidFill>
              <a:srgbClr val="4141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New “Q&amp;A” Feature for Meetings – The VCU Zoom Blog">
            <a:extLst>
              <a:ext uri="{FF2B5EF4-FFF2-40B4-BE49-F238E27FC236}">
                <a16:creationId xmlns:a16="http://schemas.microsoft.com/office/drawing/2014/main" id="{F49BA1B2-C42E-401A-5D01-6E9F10A15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408" y="2402069"/>
            <a:ext cx="4104217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00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4AA77-9CB9-6998-140A-B0E625C71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F195C4-085C-DA7B-C3A2-7FCAC6DE3C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Terms</a:t>
            </a:r>
          </a:p>
        </p:txBody>
      </p:sp>
      <p:pic>
        <p:nvPicPr>
          <p:cNvPr id="4" name="Picture 3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483CFA2C-EDD9-9474-9FB3-9CD6BD7AF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26" y="5905941"/>
            <a:ext cx="3493199" cy="656495"/>
          </a:xfrm>
          <a:prstGeom prst="rect">
            <a:avLst/>
          </a:prstGeom>
          <a:ln>
            <a:noFill/>
          </a:ln>
        </p:spPr>
      </p:pic>
      <p:pic>
        <p:nvPicPr>
          <p:cNvPr id="5" name="Picture 2" descr="The British Neuroscience Association | The British Neuroscience Association">
            <a:extLst>
              <a:ext uri="{FF2B5EF4-FFF2-40B4-BE49-F238E27FC236}">
                <a16:creationId xmlns:a16="http://schemas.microsoft.com/office/drawing/2014/main" id="{34F86CF0-EE8B-0581-E261-D7E1C5295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752" y="5898407"/>
            <a:ext cx="2579914" cy="64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5AC0BA-7DBF-9CEC-07CA-40E1FBA6E3C0}"/>
              </a:ext>
            </a:extLst>
          </p:cNvPr>
          <p:cNvCxnSpPr/>
          <p:nvPr/>
        </p:nvCxnSpPr>
        <p:spPr>
          <a:xfrm>
            <a:off x="7960375" y="5898407"/>
            <a:ext cx="0" cy="664029"/>
          </a:xfrm>
          <a:prstGeom prst="line">
            <a:avLst/>
          </a:prstGeom>
          <a:ln w="12700">
            <a:solidFill>
              <a:srgbClr val="4141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8602085-60A5-C1C4-DE6F-09A12CEF1A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8844774"/>
              </p:ext>
            </p:extLst>
          </p:nvPr>
        </p:nvGraphicFramePr>
        <p:xfrm>
          <a:off x="8479972" y="1652210"/>
          <a:ext cx="3681316" cy="364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718C0E5-5E34-5076-2778-3845CF1D0A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413152"/>
              </p:ext>
            </p:extLst>
          </p:nvPr>
        </p:nvGraphicFramePr>
        <p:xfrm>
          <a:off x="480220" y="1436412"/>
          <a:ext cx="7999752" cy="411023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3913">
                  <a:extLst>
                    <a:ext uri="{9D8B030D-6E8A-4147-A177-3AD203B41FA5}">
                      <a16:colId xmlns:a16="http://schemas.microsoft.com/office/drawing/2014/main" val="2092175287"/>
                    </a:ext>
                  </a:extLst>
                </a:gridCol>
                <a:gridCol w="3161744">
                  <a:extLst>
                    <a:ext uri="{9D8B030D-6E8A-4147-A177-3AD203B41FA5}">
                      <a16:colId xmlns:a16="http://schemas.microsoft.com/office/drawing/2014/main" val="3802462200"/>
                    </a:ext>
                  </a:extLst>
                </a:gridCol>
                <a:gridCol w="3194095">
                  <a:extLst>
                    <a:ext uri="{9D8B030D-6E8A-4147-A177-3AD203B41FA5}">
                      <a16:colId xmlns:a16="http://schemas.microsoft.com/office/drawing/2014/main" val="596056503"/>
                    </a:ext>
                  </a:extLst>
                </a:gridCol>
              </a:tblGrid>
              <a:tr h="5311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GB" sz="2400">
                        <a:latin typeface="Proxima Nova" panose="0200050603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1800" dirty="0">
                          <a:latin typeface="Proxima Nova" panose="02000506030000020004" pitchFamily="2" charset="0"/>
                        </a:rPr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1800" dirty="0">
                          <a:latin typeface="Proxima Nova" panose="02000506030000020004" pitchFamily="2" charset="0"/>
                        </a:rPr>
                        <a:t>Examples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516441"/>
                  </a:ext>
                </a:extLst>
              </a:tr>
              <a:tr h="9506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rgbClr val="414141"/>
                          </a:solidFill>
                          <a:latin typeface="Proxima Nova" panose="02000506030000020004" pitchFamily="2" charset="0"/>
                        </a:rPr>
                        <a:t>Participation</a:t>
                      </a:r>
                      <a:endParaRPr lang="en-GB" sz="1800" b="1" kern="1200" dirty="0">
                        <a:solidFill>
                          <a:srgbClr val="414141"/>
                        </a:solidFill>
                        <a:latin typeface="Proxima Nova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600" kern="1200" dirty="0">
                          <a:solidFill>
                            <a:srgbClr val="414141"/>
                          </a:solidFill>
                          <a:latin typeface="Proxima Nova" panose="02000506030000020004" pitchFamily="2" charset="0"/>
                        </a:rPr>
                        <a:t>Taking part as a subject; contributes data but does not shape research</a:t>
                      </a:r>
                      <a:endParaRPr lang="en-GB" sz="1600" kern="1200" dirty="0">
                        <a:solidFill>
                          <a:srgbClr val="414141"/>
                        </a:solidFill>
                        <a:latin typeface="Proxima Nova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600" kern="1200" dirty="0">
                          <a:solidFill>
                            <a:srgbClr val="414141"/>
                          </a:solidFill>
                          <a:latin typeface="Proxima Nova" panose="02000506030000020004" pitchFamily="2" charset="0"/>
                        </a:rPr>
                        <a:t>Giving blood samples, completing questionnaires, joining a trial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455434"/>
                  </a:ext>
                </a:extLst>
              </a:tr>
              <a:tr h="1244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rgbClr val="414141"/>
                          </a:solidFill>
                          <a:latin typeface="Proxima Nova" panose="02000506030000020004" pitchFamily="2" charset="0"/>
                        </a:rPr>
                        <a:t>Engagement</a:t>
                      </a:r>
                      <a:endParaRPr lang="en-GB" sz="1800" b="1" kern="1200" dirty="0">
                        <a:solidFill>
                          <a:srgbClr val="414141"/>
                        </a:solidFill>
                        <a:latin typeface="Proxima Nova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600" kern="1200" dirty="0">
                          <a:solidFill>
                            <a:srgbClr val="414141"/>
                          </a:solidFill>
                          <a:latin typeface="Proxima Nova" panose="02000506030000020004" pitchFamily="2" charset="0"/>
                        </a:rPr>
                        <a:t>Sharing research knowledge; two-way conversation, but primary goal is information and learning</a:t>
                      </a:r>
                      <a:endParaRPr lang="en-GB" sz="1600" kern="1200" dirty="0">
                        <a:solidFill>
                          <a:srgbClr val="414141"/>
                        </a:solidFill>
                        <a:latin typeface="Proxima Nova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600" kern="1200" dirty="0">
                          <a:solidFill>
                            <a:srgbClr val="414141"/>
                          </a:solidFill>
                          <a:latin typeface="Proxima Nova" panose="02000506030000020004" pitchFamily="2" charset="0"/>
                        </a:rPr>
                        <a:t>Public talks, lab tours, social media updates, science festivals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700" kern="1200" dirty="0">
                        <a:solidFill>
                          <a:srgbClr val="414141"/>
                        </a:solidFill>
                        <a:latin typeface="Proxima Nova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191842"/>
                  </a:ext>
                </a:extLst>
              </a:tr>
              <a:tr h="13841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rgbClr val="414141"/>
                          </a:solidFill>
                          <a:latin typeface="Proxima Nova" panose="02000506030000020004" pitchFamily="2" charset="0"/>
                        </a:rPr>
                        <a:t>Involvement</a:t>
                      </a:r>
                      <a:endParaRPr lang="en-GB" sz="1800" b="1" kern="1200" dirty="0">
                        <a:solidFill>
                          <a:srgbClr val="414141"/>
                        </a:solidFill>
                        <a:latin typeface="Proxima Nova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600" kern="1200" dirty="0">
                          <a:solidFill>
                            <a:srgbClr val="414141"/>
                          </a:solidFill>
                          <a:latin typeface="Proxima Nova" panose="02000506030000020004" pitchFamily="2" charset="0"/>
                        </a:rPr>
                        <a:t>Bringing patient and public insights into research design and delivery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700" kern="1200" dirty="0">
                        <a:solidFill>
                          <a:srgbClr val="414141"/>
                        </a:solidFill>
                        <a:latin typeface="Proxima Nova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200" dirty="0">
                          <a:solidFill>
                            <a:srgbClr val="414141"/>
                          </a:solidFill>
                          <a:latin typeface="Proxima Nova" panose="02000506030000020004" pitchFamily="2" charset="0"/>
                        </a:rPr>
                        <a:t>Identifying research priorities, reviewing public-facing materials, helping translate findings into patient benefit</a:t>
                      </a:r>
                      <a:endParaRPr lang="en-GB" sz="1600" kern="1200" dirty="0">
                        <a:solidFill>
                          <a:srgbClr val="414141"/>
                        </a:solidFill>
                        <a:latin typeface="Proxima Nova" panose="02000506030000020004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262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45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64B593-F7ED-824A-C71E-12FA1AA3E6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Approaches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D6E00BB-D504-5415-1786-207612CCB0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5356514"/>
              </p:ext>
            </p:extLst>
          </p:nvPr>
        </p:nvGraphicFramePr>
        <p:xfrm>
          <a:off x="2662086" y="1556627"/>
          <a:ext cx="7216172" cy="4743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Graphic 11" descr="Lightbulb and gear with solid fill">
            <a:extLst>
              <a:ext uri="{FF2B5EF4-FFF2-40B4-BE49-F238E27FC236}">
                <a16:creationId xmlns:a16="http://schemas.microsoft.com/office/drawing/2014/main" id="{A35E6043-B5C0-474F-CA92-5B0852653E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66350" y="2765983"/>
            <a:ext cx="914400" cy="914400"/>
          </a:xfrm>
          <a:prstGeom prst="rect">
            <a:avLst/>
          </a:prstGeom>
        </p:spPr>
      </p:pic>
      <p:pic>
        <p:nvPicPr>
          <p:cNvPr id="14" name="Graphic 13" descr="Ear with solid fill">
            <a:extLst>
              <a:ext uri="{FF2B5EF4-FFF2-40B4-BE49-F238E27FC236}">
                <a16:creationId xmlns:a16="http://schemas.microsoft.com/office/drawing/2014/main" id="{83DCE325-C290-BC55-8AC1-C98221600F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77692" y="2765983"/>
            <a:ext cx="914400" cy="914400"/>
          </a:xfrm>
          <a:prstGeom prst="rect">
            <a:avLst/>
          </a:prstGeom>
        </p:spPr>
      </p:pic>
      <p:pic>
        <p:nvPicPr>
          <p:cNvPr id="16" name="Graphic 15" descr="Handshake with solid fill">
            <a:extLst>
              <a:ext uri="{FF2B5EF4-FFF2-40B4-BE49-F238E27FC236}">
                <a16:creationId xmlns:a16="http://schemas.microsoft.com/office/drawing/2014/main" id="{7E2CACB6-ED91-525D-A9FC-3D95EAE0C0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66350" y="4271203"/>
            <a:ext cx="914400" cy="914400"/>
          </a:xfrm>
          <a:prstGeom prst="rect">
            <a:avLst/>
          </a:prstGeom>
        </p:spPr>
      </p:pic>
      <p:pic>
        <p:nvPicPr>
          <p:cNvPr id="18" name="Graphic 17" descr="Universal access with solid fill">
            <a:extLst>
              <a:ext uri="{FF2B5EF4-FFF2-40B4-BE49-F238E27FC236}">
                <a16:creationId xmlns:a16="http://schemas.microsoft.com/office/drawing/2014/main" id="{3DB1552A-54E8-0AD9-8B01-DDE8F36FBF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77692" y="4271203"/>
            <a:ext cx="914400" cy="914400"/>
          </a:xfrm>
          <a:prstGeom prst="rect">
            <a:avLst/>
          </a:prstGeom>
        </p:spPr>
      </p:pic>
      <p:pic>
        <p:nvPicPr>
          <p:cNvPr id="20" name="Picture 19" descr="Rainbow diagram showing the different levels of public involvement ranging from'doing to' on the left to 'doing with' on the right. From left to right - inform, educate, consult, engage, co-design, co-produce. Image contains the County Durham Together Partnership logo too.">
            <a:extLst>
              <a:ext uri="{FF2B5EF4-FFF2-40B4-BE49-F238E27FC236}">
                <a16:creationId xmlns:a16="http://schemas.microsoft.com/office/drawing/2014/main" id="{E9AD238C-E6F3-B66A-AC7C-1DD560355C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50322" y="1407003"/>
            <a:ext cx="7527935" cy="51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05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ublic Engagement in Data Research Initiative (PEDRI) | LinkedIn">
            <a:extLst>
              <a:ext uri="{FF2B5EF4-FFF2-40B4-BE49-F238E27FC236}">
                <a16:creationId xmlns:a16="http://schemas.microsoft.com/office/drawing/2014/main" id="{7AD3DAA2-910A-B179-38FA-BF497C134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141" y="2593861"/>
            <a:ext cx="2786579" cy="2786579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66A3AC-EBCA-864C-EC69-300C111AE1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Principles</a:t>
            </a:r>
          </a:p>
        </p:txBody>
      </p:sp>
      <p:pic>
        <p:nvPicPr>
          <p:cNvPr id="4" name="Picture 3" descr="Logo for the UK Standards for Public Involvement">
            <a:extLst>
              <a:ext uri="{FF2B5EF4-FFF2-40B4-BE49-F238E27FC236}">
                <a16:creationId xmlns:a16="http://schemas.microsoft.com/office/drawing/2014/main" id="{8C571CC5-7B62-96AA-FD17-F85C20556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757" y="1699087"/>
            <a:ext cx="3946545" cy="16063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2BE818-81B6-53B6-67B4-29835C6527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227" y="4708977"/>
            <a:ext cx="3601604" cy="1187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C8881E-9B6D-EC43-9237-2797EDF36E66}"/>
              </a:ext>
            </a:extLst>
          </p:cNvPr>
          <p:cNvSpPr txBox="1"/>
          <p:nvPr/>
        </p:nvSpPr>
        <p:spPr>
          <a:xfrm>
            <a:off x="5479513" y="1583427"/>
            <a:ext cx="5524901" cy="3116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9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Proxima Nova" panose="02000506030000020004" pitchFamily="2" charset="0"/>
              </a:rPr>
              <a:t>Meaningful</a:t>
            </a:r>
          </a:p>
          <a:p>
            <a:pPr marL="342900" indent="-342900">
              <a:lnSpc>
                <a:spcPct val="109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Proxima Nova" panose="02000506030000020004" pitchFamily="2" charset="0"/>
              </a:rPr>
              <a:t>Respectful and inclusive</a:t>
            </a:r>
          </a:p>
          <a:p>
            <a:pPr marL="342900" indent="-342900">
              <a:lnSpc>
                <a:spcPct val="109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Proxima Nova" panose="02000506030000020004" pitchFamily="2" charset="0"/>
              </a:rPr>
              <a:t>Honest and open communication</a:t>
            </a:r>
          </a:p>
          <a:p>
            <a:pPr marL="342900" indent="-342900">
              <a:lnSpc>
                <a:spcPct val="109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Proxima Nova" panose="02000506030000020004" pitchFamily="2" charset="0"/>
              </a:rPr>
              <a:t>Supportive</a:t>
            </a:r>
          </a:p>
          <a:p>
            <a:pPr marL="342900" indent="-342900">
              <a:lnSpc>
                <a:spcPct val="109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>
                <a:latin typeface="Proxima Nova" panose="02000506030000020004" pitchFamily="2" charset="0"/>
              </a:rPr>
              <a:t>Recognition</a:t>
            </a:r>
            <a:endParaRPr lang="en-GB" sz="2400" dirty="0">
              <a:latin typeface="Proxima Nova" panose="02000506030000020004" pitchFamily="2" charset="0"/>
            </a:endParaRPr>
          </a:p>
          <a:p>
            <a:pPr marL="342900" indent="-342900">
              <a:lnSpc>
                <a:spcPct val="109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Proxima Nova" panose="02000506030000020004" pitchFamily="2" charset="0"/>
              </a:rPr>
              <a:t>Sustainable partnerships</a:t>
            </a:r>
          </a:p>
        </p:txBody>
      </p:sp>
      <p:pic>
        <p:nvPicPr>
          <p:cNvPr id="3" name="Picture 2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B822AE0C-9960-6EF3-461C-5901588039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26" y="5905941"/>
            <a:ext cx="3493199" cy="656495"/>
          </a:xfrm>
          <a:prstGeom prst="rect">
            <a:avLst/>
          </a:prstGeom>
          <a:ln>
            <a:noFill/>
          </a:ln>
        </p:spPr>
      </p:pic>
      <p:pic>
        <p:nvPicPr>
          <p:cNvPr id="6" name="Picture 2" descr="The British Neuroscience Association | The British Neuroscience Association">
            <a:extLst>
              <a:ext uri="{FF2B5EF4-FFF2-40B4-BE49-F238E27FC236}">
                <a16:creationId xmlns:a16="http://schemas.microsoft.com/office/drawing/2014/main" id="{6B139D6E-24AC-0075-AB8D-8AB361B05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752" y="5898407"/>
            <a:ext cx="2579914" cy="64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772D91-00B3-0BCD-C127-EEFE01ED5CEF}"/>
              </a:ext>
            </a:extLst>
          </p:cNvPr>
          <p:cNvCxnSpPr/>
          <p:nvPr/>
        </p:nvCxnSpPr>
        <p:spPr>
          <a:xfrm>
            <a:off x="7960375" y="5898407"/>
            <a:ext cx="0" cy="664029"/>
          </a:xfrm>
          <a:prstGeom prst="line">
            <a:avLst/>
          </a:prstGeom>
          <a:ln w="12700">
            <a:solidFill>
              <a:srgbClr val="4141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33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33008-E3FB-CBB9-FD18-B00021C5C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algn="ctr" fontAlgn="t"/>
            <a:r>
              <a:rPr lang="en-GB" sz="3800" b="1" dirty="0">
                <a:solidFill>
                  <a:srgbClr val="F26323"/>
                </a:solidFill>
              </a:rPr>
              <a:t>What has helped, or would help, meaningful PPIE happen in your research?</a:t>
            </a:r>
          </a:p>
          <a:p>
            <a:pPr lvl="0" algn="ctr" fontAlgn="t"/>
            <a:endParaRPr lang="en-GB" sz="3800" b="1" dirty="0">
              <a:solidFill>
                <a:srgbClr val="F26323"/>
              </a:solidFill>
            </a:endParaRPr>
          </a:p>
          <a:p>
            <a:pPr algn="ctr" fontAlgn="t"/>
            <a:r>
              <a:rPr lang="en-GB" sz="3800" b="1" dirty="0"/>
              <a:t>What has been, or do you think would be, your biggest challenge?</a:t>
            </a:r>
          </a:p>
          <a:p>
            <a:endParaRPr lang="en-GB" sz="4800" dirty="0">
              <a:solidFill>
                <a:srgbClr val="F26323"/>
              </a:solidFill>
              <a:latin typeface="Statement ARUK Bold" panose="00000800000000000000" pitchFamily="50" charset="0"/>
            </a:endParaRPr>
          </a:p>
        </p:txBody>
      </p:sp>
      <p:pic>
        <p:nvPicPr>
          <p:cNvPr id="2" name="Picture 1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EE5B42B5-B8B3-670E-00D3-7846D6DB0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26" y="5905941"/>
            <a:ext cx="3493199" cy="656495"/>
          </a:xfrm>
          <a:prstGeom prst="rect">
            <a:avLst/>
          </a:prstGeom>
          <a:ln>
            <a:noFill/>
          </a:ln>
        </p:spPr>
      </p:pic>
      <p:pic>
        <p:nvPicPr>
          <p:cNvPr id="4" name="Picture 2" descr="The British Neuroscience Association | The British Neuroscience Association">
            <a:extLst>
              <a:ext uri="{FF2B5EF4-FFF2-40B4-BE49-F238E27FC236}">
                <a16:creationId xmlns:a16="http://schemas.microsoft.com/office/drawing/2014/main" id="{4DD7CDD9-6676-3042-E5B1-6B78015DA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752" y="5898407"/>
            <a:ext cx="2579914" cy="64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1EC6EC9-E758-62D0-9B7E-11D16BDD04D6}"/>
              </a:ext>
            </a:extLst>
          </p:cNvPr>
          <p:cNvCxnSpPr/>
          <p:nvPr/>
        </p:nvCxnSpPr>
        <p:spPr>
          <a:xfrm>
            <a:off x="7960375" y="5898407"/>
            <a:ext cx="0" cy="664029"/>
          </a:xfrm>
          <a:prstGeom prst="line">
            <a:avLst/>
          </a:prstGeom>
          <a:ln w="12700">
            <a:solidFill>
              <a:srgbClr val="4141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797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EC4C4-98E5-819A-EB9B-A6A99D5A3C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6800" b="1" dirty="0">
                <a:solidFill>
                  <a:srgbClr val="F26323"/>
                </a:solidFill>
                <a:latin typeface="Proxima Nova" panose="02000506030000020004" pitchFamily="50" charset="0"/>
                <a:ea typeface="+mn-ea"/>
                <a:cs typeface="+mn-cs"/>
              </a:rPr>
              <a:t>COMFORT BREAK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5D1C40-82C8-CC8C-C1F5-B31BC76592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800" dirty="0">
                <a:solidFill>
                  <a:srgbClr val="414141"/>
                </a:solidFill>
                <a:latin typeface="Proxima Nova" panose="02000506030000020004" pitchFamily="2" charset="0"/>
              </a:rPr>
              <a:t>Please return in 5 minutes!</a:t>
            </a:r>
          </a:p>
        </p:txBody>
      </p:sp>
      <p:pic>
        <p:nvPicPr>
          <p:cNvPr id="4" name="Picture 3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CDBA506D-D8E3-21A3-AB25-C5DE6BA06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26" y="5905941"/>
            <a:ext cx="3493199" cy="656495"/>
          </a:xfrm>
          <a:prstGeom prst="rect">
            <a:avLst/>
          </a:prstGeom>
          <a:ln>
            <a:noFill/>
          </a:ln>
        </p:spPr>
      </p:pic>
      <p:pic>
        <p:nvPicPr>
          <p:cNvPr id="5" name="Picture 2" descr="The British Neuroscience Association | The British Neuroscience Association">
            <a:extLst>
              <a:ext uri="{FF2B5EF4-FFF2-40B4-BE49-F238E27FC236}">
                <a16:creationId xmlns:a16="http://schemas.microsoft.com/office/drawing/2014/main" id="{86ECAE97-A6ED-AAAA-50E7-A18C7D0C3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752" y="5898407"/>
            <a:ext cx="2579914" cy="64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013B45-6569-F52D-9303-F3A8F2239FEA}"/>
              </a:ext>
            </a:extLst>
          </p:cNvPr>
          <p:cNvCxnSpPr/>
          <p:nvPr/>
        </p:nvCxnSpPr>
        <p:spPr>
          <a:xfrm>
            <a:off x="7960375" y="5898407"/>
            <a:ext cx="0" cy="664029"/>
          </a:xfrm>
          <a:prstGeom prst="line">
            <a:avLst/>
          </a:prstGeom>
          <a:ln w="12700">
            <a:solidFill>
              <a:srgbClr val="4141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410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91F6C-4256-429D-6A91-41E380CCD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A57CC-A3CC-73A6-A57F-3E0EA0A6D2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6800" b="1" dirty="0">
                <a:solidFill>
                  <a:srgbClr val="F26323"/>
                </a:solidFill>
                <a:latin typeface="Proxima Nova" panose="02000506030000020004" pitchFamily="50" charset="0"/>
                <a:ea typeface="+mn-ea"/>
                <a:cs typeface="+mn-cs"/>
              </a:rPr>
              <a:t>COMFORT BREAK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A971F-B3D0-65EE-85CC-BDB4AF1E57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800" dirty="0">
                <a:solidFill>
                  <a:srgbClr val="414141"/>
                </a:solidFill>
                <a:latin typeface="Proxima Nova" panose="02000506030000020004" pitchFamily="2" charset="0"/>
              </a:rPr>
              <a:t>Please </a:t>
            </a:r>
            <a:r>
              <a:rPr lang="en-GB" sz="3800">
                <a:solidFill>
                  <a:srgbClr val="414141"/>
                </a:solidFill>
                <a:latin typeface="Proxima Nova" panose="02000506030000020004" pitchFamily="2" charset="0"/>
              </a:rPr>
              <a:t>return by 4.25pm!</a:t>
            </a:r>
            <a:endParaRPr lang="en-GB" sz="3800" dirty="0">
              <a:solidFill>
                <a:srgbClr val="414141"/>
              </a:solidFill>
              <a:latin typeface="Proxima Nova" panose="02000506030000020004" pitchFamily="2" charset="0"/>
            </a:endParaRPr>
          </a:p>
        </p:txBody>
      </p:sp>
      <p:pic>
        <p:nvPicPr>
          <p:cNvPr id="4" name="Picture 3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B140A347-DF4A-E2F5-3B08-F09FA0CC0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26" y="5905941"/>
            <a:ext cx="3493199" cy="656495"/>
          </a:xfrm>
          <a:prstGeom prst="rect">
            <a:avLst/>
          </a:prstGeom>
          <a:ln>
            <a:noFill/>
          </a:ln>
        </p:spPr>
      </p:pic>
      <p:pic>
        <p:nvPicPr>
          <p:cNvPr id="5" name="Picture 2" descr="The British Neuroscience Association | The British Neuroscience Association">
            <a:extLst>
              <a:ext uri="{FF2B5EF4-FFF2-40B4-BE49-F238E27FC236}">
                <a16:creationId xmlns:a16="http://schemas.microsoft.com/office/drawing/2014/main" id="{129FD96E-728B-1363-E600-1F87849B9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752" y="5898407"/>
            <a:ext cx="2579914" cy="64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E872CA-0BC0-B37A-182A-BCEE4A9AA795}"/>
              </a:ext>
            </a:extLst>
          </p:cNvPr>
          <p:cNvCxnSpPr/>
          <p:nvPr/>
        </p:nvCxnSpPr>
        <p:spPr>
          <a:xfrm>
            <a:off x="7960375" y="5898407"/>
            <a:ext cx="0" cy="664029"/>
          </a:xfrm>
          <a:prstGeom prst="line">
            <a:avLst/>
          </a:prstGeom>
          <a:ln w="12700">
            <a:solidFill>
              <a:srgbClr val="4141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974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FA82F-F359-733D-A620-54E945FD6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100318-C5FC-D285-FE66-44784390C6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Thank you for attending!</a:t>
            </a:r>
          </a:p>
        </p:txBody>
      </p:sp>
      <p:pic>
        <p:nvPicPr>
          <p:cNvPr id="4" name="Picture 3" descr="A picture containing font, text, graphics, graphic design&#10;&#10;Description automatically generated">
            <a:extLst>
              <a:ext uri="{FF2B5EF4-FFF2-40B4-BE49-F238E27FC236}">
                <a16:creationId xmlns:a16="http://schemas.microsoft.com/office/drawing/2014/main" id="{0E66885D-7BDF-6F64-865E-56541E68B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426" y="5905941"/>
            <a:ext cx="3493199" cy="656495"/>
          </a:xfrm>
          <a:prstGeom prst="rect">
            <a:avLst/>
          </a:prstGeom>
          <a:ln>
            <a:noFill/>
          </a:ln>
        </p:spPr>
      </p:pic>
      <p:pic>
        <p:nvPicPr>
          <p:cNvPr id="5" name="Picture 2" descr="The British Neuroscience Association | The British Neuroscience Association">
            <a:extLst>
              <a:ext uri="{FF2B5EF4-FFF2-40B4-BE49-F238E27FC236}">
                <a16:creationId xmlns:a16="http://schemas.microsoft.com/office/drawing/2014/main" id="{6BD61095-0F5E-12AD-4D18-9C8D9F282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752" y="5898407"/>
            <a:ext cx="2579914" cy="64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1D3CD70-57AF-30CF-312C-F4D5C6731937}"/>
              </a:ext>
            </a:extLst>
          </p:cNvPr>
          <p:cNvCxnSpPr/>
          <p:nvPr/>
        </p:nvCxnSpPr>
        <p:spPr>
          <a:xfrm>
            <a:off x="7960375" y="5898407"/>
            <a:ext cx="0" cy="664029"/>
          </a:xfrm>
          <a:prstGeom prst="line">
            <a:avLst/>
          </a:prstGeom>
          <a:ln w="12700">
            <a:solidFill>
              <a:srgbClr val="4141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FD179203-EEAD-A748-073A-122462450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8390" y="1839617"/>
            <a:ext cx="3764329" cy="1274159"/>
          </a:xfrm>
        </p:spPr>
        <p:txBody>
          <a:bodyPr/>
          <a:lstStyle/>
          <a:p>
            <a:pPr algn="ctr"/>
            <a:r>
              <a:rPr lang="en-GB" dirty="0"/>
              <a:t>Explore more PPIE resources from Alzheimer’s Research UK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A6D881-6CC8-88F5-45F4-2A66357FA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443" y="3113775"/>
            <a:ext cx="2220221" cy="2220221"/>
          </a:xfrm>
          <a:prstGeom prst="rect">
            <a:avLst/>
          </a:prstGeom>
        </p:spPr>
      </p:pic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00F9CB97-B608-C8AF-121B-256F0413727B}"/>
              </a:ext>
            </a:extLst>
          </p:cNvPr>
          <p:cNvSpPr txBox="1">
            <a:spLocks/>
          </p:cNvSpPr>
          <p:nvPr/>
        </p:nvSpPr>
        <p:spPr>
          <a:xfrm>
            <a:off x="6404785" y="1839616"/>
            <a:ext cx="3764329" cy="1274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DEEED"/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solidFill>
                  <a:srgbClr val="414141"/>
                </a:solidFill>
              </a:rPr>
              <a:t>Sign up to Alzheimer’s Research UK’s Researcher Newsletter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63A16A-4CF8-8D08-254F-3E0C02678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838" y="3113775"/>
            <a:ext cx="2220221" cy="222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46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2023- final" id="{5DB2B4F2-FB8B-4623-8E34-4E9866DFBF2A}" vid="{EE290F7E-F034-40BF-AD41-7859AFB54DB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a8cfbb9-3c71-464a-b11d-7048d50cec72" xsi:nil="true"/>
    <lcf76f155ced4ddcb4097134ff3c332f xmlns="a43410e6-35a1-4351-a940-33e45c1f74a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46EE34FCCA3D419F78902AA5F1A70F" ma:contentTypeVersion="19" ma:contentTypeDescription="Create a new document." ma:contentTypeScope="" ma:versionID="c2e9aaeaad0d0a52ee405db37bc03c06">
  <xsd:schema xmlns:xsd="http://www.w3.org/2001/XMLSchema" xmlns:xs="http://www.w3.org/2001/XMLSchema" xmlns:p="http://schemas.microsoft.com/office/2006/metadata/properties" xmlns:ns2="a43410e6-35a1-4351-a940-33e45c1f74a6" xmlns:ns3="6a8cfbb9-3c71-464a-b11d-7048d50cec72" targetNamespace="http://schemas.microsoft.com/office/2006/metadata/properties" ma:root="true" ma:fieldsID="89f277ccceeabcb1d88b61cbbc2edae1" ns2:_="" ns3:_="">
    <xsd:import namespace="a43410e6-35a1-4351-a940-33e45c1f74a6"/>
    <xsd:import namespace="6a8cfbb9-3c71-464a-b11d-7048d50cec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3410e6-35a1-4351-a940-33e45c1f74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9160be0-8691-49d5-8f42-c550a7cfa5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8cfbb9-3c71-464a-b11d-7048d50cec7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ec876a4-425c-47b4-8fe1-ef455c3636ce}" ma:internalName="TaxCatchAll" ma:showField="CatchAllData" ma:web="6a8cfbb9-3c71-464a-b11d-7048d50cec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DB817B-504F-4992-80D4-D23B5E4B4B4E}">
  <ds:schemaRefs>
    <ds:schemaRef ds:uri="http://www.w3.org/XML/1998/namespace"/>
    <ds:schemaRef ds:uri="http://purl.org/dc/terms/"/>
    <ds:schemaRef ds:uri="http://schemas.openxmlformats.org/package/2006/metadata/core-properties"/>
    <ds:schemaRef ds:uri="http://schemas.microsoft.com/sharepoint/v3/fields"/>
    <ds:schemaRef ds:uri="http://schemas.microsoft.com/office/2006/documentManagement/types"/>
    <ds:schemaRef ds:uri="http://schemas.microsoft.com/sharepoint/v3"/>
    <ds:schemaRef ds:uri="http://purl.org/dc/elements/1.1/"/>
    <ds:schemaRef ds:uri="http://purl.org/dc/dcmitype/"/>
    <ds:schemaRef ds:uri="92f5c145-a223-4ba4-bc0b-2df293fafc51"/>
    <ds:schemaRef ds:uri="69725f28-6743-4ae3-b754-81fa8ca0fec0"/>
    <ds:schemaRef ds:uri="http://schemas.microsoft.com/office/infopath/2007/PartnerControls"/>
    <ds:schemaRef ds:uri="http://schemas.microsoft.com/sharepoint/v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015FC4A-013E-48FF-BED0-3382FD539048}"/>
</file>

<file path=customXml/itemProps3.xml><?xml version="1.0" encoding="utf-8"?>
<ds:datastoreItem xmlns:ds="http://schemas.openxmlformats.org/officeDocument/2006/customXml" ds:itemID="{EFD59771-C288-471D-A9AF-D794EC4062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2023- final</Template>
  <TotalTime>826</TotalTime>
  <Words>366</Words>
  <Application>Microsoft Office PowerPoint</Application>
  <PresentationFormat>Widescreen</PresentationFormat>
  <Paragraphs>62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Proxima Nova</vt:lpstr>
      <vt:lpstr>Statement ARUK Bold</vt:lpstr>
      <vt:lpstr>Office Theme</vt:lpstr>
      <vt:lpstr>Communicating Science and Shaping Research: The role of Patient and Public Involvement and Engagement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COMFORT BREAK</vt:lpstr>
      <vt:lpstr>COMFORT BREAK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Kaya East</dc:creator>
  <cp:lastModifiedBy>Anna Goodman</cp:lastModifiedBy>
  <cp:revision>1</cp:revision>
  <dcterms:created xsi:type="dcterms:W3CDTF">2023-06-06T09:23:54Z</dcterms:created>
  <dcterms:modified xsi:type="dcterms:W3CDTF">2026-10-06T07:55:07Z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0x0101005646EE34FCCA3D419F78902AA5F1A70F</vt:lpwstr>
  </property>
  <property fmtid="{D5CDD505-2E9C-101B-9397-08002B2CF9AE}" pid="3" name="MediaServiceImageTags">
    <vt:lpwstr/>
  </property>
</Properties>
</file>