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"/>
  </p:notesMasterIdLst>
  <p:sldIdLst>
    <p:sldId id="358" r:id="rId5"/>
    <p:sldId id="381" r:id="rId6"/>
    <p:sldId id="382" r:id="rId7"/>
    <p:sldId id="452" r:id="rId8"/>
    <p:sldId id="474" r:id="rId9"/>
    <p:sldId id="338" r:id="rId10"/>
    <p:sldId id="461" r:id="rId11"/>
    <p:sldId id="479" r:id="rId12"/>
    <p:sldId id="480" r:id="rId13"/>
    <p:sldId id="453" r:id="rId14"/>
    <p:sldId id="467" r:id="rId15"/>
    <p:sldId id="456" r:id="rId16"/>
    <p:sldId id="473" r:id="rId17"/>
    <p:sldId id="469" r:id="rId18"/>
    <p:sldId id="4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B0D0"/>
    <a:srgbClr val="F8FAEB"/>
    <a:srgbClr val="BDBDB8"/>
    <a:srgbClr val="68A64C"/>
    <a:srgbClr val="89D5E7"/>
    <a:srgbClr val="E6E6E6"/>
    <a:srgbClr val="6666FF"/>
    <a:srgbClr val="FF9966"/>
    <a:srgbClr val="FF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F2C23-BAE8-6A4B-C8B5-9D4F5D3CBD30}" v="6" dt="2020-06-04T12:16:03.295"/>
    <p1510:client id="{AC765359-FCE3-C218-962C-E97D65596928}" v="2" dt="2020-03-12T16:43:48.639"/>
    <p1510:client id="{E3024AB1-17FC-9A7E-E2A2-C269E6149453}" v="12" dt="2019-09-25T13:31:19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1" autoAdjust="0"/>
    <p:restoredTop sz="90987" autoAdjust="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Toma" userId="S::elena@bna.org.uk::275890a2-8b43-4638-9afe-17119bcb5b5f" providerId="AD" clId="Web-{AC765359-FCE3-C218-962C-E97D65596928}"/>
    <pc:docChg chg="delSld sldOrd">
      <pc:chgData name="Elena Toma" userId="S::elena@bna.org.uk::275890a2-8b43-4638-9afe-17119bcb5b5f" providerId="AD" clId="Web-{AC765359-FCE3-C218-962C-E97D65596928}" dt="2020-03-12T16:43:48.639" v="1"/>
      <pc:docMkLst>
        <pc:docMk/>
      </pc:docMkLst>
      <pc:sldChg chg="del">
        <pc:chgData name="Elena Toma" userId="S::elena@bna.org.uk::275890a2-8b43-4638-9afe-17119bcb5b5f" providerId="AD" clId="Web-{AC765359-FCE3-C218-962C-E97D65596928}" dt="2020-03-12T16:43:48.639" v="1"/>
        <pc:sldMkLst>
          <pc:docMk/>
          <pc:sldMk cId="2463474454" sldId="383"/>
        </pc:sldMkLst>
      </pc:sldChg>
      <pc:sldChg chg="ord">
        <pc:chgData name="Elena Toma" userId="S::elena@bna.org.uk::275890a2-8b43-4638-9afe-17119bcb5b5f" providerId="AD" clId="Web-{AC765359-FCE3-C218-962C-E97D65596928}" dt="2020-03-12T16:43:11.404" v="0"/>
        <pc:sldMkLst>
          <pc:docMk/>
          <pc:sldMk cId="218920763" sldId="474"/>
        </pc:sldMkLst>
      </pc:sldChg>
    </pc:docChg>
  </pc:docChgLst>
  <pc:docChgLst>
    <pc:chgData name="Lydia Bown" userId="S::lydia@bna.org.uk::97446fb2-30e3-4195-b199-72857a344cb9" providerId="AD" clId="Web-{252F2C23-BAE8-6A4B-C8B5-9D4F5D3CBD30}"/>
    <pc:docChg chg="modSld">
      <pc:chgData name="Lydia Bown" userId="S::lydia@bna.org.uk::97446fb2-30e3-4195-b199-72857a344cb9" providerId="AD" clId="Web-{252F2C23-BAE8-6A4B-C8B5-9D4F5D3CBD30}" dt="2020-06-04T12:16:03.279" v="5"/>
      <pc:docMkLst>
        <pc:docMk/>
      </pc:docMkLst>
      <pc:sldChg chg="addSp delSp modSp">
        <pc:chgData name="Lydia Bown" userId="S::lydia@bna.org.uk::97446fb2-30e3-4195-b199-72857a344cb9" providerId="AD" clId="Web-{252F2C23-BAE8-6A4B-C8B5-9D4F5D3CBD30}" dt="2020-06-04T12:16:03.279" v="5"/>
        <pc:sldMkLst>
          <pc:docMk/>
          <pc:sldMk cId="117850665" sldId="338"/>
        </pc:sldMkLst>
        <pc:spChg chg="add del mod">
          <ac:chgData name="Lydia Bown" userId="S::lydia@bna.org.uk::97446fb2-30e3-4195-b199-72857a344cb9" providerId="AD" clId="Web-{252F2C23-BAE8-6A4B-C8B5-9D4F5D3CBD30}" dt="2020-06-04T12:16:00.201" v="4"/>
          <ac:spMkLst>
            <pc:docMk/>
            <pc:sldMk cId="117850665" sldId="338"/>
            <ac:spMk id="2" creationId="{E6FC0CA9-C8DF-4D70-8450-351201A3C665}"/>
          </ac:spMkLst>
        </pc:spChg>
        <pc:spChg chg="add del">
          <ac:chgData name="Lydia Bown" userId="S::lydia@bna.org.uk::97446fb2-30e3-4195-b199-72857a344cb9" providerId="AD" clId="Web-{252F2C23-BAE8-6A4B-C8B5-9D4F5D3CBD30}" dt="2020-06-04T12:16:03.279" v="5"/>
          <ac:spMkLst>
            <pc:docMk/>
            <pc:sldMk cId="117850665" sldId="338"/>
            <ac:spMk id="6" creationId="{856523A0-37A4-435E-90EF-6C631AB77F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2E196-D126-44C4-A2FD-EFA15448B4A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1340D-D755-49E8-96A2-E79A0974D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43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07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5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02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0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67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365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04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6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84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0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2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0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9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8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38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4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0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28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162C-7140-495C-9286-6699DDBE3DD3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60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902683" y="2602285"/>
            <a:ext cx="6696513" cy="2240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9600" kern="1400" dirty="0">
                <a:solidFill>
                  <a:srgbClr val="C00000"/>
                </a:solidFill>
                <a:latin typeface="+mj-lt"/>
              </a:rPr>
              <a:t>Neuronal</a:t>
            </a:r>
          </a:p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8000" kern="1400" dirty="0">
                <a:solidFill>
                  <a:srgbClr val="434343"/>
                </a:solidFill>
                <a:latin typeface="+mj-lt"/>
              </a:rPr>
              <a:t>communication</a:t>
            </a:r>
            <a:r>
              <a:rPr lang="en-GB" sz="36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0D592-087A-466F-90BA-9CC71C13A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34" y="390284"/>
            <a:ext cx="1889241" cy="1804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FBDCB8-E024-4193-9B27-80D7A5CCB0F8}"/>
              </a:ext>
            </a:extLst>
          </p:cNvPr>
          <p:cNvSpPr/>
          <p:nvPr/>
        </p:nvSpPr>
        <p:spPr>
          <a:xfrm>
            <a:off x="441375" y="6019384"/>
            <a:ext cx="2345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1'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42FEA-A42B-4BE1-9548-E6AF6066AAD9}"/>
              </a:ext>
            </a:extLst>
          </p:cNvPr>
          <p:cNvSpPr/>
          <p:nvPr/>
        </p:nvSpPr>
        <p:spPr>
          <a:xfrm>
            <a:off x="9599458" y="6019384"/>
            <a:ext cx="2345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2'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7C8E5-135B-4F33-8792-8C6E455287E7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 dirty="0">
                <a:solidFill>
                  <a:srgbClr val="434343"/>
                </a:solidFill>
                <a:latin typeface="+mj-lt"/>
              </a:rPr>
            </a:br>
            <a:r>
              <a:rPr lang="en-GB" dirty="0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3B35E-0343-4495-AB1A-C32586CAF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0C84F1-83D2-4228-8CAE-6516FB2128B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1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roup 442">
            <a:extLst>
              <a:ext uri="{FF2B5EF4-FFF2-40B4-BE49-F238E27FC236}">
                <a16:creationId xmlns:a16="http://schemas.microsoft.com/office/drawing/2014/main" id="{A064D090-9DFF-4DF5-9837-575CE0A0CA94}"/>
              </a:ext>
            </a:extLst>
          </p:cNvPr>
          <p:cNvGrpSpPr/>
          <p:nvPr/>
        </p:nvGrpSpPr>
        <p:grpSpPr>
          <a:xfrm rot="10800000">
            <a:off x="8323647" y="4936350"/>
            <a:ext cx="272950" cy="701654"/>
            <a:chOff x="1253225" y="1631433"/>
            <a:chExt cx="272950" cy="701654"/>
          </a:xfrm>
        </p:grpSpPr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21CB03FE-0688-4424-ABA7-1F914D5591D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5E924C1B-155E-41A3-AA19-042446B379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6E55BCAE-9C47-4C26-8B7F-D8F1C764015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7" name="Group 446">
            <a:extLst>
              <a:ext uri="{FF2B5EF4-FFF2-40B4-BE49-F238E27FC236}">
                <a16:creationId xmlns:a16="http://schemas.microsoft.com/office/drawing/2014/main" id="{95125EF9-D2D7-4BAF-95DD-4EC4C2DF4764}"/>
              </a:ext>
            </a:extLst>
          </p:cNvPr>
          <p:cNvGrpSpPr/>
          <p:nvPr/>
        </p:nvGrpSpPr>
        <p:grpSpPr>
          <a:xfrm>
            <a:off x="8291809" y="4241365"/>
            <a:ext cx="272950" cy="701654"/>
            <a:chOff x="1253225" y="1631433"/>
            <a:chExt cx="272950" cy="701654"/>
          </a:xfrm>
        </p:grpSpPr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29A85862-9B60-4972-84D6-BB6FCB7625A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EE56F1A9-8B50-40E3-BB6D-D7FF0FA112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5A7A0853-5AB5-419F-BFBB-973C230CBE2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CF1B378A-60DD-4218-BABB-1F20BE1D7BD6}"/>
              </a:ext>
            </a:extLst>
          </p:cNvPr>
          <p:cNvGrpSpPr/>
          <p:nvPr/>
        </p:nvGrpSpPr>
        <p:grpSpPr>
          <a:xfrm rot="10800000">
            <a:off x="8054383" y="4935929"/>
            <a:ext cx="272950" cy="701654"/>
            <a:chOff x="1253225" y="1631433"/>
            <a:chExt cx="272950" cy="701654"/>
          </a:xfrm>
        </p:grpSpPr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7CC8630B-89D9-4AF2-8869-455440A4813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96F095B3-C1BA-45C0-B794-F1B28CAA8F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D6EFD9D2-B890-4157-BF46-FFBD9004FA5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84BE702C-8D98-499D-94BF-6018F064623E}"/>
              </a:ext>
            </a:extLst>
          </p:cNvPr>
          <p:cNvGrpSpPr/>
          <p:nvPr/>
        </p:nvGrpSpPr>
        <p:grpSpPr>
          <a:xfrm>
            <a:off x="8022545" y="4240944"/>
            <a:ext cx="272950" cy="701654"/>
            <a:chOff x="1253225" y="1631433"/>
            <a:chExt cx="272950" cy="701654"/>
          </a:xfrm>
        </p:grpSpPr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3626F346-9572-41EE-8D54-C12E2EED15C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1C8221C3-2437-4CFC-818B-527A39E69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067C86D3-BB0B-4A8C-B7A2-866ECAED53C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FECC4759-0CC0-4A53-92B4-EF2A65901840}"/>
              </a:ext>
            </a:extLst>
          </p:cNvPr>
          <p:cNvGrpSpPr/>
          <p:nvPr/>
        </p:nvGrpSpPr>
        <p:grpSpPr>
          <a:xfrm rot="10800000">
            <a:off x="6221786" y="4949315"/>
            <a:ext cx="272950" cy="701654"/>
            <a:chOff x="1253225" y="1631433"/>
            <a:chExt cx="272950" cy="701654"/>
          </a:xfrm>
        </p:grpSpPr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D61B23BF-2CDE-408A-90E8-D000B168FD8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07600EC6-C5D9-4CB0-805C-96C03BAE73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7D87E359-932A-4F71-AFF3-7BD15EC175A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9537AE82-9FB8-4DFD-AFD6-8B1EE8968F0A}"/>
              </a:ext>
            </a:extLst>
          </p:cNvPr>
          <p:cNvGrpSpPr/>
          <p:nvPr/>
        </p:nvGrpSpPr>
        <p:grpSpPr>
          <a:xfrm>
            <a:off x="6189948" y="4254330"/>
            <a:ext cx="272950" cy="701654"/>
            <a:chOff x="1253225" y="1631433"/>
            <a:chExt cx="272950" cy="701654"/>
          </a:xfrm>
        </p:grpSpPr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69814B46-AB09-41E7-BB1D-A239CEA48BA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384DE3A5-84D6-4255-B738-AF8B0DAE59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62C7E3F0-89C0-4046-917E-0829F4BBF03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457B1ABB-2961-4F5D-BCDE-37B01C0615B2}"/>
              </a:ext>
            </a:extLst>
          </p:cNvPr>
          <p:cNvGrpSpPr/>
          <p:nvPr/>
        </p:nvGrpSpPr>
        <p:grpSpPr>
          <a:xfrm rot="10800000">
            <a:off x="5957482" y="4939685"/>
            <a:ext cx="272950" cy="701654"/>
            <a:chOff x="1253225" y="1631433"/>
            <a:chExt cx="272950" cy="701654"/>
          </a:xfrm>
        </p:grpSpPr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B7E1FBAF-FEC1-43D0-9C89-6D2C0C416FE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7133B615-7DAB-4F37-83D8-A1587B8C1D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0CC6CF51-EDC8-4A0C-B9CC-370DB5468AB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569C5738-9DB4-4D65-A6D1-AD214DAEB43E}"/>
              </a:ext>
            </a:extLst>
          </p:cNvPr>
          <p:cNvGrpSpPr/>
          <p:nvPr/>
        </p:nvGrpSpPr>
        <p:grpSpPr>
          <a:xfrm>
            <a:off x="5925644" y="4244700"/>
            <a:ext cx="272950" cy="701654"/>
            <a:chOff x="1253225" y="1631433"/>
            <a:chExt cx="272950" cy="701654"/>
          </a:xfrm>
        </p:grpSpPr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6EE1A7AD-3D13-492D-993F-5625FB92BBB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A82BECCE-5022-411E-B0C2-7BE99B25CE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AAA919BE-C443-4D91-A80A-38CAEFFC91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C4C8FC-604C-473B-86AF-C6BCA25A1764}"/>
              </a:ext>
            </a:extLst>
          </p:cNvPr>
          <p:cNvGrpSpPr/>
          <p:nvPr/>
        </p:nvGrpSpPr>
        <p:grpSpPr>
          <a:xfrm>
            <a:off x="4421474" y="4272101"/>
            <a:ext cx="272950" cy="701654"/>
            <a:chOff x="1253225" y="1631433"/>
            <a:chExt cx="272950" cy="70165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BDB376D-9539-472B-A726-49BE79C887E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6F0294-2680-4B49-B7C0-AE3774081B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2057BA9-2731-4E5A-922C-C8098DD4B55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488B32-A0EE-4984-925C-2F8EA6CB863B}"/>
              </a:ext>
            </a:extLst>
          </p:cNvPr>
          <p:cNvGrpSpPr/>
          <p:nvPr/>
        </p:nvGrpSpPr>
        <p:grpSpPr>
          <a:xfrm>
            <a:off x="4681262" y="4265432"/>
            <a:ext cx="272950" cy="701654"/>
            <a:chOff x="1253225" y="1631433"/>
            <a:chExt cx="272950" cy="70165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5769E9-B6E5-436F-AA3F-7597E2AA748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13FA75C-2BC1-44EE-B53E-A9761623B6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829E171-404B-4D32-B458-A3C2A64C4AB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9BD4EC-B4C7-4F8C-9238-5E4F3977FB50}"/>
              </a:ext>
            </a:extLst>
          </p:cNvPr>
          <p:cNvGrpSpPr/>
          <p:nvPr/>
        </p:nvGrpSpPr>
        <p:grpSpPr>
          <a:xfrm>
            <a:off x="4939976" y="4272101"/>
            <a:ext cx="272950" cy="701654"/>
            <a:chOff x="1253225" y="1631433"/>
            <a:chExt cx="272950" cy="70165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AE4F55A-5065-4178-9C12-4139AA65BAE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686C51-0222-4644-B2BE-156B3337A0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69ED025-23FC-4FAA-B5C0-127297962AC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EC4854-1ECD-42ED-B533-C948D2F47CC6}"/>
              </a:ext>
            </a:extLst>
          </p:cNvPr>
          <p:cNvGrpSpPr/>
          <p:nvPr/>
        </p:nvGrpSpPr>
        <p:grpSpPr>
          <a:xfrm>
            <a:off x="5205655" y="4272101"/>
            <a:ext cx="272950" cy="701654"/>
            <a:chOff x="1253225" y="1631433"/>
            <a:chExt cx="272950" cy="701654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58E3DB8-CFDD-4876-9B61-72636057490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5A43A6-157B-4E6C-A608-66D6067FA5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776C361-376D-4532-9A54-1DDC22790C7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2805AF-AEF5-4582-992C-DB88EA9EDD4C}"/>
              </a:ext>
            </a:extLst>
          </p:cNvPr>
          <p:cNvGrpSpPr/>
          <p:nvPr/>
        </p:nvGrpSpPr>
        <p:grpSpPr>
          <a:xfrm rot="10800000">
            <a:off x="4455529" y="4967086"/>
            <a:ext cx="272950" cy="701654"/>
            <a:chOff x="1253225" y="1631433"/>
            <a:chExt cx="272950" cy="70165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5611EA-E6F4-445D-8FF8-EF542186C55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0CB88CE-D1BA-44C2-B8F6-CA02B443D0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5CA02EF-BA8B-4C85-B415-54653D1179E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6E37C3-EFE0-4046-B470-9085D1E4D7EC}"/>
              </a:ext>
            </a:extLst>
          </p:cNvPr>
          <p:cNvGrpSpPr/>
          <p:nvPr/>
        </p:nvGrpSpPr>
        <p:grpSpPr>
          <a:xfrm rot="10800000">
            <a:off x="4718216" y="4963752"/>
            <a:ext cx="272950" cy="701654"/>
            <a:chOff x="1253225" y="1631433"/>
            <a:chExt cx="272950" cy="70165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45F85D9-59C5-4EE1-A7E1-76945A46BD4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171BD29-8628-4781-988B-3CA72AE3ED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0D4A25B-C862-4252-90E3-83179673FE2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7C38CE-9CEF-4706-9AE2-8981304E694A}"/>
              </a:ext>
            </a:extLst>
          </p:cNvPr>
          <p:cNvGrpSpPr/>
          <p:nvPr/>
        </p:nvGrpSpPr>
        <p:grpSpPr>
          <a:xfrm rot="10800000">
            <a:off x="4981547" y="4963752"/>
            <a:ext cx="272950" cy="701654"/>
            <a:chOff x="1253225" y="1631433"/>
            <a:chExt cx="272950" cy="701654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B4E03F3-DBFA-4CD7-B8E0-DAECD73EBE7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2C860F7-FB7C-4D1A-AD90-08B50FB4CF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D8F7F74-2FAC-4607-A3BD-332EB315ACB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97EC5B-5BDF-40B7-BE78-A0EF73344B55}"/>
              </a:ext>
            </a:extLst>
          </p:cNvPr>
          <p:cNvGrpSpPr/>
          <p:nvPr/>
        </p:nvGrpSpPr>
        <p:grpSpPr>
          <a:xfrm rot="10800000">
            <a:off x="5247093" y="4963753"/>
            <a:ext cx="272950" cy="701654"/>
            <a:chOff x="1253225" y="1631433"/>
            <a:chExt cx="272950" cy="701654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FE39662-D83B-444F-A99A-9DCBE1FF963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340E424-0988-4331-A567-66FF1717FF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810BAB3-C48D-4090-819E-3008A70F39D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BEE2F0-C308-447A-82F3-985FAAA215E5}"/>
              </a:ext>
            </a:extLst>
          </p:cNvPr>
          <p:cNvGrpSpPr/>
          <p:nvPr/>
        </p:nvGrpSpPr>
        <p:grpSpPr>
          <a:xfrm rot="10800000">
            <a:off x="5510424" y="4963753"/>
            <a:ext cx="272950" cy="701654"/>
            <a:chOff x="1253225" y="1631433"/>
            <a:chExt cx="272950" cy="70165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A71DD81-8130-42C3-A95A-B8955119BC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FC97BF5-C50B-49AB-8649-8F655C554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8313A41-FC96-431D-B727-E5D12CE7914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02CBCC1-6337-432D-B2E8-417C3CD8F8E9}"/>
              </a:ext>
            </a:extLst>
          </p:cNvPr>
          <p:cNvGrpSpPr/>
          <p:nvPr/>
        </p:nvGrpSpPr>
        <p:grpSpPr>
          <a:xfrm>
            <a:off x="5473007" y="4272101"/>
            <a:ext cx="272950" cy="701654"/>
            <a:chOff x="1253225" y="1631433"/>
            <a:chExt cx="272950" cy="701654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7440A1A-66A5-4572-AED9-13DA3D078F7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67F4E82-5280-4B60-914C-0D4749B076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D7A2202-8F0D-4BF2-96FC-88EFD9438D8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83674ED-EBB9-4D91-85D5-10DE0A31B75E}"/>
              </a:ext>
            </a:extLst>
          </p:cNvPr>
          <p:cNvGrpSpPr/>
          <p:nvPr/>
        </p:nvGrpSpPr>
        <p:grpSpPr>
          <a:xfrm rot="10800000">
            <a:off x="6487558" y="4943018"/>
            <a:ext cx="272950" cy="701654"/>
            <a:chOff x="1253225" y="1631433"/>
            <a:chExt cx="272950" cy="70165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0B31D2-D0A8-4B13-915E-F5BBA677F27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720C993-0FA9-4464-AE2A-F939DE6A1E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063E87B-47A5-40C0-9664-6DE14DE6E11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2390E63-30B3-427E-A46E-0F605C1C92F6}"/>
              </a:ext>
            </a:extLst>
          </p:cNvPr>
          <p:cNvGrpSpPr/>
          <p:nvPr/>
        </p:nvGrpSpPr>
        <p:grpSpPr>
          <a:xfrm>
            <a:off x="6455720" y="4248033"/>
            <a:ext cx="272950" cy="701654"/>
            <a:chOff x="1253225" y="1631433"/>
            <a:chExt cx="272950" cy="701654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1318BBB-F332-42DC-B4DA-21056FC15E0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28FA5BA-0386-468C-AEB7-83CE41C895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E6275B8-7097-491C-8BA2-143EDF108AE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865BE2E-CC15-4C6F-83DF-F62BC7150130}"/>
              </a:ext>
            </a:extLst>
          </p:cNvPr>
          <p:cNvGrpSpPr/>
          <p:nvPr/>
        </p:nvGrpSpPr>
        <p:grpSpPr>
          <a:xfrm>
            <a:off x="6716834" y="4248033"/>
            <a:ext cx="272950" cy="701654"/>
            <a:chOff x="1253225" y="1631433"/>
            <a:chExt cx="272950" cy="701654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8CD80FF-F8CB-418A-8398-E7E7B073175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9EAF644-3E39-400D-8BBA-152D1A14DA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20EAAD9-CF37-4AD8-83A6-C78FBAA841D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35BF1CA-1D71-4CB2-826F-EE1380A744CC}"/>
              </a:ext>
            </a:extLst>
          </p:cNvPr>
          <p:cNvGrpSpPr/>
          <p:nvPr/>
        </p:nvGrpSpPr>
        <p:grpSpPr>
          <a:xfrm>
            <a:off x="6976622" y="4241364"/>
            <a:ext cx="272950" cy="701654"/>
            <a:chOff x="1253225" y="1631433"/>
            <a:chExt cx="272950" cy="701654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7BD60B8-12A5-4308-82E2-52EEEB8FE81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7ABD332-4999-4213-AB45-C8AAE49D9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D5C1D38-AE67-4EB5-AB90-14D6DBA8699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21E1044-B8FF-4E98-807A-B13D588AF31F}"/>
              </a:ext>
            </a:extLst>
          </p:cNvPr>
          <p:cNvGrpSpPr/>
          <p:nvPr/>
        </p:nvGrpSpPr>
        <p:grpSpPr>
          <a:xfrm>
            <a:off x="7235336" y="4248033"/>
            <a:ext cx="272950" cy="701654"/>
            <a:chOff x="1253225" y="1631433"/>
            <a:chExt cx="272950" cy="701654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9DA51DB-115D-4E4C-89F7-1A8281BD235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62BA42B-2197-4488-9A59-542F3D565F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7530DFB-4074-45A8-A312-2B46FDC470C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689B502-F7C7-4F1F-9197-84F6AC514F00}"/>
              </a:ext>
            </a:extLst>
          </p:cNvPr>
          <p:cNvGrpSpPr/>
          <p:nvPr/>
        </p:nvGrpSpPr>
        <p:grpSpPr>
          <a:xfrm>
            <a:off x="7501015" y="4248033"/>
            <a:ext cx="272950" cy="701654"/>
            <a:chOff x="1253225" y="1631433"/>
            <a:chExt cx="272950" cy="701654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56F19ED-8808-4585-B37D-3781773B4B7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286EFCB-C2E2-4778-B9FA-820A371945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7232948-D598-4278-ABFA-400E7A57B39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8CC9BF9-6C69-4C5F-A082-9BFFF1FF4FC9}"/>
              </a:ext>
            </a:extLst>
          </p:cNvPr>
          <p:cNvGrpSpPr/>
          <p:nvPr/>
        </p:nvGrpSpPr>
        <p:grpSpPr>
          <a:xfrm rot="10800000">
            <a:off x="6750889" y="4943018"/>
            <a:ext cx="272950" cy="701654"/>
            <a:chOff x="1253225" y="1631433"/>
            <a:chExt cx="272950" cy="701654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32602B-A3B8-4FEB-8874-2068778242B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F14FD46-E48A-440B-A59B-EE77018D19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DFBD028-3CA0-4A0C-B3CE-C01BFAEEEB1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849C24-F4F7-4B33-A2F1-9B04103FA433}"/>
              </a:ext>
            </a:extLst>
          </p:cNvPr>
          <p:cNvGrpSpPr/>
          <p:nvPr/>
        </p:nvGrpSpPr>
        <p:grpSpPr>
          <a:xfrm rot="10800000">
            <a:off x="7013576" y="4939684"/>
            <a:ext cx="272950" cy="701654"/>
            <a:chOff x="1253225" y="1631433"/>
            <a:chExt cx="272950" cy="701654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2FB1349-9028-4C48-AA07-12D45D7DCD9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5862255-6A66-4E5D-9F15-AF5E866876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7D0652C-9FF7-4D64-BCC1-F430955DCE1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6CB9FEB-4B44-4606-AF7E-B1BAA9FA44D7}"/>
              </a:ext>
            </a:extLst>
          </p:cNvPr>
          <p:cNvGrpSpPr/>
          <p:nvPr/>
        </p:nvGrpSpPr>
        <p:grpSpPr>
          <a:xfrm rot="10800000">
            <a:off x="7276907" y="4939684"/>
            <a:ext cx="272950" cy="701654"/>
            <a:chOff x="1253225" y="1631433"/>
            <a:chExt cx="272950" cy="701654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A08B2C9-1C87-411D-98FF-A3DBD84DF5C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1A7A8CD-F60B-4B39-9E69-349F5D8D4D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FA1A10F-684D-471D-9EC7-49308B0599C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352C83F-6C94-40F4-9FA8-E049F5C7E2D7}"/>
              </a:ext>
            </a:extLst>
          </p:cNvPr>
          <p:cNvGrpSpPr/>
          <p:nvPr/>
        </p:nvGrpSpPr>
        <p:grpSpPr>
          <a:xfrm rot="10800000">
            <a:off x="7542453" y="4939685"/>
            <a:ext cx="272950" cy="701654"/>
            <a:chOff x="1253225" y="1631433"/>
            <a:chExt cx="272950" cy="701654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8C0D1FC-953B-4C1D-B361-070553BE199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D81D924-8E44-445D-B259-1FD4B42705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FC70DB4-6F4C-42B0-9502-38A6D187C02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405909E-C83B-4C53-A112-8F37BE11387C}"/>
              </a:ext>
            </a:extLst>
          </p:cNvPr>
          <p:cNvGrpSpPr/>
          <p:nvPr/>
        </p:nvGrpSpPr>
        <p:grpSpPr>
          <a:xfrm rot="10800000">
            <a:off x="7805784" y="4939685"/>
            <a:ext cx="272950" cy="701654"/>
            <a:chOff x="1253225" y="1631433"/>
            <a:chExt cx="272950" cy="701654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ED3B5B-68CF-42E6-86E6-8A4EF9B5632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A2347AB-BCFF-4EAC-9290-915E4819D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23A0D4A-5B3B-43B3-BEE0-C151A62FBF8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AF9F7E-D184-40F6-B22A-98507A2AB40B}"/>
              </a:ext>
            </a:extLst>
          </p:cNvPr>
          <p:cNvGrpSpPr/>
          <p:nvPr/>
        </p:nvGrpSpPr>
        <p:grpSpPr>
          <a:xfrm>
            <a:off x="7768367" y="4248033"/>
            <a:ext cx="272950" cy="701654"/>
            <a:chOff x="1253225" y="1631433"/>
            <a:chExt cx="272950" cy="701654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BEFA240-6B78-428F-8F5C-358EEAE51AE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1AFC173-1970-401E-919E-DC5DFCDAF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BA0BAB27-D09C-43C6-90FD-AC31F05167D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197CDA-6A62-42A2-834E-2A1AF381FA1D}"/>
              </a:ext>
            </a:extLst>
          </p:cNvPr>
          <p:cNvGrpSpPr/>
          <p:nvPr/>
        </p:nvGrpSpPr>
        <p:grpSpPr>
          <a:xfrm rot="10800000">
            <a:off x="8586662" y="4943019"/>
            <a:ext cx="272950" cy="701654"/>
            <a:chOff x="1253225" y="1631433"/>
            <a:chExt cx="272950" cy="701654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54D0DE2-5E77-4BC2-957C-63DF3277ED8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BD0FD2A-87D5-4883-B404-B44311EC39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A3F5DFD-DBB5-4D6B-8FF5-3D4CED34402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15D9654-2DBD-4A61-92C0-F6C7C895EB8A}"/>
              </a:ext>
            </a:extLst>
          </p:cNvPr>
          <p:cNvGrpSpPr/>
          <p:nvPr/>
        </p:nvGrpSpPr>
        <p:grpSpPr>
          <a:xfrm>
            <a:off x="8554824" y="4248034"/>
            <a:ext cx="272950" cy="701654"/>
            <a:chOff x="1253225" y="1631433"/>
            <a:chExt cx="272950" cy="701654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E0B64-8603-404B-81F9-2B0256DDD8E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5BDC2D6-453A-404F-ADF9-E21DA86F8F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8A388B1-8403-49CD-9FEE-DF10ECA5614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C0271D3-9E40-4F80-99B1-0A99C4DD467B}"/>
              </a:ext>
            </a:extLst>
          </p:cNvPr>
          <p:cNvGrpSpPr/>
          <p:nvPr/>
        </p:nvGrpSpPr>
        <p:grpSpPr>
          <a:xfrm>
            <a:off x="8815938" y="4248034"/>
            <a:ext cx="272950" cy="701654"/>
            <a:chOff x="1253225" y="1631433"/>
            <a:chExt cx="272950" cy="701654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511D5DD-3352-42ED-A29E-9040E8850D6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BC64761-E045-4111-A723-2836CE283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66971289-7CD1-4A04-BE54-932F9E69BEC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6BB3055-7CE9-474F-95D3-BD3BD826E520}"/>
              </a:ext>
            </a:extLst>
          </p:cNvPr>
          <p:cNvGrpSpPr/>
          <p:nvPr/>
        </p:nvGrpSpPr>
        <p:grpSpPr>
          <a:xfrm>
            <a:off x="9075726" y="4241365"/>
            <a:ext cx="272950" cy="701654"/>
            <a:chOff x="1253225" y="1631433"/>
            <a:chExt cx="272950" cy="701654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076E329-2830-4952-8F59-CB30C19BF68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60D3972-33F9-408F-912F-C61A22B6D6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94B87F1-8E7B-4F40-9CA0-CDE3C4DC99D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D559355-FB71-4B4D-BF0C-2958C6D9E19E}"/>
              </a:ext>
            </a:extLst>
          </p:cNvPr>
          <p:cNvGrpSpPr/>
          <p:nvPr/>
        </p:nvGrpSpPr>
        <p:grpSpPr>
          <a:xfrm>
            <a:off x="9334440" y="4248034"/>
            <a:ext cx="272950" cy="701654"/>
            <a:chOff x="1253225" y="1631433"/>
            <a:chExt cx="272950" cy="701654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E7A55D-C1C4-4F89-B99F-0AB64296AAA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C8B0FFD-410D-43F0-B593-00C2540615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25C6610-15F2-4DE4-9619-311A5FF5347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C2786E5-5E89-47FE-AAA1-DCEADE01D2A0}"/>
              </a:ext>
            </a:extLst>
          </p:cNvPr>
          <p:cNvGrpSpPr/>
          <p:nvPr/>
        </p:nvGrpSpPr>
        <p:grpSpPr>
          <a:xfrm>
            <a:off x="9600119" y="4248034"/>
            <a:ext cx="272950" cy="701654"/>
            <a:chOff x="1253225" y="1631433"/>
            <a:chExt cx="272950" cy="701654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D6CAD79-843E-44EB-94E4-EDD7F459B8DC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DC09173-FD62-459A-8D44-83A4437D7C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A9BACB0-4955-4578-9281-0F4B22AF8E5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502AB6D-A7ED-4B21-8828-DD0E3E936511}"/>
              </a:ext>
            </a:extLst>
          </p:cNvPr>
          <p:cNvGrpSpPr/>
          <p:nvPr/>
        </p:nvGrpSpPr>
        <p:grpSpPr>
          <a:xfrm rot="10800000">
            <a:off x="8849993" y="4943019"/>
            <a:ext cx="272950" cy="701654"/>
            <a:chOff x="1253225" y="1631433"/>
            <a:chExt cx="272950" cy="701654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39CBB5B-2F09-4E3A-BBE9-4331F8615E5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8104B70-044F-46E0-90C1-2176A8143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A5E4BED-B8C1-4A8A-BE36-567B6A46950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1D7C5B0-66C7-4F8B-862A-F45BA2CAD9CB}"/>
              </a:ext>
            </a:extLst>
          </p:cNvPr>
          <p:cNvGrpSpPr/>
          <p:nvPr/>
        </p:nvGrpSpPr>
        <p:grpSpPr>
          <a:xfrm rot="10800000">
            <a:off x="9112680" y="4939685"/>
            <a:ext cx="272950" cy="701654"/>
            <a:chOff x="1253225" y="1631433"/>
            <a:chExt cx="272950" cy="701654"/>
          </a:xfrm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8EA152A-2024-4B96-AD10-FF7B699C2BD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945B98A-6D68-4295-AC4F-3C2773BFEF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BE67CFF3-171B-4200-9E01-2376E0BC3CC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4D0B47A-E8C6-49C5-9680-804B76098C04}"/>
              </a:ext>
            </a:extLst>
          </p:cNvPr>
          <p:cNvGrpSpPr/>
          <p:nvPr/>
        </p:nvGrpSpPr>
        <p:grpSpPr>
          <a:xfrm rot="10800000">
            <a:off x="9376011" y="4939685"/>
            <a:ext cx="272950" cy="701654"/>
            <a:chOff x="1253225" y="1631433"/>
            <a:chExt cx="272950" cy="701654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55E1401-531B-45BD-BABD-9BC215D62C5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BC2D67F-416B-46E6-B1E4-8262106768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B45BA0BC-146B-4BB7-A966-18D7BFDEB07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96E0730-F213-4628-851F-4983F7A0E3CE}"/>
              </a:ext>
            </a:extLst>
          </p:cNvPr>
          <p:cNvGrpSpPr/>
          <p:nvPr/>
        </p:nvGrpSpPr>
        <p:grpSpPr>
          <a:xfrm rot="10800000">
            <a:off x="9641557" y="4939686"/>
            <a:ext cx="272950" cy="701654"/>
            <a:chOff x="1253225" y="1631433"/>
            <a:chExt cx="272950" cy="701654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334A8F5-EE76-4E29-A195-2641CE71A88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5FD3291-AB42-4874-85DB-F2D09FEC0F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B98BB4E1-B371-4D4C-A86B-DA04F210F4D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356D781-B8C4-4C40-BE26-BA4C3B173CA9}"/>
              </a:ext>
            </a:extLst>
          </p:cNvPr>
          <p:cNvGrpSpPr/>
          <p:nvPr/>
        </p:nvGrpSpPr>
        <p:grpSpPr>
          <a:xfrm rot="10800000">
            <a:off x="9904888" y="4939686"/>
            <a:ext cx="272950" cy="701654"/>
            <a:chOff x="1253225" y="1631433"/>
            <a:chExt cx="272950" cy="701654"/>
          </a:xfrm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E04F020-88C3-4CF4-B62B-C380649E529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06573BE-1414-4AAF-944A-0800CA9570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9D79E493-150A-4715-8FC0-694662E49A8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A46FAC6-85B7-4DF5-85F7-B2BB5E23EE1E}"/>
              </a:ext>
            </a:extLst>
          </p:cNvPr>
          <p:cNvGrpSpPr/>
          <p:nvPr/>
        </p:nvGrpSpPr>
        <p:grpSpPr>
          <a:xfrm>
            <a:off x="9867471" y="4248034"/>
            <a:ext cx="272950" cy="701654"/>
            <a:chOff x="1253225" y="1631433"/>
            <a:chExt cx="272950" cy="701654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193DA261-0464-458E-B09B-E8033472C1E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FC26424-B729-46C3-ACB2-399A2B967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86FBA25-71E2-462C-B9DE-4CC14D68A65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33" name="Oval 1032">
            <a:extLst>
              <a:ext uri="{FF2B5EF4-FFF2-40B4-BE49-F238E27FC236}">
                <a16:creationId xmlns:a16="http://schemas.microsoft.com/office/drawing/2014/main" id="{B8DA0817-3F91-41DB-AEE5-6DC0D3D6FC34}"/>
              </a:ext>
            </a:extLst>
          </p:cNvPr>
          <p:cNvSpPr/>
          <p:nvPr/>
        </p:nvSpPr>
        <p:spPr>
          <a:xfrm>
            <a:off x="7254178" y="304388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64070B1C-D379-487C-B61D-FEDE4805AE6C}"/>
              </a:ext>
            </a:extLst>
          </p:cNvPr>
          <p:cNvGrpSpPr/>
          <p:nvPr/>
        </p:nvGrpSpPr>
        <p:grpSpPr>
          <a:xfrm>
            <a:off x="5599061" y="4030425"/>
            <a:ext cx="1317347" cy="1734365"/>
            <a:chOff x="8112244" y="4041820"/>
            <a:chExt cx="1317347" cy="1734365"/>
          </a:xfrm>
        </p:grpSpPr>
        <p:sp>
          <p:nvSpPr>
            <p:cNvPr id="1027" name="Rectangle: Rounded Corners 1026">
              <a:extLst>
                <a:ext uri="{FF2B5EF4-FFF2-40B4-BE49-F238E27FC236}">
                  <a16:creationId xmlns:a16="http://schemas.microsoft.com/office/drawing/2014/main" id="{B3A55367-EC34-4772-91E9-D81483CE3CAC}"/>
                </a:ext>
              </a:extLst>
            </p:cNvPr>
            <p:cNvSpPr/>
            <p:nvPr/>
          </p:nvSpPr>
          <p:spPr>
            <a:xfrm>
              <a:off x="8570552" y="4041820"/>
              <a:ext cx="405253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Flowchart: Delay 155">
              <a:extLst>
                <a:ext uri="{FF2B5EF4-FFF2-40B4-BE49-F238E27FC236}">
                  <a16:creationId xmlns:a16="http://schemas.microsoft.com/office/drawing/2014/main" id="{0A8D39BF-31B7-4C25-AC5B-C42755D4F30B}"/>
                </a:ext>
              </a:extLst>
            </p:cNvPr>
            <p:cNvSpPr/>
            <p:nvPr/>
          </p:nvSpPr>
          <p:spPr>
            <a:xfrm rot="10800000">
              <a:off x="8112244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Flowchart: Delay 155">
              <a:extLst>
                <a:ext uri="{FF2B5EF4-FFF2-40B4-BE49-F238E27FC236}">
                  <a16:creationId xmlns:a16="http://schemas.microsoft.com/office/drawing/2014/main" id="{DA35904E-B78B-4949-AB42-25131E413C1D}"/>
                </a:ext>
              </a:extLst>
            </p:cNvPr>
            <p:cNvSpPr/>
            <p:nvPr/>
          </p:nvSpPr>
          <p:spPr>
            <a:xfrm rot="10800000" flipH="1">
              <a:off x="8774391" y="4041820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9" name="Oval 238">
            <a:extLst>
              <a:ext uri="{FF2B5EF4-FFF2-40B4-BE49-F238E27FC236}">
                <a16:creationId xmlns:a16="http://schemas.microsoft.com/office/drawing/2014/main" id="{6E71759B-6F9F-4278-9EBC-1B9A48BA70E7}"/>
              </a:ext>
            </a:extLst>
          </p:cNvPr>
          <p:cNvSpPr/>
          <p:nvPr/>
        </p:nvSpPr>
        <p:spPr>
          <a:xfrm>
            <a:off x="4525711" y="315679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A950FC0A-BADF-4FD3-B418-3C6944109191}"/>
              </a:ext>
            </a:extLst>
          </p:cNvPr>
          <p:cNvSpPr/>
          <p:nvPr/>
        </p:nvSpPr>
        <p:spPr>
          <a:xfrm>
            <a:off x="9057318" y="267306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62940942-32CE-4EDF-9C2A-EC0BF45C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7248">
            <a:off x="789638" y="490583"/>
            <a:ext cx="2610776" cy="36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5C0CB44-F1DF-4DAE-8A97-5975DA9A7996}"/>
              </a:ext>
            </a:extLst>
          </p:cNvPr>
          <p:cNvSpPr/>
          <p:nvPr/>
        </p:nvSpPr>
        <p:spPr>
          <a:xfrm>
            <a:off x="2555750" y="3413054"/>
            <a:ext cx="527352" cy="3012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1C1EF431-494F-435B-8AC8-77730C842E0F}"/>
              </a:ext>
            </a:extLst>
          </p:cNvPr>
          <p:cNvCxnSpPr>
            <a:cxnSpLocks/>
          </p:cNvCxnSpPr>
          <p:nvPr/>
        </p:nvCxnSpPr>
        <p:spPr>
          <a:xfrm>
            <a:off x="2555768" y="3714318"/>
            <a:ext cx="1490577" cy="272425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169BF868-EE53-422F-A561-801C78C4733B}"/>
              </a:ext>
            </a:extLst>
          </p:cNvPr>
          <p:cNvCxnSpPr>
            <a:cxnSpLocks/>
          </p:cNvCxnSpPr>
          <p:nvPr/>
        </p:nvCxnSpPr>
        <p:spPr>
          <a:xfrm flipV="1">
            <a:off x="2555750" y="2703525"/>
            <a:ext cx="2038047" cy="70788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2" name="TextBox 391">
            <a:extLst>
              <a:ext uri="{FF2B5EF4-FFF2-40B4-BE49-F238E27FC236}">
                <a16:creationId xmlns:a16="http://schemas.microsoft.com/office/drawing/2014/main" id="{73AE500A-5554-4366-885C-CA4A84B6D116}"/>
              </a:ext>
            </a:extLst>
          </p:cNvPr>
          <p:cNvSpPr txBox="1"/>
          <p:nvPr/>
        </p:nvSpPr>
        <p:spPr>
          <a:xfrm>
            <a:off x="9679797" y="5673850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 (-)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5BD6CC4E-FB23-42A9-B06E-7050A0778100}"/>
              </a:ext>
            </a:extLst>
          </p:cNvPr>
          <p:cNvSpPr txBox="1"/>
          <p:nvPr/>
        </p:nvSpPr>
        <p:spPr>
          <a:xfrm>
            <a:off x="9428951" y="3774818"/>
            <a:ext cx="2247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 (+)</a:t>
            </a: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4062778B-B947-4070-A249-D918D9464307}"/>
              </a:ext>
            </a:extLst>
          </p:cNvPr>
          <p:cNvSpPr/>
          <p:nvPr/>
        </p:nvSpPr>
        <p:spPr>
          <a:xfrm>
            <a:off x="7981216" y="319724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6534BEFF-AEA6-49F3-AC94-3B7F063FEE1D}"/>
              </a:ext>
            </a:extLst>
          </p:cNvPr>
          <p:cNvSpPr/>
          <p:nvPr/>
        </p:nvSpPr>
        <p:spPr>
          <a:xfrm>
            <a:off x="8121432" y="6096022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F7ECAC40-5B57-49A9-AB9A-B1834232A345}"/>
              </a:ext>
            </a:extLst>
          </p:cNvPr>
          <p:cNvSpPr/>
          <p:nvPr/>
        </p:nvSpPr>
        <p:spPr>
          <a:xfrm>
            <a:off x="6616867" y="583736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7" name="Oval 396">
            <a:extLst>
              <a:ext uri="{FF2B5EF4-FFF2-40B4-BE49-F238E27FC236}">
                <a16:creationId xmlns:a16="http://schemas.microsoft.com/office/drawing/2014/main" id="{205F1F06-4E48-438D-8B22-7B7410D570B4}"/>
              </a:ext>
            </a:extLst>
          </p:cNvPr>
          <p:cNvSpPr/>
          <p:nvPr/>
        </p:nvSpPr>
        <p:spPr>
          <a:xfrm>
            <a:off x="5402423" y="300695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7278ADB5-039A-44DB-8AD6-EDC9F2BD3267}"/>
              </a:ext>
            </a:extLst>
          </p:cNvPr>
          <p:cNvSpPr/>
          <p:nvPr/>
        </p:nvSpPr>
        <p:spPr>
          <a:xfrm>
            <a:off x="8888943" y="600479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747BA41C-C74F-4FBB-966D-B4C27B7D39EF}"/>
              </a:ext>
            </a:extLst>
          </p:cNvPr>
          <p:cNvSpPr/>
          <p:nvPr/>
        </p:nvSpPr>
        <p:spPr>
          <a:xfrm>
            <a:off x="6544508" y="303307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970E85A6-C412-45DA-AFF1-B4B224F25AAA}"/>
              </a:ext>
            </a:extLst>
          </p:cNvPr>
          <p:cNvSpPr/>
          <p:nvPr/>
        </p:nvSpPr>
        <p:spPr>
          <a:xfrm>
            <a:off x="4511907" y="608838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6" name="Picture 20" descr="105k_random_protein_blue">
            <a:extLst>
              <a:ext uri="{FF2B5EF4-FFF2-40B4-BE49-F238E27FC236}">
                <a16:creationId xmlns:a16="http://schemas.microsoft.com/office/drawing/2014/main" id="{7D257047-83D5-4404-8ADB-CF2C1E77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31" y="5982525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2" descr="105k_random_protein_blue">
            <a:extLst>
              <a:ext uri="{FF2B5EF4-FFF2-40B4-BE49-F238E27FC236}">
                <a16:creationId xmlns:a16="http://schemas.microsoft.com/office/drawing/2014/main" id="{64279EEC-EC03-4284-AC0E-21588B5E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649" y="6019874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" name="Rectangle: Rounded Corners 421">
            <a:extLst>
              <a:ext uri="{FF2B5EF4-FFF2-40B4-BE49-F238E27FC236}">
                <a16:creationId xmlns:a16="http://schemas.microsoft.com/office/drawing/2014/main" id="{FCFEDF68-D273-4574-874F-E47C6F9E0E19}"/>
              </a:ext>
            </a:extLst>
          </p:cNvPr>
          <p:cNvSpPr/>
          <p:nvPr/>
        </p:nvSpPr>
        <p:spPr>
          <a:xfrm>
            <a:off x="8157674" y="4053256"/>
            <a:ext cx="405253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Flowchart: Delay 155">
            <a:extLst>
              <a:ext uri="{FF2B5EF4-FFF2-40B4-BE49-F238E27FC236}">
                <a16:creationId xmlns:a16="http://schemas.microsoft.com/office/drawing/2014/main" id="{963B8BF5-D6D1-4CA2-9563-CE943ECE5C2E}"/>
              </a:ext>
            </a:extLst>
          </p:cNvPr>
          <p:cNvSpPr/>
          <p:nvPr/>
        </p:nvSpPr>
        <p:spPr>
          <a:xfrm rot="10800000">
            <a:off x="7699366" y="4058065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AE73E7D4-90F2-42E8-A271-C1A054C9BC17}"/>
              </a:ext>
            </a:extLst>
          </p:cNvPr>
          <p:cNvSpPr txBox="1"/>
          <p:nvPr/>
        </p:nvSpPr>
        <p:spPr>
          <a:xfrm>
            <a:off x="6448329" y="3487892"/>
            <a:ext cx="1742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Voltage-gated channel</a:t>
            </a:r>
          </a:p>
        </p:txBody>
      </p:sp>
      <p:sp>
        <p:nvSpPr>
          <p:cNvPr id="460" name="Flowchart: Delay 155">
            <a:extLst>
              <a:ext uri="{FF2B5EF4-FFF2-40B4-BE49-F238E27FC236}">
                <a16:creationId xmlns:a16="http://schemas.microsoft.com/office/drawing/2014/main" id="{E03FFD90-3584-455B-8FE9-DEF473013D51}"/>
              </a:ext>
            </a:extLst>
          </p:cNvPr>
          <p:cNvSpPr/>
          <p:nvPr/>
        </p:nvSpPr>
        <p:spPr>
          <a:xfrm rot="10800000" flipH="1">
            <a:off x="8363007" y="4058065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A3BB0786-5637-432D-B806-A80F9A7AD633}"/>
              </a:ext>
            </a:extLst>
          </p:cNvPr>
          <p:cNvSpPr/>
          <p:nvPr/>
        </p:nvSpPr>
        <p:spPr>
          <a:xfrm>
            <a:off x="1914451" y="387295"/>
            <a:ext cx="8802993" cy="84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GB" sz="6000" kern="1400" dirty="0">
                <a:solidFill>
                  <a:srgbClr val="C00000"/>
                </a:solidFill>
                <a:latin typeface="+mj-lt"/>
              </a:rPr>
              <a:t>Neuron membrane</a:t>
            </a:r>
            <a:r>
              <a:rPr lang="en-GB" sz="6000" kern="1400" dirty="0">
                <a:solidFill>
                  <a:srgbClr val="000000"/>
                </a:solidFill>
                <a:latin typeface="+mj-lt"/>
              </a:rPr>
              <a:t> </a:t>
            </a:r>
            <a:endParaRPr lang="en-GB" sz="6000" kern="140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09664AFD-60D9-4436-A63E-3DFA04C3B79D}"/>
              </a:ext>
            </a:extLst>
          </p:cNvPr>
          <p:cNvSpPr/>
          <p:nvPr/>
        </p:nvSpPr>
        <p:spPr>
          <a:xfrm>
            <a:off x="5614689" y="627016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168D27E9-3D6E-4C07-AC39-B2DFC54E9315}"/>
              </a:ext>
            </a:extLst>
          </p:cNvPr>
          <p:cNvSpPr/>
          <p:nvPr/>
        </p:nvSpPr>
        <p:spPr>
          <a:xfrm>
            <a:off x="4618895" y="5726021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5EFEEA6B-A2AC-4FB4-9F1D-BD4A5A40861E}"/>
              </a:ext>
            </a:extLst>
          </p:cNvPr>
          <p:cNvSpPr/>
          <p:nvPr/>
        </p:nvSpPr>
        <p:spPr>
          <a:xfrm>
            <a:off x="6868622" y="6488286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2E3EF9E0-4109-4D46-BA9A-BCE7A148BEAD}"/>
              </a:ext>
            </a:extLst>
          </p:cNvPr>
          <p:cNvSpPr/>
          <p:nvPr/>
        </p:nvSpPr>
        <p:spPr>
          <a:xfrm>
            <a:off x="7594466" y="6300356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5C518255-A158-496D-8A1A-EBDCAC394D0D}"/>
              </a:ext>
            </a:extLst>
          </p:cNvPr>
          <p:cNvSpPr/>
          <p:nvPr/>
        </p:nvSpPr>
        <p:spPr>
          <a:xfrm>
            <a:off x="9277630" y="5872385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E740D72F-78A3-4DC3-BFAD-737E450A09F4}"/>
              </a:ext>
            </a:extLst>
          </p:cNvPr>
          <p:cNvSpPr/>
          <p:nvPr/>
        </p:nvSpPr>
        <p:spPr>
          <a:xfrm>
            <a:off x="5777027" y="341716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4DF7DB1A-DDF3-49F0-BC22-DDE7C516EE43}"/>
              </a:ext>
            </a:extLst>
          </p:cNvPr>
          <p:cNvSpPr/>
          <p:nvPr/>
        </p:nvSpPr>
        <p:spPr>
          <a:xfrm>
            <a:off x="4781233" y="2873021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F57E396F-B3EE-4342-BEA4-E11223B5D0A8}"/>
              </a:ext>
            </a:extLst>
          </p:cNvPr>
          <p:cNvSpPr/>
          <p:nvPr/>
        </p:nvSpPr>
        <p:spPr>
          <a:xfrm>
            <a:off x="9035435" y="3342057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57545E84-3BE3-4F50-864F-F33BBB690818}"/>
              </a:ext>
            </a:extLst>
          </p:cNvPr>
          <p:cNvSpPr/>
          <p:nvPr/>
        </p:nvSpPr>
        <p:spPr>
          <a:xfrm>
            <a:off x="7783055" y="268885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050B550E-EB4B-4E82-890D-E8DF6EB7F1FE}"/>
              </a:ext>
            </a:extLst>
          </p:cNvPr>
          <p:cNvSpPr/>
          <p:nvPr/>
        </p:nvSpPr>
        <p:spPr>
          <a:xfrm>
            <a:off x="6032890" y="268885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30D4DD83-B53F-4027-83CD-A704B20440AA}"/>
              </a:ext>
            </a:extLst>
          </p:cNvPr>
          <p:cNvSpPr/>
          <p:nvPr/>
        </p:nvSpPr>
        <p:spPr>
          <a:xfrm>
            <a:off x="9133630" y="1542897"/>
            <a:ext cx="2686413" cy="7701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804FD879-EBAD-45D1-8B98-AAE5D4A951D8}"/>
              </a:ext>
            </a:extLst>
          </p:cNvPr>
          <p:cNvGrpSpPr/>
          <p:nvPr/>
        </p:nvGrpSpPr>
        <p:grpSpPr>
          <a:xfrm>
            <a:off x="9260223" y="1522750"/>
            <a:ext cx="2591815" cy="794663"/>
            <a:chOff x="314851" y="1657266"/>
            <a:chExt cx="2591815" cy="794663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CC36A1E-4967-41A1-8474-E69A2D65ED96}"/>
                </a:ext>
              </a:extLst>
            </p:cNvPr>
            <p:cNvSpPr/>
            <p:nvPr/>
          </p:nvSpPr>
          <p:spPr>
            <a:xfrm>
              <a:off x="315345" y="1781528"/>
              <a:ext cx="216000" cy="216000"/>
            </a:xfrm>
            <a:prstGeom prst="ellipse">
              <a:avLst/>
            </a:prstGeom>
            <a:solidFill>
              <a:srgbClr val="2A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-</a:t>
              </a: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D056F49E-EED9-483C-97E0-6CAE623917E6}"/>
                </a:ext>
              </a:extLst>
            </p:cNvPr>
            <p:cNvSpPr/>
            <p:nvPr/>
          </p:nvSpPr>
          <p:spPr>
            <a:xfrm>
              <a:off x="314851" y="2141011"/>
              <a:ext cx="216000" cy="216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+</a:t>
              </a: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5288EDA8-BB3C-4AA7-BAD4-24C10354D7C5}"/>
                </a:ext>
              </a:extLst>
            </p:cNvPr>
            <p:cNvSpPr/>
            <p:nvPr/>
          </p:nvSpPr>
          <p:spPr>
            <a:xfrm>
              <a:off x="552367" y="1657266"/>
              <a:ext cx="23542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1400" dirty="0">
                  <a:solidFill>
                    <a:schemeClr val="bg2">
                      <a:lumMod val="25000"/>
                    </a:schemeClr>
                  </a:solidFill>
                </a:rPr>
                <a:t>Ion negative charged</a:t>
              </a:r>
              <a:endParaRPr lang="en-GB" sz="2000" dirty="0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4A6FFECB-09BC-4618-ABFD-1027431FC53E}"/>
                </a:ext>
              </a:extLst>
            </p:cNvPr>
            <p:cNvSpPr/>
            <p:nvPr/>
          </p:nvSpPr>
          <p:spPr>
            <a:xfrm>
              <a:off x="557038" y="2051819"/>
              <a:ext cx="2284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1400" dirty="0">
                  <a:solidFill>
                    <a:schemeClr val="bg2">
                      <a:lumMod val="25000"/>
                    </a:schemeClr>
                  </a:solidFill>
                </a:rPr>
                <a:t>Ion positive charged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532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E5342A7-462E-4244-B769-AB98A24D257F}"/>
              </a:ext>
            </a:extLst>
          </p:cNvPr>
          <p:cNvCxnSpPr>
            <a:cxnSpLocks/>
          </p:cNvCxnSpPr>
          <p:nvPr/>
        </p:nvCxnSpPr>
        <p:spPr>
          <a:xfrm>
            <a:off x="1875440" y="5199816"/>
            <a:ext cx="1580183" cy="98900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2A223C55-3EF8-4EEB-84D1-12F8178B16ED}"/>
              </a:ext>
            </a:extLst>
          </p:cNvPr>
          <p:cNvCxnSpPr>
            <a:cxnSpLocks/>
          </p:cNvCxnSpPr>
          <p:nvPr/>
        </p:nvCxnSpPr>
        <p:spPr>
          <a:xfrm flipV="1">
            <a:off x="1767989" y="2593072"/>
            <a:ext cx="1609688" cy="22530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D1F6E4C-7DA9-43FA-8EF6-346725CF13BE}"/>
              </a:ext>
            </a:extLst>
          </p:cNvPr>
          <p:cNvGrpSpPr/>
          <p:nvPr/>
        </p:nvGrpSpPr>
        <p:grpSpPr>
          <a:xfrm rot="19532890" flipH="1">
            <a:off x="822061" y="4330662"/>
            <a:ext cx="1319516" cy="1738971"/>
            <a:chOff x="1103411" y="4978652"/>
            <a:chExt cx="1237251" cy="1738971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206E9F4A-DCE5-4163-BB69-D206B39C8F22}"/>
                </a:ext>
              </a:extLst>
            </p:cNvPr>
            <p:cNvSpPr/>
            <p:nvPr/>
          </p:nvSpPr>
          <p:spPr>
            <a:xfrm>
              <a:off x="1415441" y="5733454"/>
              <a:ext cx="313151" cy="30126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6" name="Picture 14">
              <a:extLst>
                <a:ext uri="{FF2B5EF4-FFF2-40B4-BE49-F238E27FC236}">
                  <a16:creationId xmlns:a16="http://schemas.microsoft.com/office/drawing/2014/main" id="{7EC0E6F3-CA11-432B-8686-662EC2CAA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2761">
              <a:off x="1103411" y="4978652"/>
              <a:ext cx="1237251" cy="1738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4" name="Rectangle 243">
            <a:extLst>
              <a:ext uri="{FF2B5EF4-FFF2-40B4-BE49-F238E27FC236}">
                <a16:creationId xmlns:a16="http://schemas.microsoft.com/office/drawing/2014/main" id="{D25E42A3-5270-431C-B233-FD41F86E7EED}"/>
              </a:ext>
            </a:extLst>
          </p:cNvPr>
          <p:cNvSpPr/>
          <p:nvPr/>
        </p:nvSpPr>
        <p:spPr>
          <a:xfrm rot="19371880">
            <a:off x="532740" y="3756618"/>
            <a:ext cx="1000817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GB" kern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Stimulus</a:t>
            </a:r>
            <a:endParaRPr lang="en-GB" sz="1200" kern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58" name="Picture 2" descr="218e_tryptophan">
            <a:extLst>
              <a:ext uri="{FF2B5EF4-FFF2-40B4-BE49-F238E27FC236}">
                <a16:creationId xmlns:a16="http://schemas.microsoft.com/office/drawing/2014/main" id="{846470B9-B4F7-4098-BA16-CA278388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2164">
            <a:off x="1124022" y="3738883"/>
            <a:ext cx="780983" cy="7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18d_tryptophan">
            <a:extLst>
              <a:ext uri="{FF2B5EF4-FFF2-40B4-BE49-F238E27FC236}">
                <a16:creationId xmlns:a16="http://schemas.microsoft.com/office/drawing/2014/main" id="{348527E9-52B2-41C7-8015-88981189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3" y="3916341"/>
            <a:ext cx="83099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" name="TextBox 271">
            <a:extLst>
              <a:ext uri="{FF2B5EF4-FFF2-40B4-BE49-F238E27FC236}">
                <a16:creationId xmlns:a16="http://schemas.microsoft.com/office/drawing/2014/main" id="{9A87E3AA-A8B4-44CA-B75A-A534217073DF}"/>
              </a:ext>
            </a:extLst>
          </p:cNvPr>
          <p:cNvSpPr txBox="1"/>
          <p:nvPr/>
        </p:nvSpPr>
        <p:spPr>
          <a:xfrm>
            <a:off x="2056011" y="364857"/>
            <a:ext cx="834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Signal arrives to the neuron</a:t>
            </a: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D4596BCE-DFC6-4704-BDC3-775941BC1AD8}"/>
              </a:ext>
            </a:extLst>
          </p:cNvPr>
          <p:cNvGrpSpPr/>
          <p:nvPr/>
        </p:nvGrpSpPr>
        <p:grpSpPr>
          <a:xfrm rot="10800000">
            <a:off x="6550604" y="4074167"/>
            <a:ext cx="272950" cy="701654"/>
            <a:chOff x="1253225" y="1631433"/>
            <a:chExt cx="272950" cy="701654"/>
          </a:xfrm>
        </p:grpSpPr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02CABD6E-D0BD-4A6E-9D68-43C14D7E9DA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30E8AF83-A9C6-4BCC-AD19-F9ACF2D6DE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F09DAED-94C9-4C16-96D4-222FC9854F5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91C7185-E95A-46BC-9A3E-E477464DC561}"/>
              </a:ext>
            </a:extLst>
          </p:cNvPr>
          <p:cNvGrpSpPr/>
          <p:nvPr/>
        </p:nvGrpSpPr>
        <p:grpSpPr>
          <a:xfrm>
            <a:off x="6518766" y="3379182"/>
            <a:ext cx="272950" cy="701654"/>
            <a:chOff x="1253225" y="1631433"/>
            <a:chExt cx="272950" cy="701654"/>
          </a:xfrm>
        </p:grpSpPr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8862C92F-0EE9-419D-8D23-A37CA8B0958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15EA144-F85B-449C-ACB7-60CA5F4F72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BBF3538-6CBC-46DB-B8DC-C9577121D2F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D1B7BD1-C1D7-4666-AE38-B76CDDD2A7B7}"/>
              </a:ext>
            </a:extLst>
          </p:cNvPr>
          <p:cNvGrpSpPr/>
          <p:nvPr/>
        </p:nvGrpSpPr>
        <p:grpSpPr>
          <a:xfrm rot="10800000">
            <a:off x="6281340" y="4073746"/>
            <a:ext cx="272950" cy="701654"/>
            <a:chOff x="1253225" y="1631433"/>
            <a:chExt cx="272950" cy="701654"/>
          </a:xfrm>
        </p:grpSpPr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A8C36726-EE33-46B5-8BCB-6ED3891ABF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59AB71ED-8EC8-43A1-98E7-7D306068A1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4B962632-FB60-414D-999D-75E07BF4BA4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E70F8AA7-0442-4D40-A41E-23C18A0A8689}"/>
              </a:ext>
            </a:extLst>
          </p:cNvPr>
          <p:cNvGrpSpPr/>
          <p:nvPr/>
        </p:nvGrpSpPr>
        <p:grpSpPr>
          <a:xfrm>
            <a:off x="6249502" y="3378761"/>
            <a:ext cx="272950" cy="701654"/>
            <a:chOff x="1253225" y="1631433"/>
            <a:chExt cx="272950" cy="701654"/>
          </a:xfrm>
        </p:grpSpPr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4327420-E6B8-4A8A-97FB-8A3686B178A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ACE0B3A3-BFE4-488A-BF0C-6BBCCBCE98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651DACB4-A96B-40CA-8D64-5B3C617CFDF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EA9D88C7-874D-439D-B6E9-CCD80D58FBBC}"/>
              </a:ext>
            </a:extLst>
          </p:cNvPr>
          <p:cNvGrpSpPr/>
          <p:nvPr/>
        </p:nvGrpSpPr>
        <p:grpSpPr>
          <a:xfrm rot="10800000">
            <a:off x="4448743" y="4087132"/>
            <a:ext cx="272950" cy="701654"/>
            <a:chOff x="1253225" y="1631433"/>
            <a:chExt cx="272950" cy="701654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7CBDAE0-9411-4C55-99D8-2951C1902F5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8D2F2B0B-0B72-4C4D-9C3D-E3E9F8B64B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10333A4B-0E81-4612-A867-36FF140203F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D7950C98-840B-4225-921E-F8206BA63CDA}"/>
              </a:ext>
            </a:extLst>
          </p:cNvPr>
          <p:cNvGrpSpPr/>
          <p:nvPr/>
        </p:nvGrpSpPr>
        <p:grpSpPr>
          <a:xfrm>
            <a:off x="4416905" y="3392147"/>
            <a:ext cx="272950" cy="701654"/>
            <a:chOff x="1253225" y="1631433"/>
            <a:chExt cx="272950" cy="701654"/>
          </a:xfrm>
        </p:grpSpPr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C424B694-C8C6-4454-A6EA-FBDF3FC14D0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B03C826-7DD4-4C63-922C-9C9D051320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B0D1B606-6C91-4B9E-8646-18629F23B7D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1AD547BB-A447-49FF-ABEE-ED8D0B0F1AA0}"/>
              </a:ext>
            </a:extLst>
          </p:cNvPr>
          <p:cNvGrpSpPr/>
          <p:nvPr/>
        </p:nvGrpSpPr>
        <p:grpSpPr>
          <a:xfrm rot="10800000">
            <a:off x="4184439" y="4077502"/>
            <a:ext cx="272950" cy="701654"/>
            <a:chOff x="1253225" y="1631433"/>
            <a:chExt cx="272950" cy="701654"/>
          </a:xfrm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A25D04B8-4B2D-44DF-9CA5-BA419AC5470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CC502861-BB76-4B47-A269-1F1CC6C87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777D7963-81C9-4E84-A2FB-F419E9EEBA1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9C693F5C-3A23-447C-B7FC-D3F298EA7316}"/>
              </a:ext>
            </a:extLst>
          </p:cNvPr>
          <p:cNvGrpSpPr/>
          <p:nvPr/>
        </p:nvGrpSpPr>
        <p:grpSpPr>
          <a:xfrm>
            <a:off x="4152601" y="3382517"/>
            <a:ext cx="272950" cy="701654"/>
            <a:chOff x="1253225" y="1631433"/>
            <a:chExt cx="272950" cy="701654"/>
          </a:xfrm>
        </p:grpSpPr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6ADDDC97-749A-48EF-AF13-88E7EA3E6F6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5BF348EB-8522-42AD-ABB6-555C5A4F80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5C2E6DB-2BEE-4451-8BDC-71505D5EEF8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7" name="Group 556">
            <a:extLst>
              <a:ext uri="{FF2B5EF4-FFF2-40B4-BE49-F238E27FC236}">
                <a16:creationId xmlns:a16="http://schemas.microsoft.com/office/drawing/2014/main" id="{6B279702-30F3-4BCE-B148-7A712D4AC96B}"/>
              </a:ext>
            </a:extLst>
          </p:cNvPr>
          <p:cNvGrpSpPr/>
          <p:nvPr/>
        </p:nvGrpSpPr>
        <p:grpSpPr>
          <a:xfrm rot="10800000">
            <a:off x="4714515" y="4080835"/>
            <a:ext cx="272950" cy="701654"/>
            <a:chOff x="1253225" y="1631433"/>
            <a:chExt cx="272950" cy="701654"/>
          </a:xfrm>
        </p:grpSpPr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1630F396-AAA2-4CF3-9B6A-D87F67B08E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0315C002-51E0-42E0-AFC8-C2122EB3A3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467C7577-EB69-4466-B8C7-AE4B3290BFB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1FDAAE1B-7F7D-4832-BE41-4E7DBFAB1A5B}"/>
              </a:ext>
            </a:extLst>
          </p:cNvPr>
          <p:cNvGrpSpPr/>
          <p:nvPr/>
        </p:nvGrpSpPr>
        <p:grpSpPr>
          <a:xfrm>
            <a:off x="4682677" y="3385850"/>
            <a:ext cx="272950" cy="701654"/>
            <a:chOff x="1253225" y="1631433"/>
            <a:chExt cx="272950" cy="701654"/>
          </a:xfrm>
        </p:grpSpPr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46B4F06E-B277-4DBB-9CC9-396E310B8C6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24F76B13-C3DF-4BD9-82F8-470716F3B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C03EA1BF-EAF3-4E79-B1A5-048BAFB0A28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2254EACD-0A24-4A21-B320-8A912D085002}"/>
              </a:ext>
            </a:extLst>
          </p:cNvPr>
          <p:cNvGrpSpPr/>
          <p:nvPr/>
        </p:nvGrpSpPr>
        <p:grpSpPr>
          <a:xfrm>
            <a:off x="4943791" y="3385850"/>
            <a:ext cx="272950" cy="701654"/>
            <a:chOff x="1253225" y="1631433"/>
            <a:chExt cx="272950" cy="701654"/>
          </a:xfrm>
        </p:grpSpPr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CBD2D1FF-DC9A-44C4-A8FC-8B6F2EC83AB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7" name="Straight Connector 566">
              <a:extLst>
                <a:ext uri="{FF2B5EF4-FFF2-40B4-BE49-F238E27FC236}">
                  <a16:creationId xmlns:a16="http://schemas.microsoft.com/office/drawing/2014/main" id="{484B9160-52DE-4C4B-B3D8-AEF684E7D9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DB419C82-E6E7-4CEB-B949-CFAAB171496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9" name="Group 568">
            <a:extLst>
              <a:ext uri="{FF2B5EF4-FFF2-40B4-BE49-F238E27FC236}">
                <a16:creationId xmlns:a16="http://schemas.microsoft.com/office/drawing/2014/main" id="{4DA4D6EF-0387-4A8E-8E7D-7E83F7B755E1}"/>
              </a:ext>
            </a:extLst>
          </p:cNvPr>
          <p:cNvGrpSpPr/>
          <p:nvPr/>
        </p:nvGrpSpPr>
        <p:grpSpPr>
          <a:xfrm>
            <a:off x="5203579" y="3379181"/>
            <a:ext cx="272950" cy="701654"/>
            <a:chOff x="1253225" y="1631433"/>
            <a:chExt cx="272950" cy="701654"/>
          </a:xfrm>
        </p:grpSpPr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3A6B9715-4971-40C5-B8BF-05982DDAF33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A0FD1C1E-05F7-454C-A029-61F1C81D0A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939E9791-9F26-42B2-A0C4-B1EB80E6FDD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3" name="Group 572">
            <a:extLst>
              <a:ext uri="{FF2B5EF4-FFF2-40B4-BE49-F238E27FC236}">
                <a16:creationId xmlns:a16="http://schemas.microsoft.com/office/drawing/2014/main" id="{98F6BF81-C67A-4822-A8E7-35E2C56D8616}"/>
              </a:ext>
            </a:extLst>
          </p:cNvPr>
          <p:cNvGrpSpPr/>
          <p:nvPr/>
        </p:nvGrpSpPr>
        <p:grpSpPr>
          <a:xfrm>
            <a:off x="5462293" y="3385850"/>
            <a:ext cx="272950" cy="701654"/>
            <a:chOff x="1253225" y="1631433"/>
            <a:chExt cx="272950" cy="701654"/>
          </a:xfrm>
        </p:grpSpPr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8D8FBD1F-FE6C-4634-B3B7-9CD29AE34D7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5" name="Straight Connector 574">
              <a:extLst>
                <a:ext uri="{FF2B5EF4-FFF2-40B4-BE49-F238E27FC236}">
                  <a16:creationId xmlns:a16="http://schemas.microsoft.com/office/drawing/2014/main" id="{11545166-AC0D-4A3D-986B-4092DFEE13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A2133506-DBF8-4687-B470-5A386B4BEE8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4F47E647-9990-405B-AB92-5E44CC41DF21}"/>
              </a:ext>
            </a:extLst>
          </p:cNvPr>
          <p:cNvGrpSpPr/>
          <p:nvPr/>
        </p:nvGrpSpPr>
        <p:grpSpPr>
          <a:xfrm>
            <a:off x="5727972" y="3385850"/>
            <a:ext cx="272950" cy="701654"/>
            <a:chOff x="1253225" y="1631433"/>
            <a:chExt cx="272950" cy="701654"/>
          </a:xfrm>
        </p:grpSpPr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029DA2A0-BE40-4F83-8D44-D5B9166FC8F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823AF895-C94D-40F3-89E5-4F43EDA87C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D31156F4-474A-495C-B83A-AACBC2C7FB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2CC26622-4A0A-44BE-B212-986A472A8D2C}"/>
              </a:ext>
            </a:extLst>
          </p:cNvPr>
          <p:cNvGrpSpPr/>
          <p:nvPr/>
        </p:nvGrpSpPr>
        <p:grpSpPr>
          <a:xfrm rot="10800000">
            <a:off x="4977846" y="4080835"/>
            <a:ext cx="272950" cy="701654"/>
            <a:chOff x="1253225" y="1631433"/>
            <a:chExt cx="272950" cy="701654"/>
          </a:xfrm>
        </p:grpSpPr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8B916BC3-5C47-4F7B-84FA-4716A65A7AB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611B572B-2EF4-415B-9B7D-A94E6A7D0E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89821DB5-EBDC-4657-A9BC-05BA3FE1DFE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5" name="Group 584">
            <a:extLst>
              <a:ext uri="{FF2B5EF4-FFF2-40B4-BE49-F238E27FC236}">
                <a16:creationId xmlns:a16="http://schemas.microsoft.com/office/drawing/2014/main" id="{69398240-A13D-4B4A-A9F2-04EB78FB9CCD}"/>
              </a:ext>
            </a:extLst>
          </p:cNvPr>
          <p:cNvGrpSpPr/>
          <p:nvPr/>
        </p:nvGrpSpPr>
        <p:grpSpPr>
          <a:xfrm rot="10800000">
            <a:off x="5240533" y="4077501"/>
            <a:ext cx="272950" cy="701654"/>
            <a:chOff x="1253225" y="1631433"/>
            <a:chExt cx="272950" cy="701654"/>
          </a:xfrm>
        </p:grpSpPr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7D9E825F-0F87-4FDE-AE79-51A3F0E9AC7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7" name="Straight Connector 586">
              <a:extLst>
                <a:ext uri="{FF2B5EF4-FFF2-40B4-BE49-F238E27FC236}">
                  <a16:creationId xmlns:a16="http://schemas.microsoft.com/office/drawing/2014/main" id="{EE8552D4-EDCB-4060-82CE-1F9A0939C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2F9BA789-B00C-4C74-923D-CA586EA643A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2EA3F37D-A5E6-4532-A9D2-49308C26E5D1}"/>
              </a:ext>
            </a:extLst>
          </p:cNvPr>
          <p:cNvGrpSpPr/>
          <p:nvPr/>
        </p:nvGrpSpPr>
        <p:grpSpPr>
          <a:xfrm rot="10800000">
            <a:off x="5503864" y="4077501"/>
            <a:ext cx="272950" cy="701654"/>
            <a:chOff x="1253225" y="1631433"/>
            <a:chExt cx="272950" cy="701654"/>
          </a:xfrm>
        </p:grpSpPr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402A7718-AD26-442D-8641-122C06FFE6B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1" name="Straight Connector 590">
              <a:extLst>
                <a:ext uri="{FF2B5EF4-FFF2-40B4-BE49-F238E27FC236}">
                  <a16:creationId xmlns:a16="http://schemas.microsoft.com/office/drawing/2014/main" id="{703A5427-CC99-4DCD-B197-BBD2086DB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A1611BD1-5DEF-4CDD-994C-2EE85C790F4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DEE690FF-02E5-4F10-872F-6992E7989187}"/>
              </a:ext>
            </a:extLst>
          </p:cNvPr>
          <p:cNvGrpSpPr/>
          <p:nvPr/>
        </p:nvGrpSpPr>
        <p:grpSpPr>
          <a:xfrm rot="10800000">
            <a:off x="5769410" y="4077502"/>
            <a:ext cx="272950" cy="701654"/>
            <a:chOff x="1253225" y="1631433"/>
            <a:chExt cx="272950" cy="701654"/>
          </a:xfrm>
        </p:grpSpPr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EDF0955B-7935-4FC2-BC62-509475A27CB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2C7DBA7F-A676-48A1-BFDA-EE8F0671EC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B9B46D31-6516-4DC8-BDE6-77FEC102E20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84F7B471-148C-446A-B3D9-CE781C390DCC}"/>
              </a:ext>
            </a:extLst>
          </p:cNvPr>
          <p:cNvGrpSpPr/>
          <p:nvPr/>
        </p:nvGrpSpPr>
        <p:grpSpPr>
          <a:xfrm rot="10800000">
            <a:off x="6032741" y="4077502"/>
            <a:ext cx="272950" cy="701654"/>
            <a:chOff x="1253225" y="1631433"/>
            <a:chExt cx="272950" cy="701654"/>
          </a:xfrm>
        </p:grpSpPr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6B0A1AA1-0B57-4120-93D3-54C8E8426A4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9" name="Straight Connector 598">
              <a:extLst>
                <a:ext uri="{FF2B5EF4-FFF2-40B4-BE49-F238E27FC236}">
                  <a16:creationId xmlns:a16="http://schemas.microsoft.com/office/drawing/2014/main" id="{CF085BCD-1542-4118-BC8F-1C8297F099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5933CBAF-F578-47D3-914B-BBD258077E8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9BF3FE9E-5925-45E9-A384-CBB3F165FEC4}"/>
              </a:ext>
            </a:extLst>
          </p:cNvPr>
          <p:cNvGrpSpPr/>
          <p:nvPr/>
        </p:nvGrpSpPr>
        <p:grpSpPr>
          <a:xfrm>
            <a:off x="5995324" y="3385850"/>
            <a:ext cx="272950" cy="701654"/>
            <a:chOff x="1253225" y="1631433"/>
            <a:chExt cx="272950" cy="701654"/>
          </a:xfrm>
        </p:grpSpPr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A64F089D-7233-404D-87A6-CAB5E162353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3" name="Straight Connector 602">
              <a:extLst>
                <a:ext uri="{FF2B5EF4-FFF2-40B4-BE49-F238E27FC236}">
                  <a16:creationId xmlns:a16="http://schemas.microsoft.com/office/drawing/2014/main" id="{7EDB3359-BC5B-4529-B36E-91BBCBAE76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4535F635-C6CC-4D15-BDA3-140B766AC89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C2189687-CD21-4F26-81C4-55EF74A73228}"/>
              </a:ext>
            </a:extLst>
          </p:cNvPr>
          <p:cNvGrpSpPr/>
          <p:nvPr/>
        </p:nvGrpSpPr>
        <p:grpSpPr>
          <a:xfrm rot="10800000">
            <a:off x="6813619" y="4080836"/>
            <a:ext cx="272950" cy="701654"/>
            <a:chOff x="1253225" y="1631433"/>
            <a:chExt cx="272950" cy="701654"/>
          </a:xfrm>
        </p:grpSpPr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E227E9A2-35F1-4C40-A2C7-E3BA8E8E4A8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7" name="Straight Connector 606">
              <a:extLst>
                <a:ext uri="{FF2B5EF4-FFF2-40B4-BE49-F238E27FC236}">
                  <a16:creationId xmlns:a16="http://schemas.microsoft.com/office/drawing/2014/main" id="{B061B33A-F14D-4EC0-89A9-C7BCFC93F7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F59A81C3-30BE-4025-A00A-42F9A8DBB0B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9" name="Group 608">
            <a:extLst>
              <a:ext uri="{FF2B5EF4-FFF2-40B4-BE49-F238E27FC236}">
                <a16:creationId xmlns:a16="http://schemas.microsoft.com/office/drawing/2014/main" id="{EC0710BF-0705-4552-A3C9-0632C952A73B}"/>
              </a:ext>
            </a:extLst>
          </p:cNvPr>
          <p:cNvGrpSpPr/>
          <p:nvPr/>
        </p:nvGrpSpPr>
        <p:grpSpPr>
          <a:xfrm>
            <a:off x="6781781" y="3385851"/>
            <a:ext cx="272950" cy="701654"/>
            <a:chOff x="1253225" y="1631433"/>
            <a:chExt cx="272950" cy="701654"/>
          </a:xfrm>
        </p:grpSpPr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1AB36E85-851C-46D8-9718-6FA254DD26D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1" name="Straight Connector 610">
              <a:extLst>
                <a:ext uri="{FF2B5EF4-FFF2-40B4-BE49-F238E27FC236}">
                  <a16:creationId xmlns:a16="http://schemas.microsoft.com/office/drawing/2014/main" id="{B9A4B9BF-2F9A-4BE0-95B4-2D2189A02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222FCACB-C51B-416B-833B-BE25FF92EDF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19582079-BF17-4F79-B41C-77F15FF9C38B}"/>
              </a:ext>
            </a:extLst>
          </p:cNvPr>
          <p:cNvGrpSpPr/>
          <p:nvPr/>
        </p:nvGrpSpPr>
        <p:grpSpPr>
          <a:xfrm>
            <a:off x="7042895" y="3385851"/>
            <a:ext cx="272950" cy="701654"/>
            <a:chOff x="1253225" y="1631433"/>
            <a:chExt cx="272950" cy="701654"/>
          </a:xfrm>
        </p:grpSpPr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28C02006-931D-4ED6-8CCE-BC4DB6ACB0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5" name="Straight Connector 614">
              <a:extLst>
                <a:ext uri="{FF2B5EF4-FFF2-40B4-BE49-F238E27FC236}">
                  <a16:creationId xmlns:a16="http://schemas.microsoft.com/office/drawing/2014/main" id="{C853EA70-469C-4C45-AAA0-848A1993B8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9CC182C8-A10A-4592-B500-357A2A9E1CB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FDEA5716-C01E-4DEE-BFF7-EDD36B5BDD65}"/>
              </a:ext>
            </a:extLst>
          </p:cNvPr>
          <p:cNvGrpSpPr/>
          <p:nvPr/>
        </p:nvGrpSpPr>
        <p:grpSpPr>
          <a:xfrm>
            <a:off x="7302683" y="3379182"/>
            <a:ext cx="272950" cy="701654"/>
            <a:chOff x="1253225" y="1631433"/>
            <a:chExt cx="272950" cy="701654"/>
          </a:xfrm>
        </p:grpSpPr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4B6800BE-9AC0-47F5-8B48-D18DB2DE04D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9" name="Straight Connector 618">
              <a:extLst>
                <a:ext uri="{FF2B5EF4-FFF2-40B4-BE49-F238E27FC236}">
                  <a16:creationId xmlns:a16="http://schemas.microsoft.com/office/drawing/2014/main" id="{C5C73F28-5F00-4EDD-A67E-4E59266E70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D863A403-1263-4743-99F2-87645E8E344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D29AFBC6-E1F3-4E02-95AC-7FE02B0B8117}"/>
              </a:ext>
            </a:extLst>
          </p:cNvPr>
          <p:cNvGrpSpPr/>
          <p:nvPr/>
        </p:nvGrpSpPr>
        <p:grpSpPr>
          <a:xfrm>
            <a:off x="7561397" y="3385851"/>
            <a:ext cx="272950" cy="701654"/>
            <a:chOff x="1253225" y="1631433"/>
            <a:chExt cx="272950" cy="701654"/>
          </a:xfrm>
        </p:grpSpPr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07499823-3591-456B-AC7C-D30CF979229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3" name="Straight Connector 622">
              <a:extLst>
                <a:ext uri="{FF2B5EF4-FFF2-40B4-BE49-F238E27FC236}">
                  <a16:creationId xmlns:a16="http://schemas.microsoft.com/office/drawing/2014/main" id="{177DB114-7E39-4B74-9C4B-C98988F097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FFA47A1D-5FC2-45D1-8A48-C17F39CA57C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5" name="Group 624">
            <a:extLst>
              <a:ext uri="{FF2B5EF4-FFF2-40B4-BE49-F238E27FC236}">
                <a16:creationId xmlns:a16="http://schemas.microsoft.com/office/drawing/2014/main" id="{1F3E09A3-3233-49E0-BC85-2600F307B9C2}"/>
              </a:ext>
            </a:extLst>
          </p:cNvPr>
          <p:cNvGrpSpPr/>
          <p:nvPr/>
        </p:nvGrpSpPr>
        <p:grpSpPr>
          <a:xfrm>
            <a:off x="7827076" y="3385851"/>
            <a:ext cx="272950" cy="701654"/>
            <a:chOff x="1253225" y="1631433"/>
            <a:chExt cx="272950" cy="701654"/>
          </a:xfrm>
        </p:grpSpPr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5D9434C6-6F2B-4620-BF73-E89CDA7B28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7" name="Straight Connector 626">
              <a:extLst>
                <a:ext uri="{FF2B5EF4-FFF2-40B4-BE49-F238E27FC236}">
                  <a16:creationId xmlns:a16="http://schemas.microsoft.com/office/drawing/2014/main" id="{3A64FC95-EEF8-4D4A-A468-0D41AFA9FE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026B4C2B-9643-4418-9B82-63A4875F63B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EA006E3A-6133-430F-AE64-3B0DEDF0228D}"/>
              </a:ext>
            </a:extLst>
          </p:cNvPr>
          <p:cNvGrpSpPr/>
          <p:nvPr/>
        </p:nvGrpSpPr>
        <p:grpSpPr>
          <a:xfrm rot="10800000">
            <a:off x="7076950" y="4080836"/>
            <a:ext cx="272950" cy="701654"/>
            <a:chOff x="1253225" y="1631433"/>
            <a:chExt cx="272950" cy="701654"/>
          </a:xfrm>
        </p:grpSpPr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963C545F-FD01-47E8-8FB2-5E2451FD8DF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1" name="Straight Connector 630">
              <a:extLst>
                <a:ext uri="{FF2B5EF4-FFF2-40B4-BE49-F238E27FC236}">
                  <a16:creationId xmlns:a16="http://schemas.microsoft.com/office/drawing/2014/main" id="{75000FC3-330A-497E-BCE6-B4DED2707E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179B7791-8B56-4B06-8F5D-DF641AD5FC7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3" name="Group 632">
            <a:extLst>
              <a:ext uri="{FF2B5EF4-FFF2-40B4-BE49-F238E27FC236}">
                <a16:creationId xmlns:a16="http://schemas.microsoft.com/office/drawing/2014/main" id="{AEFC3679-88AE-408B-A761-32DB982A0B38}"/>
              </a:ext>
            </a:extLst>
          </p:cNvPr>
          <p:cNvGrpSpPr/>
          <p:nvPr/>
        </p:nvGrpSpPr>
        <p:grpSpPr>
          <a:xfrm rot="10800000">
            <a:off x="7339637" y="4077502"/>
            <a:ext cx="272950" cy="701654"/>
            <a:chOff x="1253225" y="1631433"/>
            <a:chExt cx="272950" cy="701654"/>
          </a:xfrm>
        </p:grpSpPr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3CA399A8-6E6D-4D8B-A0BF-615621E0EC2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5" name="Straight Connector 634">
              <a:extLst>
                <a:ext uri="{FF2B5EF4-FFF2-40B4-BE49-F238E27FC236}">
                  <a16:creationId xmlns:a16="http://schemas.microsoft.com/office/drawing/2014/main" id="{522247ED-6D21-48DE-9B8A-8B317DF24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F048F6F2-8564-46B8-BA75-C6CC80F2295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7" name="Group 636">
            <a:extLst>
              <a:ext uri="{FF2B5EF4-FFF2-40B4-BE49-F238E27FC236}">
                <a16:creationId xmlns:a16="http://schemas.microsoft.com/office/drawing/2014/main" id="{6384A791-ADBB-4B9A-A85F-9CADA259D7BB}"/>
              </a:ext>
            </a:extLst>
          </p:cNvPr>
          <p:cNvGrpSpPr/>
          <p:nvPr/>
        </p:nvGrpSpPr>
        <p:grpSpPr>
          <a:xfrm rot="10800000">
            <a:off x="7602968" y="4077502"/>
            <a:ext cx="272950" cy="701654"/>
            <a:chOff x="1253225" y="1631433"/>
            <a:chExt cx="272950" cy="701654"/>
          </a:xfrm>
        </p:grpSpPr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DF61E7A8-3694-4F3B-AA2C-2ADDFFD50A7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9" name="Straight Connector 638">
              <a:extLst>
                <a:ext uri="{FF2B5EF4-FFF2-40B4-BE49-F238E27FC236}">
                  <a16:creationId xmlns:a16="http://schemas.microsoft.com/office/drawing/2014/main" id="{0ABF48CA-E760-4D8D-A0A3-5EB5119ECC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9D07EB78-199B-49FB-8A62-3A381984BB6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7ED476FF-9FDB-4E61-BC72-698022747C44}"/>
              </a:ext>
            </a:extLst>
          </p:cNvPr>
          <p:cNvGrpSpPr/>
          <p:nvPr/>
        </p:nvGrpSpPr>
        <p:grpSpPr>
          <a:xfrm rot="10800000">
            <a:off x="7868514" y="4077503"/>
            <a:ext cx="272950" cy="701654"/>
            <a:chOff x="1253225" y="1631433"/>
            <a:chExt cx="272950" cy="701654"/>
          </a:xfrm>
        </p:grpSpPr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F3AC9E0D-8725-4517-B319-2202E4680D6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3" name="Straight Connector 642">
              <a:extLst>
                <a:ext uri="{FF2B5EF4-FFF2-40B4-BE49-F238E27FC236}">
                  <a16:creationId xmlns:a16="http://schemas.microsoft.com/office/drawing/2014/main" id="{F35B1115-BE7D-4161-8571-109D96CA1B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C8B90FA3-F503-4D29-9228-4C243AE72BD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591C89D1-F8E4-4D9A-9483-A36A8F47DDD5}"/>
              </a:ext>
            </a:extLst>
          </p:cNvPr>
          <p:cNvGrpSpPr/>
          <p:nvPr/>
        </p:nvGrpSpPr>
        <p:grpSpPr>
          <a:xfrm rot="10800000">
            <a:off x="8131845" y="4077503"/>
            <a:ext cx="272950" cy="701654"/>
            <a:chOff x="1253225" y="1631433"/>
            <a:chExt cx="272950" cy="701654"/>
          </a:xfrm>
        </p:grpSpPr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BE433FBB-D0A2-49EF-A084-5C67FE313D7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7" name="Straight Connector 646">
              <a:extLst>
                <a:ext uri="{FF2B5EF4-FFF2-40B4-BE49-F238E27FC236}">
                  <a16:creationId xmlns:a16="http://schemas.microsoft.com/office/drawing/2014/main" id="{C1B5E051-8D96-42BE-8162-97928C6EDD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DD187C27-5818-4F92-AB40-7B65C09B72A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26720AB7-95DD-4741-B197-77F462CE4ECE}"/>
              </a:ext>
            </a:extLst>
          </p:cNvPr>
          <p:cNvGrpSpPr/>
          <p:nvPr/>
        </p:nvGrpSpPr>
        <p:grpSpPr>
          <a:xfrm>
            <a:off x="8094428" y="3385851"/>
            <a:ext cx="272950" cy="701654"/>
            <a:chOff x="1253225" y="1631433"/>
            <a:chExt cx="272950" cy="701654"/>
          </a:xfrm>
        </p:grpSpPr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D9FB3925-7BB6-4403-AFAC-3CAD457873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1" name="Straight Connector 650">
              <a:extLst>
                <a:ext uri="{FF2B5EF4-FFF2-40B4-BE49-F238E27FC236}">
                  <a16:creationId xmlns:a16="http://schemas.microsoft.com/office/drawing/2014/main" id="{C6DEEE2F-0619-48B6-8DBA-B28EC4513F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F06DA1AE-EC66-4D91-B829-78F06D074D1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6" name="Group 655">
            <a:extLst>
              <a:ext uri="{FF2B5EF4-FFF2-40B4-BE49-F238E27FC236}">
                <a16:creationId xmlns:a16="http://schemas.microsoft.com/office/drawing/2014/main" id="{DDADDE8F-01E3-43A6-B4BE-5C970EA7BA92}"/>
              </a:ext>
            </a:extLst>
          </p:cNvPr>
          <p:cNvGrpSpPr/>
          <p:nvPr/>
        </p:nvGrpSpPr>
        <p:grpSpPr>
          <a:xfrm>
            <a:off x="8350435" y="3385850"/>
            <a:ext cx="272950" cy="701654"/>
            <a:chOff x="1253225" y="1631433"/>
            <a:chExt cx="272950" cy="701654"/>
          </a:xfrm>
        </p:grpSpPr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B6274B93-BE68-4A55-8885-F31CB97D0B8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8" name="Straight Connector 657">
              <a:extLst>
                <a:ext uri="{FF2B5EF4-FFF2-40B4-BE49-F238E27FC236}">
                  <a16:creationId xmlns:a16="http://schemas.microsoft.com/office/drawing/2014/main" id="{B5186EDC-7A78-41A9-9613-083AA698F6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E7D6204D-8C67-4870-B326-691E55926C4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5AF8580D-B9BF-455F-A22D-463E1207185A}"/>
              </a:ext>
            </a:extLst>
          </p:cNvPr>
          <p:cNvGrpSpPr/>
          <p:nvPr/>
        </p:nvGrpSpPr>
        <p:grpSpPr>
          <a:xfrm rot="10800000">
            <a:off x="8391873" y="4077502"/>
            <a:ext cx="272950" cy="701654"/>
            <a:chOff x="1253225" y="1631433"/>
            <a:chExt cx="272950" cy="701654"/>
          </a:xfrm>
        </p:grpSpPr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6AA97D17-9B59-4A3F-972C-4BF05F39D12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2" name="Straight Connector 661">
              <a:extLst>
                <a:ext uri="{FF2B5EF4-FFF2-40B4-BE49-F238E27FC236}">
                  <a16:creationId xmlns:a16="http://schemas.microsoft.com/office/drawing/2014/main" id="{B9B64ABE-207F-4CE6-9A7D-421E19B8D3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592679AD-4F13-4C17-9B19-FD4FEFCCCA3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273891B0-B1A6-4785-9B7E-03B911D166D5}"/>
              </a:ext>
            </a:extLst>
          </p:cNvPr>
          <p:cNvGrpSpPr/>
          <p:nvPr/>
        </p:nvGrpSpPr>
        <p:grpSpPr>
          <a:xfrm rot="10800000">
            <a:off x="8655204" y="4077502"/>
            <a:ext cx="272950" cy="701654"/>
            <a:chOff x="1253225" y="1631433"/>
            <a:chExt cx="272950" cy="701654"/>
          </a:xfrm>
        </p:grpSpPr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9BE5C16F-67A9-4B0C-9E5A-CBD3215D1AC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66" name="Straight Connector 665">
              <a:extLst>
                <a:ext uri="{FF2B5EF4-FFF2-40B4-BE49-F238E27FC236}">
                  <a16:creationId xmlns:a16="http://schemas.microsoft.com/office/drawing/2014/main" id="{D0E5D4D9-B2D0-41D2-B87B-A2550827B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EE5B44F5-0187-4A50-99B3-2B7C6000BB2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8" name="Group 667">
            <a:extLst>
              <a:ext uri="{FF2B5EF4-FFF2-40B4-BE49-F238E27FC236}">
                <a16:creationId xmlns:a16="http://schemas.microsoft.com/office/drawing/2014/main" id="{C492DA0F-7BA5-4C4E-9FF0-C13ECEB3A09F}"/>
              </a:ext>
            </a:extLst>
          </p:cNvPr>
          <p:cNvGrpSpPr/>
          <p:nvPr/>
        </p:nvGrpSpPr>
        <p:grpSpPr>
          <a:xfrm>
            <a:off x="8608734" y="3385850"/>
            <a:ext cx="272950" cy="701654"/>
            <a:chOff x="1253225" y="1631433"/>
            <a:chExt cx="272950" cy="701654"/>
          </a:xfrm>
        </p:grpSpPr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E44300C6-F88A-4397-A918-86906B17A0E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592CCE34-2B7B-48DC-AF69-F167ADCF38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EB6871AD-C3AF-4497-AC0A-2F72234A479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79561DB5-BE81-44B7-9608-19FE015B74E6}"/>
              </a:ext>
            </a:extLst>
          </p:cNvPr>
          <p:cNvGrpSpPr/>
          <p:nvPr/>
        </p:nvGrpSpPr>
        <p:grpSpPr>
          <a:xfrm rot="10800000">
            <a:off x="8902674" y="4077503"/>
            <a:ext cx="272950" cy="701654"/>
            <a:chOff x="1253225" y="1631433"/>
            <a:chExt cx="272950" cy="701654"/>
          </a:xfrm>
        </p:grpSpPr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AB726791-F4CC-4826-A738-505835C6903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4" name="Straight Connector 673">
              <a:extLst>
                <a:ext uri="{FF2B5EF4-FFF2-40B4-BE49-F238E27FC236}">
                  <a16:creationId xmlns:a16="http://schemas.microsoft.com/office/drawing/2014/main" id="{C3082852-5A0B-4470-BA5B-418D8D7A01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ED059959-FA4C-4F17-ADE1-71710AEC237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6" name="Group 675">
            <a:extLst>
              <a:ext uri="{FF2B5EF4-FFF2-40B4-BE49-F238E27FC236}">
                <a16:creationId xmlns:a16="http://schemas.microsoft.com/office/drawing/2014/main" id="{6C4C0C15-95A1-4D46-9F61-18F54E7788E3}"/>
              </a:ext>
            </a:extLst>
          </p:cNvPr>
          <p:cNvGrpSpPr/>
          <p:nvPr/>
        </p:nvGrpSpPr>
        <p:grpSpPr>
          <a:xfrm>
            <a:off x="8865257" y="3385851"/>
            <a:ext cx="272950" cy="701654"/>
            <a:chOff x="1253225" y="1631433"/>
            <a:chExt cx="272950" cy="701654"/>
          </a:xfrm>
        </p:grpSpPr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4BA3B73C-B31F-456D-A74E-4E22B1ED4A5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8" name="Straight Connector 677">
              <a:extLst>
                <a:ext uri="{FF2B5EF4-FFF2-40B4-BE49-F238E27FC236}">
                  <a16:creationId xmlns:a16="http://schemas.microsoft.com/office/drawing/2014/main" id="{CF614993-2562-469B-B2C6-879DA6E036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5805868F-64BB-4D2A-A71F-878ADAB9F67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80" name="TextBox 679">
            <a:extLst>
              <a:ext uri="{FF2B5EF4-FFF2-40B4-BE49-F238E27FC236}">
                <a16:creationId xmlns:a16="http://schemas.microsoft.com/office/drawing/2014/main" id="{69FFDA9D-2D55-4E64-BFCA-D0054FF036EA}"/>
              </a:ext>
            </a:extLst>
          </p:cNvPr>
          <p:cNvSpPr txBox="1"/>
          <p:nvPr/>
        </p:nvSpPr>
        <p:spPr>
          <a:xfrm>
            <a:off x="8413177" y="4880174"/>
            <a:ext cx="21316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 (+)</a:t>
            </a:r>
          </a:p>
        </p:txBody>
      </p:sp>
      <p:sp>
        <p:nvSpPr>
          <p:cNvPr id="681" name="TextBox 680">
            <a:extLst>
              <a:ext uri="{FF2B5EF4-FFF2-40B4-BE49-F238E27FC236}">
                <a16:creationId xmlns:a16="http://schemas.microsoft.com/office/drawing/2014/main" id="{B4A34F01-B0A0-4E0B-897D-2D63B972659E}"/>
              </a:ext>
            </a:extLst>
          </p:cNvPr>
          <p:cNvSpPr txBox="1"/>
          <p:nvPr/>
        </p:nvSpPr>
        <p:spPr>
          <a:xfrm>
            <a:off x="8261399" y="2925910"/>
            <a:ext cx="220750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 (-)</a:t>
            </a:r>
          </a:p>
        </p:txBody>
      </p:sp>
      <p:sp>
        <p:nvSpPr>
          <p:cNvPr id="682" name="Oval 681">
            <a:extLst>
              <a:ext uri="{FF2B5EF4-FFF2-40B4-BE49-F238E27FC236}">
                <a16:creationId xmlns:a16="http://schemas.microsoft.com/office/drawing/2014/main" id="{C4B32380-6EA7-4CF8-8149-A9B8306D76D2}"/>
              </a:ext>
            </a:extLst>
          </p:cNvPr>
          <p:cNvSpPr/>
          <p:nvPr/>
        </p:nvSpPr>
        <p:spPr>
          <a:xfrm>
            <a:off x="7517267" y="609238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9" name="Oval 688">
            <a:extLst>
              <a:ext uri="{FF2B5EF4-FFF2-40B4-BE49-F238E27FC236}">
                <a16:creationId xmlns:a16="http://schemas.microsoft.com/office/drawing/2014/main" id="{7FDE021C-86B1-496A-8A1A-6CADE753CC84}"/>
              </a:ext>
            </a:extLst>
          </p:cNvPr>
          <p:cNvSpPr/>
          <p:nvPr/>
        </p:nvSpPr>
        <p:spPr>
          <a:xfrm>
            <a:off x="7115900" y="514261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91" name="Picture 20" descr="105k_random_protein_blue">
            <a:extLst>
              <a:ext uri="{FF2B5EF4-FFF2-40B4-BE49-F238E27FC236}">
                <a16:creationId xmlns:a16="http://schemas.microsoft.com/office/drawing/2014/main" id="{618648E2-E4DC-417A-875D-E44B574D4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88" y="5120342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2" name="Picture 22" descr="105k_random_protein_blue">
            <a:extLst>
              <a:ext uri="{FF2B5EF4-FFF2-40B4-BE49-F238E27FC236}">
                <a16:creationId xmlns:a16="http://schemas.microsoft.com/office/drawing/2014/main" id="{BCB995C2-FAB4-44C4-98E5-8A171B88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606" y="5157691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3" name="Rectangle: Rounded Corners 692">
            <a:extLst>
              <a:ext uri="{FF2B5EF4-FFF2-40B4-BE49-F238E27FC236}">
                <a16:creationId xmlns:a16="http://schemas.microsoft.com/office/drawing/2014/main" id="{66909B5C-2CC1-437D-A264-EDD963597716}"/>
              </a:ext>
            </a:extLst>
          </p:cNvPr>
          <p:cNvSpPr/>
          <p:nvPr/>
        </p:nvSpPr>
        <p:spPr>
          <a:xfrm>
            <a:off x="7527934" y="3207585"/>
            <a:ext cx="405253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Flowchart: Delay 155">
            <a:extLst>
              <a:ext uri="{FF2B5EF4-FFF2-40B4-BE49-F238E27FC236}">
                <a16:creationId xmlns:a16="http://schemas.microsoft.com/office/drawing/2014/main" id="{BE7021FD-0ECF-4D94-9012-37D2C4A80772}"/>
              </a:ext>
            </a:extLst>
          </p:cNvPr>
          <p:cNvSpPr/>
          <p:nvPr/>
        </p:nvSpPr>
        <p:spPr>
          <a:xfrm rot="10800000">
            <a:off x="7069626" y="3212394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Flowchart: Delay 155">
            <a:extLst>
              <a:ext uri="{FF2B5EF4-FFF2-40B4-BE49-F238E27FC236}">
                <a16:creationId xmlns:a16="http://schemas.microsoft.com/office/drawing/2014/main" id="{CA9FDFAD-81E7-4A2C-ACE9-BD831A430BFE}"/>
              </a:ext>
            </a:extLst>
          </p:cNvPr>
          <p:cNvSpPr/>
          <p:nvPr/>
        </p:nvSpPr>
        <p:spPr>
          <a:xfrm rot="10800000" flipH="1">
            <a:off x="7733267" y="3212394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Oval 696">
            <a:extLst>
              <a:ext uri="{FF2B5EF4-FFF2-40B4-BE49-F238E27FC236}">
                <a16:creationId xmlns:a16="http://schemas.microsoft.com/office/drawing/2014/main" id="{80E2C938-1C52-43F8-806D-39315D3D3176}"/>
              </a:ext>
            </a:extLst>
          </p:cNvPr>
          <p:cNvSpPr/>
          <p:nvPr/>
        </p:nvSpPr>
        <p:spPr>
          <a:xfrm>
            <a:off x="5078473" y="617936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Oval 697">
            <a:extLst>
              <a:ext uri="{FF2B5EF4-FFF2-40B4-BE49-F238E27FC236}">
                <a16:creationId xmlns:a16="http://schemas.microsoft.com/office/drawing/2014/main" id="{46D130BF-4210-4142-9144-C960616D2084}"/>
              </a:ext>
            </a:extLst>
          </p:cNvPr>
          <p:cNvSpPr/>
          <p:nvPr/>
        </p:nvSpPr>
        <p:spPr>
          <a:xfrm>
            <a:off x="5034796" y="5624593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Oval 698">
            <a:extLst>
              <a:ext uri="{FF2B5EF4-FFF2-40B4-BE49-F238E27FC236}">
                <a16:creationId xmlns:a16="http://schemas.microsoft.com/office/drawing/2014/main" id="{5D2EF0E6-56A8-4411-A1DC-AF610C383227}"/>
              </a:ext>
            </a:extLst>
          </p:cNvPr>
          <p:cNvSpPr/>
          <p:nvPr/>
        </p:nvSpPr>
        <p:spPr>
          <a:xfrm>
            <a:off x="8296518" y="596398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0" name="Isosceles Triangle 699">
            <a:extLst>
              <a:ext uri="{FF2B5EF4-FFF2-40B4-BE49-F238E27FC236}">
                <a16:creationId xmlns:a16="http://schemas.microsoft.com/office/drawing/2014/main" id="{D970555E-8385-46E3-81D0-98670C32F224}"/>
              </a:ext>
            </a:extLst>
          </p:cNvPr>
          <p:cNvSpPr/>
          <p:nvPr/>
        </p:nvSpPr>
        <p:spPr>
          <a:xfrm rot="6481765">
            <a:off x="8626881" y="2625557"/>
            <a:ext cx="201029" cy="174570"/>
          </a:xfrm>
          <a:prstGeom prst="triangl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02" name="Group 701">
            <a:extLst>
              <a:ext uri="{FF2B5EF4-FFF2-40B4-BE49-F238E27FC236}">
                <a16:creationId xmlns:a16="http://schemas.microsoft.com/office/drawing/2014/main" id="{B2D4EF36-E623-4405-8E17-97CF96A02704}"/>
              </a:ext>
            </a:extLst>
          </p:cNvPr>
          <p:cNvGrpSpPr/>
          <p:nvPr/>
        </p:nvGrpSpPr>
        <p:grpSpPr>
          <a:xfrm>
            <a:off x="5112848" y="3205283"/>
            <a:ext cx="1680486" cy="1735780"/>
            <a:chOff x="8071903" y="4040405"/>
            <a:chExt cx="1680486" cy="1735780"/>
          </a:xfrm>
        </p:grpSpPr>
        <p:sp>
          <p:nvSpPr>
            <p:cNvPr id="703" name="Rectangle: Rounded Corners 702">
              <a:extLst>
                <a:ext uri="{FF2B5EF4-FFF2-40B4-BE49-F238E27FC236}">
                  <a16:creationId xmlns:a16="http://schemas.microsoft.com/office/drawing/2014/main" id="{2197C67F-E8C7-487A-8C15-803627C07424}"/>
                </a:ext>
              </a:extLst>
            </p:cNvPr>
            <p:cNvSpPr/>
            <p:nvPr/>
          </p:nvSpPr>
          <p:spPr>
            <a:xfrm>
              <a:off x="8445352" y="4041820"/>
              <a:ext cx="928500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4" name="Flowchart: Delay 155">
              <a:extLst>
                <a:ext uri="{FF2B5EF4-FFF2-40B4-BE49-F238E27FC236}">
                  <a16:creationId xmlns:a16="http://schemas.microsoft.com/office/drawing/2014/main" id="{134A1238-BB24-4B96-BF18-F05C4AD08B46}"/>
                </a:ext>
              </a:extLst>
            </p:cNvPr>
            <p:cNvSpPr/>
            <p:nvPr/>
          </p:nvSpPr>
          <p:spPr>
            <a:xfrm rot="10800000">
              <a:off x="8071903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5" name="Flowchart: Delay 155">
              <a:extLst>
                <a:ext uri="{FF2B5EF4-FFF2-40B4-BE49-F238E27FC236}">
                  <a16:creationId xmlns:a16="http://schemas.microsoft.com/office/drawing/2014/main" id="{E9D646C0-1ED7-441A-9642-16AA7E4B8BF7}"/>
                </a:ext>
              </a:extLst>
            </p:cNvPr>
            <p:cNvSpPr/>
            <p:nvPr/>
          </p:nvSpPr>
          <p:spPr>
            <a:xfrm rot="10800000" flipH="1">
              <a:off x="9097189" y="4040405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06" name="Oval 705">
            <a:extLst>
              <a:ext uri="{FF2B5EF4-FFF2-40B4-BE49-F238E27FC236}">
                <a16:creationId xmlns:a16="http://schemas.microsoft.com/office/drawing/2014/main" id="{0AEFC9C3-5CC7-4DD2-B8A0-2AC62B4C39C4}"/>
              </a:ext>
            </a:extLst>
          </p:cNvPr>
          <p:cNvSpPr/>
          <p:nvPr/>
        </p:nvSpPr>
        <p:spPr>
          <a:xfrm>
            <a:off x="6678354" y="605835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Oval 706">
            <a:extLst>
              <a:ext uri="{FF2B5EF4-FFF2-40B4-BE49-F238E27FC236}">
                <a16:creationId xmlns:a16="http://schemas.microsoft.com/office/drawing/2014/main" id="{F80971FF-AC79-4F14-995E-836BCAAC27C4}"/>
              </a:ext>
            </a:extLst>
          </p:cNvPr>
          <p:cNvSpPr/>
          <p:nvPr/>
        </p:nvSpPr>
        <p:spPr>
          <a:xfrm>
            <a:off x="4534386" y="587671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Oval 695">
            <a:extLst>
              <a:ext uri="{FF2B5EF4-FFF2-40B4-BE49-F238E27FC236}">
                <a16:creationId xmlns:a16="http://schemas.microsoft.com/office/drawing/2014/main" id="{92B82388-9505-414B-B4BA-31A3B51B0647}"/>
              </a:ext>
            </a:extLst>
          </p:cNvPr>
          <p:cNvSpPr/>
          <p:nvPr/>
        </p:nvSpPr>
        <p:spPr>
          <a:xfrm>
            <a:off x="5806336" y="353867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Oval 720">
            <a:extLst>
              <a:ext uri="{FF2B5EF4-FFF2-40B4-BE49-F238E27FC236}">
                <a16:creationId xmlns:a16="http://schemas.microsoft.com/office/drawing/2014/main" id="{BFD91BB0-ED61-4F6C-A37A-5A53ACD55DE3}"/>
              </a:ext>
            </a:extLst>
          </p:cNvPr>
          <p:cNvSpPr/>
          <p:nvPr/>
        </p:nvSpPr>
        <p:spPr>
          <a:xfrm>
            <a:off x="4255033" y="616993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8ECB9A37-4013-4EB1-BEC8-D43D25EF2F0C}"/>
              </a:ext>
            </a:extLst>
          </p:cNvPr>
          <p:cNvSpPr/>
          <p:nvPr/>
        </p:nvSpPr>
        <p:spPr>
          <a:xfrm>
            <a:off x="5816093" y="431197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F0617FAF-9BD1-4CFA-9D2E-42F11CECB33A}"/>
              </a:ext>
            </a:extLst>
          </p:cNvPr>
          <p:cNvSpPr/>
          <p:nvPr/>
        </p:nvSpPr>
        <p:spPr>
          <a:xfrm>
            <a:off x="6183263" y="274384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B99568F6-1BF4-4A10-9EC7-C131D662D881}"/>
              </a:ext>
            </a:extLst>
          </p:cNvPr>
          <p:cNvSpPr/>
          <p:nvPr/>
        </p:nvSpPr>
        <p:spPr>
          <a:xfrm>
            <a:off x="5581520" y="557397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C7FAA020-2B86-4B01-82FA-D225AB0A7B47}"/>
              </a:ext>
            </a:extLst>
          </p:cNvPr>
          <p:cNvSpPr/>
          <p:nvPr/>
        </p:nvSpPr>
        <p:spPr>
          <a:xfrm>
            <a:off x="6327872" y="532430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29248982-467B-4B71-A0DB-63877C2DBCBA}"/>
              </a:ext>
            </a:extLst>
          </p:cNvPr>
          <p:cNvSpPr txBox="1"/>
          <p:nvPr/>
        </p:nvSpPr>
        <p:spPr>
          <a:xfrm>
            <a:off x="6191166" y="1666326"/>
            <a:ext cx="1742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 ions rush into the cell</a:t>
            </a: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D8E59C3F-6B5C-419D-953D-14153AA6E02E}"/>
              </a:ext>
            </a:extLst>
          </p:cNvPr>
          <p:cNvSpPr/>
          <p:nvPr/>
        </p:nvSpPr>
        <p:spPr>
          <a:xfrm>
            <a:off x="6817429" y="264654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6929F2CC-4941-452E-8CFE-7F979306AEED}"/>
              </a:ext>
            </a:extLst>
          </p:cNvPr>
          <p:cNvSpPr/>
          <p:nvPr/>
        </p:nvSpPr>
        <p:spPr>
          <a:xfrm>
            <a:off x="4039002" y="5080445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47CC1727-7C5D-4222-8312-CB110979D089}"/>
              </a:ext>
            </a:extLst>
          </p:cNvPr>
          <p:cNvSpPr/>
          <p:nvPr/>
        </p:nvSpPr>
        <p:spPr>
          <a:xfrm>
            <a:off x="6288729" y="5842710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68216DFC-9A3A-446F-B2CD-58D8DC2799BB}"/>
              </a:ext>
            </a:extLst>
          </p:cNvPr>
          <p:cNvSpPr/>
          <p:nvPr/>
        </p:nvSpPr>
        <p:spPr>
          <a:xfrm>
            <a:off x="7014573" y="5654780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EE99794D-6DCD-4A57-8974-B46689C315C2}"/>
              </a:ext>
            </a:extLst>
          </p:cNvPr>
          <p:cNvSpPr/>
          <p:nvPr/>
        </p:nvSpPr>
        <p:spPr>
          <a:xfrm>
            <a:off x="8802854" y="5549367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7871F489-0D98-42A8-B130-8C81EBDC7703}"/>
              </a:ext>
            </a:extLst>
          </p:cNvPr>
          <p:cNvSpPr/>
          <p:nvPr/>
        </p:nvSpPr>
        <p:spPr>
          <a:xfrm>
            <a:off x="4606514" y="269612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A0B90EF0-6285-48B4-A564-DD0795ABABB2}"/>
              </a:ext>
            </a:extLst>
          </p:cNvPr>
          <p:cNvSpPr/>
          <p:nvPr/>
        </p:nvSpPr>
        <p:spPr>
          <a:xfrm>
            <a:off x="7688239" y="2482247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3917D217-1CD2-4BA1-818D-566549D32790}"/>
              </a:ext>
            </a:extLst>
          </p:cNvPr>
          <p:cNvSpPr/>
          <p:nvPr/>
        </p:nvSpPr>
        <p:spPr>
          <a:xfrm>
            <a:off x="9175624" y="1453458"/>
            <a:ext cx="2686413" cy="7701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B3C97AEE-6938-427C-B046-AE3FC1A66458}"/>
              </a:ext>
            </a:extLst>
          </p:cNvPr>
          <p:cNvGrpSpPr/>
          <p:nvPr/>
        </p:nvGrpSpPr>
        <p:grpSpPr>
          <a:xfrm>
            <a:off x="9302217" y="1433311"/>
            <a:ext cx="2591815" cy="794663"/>
            <a:chOff x="314851" y="1657266"/>
            <a:chExt cx="2591815" cy="794663"/>
          </a:xfrm>
        </p:grpSpPr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AE4416A4-2F7C-4033-A1F8-161854FFCD1F}"/>
                </a:ext>
              </a:extLst>
            </p:cNvPr>
            <p:cNvSpPr/>
            <p:nvPr/>
          </p:nvSpPr>
          <p:spPr>
            <a:xfrm>
              <a:off x="315345" y="1781528"/>
              <a:ext cx="216000" cy="216000"/>
            </a:xfrm>
            <a:prstGeom prst="ellipse">
              <a:avLst/>
            </a:prstGeom>
            <a:solidFill>
              <a:srgbClr val="2A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-</a:t>
              </a: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84D98C0F-6911-4ADA-8ECA-8A071E32E57D}"/>
                </a:ext>
              </a:extLst>
            </p:cNvPr>
            <p:cNvSpPr/>
            <p:nvPr/>
          </p:nvSpPr>
          <p:spPr>
            <a:xfrm>
              <a:off x="314851" y="2141011"/>
              <a:ext cx="216000" cy="216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+</a:t>
              </a: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60E1876-8121-4C45-977A-C58139B0ED01}"/>
                </a:ext>
              </a:extLst>
            </p:cNvPr>
            <p:cNvSpPr/>
            <p:nvPr/>
          </p:nvSpPr>
          <p:spPr>
            <a:xfrm>
              <a:off x="552367" y="1657266"/>
              <a:ext cx="23542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1400" dirty="0">
                  <a:solidFill>
                    <a:schemeClr val="bg2">
                      <a:lumMod val="25000"/>
                    </a:schemeClr>
                  </a:solidFill>
                </a:rPr>
                <a:t>Ion negative charged</a:t>
              </a:r>
              <a:endParaRPr lang="en-GB" sz="2000" dirty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5A88F89-8F51-4F57-91D5-1823C5A684E5}"/>
                </a:ext>
              </a:extLst>
            </p:cNvPr>
            <p:cNvSpPr/>
            <p:nvPr/>
          </p:nvSpPr>
          <p:spPr>
            <a:xfrm>
              <a:off x="557038" y="2051819"/>
              <a:ext cx="2284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1400" dirty="0">
                  <a:solidFill>
                    <a:schemeClr val="bg2">
                      <a:lumMod val="25000"/>
                    </a:schemeClr>
                  </a:solidFill>
                </a:rPr>
                <a:t>Ion positive charged</a:t>
              </a:r>
              <a:endParaRPr lang="en-GB" sz="2000" dirty="0"/>
            </a:p>
          </p:txBody>
        </p:sp>
      </p:grpSp>
      <p:sp>
        <p:nvSpPr>
          <p:cNvPr id="207" name="Oval 206">
            <a:extLst>
              <a:ext uri="{FF2B5EF4-FFF2-40B4-BE49-F238E27FC236}">
                <a16:creationId xmlns:a16="http://schemas.microsoft.com/office/drawing/2014/main" id="{970DE2C9-B8D9-41D5-85D2-D978AEC6ABD4}"/>
              </a:ext>
            </a:extLst>
          </p:cNvPr>
          <p:cNvSpPr/>
          <p:nvPr/>
        </p:nvSpPr>
        <p:spPr>
          <a:xfrm>
            <a:off x="4998795" y="260418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99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0938 -7.40741E-7 C -0.01329 -7.40741E-7 -0.0181 0.11713 -0.0181 0.21227 L -0.0181 0.425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" y="2125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03333 -2.96296E-6 C 0.0483 -2.96296E-6 0.06679 0.15232 0.06679 0.27616 L 0.06679 0.55232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" grpId="0" animBg="1"/>
      <p:bldP spid="288" grpId="0" animBg="1"/>
      <p:bldP spid="290" grpId="0" animBg="1"/>
      <p:bldP spid="2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F08774-77BD-427A-8966-9C49250D6AD5}"/>
              </a:ext>
            </a:extLst>
          </p:cNvPr>
          <p:cNvSpPr txBox="1"/>
          <p:nvPr/>
        </p:nvSpPr>
        <p:spPr>
          <a:xfrm>
            <a:off x="501161" y="339296"/>
            <a:ext cx="9597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Electric transmission like a ‘sea wave’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EB57E4BE-116B-433A-87A2-8DA4E2E027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8261595"/>
                  </p:ext>
                </p:extLst>
              </p:nvPr>
            </p:nvGraphicFramePr>
            <p:xfrm>
              <a:off x="-1524874" y="12310338"/>
              <a:ext cx="3048000" cy="1714500"/>
            </p:xfrm>
            <a:graphic>
              <a:graphicData uri="http://schemas.microsoft.com/office/powerpoint/2016/slidezoom">
                <pslz:sldZm>
                  <pslz:sldZmObj sldId="460" cId="2546816928">
                    <pslz:zmPr id="{F128E5B3-69FA-476B-9CB8-B1F3C0880096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extLst>
                  <a:ext uri="{FF2B5EF4-FFF2-40B4-BE49-F238E27FC236}">
                    <a16:creationId xmlns:a16="http://schemas.microsoft.com/office/drawing/2014/main" id="{EB57E4BE-116B-433A-87A2-8DA4E2E027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524874" y="1231033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B2F10F7C-8694-4C7B-8875-3E9A688EE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5" y="1273936"/>
            <a:ext cx="7148893" cy="509001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1097227-CE68-4BB1-9B38-73F9E209C8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60451" y="1739153"/>
            <a:ext cx="4016188" cy="40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2073AC-4474-43E9-9CC0-96DED392630A}"/>
              </a:ext>
            </a:extLst>
          </p:cNvPr>
          <p:cNvSpPr/>
          <p:nvPr/>
        </p:nvSpPr>
        <p:spPr>
          <a:xfrm>
            <a:off x="9035635" y="2052561"/>
            <a:ext cx="1665820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GB" sz="2400" kern="1400" dirty="0">
                <a:solidFill>
                  <a:schemeClr val="bg1"/>
                </a:solidFill>
                <a:latin typeface="Calibri" panose="020F0502020204030204" pitchFamily="34" charset="0"/>
              </a:rPr>
              <a:t>Myelinated axon</a:t>
            </a:r>
            <a:endParaRPr lang="en-GB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C4C0DF-2100-45AC-ABFE-DE30B7B31EBB}"/>
              </a:ext>
            </a:extLst>
          </p:cNvPr>
          <p:cNvSpPr/>
          <p:nvPr/>
        </p:nvSpPr>
        <p:spPr>
          <a:xfrm>
            <a:off x="8865305" y="3747246"/>
            <a:ext cx="2289675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GB" sz="2400" kern="1400" dirty="0">
                <a:solidFill>
                  <a:schemeClr val="bg1"/>
                </a:solidFill>
                <a:latin typeface="Calibri" panose="020F0502020204030204" pitchFamily="34" charset="0"/>
              </a:rPr>
              <a:t>Non-myelinated axon</a:t>
            </a:r>
            <a:endParaRPr lang="en-GB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2DEB5-7E05-455F-AE5E-18A870B9F0DB}"/>
              </a:ext>
            </a:extLst>
          </p:cNvPr>
          <p:cNvSpPr/>
          <p:nvPr/>
        </p:nvSpPr>
        <p:spPr>
          <a:xfrm>
            <a:off x="6582860" y="5375435"/>
            <a:ext cx="1092940" cy="1143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8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roup 286">
            <a:extLst>
              <a:ext uri="{FF2B5EF4-FFF2-40B4-BE49-F238E27FC236}">
                <a16:creationId xmlns:a16="http://schemas.microsoft.com/office/drawing/2014/main" id="{DEF43FDD-9F31-4033-9767-F3844EF05D60}"/>
              </a:ext>
            </a:extLst>
          </p:cNvPr>
          <p:cNvGrpSpPr/>
          <p:nvPr/>
        </p:nvGrpSpPr>
        <p:grpSpPr>
          <a:xfrm rot="10800000">
            <a:off x="5562745" y="4183720"/>
            <a:ext cx="272950" cy="701654"/>
            <a:chOff x="1253225" y="1631433"/>
            <a:chExt cx="272950" cy="701654"/>
          </a:xfrm>
        </p:grpSpPr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560C04C2-869E-424F-8C05-E25FE1D11DD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7302135E-FB3E-4D48-8A35-BE4CDE9BF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6BB7D440-57C7-4922-982A-DFA962ABF1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AB5EECE9-9EFF-4EF7-96D1-3EFE9CFFF7EB}"/>
              </a:ext>
            </a:extLst>
          </p:cNvPr>
          <p:cNvGrpSpPr/>
          <p:nvPr/>
        </p:nvGrpSpPr>
        <p:grpSpPr>
          <a:xfrm>
            <a:off x="5530907" y="3488735"/>
            <a:ext cx="272950" cy="701654"/>
            <a:chOff x="1253225" y="1631433"/>
            <a:chExt cx="272950" cy="701654"/>
          </a:xfrm>
        </p:grpSpPr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70DCF89A-47D6-4898-AA87-98A16851EB1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D313666-2037-419A-9524-1E88825174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0ADB5868-08E2-43F3-82AD-2525679DDF3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2F234AEE-46A7-4267-AF78-CE3B24D42577}"/>
              </a:ext>
            </a:extLst>
          </p:cNvPr>
          <p:cNvGrpSpPr/>
          <p:nvPr/>
        </p:nvGrpSpPr>
        <p:grpSpPr>
          <a:xfrm rot="10800000">
            <a:off x="5293481" y="4183299"/>
            <a:ext cx="272950" cy="701654"/>
            <a:chOff x="1253225" y="1631433"/>
            <a:chExt cx="272950" cy="701654"/>
          </a:xfrm>
        </p:grpSpPr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CB09C31-34F6-469E-A3B8-28343B53EB7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9E4E9C01-C9B6-46C4-A77E-E8EAFD781D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E8C6FAC-2B9B-4233-91FB-BDA57C41BA9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71407D2B-8503-455D-8DF5-A6EA61F9562F}"/>
              </a:ext>
            </a:extLst>
          </p:cNvPr>
          <p:cNvGrpSpPr/>
          <p:nvPr/>
        </p:nvGrpSpPr>
        <p:grpSpPr>
          <a:xfrm>
            <a:off x="5261643" y="3488314"/>
            <a:ext cx="272950" cy="701654"/>
            <a:chOff x="1253225" y="1631433"/>
            <a:chExt cx="272950" cy="701654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7C4566D2-65BA-4DFE-A810-CE8ACB92FFA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253585AC-D42E-4134-9C70-9DB5360067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0908E99D-1604-47B6-ACB9-BA78D09823F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32A4E7E1-64F9-438E-9DE8-0C901AC523CD}"/>
              </a:ext>
            </a:extLst>
          </p:cNvPr>
          <p:cNvGrpSpPr/>
          <p:nvPr/>
        </p:nvGrpSpPr>
        <p:grpSpPr>
          <a:xfrm rot="10800000">
            <a:off x="3460884" y="4196685"/>
            <a:ext cx="272950" cy="701654"/>
            <a:chOff x="1253225" y="1631433"/>
            <a:chExt cx="272950" cy="701654"/>
          </a:xfrm>
        </p:grpSpPr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8D47FB0E-C719-408C-A7A6-2155A3B4009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500A3317-FAED-44EB-8E28-D32DC8EDE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FEAA1CF2-E0AC-4B90-B278-9BC95D57210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EA91DB13-8144-4EED-AFAC-B21C5FA3C57E}"/>
              </a:ext>
            </a:extLst>
          </p:cNvPr>
          <p:cNvGrpSpPr/>
          <p:nvPr/>
        </p:nvGrpSpPr>
        <p:grpSpPr>
          <a:xfrm>
            <a:off x="3429046" y="3501700"/>
            <a:ext cx="272950" cy="701654"/>
            <a:chOff x="1253225" y="1631433"/>
            <a:chExt cx="272950" cy="701654"/>
          </a:xfrm>
        </p:grpSpPr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338196C5-89BE-4004-9F62-34DA99CB3D6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33BC531-65FD-44B6-8BA2-3ACC0191D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16399949-ADF9-4052-A1D1-CE0311D62E1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F6261F6-BF3C-4A6B-934C-E3F8DB89A988}"/>
              </a:ext>
            </a:extLst>
          </p:cNvPr>
          <p:cNvGrpSpPr/>
          <p:nvPr/>
        </p:nvGrpSpPr>
        <p:grpSpPr>
          <a:xfrm rot="10800000">
            <a:off x="3196580" y="4187055"/>
            <a:ext cx="272950" cy="701654"/>
            <a:chOff x="1253225" y="1631433"/>
            <a:chExt cx="272950" cy="701654"/>
          </a:xfrm>
        </p:grpSpPr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2ED149D5-7923-47A4-8325-CF7D21B5173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108C6814-D7EA-4C8B-A995-60493BC00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3A30824D-D7D5-4569-BB96-9F66AA8F0F8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E091B9FD-3AF4-4C16-A208-DC85B749F5BC}"/>
              </a:ext>
            </a:extLst>
          </p:cNvPr>
          <p:cNvGrpSpPr/>
          <p:nvPr/>
        </p:nvGrpSpPr>
        <p:grpSpPr>
          <a:xfrm>
            <a:off x="3164742" y="3492070"/>
            <a:ext cx="272950" cy="701654"/>
            <a:chOff x="1253225" y="1631433"/>
            <a:chExt cx="272950" cy="701654"/>
          </a:xfrm>
        </p:grpSpPr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8FC60464-2B3E-43DA-905F-EF9BA45E9B4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73408999-B14B-4283-9D37-3488D11AA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508F61D4-0970-4FF4-B8F4-D272687D268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EA6C4B10-3512-40F1-8CE6-C2462A410044}"/>
              </a:ext>
            </a:extLst>
          </p:cNvPr>
          <p:cNvGrpSpPr/>
          <p:nvPr/>
        </p:nvGrpSpPr>
        <p:grpSpPr>
          <a:xfrm rot="10800000">
            <a:off x="3726656" y="4190388"/>
            <a:ext cx="272950" cy="701654"/>
            <a:chOff x="1253225" y="1631433"/>
            <a:chExt cx="272950" cy="701654"/>
          </a:xfrm>
        </p:grpSpPr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FCEEC8B5-4E1A-45E3-BAD5-CDE8BE533F6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35467025-6529-482F-A5B8-14C3968A80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B5CB2E6-D258-4532-8A28-7159640F3AE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11638BFC-FF62-4D05-B433-CE636DAECDC5}"/>
              </a:ext>
            </a:extLst>
          </p:cNvPr>
          <p:cNvGrpSpPr/>
          <p:nvPr/>
        </p:nvGrpSpPr>
        <p:grpSpPr>
          <a:xfrm>
            <a:off x="3694818" y="3495403"/>
            <a:ext cx="272950" cy="701654"/>
            <a:chOff x="1253225" y="1631433"/>
            <a:chExt cx="272950" cy="701654"/>
          </a:xfrm>
        </p:grpSpPr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3B016586-E998-44D9-9CD9-36272D65A5B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44F03C56-54F0-4116-9CF2-D44C8DF95B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8A8660F8-626D-480B-BF04-BB7E7A706C8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67834AB4-4524-4163-A535-55E76BE27F90}"/>
              </a:ext>
            </a:extLst>
          </p:cNvPr>
          <p:cNvGrpSpPr/>
          <p:nvPr/>
        </p:nvGrpSpPr>
        <p:grpSpPr>
          <a:xfrm>
            <a:off x="3955932" y="3495403"/>
            <a:ext cx="272950" cy="701654"/>
            <a:chOff x="1253225" y="1631433"/>
            <a:chExt cx="272950" cy="701654"/>
          </a:xfrm>
        </p:grpSpPr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C53D6F79-6934-4C66-B14C-35FF0177C82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306A542A-70BE-486B-B2BC-7C05CAA529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6BC2BF12-1CF1-4345-883A-A15171230E21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AA8DB429-1788-4C91-BBE8-592F81F79A04}"/>
              </a:ext>
            </a:extLst>
          </p:cNvPr>
          <p:cNvGrpSpPr/>
          <p:nvPr/>
        </p:nvGrpSpPr>
        <p:grpSpPr>
          <a:xfrm>
            <a:off x="4215720" y="3488734"/>
            <a:ext cx="272950" cy="701654"/>
            <a:chOff x="1253225" y="1631433"/>
            <a:chExt cx="272950" cy="701654"/>
          </a:xfrm>
        </p:grpSpPr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E29908C2-CB48-4F04-95DA-3818EA15265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4C276189-8CB5-4CCE-BC9D-A629D1571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553BE221-A709-46B7-800B-334D27F0612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A5AB86D5-3556-4C46-96FA-16E0FFEE0CE5}"/>
              </a:ext>
            </a:extLst>
          </p:cNvPr>
          <p:cNvGrpSpPr/>
          <p:nvPr/>
        </p:nvGrpSpPr>
        <p:grpSpPr>
          <a:xfrm>
            <a:off x="4474434" y="3495403"/>
            <a:ext cx="272950" cy="701654"/>
            <a:chOff x="1253225" y="1631433"/>
            <a:chExt cx="272950" cy="701654"/>
          </a:xfrm>
        </p:grpSpPr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3984F1FD-0A5A-414F-9736-BE0EDE8FB99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48E806CF-AF42-4CBA-8C70-D262584739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5EB72F58-D005-427D-A46E-286377A9F6C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95EDA89D-252F-4B9A-8D4B-0852A072602C}"/>
              </a:ext>
            </a:extLst>
          </p:cNvPr>
          <p:cNvGrpSpPr/>
          <p:nvPr/>
        </p:nvGrpSpPr>
        <p:grpSpPr>
          <a:xfrm>
            <a:off x="4740113" y="3495403"/>
            <a:ext cx="272950" cy="701654"/>
            <a:chOff x="1253225" y="1631433"/>
            <a:chExt cx="272950" cy="701654"/>
          </a:xfrm>
        </p:grpSpPr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67CC4568-5B78-4BB6-8646-CA2FBC63DD1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A6C1C0FD-62AF-4E33-91AE-36B03FD83C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E822232-209E-4A76-B035-836B7C42DBFD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19EF7ADA-F771-4157-B325-7D48734EC855}"/>
              </a:ext>
            </a:extLst>
          </p:cNvPr>
          <p:cNvGrpSpPr/>
          <p:nvPr/>
        </p:nvGrpSpPr>
        <p:grpSpPr>
          <a:xfrm rot="10800000">
            <a:off x="3989987" y="4190388"/>
            <a:ext cx="272950" cy="701654"/>
            <a:chOff x="1253225" y="1631433"/>
            <a:chExt cx="272950" cy="701654"/>
          </a:xfrm>
        </p:grpSpPr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60AE5C69-D2B9-43FA-A523-F3A77AEED00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440AD4B1-6294-4982-9793-C6557C204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8893B042-514C-44A5-B251-EF8DE6B0B67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999AF55A-BF1C-4764-9732-A8AA37011F1C}"/>
              </a:ext>
            </a:extLst>
          </p:cNvPr>
          <p:cNvGrpSpPr/>
          <p:nvPr/>
        </p:nvGrpSpPr>
        <p:grpSpPr>
          <a:xfrm rot="10800000">
            <a:off x="4252674" y="4187054"/>
            <a:ext cx="272950" cy="701654"/>
            <a:chOff x="1253225" y="1631433"/>
            <a:chExt cx="272950" cy="701654"/>
          </a:xfrm>
        </p:grpSpPr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85C750B1-A051-47DE-A1A0-6E04C4DA54A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01BD4E06-5FB4-48D0-8E87-B4B017B38E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BD549FAF-C5E0-4A54-9D33-DA80C2ACB58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5FE90C07-1739-44FD-93E4-11CF45EEC400}"/>
              </a:ext>
            </a:extLst>
          </p:cNvPr>
          <p:cNvGrpSpPr/>
          <p:nvPr/>
        </p:nvGrpSpPr>
        <p:grpSpPr>
          <a:xfrm rot="10800000">
            <a:off x="4516005" y="4187054"/>
            <a:ext cx="272950" cy="701654"/>
            <a:chOff x="1253225" y="1631433"/>
            <a:chExt cx="272950" cy="701654"/>
          </a:xfrm>
        </p:grpSpPr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891052BF-2B2C-4331-984D-071E4917A22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94A01DE4-15BC-4994-9393-201CD7E320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8AAD5667-B63A-4EB2-B731-A57DA14C4FE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3" name="Group 452">
            <a:extLst>
              <a:ext uri="{FF2B5EF4-FFF2-40B4-BE49-F238E27FC236}">
                <a16:creationId xmlns:a16="http://schemas.microsoft.com/office/drawing/2014/main" id="{7683E8A4-6A62-43F4-BA06-A5CB74EC1890}"/>
              </a:ext>
            </a:extLst>
          </p:cNvPr>
          <p:cNvGrpSpPr/>
          <p:nvPr/>
        </p:nvGrpSpPr>
        <p:grpSpPr>
          <a:xfrm rot="10800000">
            <a:off x="4781551" y="4187055"/>
            <a:ext cx="272950" cy="701654"/>
            <a:chOff x="1253225" y="1631433"/>
            <a:chExt cx="272950" cy="701654"/>
          </a:xfrm>
        </p:grpSpPr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72A23876-F8DE-4FC2-888D-84689D01D26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ED347DE1-8441-4CFE-AE95-8097FC96C3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F082FBB1-B05D-4A56-AAE3-202C77B9689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26089F39-3E06-4D5D-ADB9-C0C496F8D54B}"/>
              </a:ext>
            </a:extLst>
          </p:cNvPr>
          <p:cNvGrpSpPr/>
          <p:nvPr/>
        </p:nvGrpSpPr>
        <p:grpSpPr>
          <a:xfrm rot="10800000">
            <a:off x="5044882" y="4187055"/>
            <a:ext cx="272950" cy="701654"/>
            <a:chOff x="1253225" y="1631433"/>
            <a:chExt cx="272950" cy="701654"/>
          </a:xfrm>
        </p:grpSpPr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9785B85C-B4C5-4AD8-84CD-FE5FC64CE50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C16D0023-96B1-4D78-94DF-FFC437553C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F6CCA4FA-954A-4BA6-808A-8C8912558CEE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EC7FEBD1-F2F3-4E95-B1B7-43FD580608B1}"/>
              </a:ext>
            </a:extLst>
          </p:cNvPr>
          <p:cNvGrpSpPr/>
          <p:nvPr/>
        </p:nvGrpSpPr>
        <p:grpSpPr>
          <a:xfrm>
            <a:off x="5007465" y="3495403"/>
            <a:ext cx="272950" cy="701654"/>
            <a:chOff x="1253225" y="1631433"/>
            <a:chExt cx="272950" cy="701654"/>
          </a:xfrm>
        </p:grpSpPr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FCF5B7C0-F229-4876-8442-1F554391D23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D7265468-489F-4871-BF2E-439B0AFF5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94442C80-460D-4C3C-9B1D-E6AFE0B0B7D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F8487013-8DC0-46A6-9F26-DF7CF2CA425A}"/>
              </a:ext>
            </a:extLst>
          </p:cNvPr>
          <p:cNvGrpSpPr/>
          <p:nvPr/>
        </p:nvGrpSpPr>
        <p:grpSpPr>
          <a:xfrm rot="10800000">
            <a:off x="5825760" y="4190389"/>
            <a:ext cx="272950" cy="701654"/>
            <a:chOff x="1253225" y="1631433"/>
            <a:chExt cx="272950" cy="701654"/>
          </a:xfrm>
        </p:grpSpPr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4E2BD12C-9A50-43C9-BB5E-083F4772FCB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7BA88091-7972-4751-B354-4A0C5561A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074BC24C-E65B-4474-AFC0-DA06769AE9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6C72D857-2BCB-42D9-8A16-F1AF0A0EE38D}"/>
              </a:ext>
            </a:extLst>
          </p:cNvPr>
          <p:cNvGrpSpPr/>
          <p:nvPr/>
        </p:nvGrpSpPr>
        <p:grpSpPr>
          <a:xfrm>
            <a:off x="5793922" y="3495404"/>
            <a:ext cx="272950" cy="701654"/>
            <a:chOff x="1253225" y="1631433"/>
            <a:chExt cx="272950" cy="701654"/>
          </a:xfrm>
        </p:grpSpPr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A3EF233A-E848-437A-90CE-20376387774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A46B0288-C45A-4A54-AA5E-044FEF837E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31412BF1-F79F-4CB6-8B21-8FD2F4982DB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EA22DF58-83CD-4052-9D82-F5E8B3788992}"/>
              </a:ext>
            </a:extLst>
          </p:cNvPr>
          <p:cNvGrpSpPr/>
          <p:nvPr/>
        </p:nvGrpSpPr>
        <p:grpSpPr>
          <a:xfrm>
            <a:off x="6055036" y="3495404"/>
            <a:ext cx="272950" cy="701654"/>
            <a:chOff x="1253225" y="1631433"/>
            <a:chExt cx="272950" cy="701654"/>
          </a:xfrm>
        </p:grpSpPr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7BD6D105-6E14-457C-AB16-518AB110DD64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5B849BFA-61D9-45F3-AB64-95DDC3A449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570D925A-2834-4581-B56C-1FBAAD008E6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332EB8B-BFF9-4C89-A59C-0425E2ECA451}"/>
              </a:ext>
            </a:extLst>
          </p:cNvPr>
          <p:cNvGrpSpPr/>
          <p:nvPr/>
        </p:nvGrpSpPr>
        <p:grpSpPr>
          <a:xfrm>
            <a:off x="6314824" y="3488735"/>
            <a:ext cx="272950" cy="701654"/>
            <a:chOff x="1253225" y="1631433"/>
            <a:chExt cx="272950" cy="701654"/>
          </a:xfrm>
        </p:grpSpPr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F51FBCDD-B51E-4B56-9BBC-E76B2E0CC4D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15F77995-2402-490B-8F8C-A6C208039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029AA646-0703-4B3B-8536-68AB9276B72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74FFA9C1-DC36-4530-ABCF-442E11B50305}"/>
              </a:ext>
            </a:extLst>
          </p:cNvPr>
          <p:cNvGrpSpPr/>
          <p:nvPr/>
        </p:nvGrpSpPr>
        <p:grpSpPr>
          <a:xfrm>
            <a:off x="6573538" y="3495404"/>
            <a:ext cx="272950" cy="701654"/>
            <a:chOff x="1253225" y="1631433"/>
            <a:chExt cx="272950" cy="701654"/>
          </a:xfrm>
        </p:grpSpPr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D97FD8A5-969F-4F70-9C0F-78D75E38BE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C3867550-D818-4029-9C51-AB5A549770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B2C051E2-EC96-4450-A84F-1788846E22F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3F91A19-15A6-4E1D-A2C3-F8408E4EDFA8}"/>
              </a:ext>
            </a:extLst>
          </p:cNvPr>
          <p:cNvGrpSpPr/>
          <p:nvPr/>
        </p:nvGrpSpPr>
        <p:grpSpPr>
          <a:xfrm>
            <a:off x="6839217" y="3495404"/>
            <a:ext cx="272950" cy="701654"/>
            <a:chOff x="1253225" y="1631433"/>
            <a:chExt cx="272950" cy="701654"/>
          </a:xfrm>
        </p:grpSpPr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0E5B266E-0CB2-40E5-B6C5-CF912FEEC0A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FF0E9FF3-0513-4714-B1D4-43150D70BC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F839E17F-13B0-4115-9678-59D835D77D6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DE5E73B5-0091-4AFC-898F-AEC41CFDCFD9}"/>
              </a:ext>
            </a:extLst>
          </p:cNvPr>
          <p:cNvGrpSpPr/>
          <p:nvPr/>
        </p:nvGrpSpPr>
        <p:grpSpPr>
          <a:xfrm rot="10800000">
            <a:off x="6089091" y="4190389"/>
            <a:ext cx="272950" cy="701654"/>
            <a:chOff x="1253225" y="1631433"/>
            <a:chExt cx="272950" cy="701654"/>
          </a:xfrm>
        </p:grpSpPr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A164678D-88BB-4F22-BA48-C740C70BA9D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154C5378-4B56-4077-8EA7-9F07959892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0DD9A740-9682-4707-8076-A8795AF523F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52AC5F00-3273-4462-98CB-112BD4812B62}"/>
              </a:ext>
            </a:extLst>
          </p:cNvPr>
          <p:cNvGrpSpPr/>
          <p:nvPr/>
        </p:nvGrpSpPr>
        <p:grpSpPr>
          <a:xfrm rot="10800000">
            <a:off x="6351778" y="4187055"/>
            <a:ext cx="272950" cy="701654"/>
            <a:chOff x="1253225" y="1631433"/>
            <a:chExt cx="272950" cy="701654"/>
          </a:xfrm>
        </p:grpSpPr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C76D7463-9C7E-4ECC-BFC7-9EBBF6CE770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B718DF23-9EF2-4654-8FEB-F5E659A48A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D22FA959-0BBA-4617-8428-AC662A12D393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CBCC90D9-A4BC-4E7D-B41B-B7E0439992F4}"/>
              </a:ext>
            </a:extLst>
          </p:cNvPr>
          <p:cNvGrpSpPr/>
          <p:nvPr/>
        </p:nvGrpSpPr>
        <p:grpSpPr>
          <a:xfrm rot="10800000">
            <a:off x="6615109" y="4187055"/>
            <a:ext cx="272950" cy="701654"/>
            <a:chOff x="1253225" y="1631433"/>
            <a:chExt cx="272950" cy="701654"/>
          </a:xfrm>
        </p:grpSpPr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F6165C45-AE9D-478E-9FA5-1CE3D2833B7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7143BC74-0A92-4075-8D9F-67CB6F971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35A6A8C1-09C1-4E04-A6AA-C50D1E6121A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ABB1884D-FF08-4B9C-B954-5BE197EEF2E5}"/>
              </a:ext>
            </a:extLst>
          </p:cNvPr>
          <p:cNvGrpSpPr/>
          <p:nvPr/>
        </p:nvGrpSpPr>
        <p:grpSpPr>
          <a:xfrm rot="10800000">
            <a:off x="6880655" y="4187056"/>
            <a:ext cx="272950" cy="701654"/>
            <a:chOff x="1253225" y="1631433"/>
            <a:chExt cx="272950" cy="701654"/>
          </a:xfrm>
        </p:grpSpPr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56D624D6-D715-480B-9DB9-C7DF5FC090A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72E9B53F-EDA8-4344-A625-0EB74448D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0CF1DA9C-0577-4C2D-B775-70B2839AC6A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CB25441D-36AE-41A8-99E6-03B98DDC5AF6}"/>
              </a:ext>
            </a:extLst>
          </p:cNvPr>
          <p:cNvGrpSpPr/>
          <p:nvPr/>
        </p:nvGrpSpPr>
        <p:grpSpPr>
          <a:xfrm rot="10800000">
            <a:off x="7143986" y="4187056"/>
            <a:ext cx="272950" cy="701654"/>
            <a:chOff x="1253225" y="1631433"/>
            <a:chExt cx="272950" cy="701654"/>
          </a:xfrm>
        </p:grpSpPr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42B5878-3951-4066-A966-F293739F401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642192D9-C5E5-4D7B-BA18-BACD237E05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2060CE0B-BFAD-46F1-AE49-90298945AD9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A385EF50-7B54-44A0-AC85-5C5F5205EDCA}"/>
              </a:ext>
            </a:extLst>
          </p:cNvPr>
          <p:cNvGrpSpPr/>
          <p:nvPr/>
        </p:nvGrpSpPr>
        <p:grpSpPr>
          <a:xfrm>
            <a:off x="7106569" y="3495404"/>
            <a:ext cx="272950" cy="701654"/>
            <a:chOff x="1253225" y="1631433"/>
            <a:chExt cx="272950" cy="701654"/>
          </a:xfrm>
        </p:grpSpPr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A04F522D-02A4-4960-820D-C6CEB4D89DF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879610FE-FA35-420B-86A1-EBA04AC45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D3BFE755-BBB8-4B69-AF07-C0DCF811F10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E8C856BE-36E4-458A-962D-394835E1320C}"/>
              </a:ext>
            </a:extLst>
          </p:cNvPr>
          <p:cNvGrpSpPr/>
          <p:nvPr/>
        </p:nvGrpSpPr>
        <p:grpSpPr>
          <a:xfrm>
            <a:off x="7362576" y="3495403"/>
            <a:ext cx="272950" cy="701654"/>
            <a:chOff x="1253225" y="1631433"/>
            <a:chExt cx="272950" cy="701654"/>
          </a:xfrm>
        </p:grpSpPr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88928A81-6688-4054-B213-34F25716FFA8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3FF4CC35-EF2E-4DF5-A539-21044BF7AC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C65DFA15-4876-47C0-8447-8B3D2343556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DBB1EFBB-164D-43B2-BD9C-6F6AEEB28EB4}"/>
              </a:ext>
            </a:extLst>
          </p:cNvPr>
          <p:cNvGrpSpPr/>
          <p:nvPr/>
        </p:nvGrpSpPr>
        <p:grpSpPr>
          <a:xfrm rot="10800000">
            <a:off x="7404014" y="4187055"/>
            <a:ext cx="272950" cy="701654"/>
            <a:chOff x="1253225" y="1631433"/>
            <a:chExt cx="272950" cy="701654"/>
          </a:xfrm>
        </p:grpSpPr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02DC8150-D9C6-45CF-B0CA-CC139D5D9E50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40794C01-DFF6-46B8-9000-E198CF84A7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E27177E1-7521-4A1A-90EE-61BAA845940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02D0FD75-EB0A-42E3-B466-05A05813B832}"/>
              </a:ext>
            </a:extLst>
          </p:cNvPr>
          <p:cNvGrpSpPr/>
          <p:nvPr/>
        </p:nvGrpSpPr>
        <p:grpSpPr>
          <a:xfrm rot="10800000">
            <a:off x="7667345" y="4187055"/>
            <a:ext cx="272950" cy="701654"/>
            <a:chOff x="1253225" y="1631433"/>
            <a:chExt cx="272950" cy="701654"/>
          </a:xfrm>
        </p:grpSpPr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41B540DE-5C7B-4044-9243-B4BDD7DB87CB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06B2ACBD-AA08-400B-B0D7-487F93B92E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E71571B0-D9CB-4CA2-8AB2-9CBA021CED3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2CF8D619-7E58-48EC-96CC-08F9B0B829A9}"/>
              </a:ext>
            </a:extLst>
          </p:cNvPr>
          <p:cNvGrpSpPr/>
          <p:nvPr/>
        </p:nvGrpSpPr>
        <p:grpSpPr>
          <a:xfrm>
            <a:off x="7620875" y="3495403"/>
            <a:ext cx="272950" cy="701654"/>
            <a:chOff x="1253225" y="1631433"/>
            <a:chExt cx="272950" cy="701654"/>
          </a:xfrm>
        </p:grpSpPr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74AEB86C-32D8-418F-93EA-C6B9E6C75575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C93C3050-3A16-4C23-A7D8-DFA3F82BC9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1B60745D-04FA-4298-9F26-F40DCF66283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929A3075-C3B1-417E-9236-88215374D3F9}"/>
              </a:ext>
            </a:extLst>
          </p:cNvPr>
          <p:cNvGrpSpPr/>
          <p:nvPr/>
        </p:nvGrpSpPr>
        <p:grpSpPr>
          <a:xfrm rot="10800000">
            <a:off x="7914815" y="4187056"/>
            <a:ext cx="272950" cy="701654"/>
            <a:chOff x="1253225" y="1631433"/>
            <a:chExt cx="272950" cy="701654"/>
          </a:xfrm>
        </p:grpSpPr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4514EBB-CE6B-4178-A1E2-DF0FE3FD6B5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1BAE1361-A5E7-42A6-9733-BEA34299E4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A2555AFA-6867-417D-9C48-6D9DF9583F5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DBE0D084-8271-475F-93FD-FF6B5AF7C0D2}"/>
              </a:ext>
            </a:extLst>
          </p:cNvPr>
          <p:cNvGrpSpPr/>
          <p:nvPr/>
        </p:nvGrpSpPr>
        <p:grpSpPr>
          <a:xfrm>
            <a:off x="7877398" y="3495404"/>
            <a:ext cx="272950" cy="701654"/>
            <a:chOff x="1253225" y="1631433"/>
            <a:chExt cx="272950" cy="701654"/>
          </a:xfrm>
        </p:grpSpPr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14D15B1A-C5D8-4788-9CEA-FCA0427FE593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2C4729EF-C7C3-4201-92E3-53FEE9AE12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CD3E2A2B-A844-49AF-9BAC-4262332E4EF5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0" name="TextBox 539">
            <a:extLst>
              <a:ext uri="{FF2B5EF4-FFF2-40B4-BE49-F238E27FC236}">
                <a16:creationId xmlns:a16="http://schemas.microsoft.com/office/drawing/2014/main" id="{B926E810-52D5-4E5C-B19E-7704410C670F}"/>
              </a:ext>
            </a:extLst>
          </p:cNvPr>
          <p:cNvSpPr txBox="1"/>
          <p:nvPr/>
        </p:nvSpPr>
        <p:spPr>
          <a:xfrm>
            <a:off x="7416659" y="4989727"/>
            <a:ext cx="174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Inside cell (-)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AEB36A2A-8FFF-4296-A9D9-08DCD08CBA02}"/>
              </a:ext>
            </a:extLst>
          </p:cNvPr>
          <p:cNvSpPr txBox="1"/>
          <p:nvPr/>
        </p:nvSpPr>
        <p:spPr>
          <a:xfrm>
            <a:off x="7273540" y="3035463"/>
            <a:ext cx="22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Outside cell (+)</a:t>
            </a:r>
          </a:p>
        </p:txBody>
      </p:sp>
      <p:sp>
        <p:nvSpPr>
          <p:cNvPr id="549" name="Oval 548">
            <a:extLst>
              <a:ext uri="{FF2B5EF4-FFF2-40B4-BE49-F238E27FC236}">
                <a16:creationId xmlns:a16="http://schemas.microsoft.com/office/drawing/2014/main" id="{E06E63ED-ECF3-4716-B461-2FB7016B7523}"/>
              </a:ext>
            </a:extLst>
          </p:cNvPr>
          <p:cNvSpPr/>
          <p:nvPr/>
        </p:nvSpPr>
        <p:spPr>
          <a:xfrm>
            <a:off x="4230332" y="535820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0" name="Oval 549">
            <a:extLst>
              <a:ext uri="{FF2B5EF4-FFF2-40B4-BE49-F238E27FC236}">
                <a16:creationId xmlns:a16="http://schemas.microsoft.com/office/drawing/2014/main" id="{53DB2AE5-9529-4105-8491-222605D95131}"/>
              </a:ext>
            </a:extLst>
          </p:cNvPr>
          <p:cNvSpPr/>
          <p:nvPr/>
        </p:nvSpPr>
        <p:spPr>
          <a:xfrm>
            <a:off x="6971699" y="1980376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1" name="Picture 20" descr="105k_random_protein_blue">
            <a:extLst>
              <a:ext uri="{FF2B5EF4-FFF2-40B4-BE49-F238E27FC236}">
                <a16:creationId xmlns:a16="http://schemas.microsoft.com/office/drawing/2014/main" id="{5541C062-D84D-4E05-A90D-B9838D4F9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29" y="5229895"/>
            <a:ext cx="648595" cy="6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" name="Picture 22" descr="105k_random_protein_blue">
            <a:extLst>
              <a:ext uri="{FF2B5EF4-FFF2-40B4-BE49-F238E27FC236}">
                <a16:creationId xmlns:a16="http://schemas.microsoft.com/office/drawing/2014/main" id="{60EBD6B9-BB1D-43B1-BC9B-7EFB209E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47" y="5267244"/>
            <a:ext cx="726183" cy="7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" name="Rectangle: Rounded Corners 552">
            <a:extLst>
              <a:ext uri="{FF2B5EF4-FFF2-40B4-BE49-F238E27FC236}">
                <a16:creationId xmlns:a16="http://schemas.microsoft.com/office/drawing/2014/main" id="{EE7D7334-585B-42F5-BA01-9C513D1044C4}"/>
              </a:ext>
            </a:extLst>
          </p:cNvPr>
          <p:cNvSpPr/>
          <p:nvPr/>
        </p:nvSpPr>
        <p:spPr>
          <a:xfrm>
            <a:off x="6260920" y="3317138"/>
            <a:ext cx="808999" cy="1729096"/>
          </a:xfrm>
          <a:prstGeom prst="roundRect">
            <a:avLst/>
          </a:prstGeom>
          <a:gradFill flip="none" rotWithShape="1">
            <a:gsLst>
              <a:gs pos="92000">
                <a:schemeClr val="bg2"/>
              </a:gs>
              <a:gs pos="0">
                <a:srgbClr val="FFCCFF"/>
              </a:gs>
            </a:gsLst>
            <a:lin ang="0" scaled="1"/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Flowchart: Delay 155">
            <a:extLst>
              <a:ext uri="{FF2B5EF4-FFF2-40B4-BE49-F238E27FC236}">
                <a16:creationId xmlns:a16="http://schemas.microsoft.com/office/drawing/2014/main" id="{BB87CBD4-1696-4BF2-8B77-2515D6FD0936}"/>
              </a:ext>
            </a:extLst>
          </p:cNvPr>
          <p:cNvSpPr/>
          <p:nvPr/>
        </p:nvSpPr>
        <p:spPr>
          <a:xfrm rot="10800000">
            <a:off x="5852775" y="3321947"/>
            <a:ext cx="655492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Flowchart: Delay 155">
            <a:extLst>
              <a:ext uri="{FF2B5EF4-FFF2-40B4-BE49-F238E27FC236}">
                <a16:creationId xmlns:a16="http://schemas.microsoft.com/office/drawing/2014/main" id="{60AAEF0B-C48B-4FA9-B10E-6F6C0AD947E4}"/>
              </a:ext>
            </a:extLst>
          </p:cNvPr>
          <p:cNvSpPr/>
          <p:nvPr/>
        </p:nvSpPr>
        <p:spPr>
          <a:xfrm rot="10800000" flipH="1">
            <a:off x="6907178" y="3321947"/>
            <a:ext cx="655200" cy="1734365"/>
          </a:xfrm>
          <a:custGeom>
            <a:avLst/>
            <a:gdLst>
              <a:gd name="connsiteX0" fmla="*/ 0 w 543838"/>
              <a:gd name="connsiteY0" fmla="*/ 0 h 1679712"/>
              <a:gd name="connsiteX1" fmla="*/ 271919 w 543838"/>
              <a:gd name="connsiteY1" fmla="*/ 0 h 1679712"/>
              <a:gd name="connsiteX2" fmla="*/ 543838 w 543838"/>
              <a:gd name="connsiteY2" fmla="*/ 839856 h 1679712"/>
              <a:gd name="connsiteX3" fmla="*/ 271919 w 543838"/>
              <a:gd name="connsiteY3" fmla="*/ 1679712 h 1679712"/>
              <a:gd name="connsiteX4" fmla="*/ 0 w 543838"/>
              <a:gd name="connsiteY4" fmla="*/ 1679712 h 1679712"/>
              <a:gd name="connsiteX5" fmla="*/ 0 w 543838"/>
              <a:gd name="connsiteY5" fmla="*/ 0 h 1679712"/>
              <a:gd name="connsiteX0" fmla="*/ 0 w 544420"/>
              <a:gd name="connsiteY0" fmla="*/ 0 h 1679712"/>
              <a:gd name="connsiteX1" fmla="*/ 321615 w 544420"/>
              <a:gd name="connsiteY1" fmla="*/ 119270 h 1679712"/>
              <a:gd name="connsiteX2" fmla="*/ 543838 w 544420"/>
              <a:gd name="connsiteY2" fmla="*/ 839856 h 1679712"/>
              <a:gd name="connsiteX3" fmla="*/ 271919 w 544420"/>
              <a:gd name="connsiteY3" fmla="*/ 1679712 h 1679712"/>
              <a:gd name="connsiteX4" fmla="*/ 0 w 544420"/>
              <a:gd name="connsiteY4" fmla="*/ 1679712 h 1679712"/>
              <a:gd name="connsiteX5" fmla="*/ 0 w 544420"/>
              <a:gd name="connsiteY5" fmla="*/ 0 h 1679712"/>
              <a:gd name="connsiteX0" fmla="*/ 0 w 547380"/>
              <a:gd name="connsiteY0" fmla="*/ 0 h 1679712"/>
              <a:gd name="connsiteX1" fmla="*/ 371311 w 547380"/>
              <a:gd name="connsiteY1" fmla="*/ 228601 h 1679712"/>
              <a:gd name="connsiteX2" fmla="*/ 543838 w 547380"/>
              <a:gd name="connsiteY2" fmla="*/ 839856 h 1679712"/>
              <a:gd name="connsiteX3" fmla="*/ 271919 w 547380"/>
              <a:gd name="connsiteY3" fmla="*/ 1679712 h 1679712"/>
              <a:gd name="connsiteX4" fmla="*/ 0 w 547380"/>
              <a:gd name="connsiteY4" fmla="*/ 1679712 h 1679712"/>
              <a:gd name="connsiteX5" fmla="*/ 0 w 547380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5531"/>
              <a:gd name="connsiteY0" fmla="*/ 0 h 1679712"/>
              <a:gd name="connsiteX1" fmla="*/ 371311 w 545531"/>
              <a:gd name="connsiteY1" fmla="*/ 228601 h 1679712"/>
              <a:gd name="connsiteX2" fmla="*/ 543838 w 545531"/>
              <a:gd name="connsiteY2" fmla="*/ 839856 h 1679712"/>
              <a:gd name="connsiteX3" fmla="*/ 271919 w 545531"/>
              <a:gd name="connsiteY3" fmla="*/ 1679712 h 1679712"/>
              <a:gd name="connsiteX4" fmla="*/ 0 w 545531"/>
              <a:gd name="connsiteY4" fmla="*/ 1679712 h 1679712"/>
              <a:gd name="connsiteX5" fmla="*/ 0 w 545531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9379"/>
              <a:gd name="connsiteY0" fmla="*/ 0 h 1679712"/>
              <a:gd name="connsiteX1" fmla="*/ 371311 w 549379"/>
              <a:gd name="connsiteY1" fmla="*/ 228601 h 1679712"/>
              <a:gd name="connsiteX2" fmla="*/ 543838 w 549379"/>
              <a:gd name="connsiteY2" fmla="*/ 839856 h 1679712"/>
              <a:gd name="connsiteX3" fmla="*/ 421006 w 549379"/>
              <a:gd name="connsiteY3" fmla="*/ 1341781 h 1679712"/>
              <a:gd name="connsiteX4" fmla="*/ 0 w 549379"/>
              <a:gd name="connsiteY4" fmla="*/ 1679712 h 1679712"/>
              <a:gd name="connsiteX5" fmla="*/ 0 w 549379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6753"/>
              <a:gd name="connsiteY0" fmla="*/ 0 h 1679712"/>
              <a:gd name="connsiteX1" fmla="*/ 371311 w 546753"/>
              <a:gd name="connsiteY1" fmla="*/ 228601 h 1679712"/>
              <a:gd name="connsiteX2" fmla="*/ 543838 w 546753"/>
              <a:gd name="connsiteY2" fmla="*/ 839856 h 1679712"/>
              <a:gd name="connsiteX3" fmla="*/ 421006 w 546753"/>
              <a:gd name="connsiteY3" fmla="*/ 1341781 h 1679712"/>
              <a:gd name="connsiteX4" fmla="*/ 0 w 546753"/>
              <a:gd name="connsiteY4" fmla="*/ 1679712 h 1679712"/>
              <a:gd name="connsiteX5" fmla="*/ 0 w 546753"/>
              <a:gd name="connsiteY5" fmla="*/ 0 h 1679712"/>
              <a:gd name="connsiteX0" fmla="*/ 0 w 549363"/>
              <a:gd name="connsiteY0" fmla="*/ 0 h 1679712"/>
              <a:gd name="connsiteX1" fmla="*/ 331554 w 549363"/>
              <a:gd name="connsiteY1" fmla="*/ 188845 h 1679712"/>
              <a:gd name="connsiteX2" fmla="*/ 543838 w 549363"/>
              <a:gd name="connsiteY2" fmla="*/ 839856 h 1679712"/>
              <a:gd name="connsiteX3" fmla="*/ 421006 w 549363"/>
              <a:gd name="connsiteY3" fmla="*/ 1341781 h 1679712"/>
              <a:gd name="connsiteX4" fmla="*/ 0 w 549363"/>
              <a:gd name="connsiteY4" fmla="*/ 1679712 h 1679712"/>
              <a:gd name="connsiteX5" fmla="*/ 0 w 549363"/>
              <a:gd name="connsiteY5" fmla="*/ 0 h 1679712"/>
              <a:gd name="connsiteX0" fmla="*/ 0 w 544393"/>
              <a:gd name="connsiteY0" fmla="*/ 0 h 1679712"/>
              <a:gd name="connsiteX1" fmla="*/ 411067 w 544393"/>
              <a:gd name="connsiteY1" fmla="*/ 278297 h 1679712"/>
              <a:gd name="connsiteX2" fmla="*/ 543838 w 544393"/>
              <a:gd name="connsiteY2" fmla="*/ 839856 h 1679712"/>
              <a:gd name="connsiteX3" fmla="*/ 421006 w 544393"/>
              <a:gd name="connsiteY3" fmla="*/ 1341781 h 1679712"/>
              <a:gd name="connsiteX4" fmla="*/ 0 w 544393"/>
              <a:gd name="connsiteY4" fmla="*/ 1679712 h 1679712"/>
              <a:gd name="connsiteX5" fmla="*/ 0 w 544393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504081 w 513124"/>
              <a:gd name="connsiteY2" fmla="*/ 919369 h 1679712"/>
              <a:gd name="connsiteX3" fmla="*/ 421006 w 513124"/>
              <a:gd name="connsiteY3" fmla="*/ 1341781 h 1679712"/>
              <a:gd name="connsiteX4" fmla="*/ 0 w 513124"/>
              <a:gd name="connsiteY4" fmla="*/ 1679712 h 1679712"/>
              <a:gd name="connsiteX5" fmla="*/ 0 w 513124"/>
              <a:gd name="connsiteY5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411067 w 513124"/>
              <a:gd name="connsiteY1" fmla="*/ 278297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3124"/>
              <a:gd name="connsiteY0" fmla="*/ 0 h 1679712"/>
              <a:gd name="connsiteX1" fmla="*/ 346062 w 513124"/>
              <a:gd name="connsiteY1" fmla="*/ 213293 h 1679712"/>
              <a:gd name="connsiteX2" fmla="*/ 467321 w 513124"/>
              <a:gd name="connsiteY2" fmla="*/ 556590 h 1679712"/>
              <a:gd name="connsiteX3" fmla="*/ 504081 w 513124"/>
              <a:gd name="connsiteY3" fmla="*/ 919369 h 1679712"/>
              <a:gd name="connsiteX4" fmla="*/ 421006 w 513124"/>
              <a:gd name="connsiteY4" fmla="*/ 1341781 h 1679712"/>
              <a:gd name="connsiteX5" fmla="*/ 0 w 513124"/>
              <a:gd name="connsiteY5" fmla="*/ 1679712 h 1679712"/>
              <a:gd name="connsiteX6" fmla="*/ 0 w 513124"/>
              <a:gd name="connsiteY6" fmla="*/ 0 h 1679712"/>
              <a:gd name="connsiteX0" fmla="*/ 0 w 510613"/>
              <a:gd name="connsiteY0" fmla="*/ 0 h 1679712"/>
              <a:gd name="connsiteX1" fmla="*/ 346062 w 510613"/>
              <a:gd name="connsiteY1" fmla="*/ 213293 h 1679712"/>
              <a:gd name="connsiteX2" fmla="*/ 497657 w 510613"/>
              <a:gd name="connsiteY2" fmla="*/ 569591 h 1679712"/>
              <a:gd name="connsiteX3" fmla="*/ 504081 w 510613"/>
              <a:gd name="connsiteY3" fmla="*/ 919369 h 1679712"/>
              <a:gd name="connsiteX4" fmla="*/ 421006 w 510613"/>
              <a:gd name="connsiteY4" fmla="*/ 1341781 h 1679712"/>
              <a:gd name="connsiteX5" fmla="*/ 0 w 510613"/>
              <a:gd name="connsiteY5" fmla="*/ 1679712 h 1679712"/>
              <a:gd name="connsiteX6" fmla="*/ 0 w 510613"/>
              <a:gd name="connsiteY6" fmla="*/ 0 h 1679712"/>
              <a:gd name="connsiteX0" fmla="*/ 0 w 521069"/>
              <a:gd name="connsiteY0" fmla="*/ 0 h 1679712"/>
              <a:gd name="connsiteX1" fmla="*/ 346062 w 521069"/>
              <a:gd name="connsiteY1" fmla="*/ 213293 h 1679712"/>
              <a:gd name="connsiteX2" fmla="*/ 497657 w 521069"/>
              <a:gd name="connsiteY2" fmla="*/ 569591 h 1679712"/>
              <a:gd name="connsiteX3" fmla="*/ 517082 w 521069"/>
              <a:gd name="connsiteY3" fmla="*/ 1010376 h 1679712"/>
              <a:gd name="connsiteX4" fmla="*/ 421006 w 521069"/>
              <a:gd name="connsiteY4" fmla="*/ 1341781 h 1679712"/>
              <a:gd name="connsiteX5" fmla="*/ 0 w 521069"/>
              <a:gd name="connsiteY5" fmla="*/ 1679712 h 1679712"/>
              <a:gd name="connsiteX6" fmla="*/ 0 w 521069"/>
              <a:gd name="connsiteY6" fmla="*/ 0 h 1679712"/>
              <a:gd name="connsiteX0" fmla="*/ 0 w 525278"/>
              <a:gd name="connsiteY0" fmla="*/ 0 h 1679712"/>
              <a:gd name="connsiteX1" fmla="*/ 346062 w 525278"/>
              <a:gd name="connsiteY1" fmla="*/ 213293 h 1679712"/>
              <a:gd name="connsiteX2" fmla="*/ 497657 w 525278"/>
              <a:gd name="connsiteY2" fmla="*/ 569591 h 1679712"/>
              <a:gd name="connsiteX3" fmla="*/ 517082 w 525278"/>
              <a:gd name="connsiteY3" fmla="*/ 1010376 h 1679712"/>
              <a:gd name="connsiteX4" fmla="*/ 360335 w 525278"/>
              <a:gd name="connsiteY4" fmla="*/ 1432788 h 1679712"/>
              <a:gd name="connsiteX5" fmla="*/ 0 w 525278"/>
              <a:gd name="connsiteY5" fmla="*/ 1679712 h 1679712"/>
              <a:gd name="connsiteX6" fmla="*/ 0 w 525278"/>
              <a:gd name="connsiteY6" fmla="*/ 0 h 1679712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5278"/>
              <a:gd name="connsiteY0" fmla="*/ 0 h 1684046"/>
              <a:gd name="connsiteX1" fmla="*/ 346062 w 525278"/>
              <a:gd name="connsiteY1" fmla="*/ 213293 h 1684046"/>
              <a:gd name="connsiteX2" fmla="*/ 497657 w 525278"/>
              <a:gd name="connsiteY2" fmla="*/ 569591 h 1684046"/>
              <a:gd name="connsiteX3" fmla="*/ 517082 w 525278"/>
              <a:gd name="connsiteY3" fmla="*/ 1010376 h 1684046"/>
              <a:gd name="connsiteX4" fmla="*/ 360335 w 525278"/>
              <a:gd name="connsiteY4" fmla="*/ 1432788 h 1684046"/>
              <a:gd name="connsiteX5" fmla="*/ 4334 w 525278"/>
              <a:gd name="connsiteY5" fmla="*/ 1684046 h 1684046"/>
              <a:gd name="connsiteX6" fmla="*/ 0 w 525278"/>
              <a:gd name="connsiteY6" fmla="*/ 0 h 1684046"/>
              <a:gd name="connsiteX0" fmla="*/ 0 w 523446"/>
              <a:gd name="connsiteY0" fmla="*/ 0 h 1684046"/>
              <a:gd name="connsiteX1" fmla="*/ 346062 w 523446"/>
              <a:gd name="connsiteY1" fmla="*/ 213293 h 1684046"/>
              <a:gd name="connsiteX2" fmla="*/ 497657 w 523446"/>
              <a:gd name="connsiteY2" fmla="*/ 569591 h 1684046"/>
              <a:gd name="connsiteX3" fmla="*/ 517082 w 523446"/>
              <a:gd name="connsiteY3" fmla="*/ 1010376 h 1684046"/>
              <a:gd name="connsiteX4" fmla="*/ 386337 w 523446"/>
              <a:gd name="connsiteY4" fmla="*/ 1411120 h 1684046"/>
              <a:gd name="connsiteX5" fmla="*/ 4334 w 523446"/>
              <a:gd name="connsiteY5" fmla="*/ 1684046 h 1684046"/>
              <a:gd name="connsiteX6" fmla="*/ 0 w 523446"/>
              <a:gd name="connsiteY6" fmla="*/ 0 h 1684046"/>
              <a:gd name="connsiteX0" fmla="*/ 24551 w 547997"/>
              <a:gd name="connsiteY0" fmla="*/ 0 h 1684046"/>
              <a:gd name="connsiteX1" fmla="*/ 370613 w 547997"/>
              <a:gd name="connsiteY1" fmla="*/ 213293 h 1684046"/>
              <a:gd name="connsiteX2" fmla="*/ 522208 w 547997"/>
              <a:gd name="connsiteY2" fmla="*/ 569591 h 1684046"/>
              <a:gd name="connsiteX3" fmla="*/ 541633 w 547997"/>
              <a:gd name="connsiteY3" fmla="*/ 1010376 h 1684046"/>
              <a:gd name="connsiteX4" fmla="*/ 410888 w 547997"/>
              <a:gd name="connsiteY4" fmla="*/ 1411120 h 1684046"/>
              <a:gd name="connsiteX5" fmla="*/ 28885 w 547997"/>
              <a:gd name="connsiteY5" fmla="*/ 1684046 h 1684046"/>
              <a:gd name="connsiteX6" fmla="*/ 28360 w 547997"/>
              <a:gd name="connsiteY6" fmla="*/ 471755 h 1684046"/>
              <a:gd name="connsiteX7" fmla="*/ 24551 w 547997"/>
              <a:gd name="connsiteY7" fmla="*/ 0 h 1684046"/>
              <a:gd name="connsiteX0" fmla="*/ 16172 w 539618"/>
              <a:gd name="connsiteY0" fmla="*/ 0 h 1684046"/>
              <a:gd name="connsiteX1" fmla="*/ 362234 w 539618"/>
              <a:gd name="connsiteY1" fmla="*/ 213293 h 1684046"/>
              <a:gd name="connsiteX2" fmla="*/ 513829 w 539618"/>
              <a:gd name="connsiteY2" fmla="*/ 569591 h 1684046"/>
              <a:gd name="connsiteX3" fmla="*/ 533254 w 539618"/>
              <a:gd name="connsiteY3" fmla="*/ 1010376 h 1684046"/>
              <a:gd name="connsiteX4" fmla="*/ 402509 w 539618"/>
              <a:gd name="connsiteY4" fmla="*/ 1411120 h 1684046"/>
              <a:gd name="connsiteX5" fmla="*/ 20506 w 539618"/>
              <a:gd name="connsiteY5" fmla="*/ 1684046 h 1684046"/>
              <a:gd name="connsiteX6" fmla="*/ 71984 w 539618"/>
              <a:gd name="connsiteY6" fmla="*/ 554095 h 1684046"/>
              <a:gd name="connsiteX7" fmla="*/ 16172 w 539618"/>
              <a:gd name="connsiteY7" fmla="*/ 0 h 1684046"/>
              <a:gd name="connsiteX0" fmla="*/ 26159 w 549605"/>
              <a:gd name="connsiteY0" fmla="*/ 0 h 1684046"/>
              <a:gd name="connsiteX1" fmla="*/ 372221 w 549605"/>
              <a:gd name="connsiteY1" fmla="*/ 213293 h 1684046"/>
              <a:gd name="connsiteX2" fmla="*/ 523816 w 549605"/>
              <a:gd name="connsiteY2" fmla="*/ 569591 h 1684046"/>
              <a:gd name="connsiteX3" fmla="*/ 543241 w 549605"/>
              <a:gd name="connsiteY3" fmla="*/ 1010376 h 1684046"/>
              <a:gd name="connsiteX4" fmla="*/ 412496 w 549605"/>
              <a:gd name="connsiteY4" fmla="*/ 1411120 h 1684046"/>
              <a:gd name="connsiteX5" fmla="*/ 30493 w 549605"/>
              <a:gd name="connsiteY5" fmla="*/ 1684046 h 1684046"/>
              <a:gd name="connsiteX6" fmla="*/ 29968 w 549605"/>
              <a:gd name="connsiteY6" fmla="*/ 1117468 h 1684046"/>
              <a:gd name="connsiteX7" fmla="*/ 81971 w 549605"/>
              <a:gd name="connsiteY7" fmla="*/ 554095 h 1684046"/>
              <a:gd name="connsiteX8" fmla="*/ 26159 w 549605"/>
              <a:gd name="connsiteY8" fmla="*/ 0 h 1684046"/>
              <a:gd name="connsiteX0" fmla="*/ 17758 w 541204"/>
              <a:gd name="connsiteY0" fmla="*/ 0 h 1684046"/>
              <a:gd name="connsiteX1" fmla="*/ 363820 w 541204"/>
              <a:gd name="connsiteY1" fmla="*/ 213293 h 1684046"/>
              <a:gd name="connsiteX2" fmla="*/ 515415 w 541204"/>
              <a:gd name="connsiteY2" fmla="*/ 569591 h 1684046"/>
              <a:gd name="connsiteX3" fmla="*/ 534840 w 541204"/>
              <a:gd name="connsiteY3" fmla="*/ 1010376 h 1684046"/>
              <a:gd name="connsiteX4" fmla="*/ 404095 w 541204"/>
              <a:gd name="connsiteY4" fmla="*/ 1411120 h 1684046"/>
              <a:gd name="connsiteX5" fmla="*/ 22092 w 541204"/>
              <a:gd name="connsiteY5" fmla="*/ 1684046 h 1684046"/>
              <a:gd name="connsiteX6" fmla="*/ 60570 w 541204"/>
              <a:gd name="connsiteY6" fmla="*/ 1130469 h 1684046"/>
              <a:gd name="connsiteX7" fmla="*/ 73570 w 541204"/>
              <a:gd name="connsiteY7" fmla="*/ 554095 h 1684046"/>
              <a:gd name="connsiteX8" fmla="*/ 17758 w 541204"/>
              <a:gd name="connsiteY8" fmla="*/ 0 h 1684046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17758 w 541204"/>
              <a:gd name="connsiteY0" fmla="*/ 0 h 1697760"/>
              <a:gd name="connsiteX1" fmla="*/ 363820 w 541204"/>
              <a:gd name="connsiteY1" fmla="*/ 213293 h 1697760"/>
              <a:gd name="connsiteX2" fmla="*/ 515415 w 541204"/>
              <a:gd name="connsiteY2" fmla="*/ 569591 h 1697760"/>
              <a:gd name="connsiteX3" fmla="*/ 534840 w 541204"/>
              <a:gd name="connsiteY3" fmla="*/ 1010376 h 1697760"/>
              <a:gd name="connsiteX4" fmla="*/ 404095 w 541204"/>
              <a:gd name="connsiteY4" fmla="*/ 1411120 h 1697760"/>
              <a:gd name="connsiteX5" fmla="*/ 22092 w 541204"/>
              <a:gd name="connsiteY5" fmla="*/ 1684046 h 1697760"/>
              <a:gd name="connsiteX6" fmla="*/ 60570 w 541204"/>
              <a:gd name="connsiteY6" fmla="*/ 1130469 h 1697760"/>
              <a:gd name="connsiteX7" fmla="*/ 73570 w 541204"/>
              <a:gd name="connsiteY7" fmla="*/ 554095 h 1697760"/>
              <a:gd name="connsiteX8" fmla="*/ 17758 w 541204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3137"/>
              <a:gd name="connsiteY0" fmla="*/ 0 h 1697760"/>
              <a:gd name="connsiteX1" fmla="*/ 375753 w 553137"/>
              <a:gd name="connsiteY1" fmla="*/ 213293 h 1697760"/>
              <a:gd name="connsiteX2" fmla="*/ 527348 w 553137"/>
              <a:gd name="connsiteY2" fmla="*/ 569591 h 1697760"/>
              <a:gd name="connsiteX3" fmla="*/ 546773 w 553137"/>
              <a:gd name="connsiteY3" fmla="*/ 1010376 h 1697760"/>
              <a:gd name="connsiteX4" fmla="*/ 416028 w 553137"/>
              <a:gd name="connsiteY4" fmla="*/ 1411120 h 1697760"/>
              <a:gd name="connsiteX5" fmla="*/ 34025 w 553137"/>
              <a:gd name="connsiteY5" fmla="*/ 1684046 h 1697760"/>
              <a:gd name="connsiteX6" fmla="*/ 72503 w 553137"/>
              <a:gd name="connsiteY6" fmla="*/ 1130469 h 1697760"/>
              <a:gd name="connsiteX7" fmla="*/ 85503 w 553137"/>
              <a:gd name="connsiteY7" fmla="*/ 554095 h 1697760"/>
              <a:gd name="connsiteX8" fmla="*/ 29691 w 553137"/>
              <a:gd name="connsiteY8" fmla="*/ 0 h 1697760"/>
              <a:gd name="connsiteX0" fmla="*/ 29691 w 552235"/>
              <a:gd name="connsiteY0" fmla="*/ 0 h 1693561"/>
              <a:gd name="connsiteX1" fmla="*/ 375753 w 552235"/>
              <a:gd name="connsiteY1" fmla="*/ 213293 h 1693561"/>
              <a:gd name="connsiteX2" fmla="*/ 527348 w 552235"/>
              <a:gd name="connsiteY2" fmla="*/ 569591 h 1693561"/>
              <a:gd name="connsiteX3" fmla="*/ 546773 w 552235"/>
              <a:gd name="connsiteY3" fmla="*/ 1010376 h 1693561"/>
              <a:gd name="connsiteX4" fmla="*/ 429029 w 552235"/>
              <a:gd name="connsiteY4" fmla="*/ 1385118 h 1693561"/>
              <a:gd name="connsiteX5" fmla="*/ 34025 w 552235"/>
              <a:gd name="connsiteY5" fmla="*/ 1684046 h 1693561"/>
              <a:gd name="connsiteX6" fmla="*/ 72503 w 552235"/>
              <a:gd name="connsiteY6" fmla="*/ 1130469 h 1693561"/>
              <a:gd name="connsiteX7" fmla="*/ 85503 w 552235"/>
              <a:gd name="connsiteY7" fmla="*/ 554095 h 1693561"/>
              <a:gd name="connsiteX8" fmla="*/ 29691 w 552235"/>
              <a:gd name="connsiteY8" fmla="*/ 0 h 1693561"/>
              <a:gd name="connsiteX0" fmla="*/ 29691 w 565940"/>
              <a:gd name="connsiteY0" fmla="*/ 0 h 1689350"/>
              <a:gd name="connsiteX1" fmla="*/ 375753 w 565940"/>
              <a:gd name="connsiteY1" fmla="*/ 213293 h 1689350"/>
              <a:gd name="connsiteX2" fmla="*/ 527348 w 565940"/>
              <a:gd name="connsiteY2" fmla="*/ 569591 h 1689350"/>
              <a:gd name="connsiteX3" fmla="*/ 559774 w 565940"/>
              <a:gd name="connsiteY3" fmla="*/ 971373 h 1689350"/>
              <a:gd name="connsiteX4" fmla="*/ 429029 w 565940"/>
              <a:gd name="connsiteY4" fmla="*/ 1385118 h 1689350"/>
              <a:gd name="connsiteX5" fmla="*/ 34025 w 565940"/>
              <a:gd name="connsiteY5" fmla="*/ 1684046 h 1689350"/>
              <a:gd name="connsiteX6" fmla="*/ 72503 w 565940"/>
              <a:gd name="connsiteY6" fmla="*/ 1130469 h 1689350"/>
              <a:gd name="connsiteX7" fmla="*/ 85503 w 565940"/>
              <a:gd name="connsiteY7" fmla="*/ 554095 h 1689350"/>
              <a:gd name="connsiteX8" fmla="*/ 29691 w 565940"/>
              <a:gd name="connsiteY8" fmla="*/ 0 h 1689350"/>
              <a:gd name="connsiteX0" fmla="*/ 31642 w 567891"/>
              <a:gd name="connsiteY0" fmla="*/ 0 h 1689505"/>
              <a:gd name="connsiteX1" fmla="*/ 377704 w 567891"/>
              <a:gd name="connsiteY1" fmla="*/ 213293 h 1689505"/>
              <a:gd name="connsiteX2" fmla="*/ 529299 w 567891"/>
              <a:gd name="connsiteY2" fmla="*/ 569591 h 1689505"/>
              <a:gd name="connsiteX3" fmla="*/ 561725 w 567891"/>
              <a:gd name="connsiteY3" fmla="*/ 971373 h 1689505"/>
              <a:gd name="connsiteX4" fmla="*/ 430980 w 567891"/>
              <a:gd name="connsiteY4" fmla="*/ 1385118 h 1689505"/>
              <a:gd name="connsiteX5" fmla="*/ 35976 w 567891"/>
              <a:gd name="connsiteY5" fmla="*/ 1684046 h 1689505"/>
              <a:gd name="connsiteX6" fmla="*/ 122124 w 567891"/>
              <a:gd name="connsiteY6" fmla="*/ 1126136 h 1689505"/>
              <a:gd name="connsiteX7" fmla="*/ 87454 w 567891"/>
              <a:gd name="connsiteY7" fmla="*/ 554095 h 1689505"/>
              <a:gd name="connsiteX8" fmla="*/ 31642 w 567891"/>
              <a:gd name="connsiteY8" fmla="*/ 0 h 1689505"/>
              <a:gd name="connsiteX0" fmla="*/ 67568 w 603817"/>
              <a:gd name="connsiteY0" fmla="*/ 9497 h 1699002"/>
              <a:gd name="connsiteX1" fmla="*/ 413630 w 603817"/>
              <a:gd name="connsiteY1" fmla="*/ 222790 h 1699002"/>
              <a:gd name="connsiteX2" fmla="*/ 565225 w 603817"/>
              <a:gd name="connsiteY2" fmla="*/ 579088 h 1699002"/>
              <a:gd name="connsiteX3" fmla="*/ 597651 w 603817"/>
              <a:gd name="connsiteY3" fmla="*/ 980870 h 1699002"/>
              <a:gd name="connsiteX4" fmla="*/ 466906 w 603817"/>
              <a:gd name="connsiteY4" fmla="*/ 1394615 h 1699002"/>
              <a:gd name="connsiteX5" fmla="*/ 71902 w 603817"/>
              <a:gd name="connsiteY5" fmla="*/ 1693543 h 1699002"/>
              <a:gd name="connsiteX6" fmla="*/ 158050 w 603817"/>
              <a:gd name="connsiteY6" fmla="*/ 1135633 h 1699002"/>
              <a:gd name="connsiteX7" fmla="*/ 6372 w 603817"/>
              <a:gd name="connsiteY7" fmla="*/ 533257 h 1699002"/>
              <a:gd name="connsiteX8" fmla="*/ 67568 w 603817"/>
              <a:gd name="connsiteY8" fmla="*/ 9497 h 1699002"/>
              <a:gd name="connsiteX0" fmla="*/ 82274 w 618523"/>
              <a:gd name="connsiteY0" fmla="*/ 9497 h 1697950"/>
              <a:gd name="connsiteX1" fmla="*/ 428336 w 618523"/>
              <a:gd name="connsiteY1" fmla="*/ 222790 h 1697950"/>
              <a:gd name="connsiteX2" fmla="*/ 579931 w 618523"/>
              <a:gd name="connsiteY2" fmla="*/ 579088 h 1697950"/>
              <a:gd name="connsiteX3" fmla="*/ 612357 w 618523"/>
              <a:gd name="connsiteY3" fmla="*/ 980870 h 1697950"/>
              <a:gd name="connsiteX4" fmla="*/ 481612 w 618523"/>
              <a:gd name="connsiteY4" fmla="*/ 1394615 h 1697950"/>
              <a:gd name="connsiteX5" fmla="*/ 86608 w 618523"/>
              <a:gd name="connsiteY5" fmla="*/ 1693543 h 1697950"/>
              <a:gd name="connsiteX6" fmla="*/ 3744 w 618523"/>
              <a:gd name="connsiteY6" fmla="*/ 1165969 h 1697950"/>
              <a:gd name="connsiteX7" fmla="*/ 21078 w 618523"/>
              <a:gd name="connsiteY7" fmla="*/ 533257 h 1697950"/>
              <a:gd name="connsiteX8" fmla="*/ 82274 w 618523"/>
              <a:gd name="connsiteY8" fmla="*/ 9497 h 1697950"/>
              <a:gd name="connsiteX0" fmla="*/ 91230 w 627479"/>
              <a:gd name="connsiteY0" fmla="*/ 9082 h 1697535"/>
              <a:gd name="connsiteX1" fmla="*/ 437292 w 627479"/>
              <a:gd name="connsiteY1" fmla="*/ 222375 h 1697535"/>
              <a:gd name="connsiteX2" fmla="*/ 588887 w 627479"/>
              <a:gd name="connsiteY2" fmla="*/ 578673 h 1697535"/>
              <a:gd name="connsiteX3" fmla="*/ 621313 w 627479"/>
              <a:gd name="connsiteY3" fmla="*/ 980455 h 1697535"/>
              <a:gd name="connsiteX4" fmla="*/ 490568 w 627479"/>
              <a:gd name="connsiteY4" fmla="*/ 1394200 h 1697535"/>
              <a:gd name="connsiteX5" fmla="*/ 95564 w 627479"/>
              <a:gd name="connsiteY5" fmla="*/ 1693128 h 1697535"/>
              <a:gd name="connsiteX6" fmla="*/ 12700 w 627479"/>
              <a:gd name="connsiteY6" fmla="*/ 1165554 h 1697535"/>
              <a:gd name="connsiteX7" fmla="*/ 8366 w 627479"/>
              <a:gd name="connsiteY7" fmla="*/ 524174 h 1697535"/>
              <a:gd name="connsiteX8" fmla="*/ 91230 w 627479"/>
              <a:gd name="connsiteY8" fmla="*/ 9082 h 1697535"/>
              <a:gd name="connsiteX0" fmla="*/ 39288 w 631875"/>
              <a:gd name="connsiteY0" fmla="*/ 9497 h 1689283"/>
              <a:gd name="connsiteX1" fmla="*/ 441688 w 631875"/>
              <a:gd name="connsiteY1" fmla="*/ 214123 h 1689283"/>
              <a:gd name="connsiteX2" fmla="*/ 593283 w 631875"/>
              <a:gd name="connsiteY2" fmla="*/ 570421 h 1689283"/>
              <a:gd name="connsiteX3" fmla="*/ 625709 w 631875"/>
              <a:gd name="connsiteY3" fmla="*/ 972203 h 1689283"/>
              <a:gd name="connsiteX4" fmla="*/ 494964 w 631875"/>
              <a:gd name="connsiteY4" fmla="*/ 1385948 h 1689283"/>
              <a:gd name="connsiteX5" fmla="*/ 99960 w 631875"/>
              <a:gd name="connsiteY5" fmla="*/ 1684876 h 1689283"/>
              <a:gd name="connsiteX6" fmla="*/ 17096 w 631875"/>
              <a:gd name="connsiteY6" fmla="*/ 1157302 h 1689283"/>
              <a:gd name="connsiteX7" fmla="*/ 12762 w 631875"/>
              <a:gd name="connsiteY7" fmla="*/ 515922 h 1689283"/>
              <a:gd name="connsiteX8" fmla="*/ 39288 w 631875"/>
              <a:gd name="connsiteY8" fmla="*/ 9497 h 1689283"/>
              <a:gd name="connsiteX0" fmla="*/ 38083 w 631122"/>
              <a:gd name="connsiteY0" fmla="*/ 16499 h 1696285"/>
              <a:gd name="connsiteX1" fmla="*/ 423149 w 631122"/>
              <a:gd name="connsiteY1" fmla="*/ 164787 h 1696285"/>
              <a:gd name="connsiteX2" fmla="*/ 592078 w 631122"/>
              <a:gd name="connsiteY2" fmla="*/ 577423 h 1696285"/>
              <a:gd name="connsiteX3" fmla="*/ 624504 w 631122"/>
              <a:gd name="connsiteY3" fmla="*/ 979205 h 1696285"/>
              <a:gd name="connsiteX4" fmla="*/ 493759 w 631122"/>
              <a:gd name="connsiteY4" fmla="*/ 1392950 h 1696285"/>
              <a:gd name="connsiteX5" fmla="*/ 98755 w 631122"/>
              <a:gd name="connsiteY5" fmla="*/ 1691878 h 1696285"/>
              <a:gd name="connsiteX6" fmla="*/ 15891 w 631122"/>
              <a:gd name="connsiteY6" fmla="*/ 1164304 h 1696285"/>
              <a:gd name="connsiteX7" fmla="*/ 11557 w 631122"/>
              <a:gd name="connsiteY7" fmla="*/ 522924 h 1696285"/>
              <a:gd name="connsiteX8" fmla="*/ 38083 w 631122"/>
              <a:gd name="connsiteY8" fmla="*/ 16499 h 1696285"/>
              <a:gd name="connsiteX0" fmla="*/ 38083 w 637124"/>
              <a:gd name="connsiteY0" fmla="*/ 16499 h 1709395"/>
              <a:gd name="connsiteX1" fmla="*/ 423149 w 637124"/>
              <a:gd name="connsiteY1" fmla="*/ 164787 h 1709395"/>
              <a:gd name="connsiteX2" fmla="*/ 592078 w 637124"/>
              <a:gd name="connsiteY2" fmla="*/ 577423 h 1709395"/>
              <a:gd name="connsiteX3" fmla="*/ 624504 w 637124"/>
              <a:gd name="connsiteY3" fmla="*/ 979205 h 1709395"/>
              <a:gd name="connsiteX4" fmla="*/ 411420 w 637124"/>
              <a:gd name="connsiteY4" fmla="*/ 1527293 h 1709395"/>
              <a:gd name="connsiteX5" fmla="*/ 98755 w 637124"/>
              <a:gd name="connsiteY5" fmla="*/ 1691878 h 1709395"/>
              <a:gd name="connsiteX6" fmla="*/ 15891 w 637124"/>
              <a:gd name="connsiteY6" fmla="*/ 1164304 h 1709395"/>
              <a:gd name="connsiteX7" fmla="*/ 11557 w 637124"/>
              <a:gd name="connsiteY7" fmla="*/ 522924 h 1709395"/>
              <a:gd name="connsiteX8" fmla="*/ 38083 w 637124"/>
              <a:gd name="connsiteY8" fmla="*/ 16499 h 1709395"/>
              <a:gd name="connsiteX0" fmla="*/ 38083 w 637124"/>
              <a:gd name="connsiteY0" fmla="*/ 16499 h 1721319"/>
              <a:gd name="connsiteX1" fmla="*/ 423149 w 637124"/>
              <a:gd name="connsiteY1" fmla="*/ 164787 h 1721319"/>
              <a:gd name="connsiteX2" fmla="*/ 592078 w 637124"/>
              <a:gd name="connsiteY2" fmla="*/ 577423 h 1721319"/>
              <a:gd name="connsiteX3" fmla="*/ 624504 w 637124"/>
              <a:gd name="connsiteY3" fmla="*/ 979205 h 1721319"/>
              <a:gd name="connsiteX4" fmla="*/ 411420 w 637124"/>
              <a:gd name="connsiteY4" fmla="*/ 1527293 h 1721319"/>
              <a:gd name="connsiteX5" fmla="*/ 85754 w 637124"/>
              <a:gd name="connsiteY5" fmla="*/ 1704879 h 1721319"/>
              <a:gd name="connsiteX6" fmla="*/ 15891 w 637124"/>
              <a:gd name="connsiteY6" fmla="*/ 1164304 h 1721319"/>
              <a:gd name="connsiteX7" fmla="*/ 11557 w 637124"/>
              <a:gd name="connsiteY7" fmla="*/ 522924 h 1721319"/>
              <a:gd name="connsiteX8" fmla="*/ 38083 w 637124"/>
              <a:gd name="connsiteY8" fmla="*/ 16499 h 1721319"/>
              <a:gd name="connsiteX0" fmla="*/ 55503 w 654544"/>
              <a:gd name="connsiteY0" fmla="*/ 16499 h 1708431"/>
              <a:gd name="connsiteX1" fmla="*/ 440569 w 654544"/>
              <a:gd name="connsiteY1" fmla="*/ 164787 h 1708431"/>
              <a:gd name="connsiteX2" fmla="*/ 609498 w 654544"/>
              <a:gd name="connsiteY2" fmla="*/ 577423 h 1708431"/>
              <a:gd name="connsiteX3" fmla="*/ 641924 w 654544"/>
              <a:gd name="connsiteY3" fmla="*/ 979205 h 1708431"/>
              <a:gd name="connsiteX4" fmla="*/ 428840 w 654544"/>
              <a:gd name="connsiteY4" fmla="*/ 1527293 h 1708431"/>
              <a:gd name="connsiteX5" fmla="*/ 103174 w 654544"/>
              <a:gd name="connsiteY5" fmla="*/ 1704879 h 1708431"/>
              <a:gd name="connsiteX6" fmla="*/ 2975 w 654544"/>
              <a:gd name="connsiteY6" fmla="*/ 1398321 h 1708431"/>
              <a:gd name="connsiteX7" fmla="*/ 28977 w 654544"/>
              <a:gd name="connsiteY7" fmla="*/ 522924 h 1708431"/>
              <a:gd name="connsiteX8" fmla="*/ 55503 w 654544"/>
              <a:gd name="connsiteY8" fmla="*/ 16499 h 1708431"/>
              <a:gd name="connsiteX0" fmla="*/ 62934 w 661975"/>
              <a:gd name="connsiteY0" fmla="*/ 16499 h 1708431"/>
              <a:gd name="connsiteX1" fmla="*/ 448000 w 661975"/>
              <a:gd name="connsiteY1" fmla="*/ 164787 h 1708431"/>
              <a:gd name="connsiteX2" fmla="*/ 616929 w 661975"/>
              <a:gd name="connsiteY2" fmla="*/ 577423 h 1708431"/>
              <a:gd name="connsiteX3" fmla="*/ 649355 w 661975"/>
              <a:gd name="connsiteY3" fmla="*/ 979205 h 1708431"/>
              <a:gd name="connsiteX4" fmla="*/ 436271 w 661975"/>
              <a:gd name="connsiteY4" fmla="*/ 1527293 h 1708431"/>
              <a:gd name="connsiteX5" fmla="*/ 110605 w 661975"/>
              <a:gd name="connsiteY5" fmla="*/ 1704879 h 1708431"/>
              <a:gd name="connsiteX6" fmla="*/ 10406 w 661975"/>
              <a:gd name="connsiteY6" fmla="*/ 1398321 h 1708431"/>
              <a:gd name="connsiteX7" fmla="*/ 6072 w 661975"/>
              <a:gd name="connsiteY7" fmla="*/ 908619 h 1708431"/>
              <a:gd name="connsiteX8" fmla="*/ 36408 w 661975"/>
              <a:gd name="connsiteY8" fmla="*/ 522924 h 1708431"/>
              <a:gd name="connsiteX9" fmla="*/ 62934 w 661975"/>
              <a:gd name="connsiteY9" fmla="*/ 16499 h 1708431"/>
              <a:gd name="connsiteX0" fmla="*/ 52798 w 651839"/>
              <a:gd name="connsiteY0" fmla="*/ 16499 h 1708431"/>
              <a:gd name="connsiteX1" fmla="*/ 437864 w 651839"/>
              <a:gd name="connsiteY1" fmla="*/ 164787 h 1708431"/>
              <a:gd name="connsiteX2" fmla="*/ 606793 w 651839"/>
              <a:gd name="connsiteY2" fmla="*/ 577423 h 1708431"/>
              <a:gd name="connsiteX3" fmla="*/ 639219 w 651839"/>
              <a:gd name="connsiteY3" fmla="*/ 979205 h 1708431"/>
              <a:gd name="connsiteX4" fmla="*/ 426135 w 651839"/>
              <a:gd name="connsiteY4" fmla="*/ 1527293 h 1708431"/>
              <a:gd name="connsiteX5" fmla="*/ 100469 w 651839"/>
              <a:gd name="connsiteY5" fmla="*/ 1704879 h 1708431"/>
              <a:gd name="connsiteX6" fmla="*/ 270 w 651839"/>
              <a:gd name="connsiteY6" fmla="*/ 1398321 h 1708431"/>
              <a:gd name="connsiteX7" fmla="*/ 69608 w 651839"/>
              <a:gd name="connsiteY7" fmla="*/ 908619 h 1708431"/>
              <a:gd name="connsiteX8" fmla="*/ 26272 w 651839"/>
              <a:gd name="connsiteY8" fmla="*/ 522924 h 1708431"/>
              <a:gd name="connsiteX9" fmla="*/ 52798 w 651839"/>
              <a:gd name="connsiteY9" fmla="*/ 16499 h 1708431"/>
              <a:gd name="connsiteX0" fmla="*/ 52798 w 651839"/>
              <a:gd name="connsiteY0" fmla="*/ 14085 h 1706017"/>
              <a:gd name="connsiteX1" fmla="*/ 437864 w 651839"/>
              <a:gd name="connsiteY1" fmla="*/ 162373 h 1706017"/>
              <a:gd name="connsiteX2" fmla="*/ 606793 w 651839"/>
              <a:gd name="connsiteY2" fmla="*/ 575009 h 1706017"/>
              <a:gd name="connsiteX3" fmla="*/ 639219 w 651839"/>
              <a:gd name="connsiteY3" fmla="*/ 976791 h 1706017"/>
              <a:gd name="connsiteX4" fmla="*/ 426135 w 651839"/>
              <a:gd name="connsiteY4" fmla="*/ 1524879 h 1706017"/>
              <a:gd name="connsiteX5" fmla="*/ 100469 w 651839"/>
              <a:gd name="connsiteY5" fmla="*/ 1702465 h 1706017"/>
              <a:gd name="connsiteX6" fmla="*/ 270 w 651839"/>
              <a:gd name="connsiteY6" fmla="*/ 1395907 h 1706017"/>
              <a:gd name="connsiteX7" fmla="*/ 69608 w 651839"/>
              <a:gd name="connsiteY7" fmla="*/ 906205 h 1706017"/>
              <a:gd name="connsiteX8" fmla="*/ 52274 w 651839"/>
              <a:gd name="connsiteY8" fmla="*/ 481507 h 1706017"/>
              <a:gd name="connsiteX9" fmla="*/ 52798 w 651839"/>
              <a:gd name="connsiteY9" fmla="*/ 14085 h 1706017"/>
              <a:gd name="connsiteX0" fmla="*/ 29337 w 628378"/>
              <a:gd name="connsiteY0" fmla="*/ 14085 h 1706210"/>
              <a:gd name="connsiteX1" fmla="*/ 414403 w 628378"/>
              <a:gd name="connsiteY1" fmla="*/ 162373 h 1706210"/>
              <a:gd name="connsiteX2" fmla="*/ 583332 w 628378"/>
              <a:gd name="connsiteY2" fmla="*/ 575009 h 1706210"/>
              <a:gd name="connsiteX3" fmla="*/ 615758 w 628378"/>
              <a:gd name="connsiteY3" fmla="*/ 976791 h 1706210"/>
              <a:gd name="connsiteX4" fmla="*/ 402674 w 628378"/>
              <a:gd name="connsiteY4" fmla="*/ 1524879 h 1706210"/>
              <a:gd name="connsiteX5" fmla="*/ 77008 w 628378"/>
              <a:gd name="connsiteY5" fmla="*/ 1702465 h 1706210"/>
              <a:gd name="connsiteX6" fmla="*/ 24479 w 628378"/>
              <a:gd name="connsiteY6" fmla="*/ 1391573 h 1706210"/>
              <a:gd name="connsiteX7" fmla="*/ 46147 w 628378"/>
              <a:gd name="connsiteY7" fmla="*/ 906205 h 1706210"/>
              <a:gd name="connsiteX8" fmla="*/ 28813 w 628378"/>
              <a:gd name="connsiteY8" fmla="*/ 481507 h 1706210"/>
              <a:gd name="connsiteX9" fmla="*/ 29337 w 628378"/>
              <a:gd name="connsiteY9" fmla="*/ 14085 h 1706210"/>
              <a:gd name="connsiteX0" fmla="*/ 52797 w 651838"/>
              <a:gd name="connsiteY0" fmla="*/ 14085 h 1705642"/>
              <a:gd name="connsiteX1" fmla="*/ 437863 w 651838"/>
              <a:gd name="connsiteY1" fmla="*/ 162373 h 1705642"/>
              <a:gd name="connsiteX2" fmla="*/ 606792 w 651838"/>
              <a:gd name="connsiteY2" fmla="*/ 575009 h 1705642"/>
              <a:gd name="connsiteX3" fmla="*/ 639218 w 651838"/>
              <a:gd name="connsiteY3" fmla="*/ 976791 h 1705642"/>
              <a:gd name="connsiteX4" fmla="*/ 426134 w 651838"/>
              <a:gd name="connsiteY4" fmla="*/ 1524879 h 1705642"/>
              <a:gd name="connsiteX5" fmla="*/ 100468 w 651838"/>
              <a:gd name="connsiteY5" fmla="*/ 1702465 h 1705642"/>
              <a:gd name="connsiteX6" fmla="*/ 269 w 651838"/>
              <a:gd name="connsiteY6" fmla="*/ 1404574 h 1705642"/>
              <a:gd name="connsiteX7" fmla="*/ 69607 w 651838"/>
              <a:gd name="connsiteY7" fmla="*/ 906205 h 1705642"/>
              <a:gd name="connsiteX8" fmla="*/ 52273 w 651838"/>
              <a:gd name="connsiteY8" fmla="*/ 481507 h 1705642"/>
              <a:gd name="connsiteX9" fmla="*/ 52797 w 651838"/>
              <a:gd name="connsiteY9" fmla="*/ 14085 h 1705642"/>
              <a:gd name="connsiteX0" fmla="*/ 52797 w 651838"/>
              <a:gd name="connsiteY0" fmla="*/ 14085 h 1707210"/>
              <a:gd name="connsiteX1" fmla="*/ 437863 w 651838"/>
              <a:gd name="connsiteY1" fmla="*/ 162373 h 1707210"/>
              <a:gd name="connsiteX2" fmla="*/ 606792 w 651838"/>
              <a:gd name="connsiteY2" fmla="*/ 575009 h 1707210"/>
              <a:gd name="connsiteX3" fmla="*/ 639218 w 651838"/>
              <a:gd name="connsiteY3" fmla="*/ 976791 h 1707210"/>
              <a:gd name="connsiteX4" fmla="*/ 426134 w 651838"/>
              <a:gd name="connsiteY4" fmla="*/ 1524879 h 1707210"/>
              <a:gd name="connsiteX5" fmla="*/ 100468 w 651838"/>
              <a:gd name="connsiteY5" fmla="*/ 1702465 h 1707210"/>
              <a:gd name="connsiteX6" fmla="*/ 269 w 651838"/>
              <a:gd name="connsiteY6" fmla="*/ 1369904 h 1707210"/>
              <a:gd name="connsiteX7" fmla="*/ 69607 w 651838"/>
              <a:gd name="connsiteY7" fmla="*/ 906205 h 1707210"/>
              <a:gd name="connsiteX8" fmla="*/ 52273 w 651838"/>
              <a:gd name="connsiteY8" fmla="*/ 481507 h 1707210"/>
              <a:gd name="connsiteX9" fmla="*/ 52797 w 651838"/>
              <a:gd name="connsiteY9" fmla="*/ 14085 h 1707210"/>
              <a:gd name="connsiteX0" fmla="*/ 52872 w 651913"/>
              <a:gd name="connsiteY0" fmla="*/ 14085 h 1715587"/>
              <a:gd name="connsiteX1" fmla="*/ 437938 w 651913"/>
              <a:gd name="connsiteY1" fmla="*/ 162373 h 1715587"/>
              <a:gd name="connsiteX2" fmla="*/ 606867 w 651913"/>
              <a:gd name="connsiteY2" fmla="*/ 575009 h 1715587"/>
              <a:gd name="connsiteX3" fmla="*/ 639293 w 651913"/>
              <a:gd name="connsiteY3" fmla="*/ 976791 h 1715587"/>
              <a:gd name="connsiteX4" fmla="*/ 426209 w 651913"/>
              <a:gd name="connsiteY4" fmla="*/ 1524879 h 1715587"/>
              <a:gd name="connsiteX5" fmla="*/ 104877 w 651913"/>
              <a:gd name="connsiteY5" fmla="*/ 1711133 h 1715587"/>
              <a:gd name="connsiteX6" fmla="*/ 344 w 651913"/>
              <a:gd name="connsiteY6" fmla="*/ 1369904 h 1715587"/>
              <a:gd name="connsiteX7" fmla="*/ 69682 w 651913"/>
              <a:gd name="connsiteY7" fmla="*/ 906205 h 1715587"/>
              <a:gd name="connsiteX8" fmla="*/ 52348 w 651913"/>
              <a:gd name="connsiteY8" fmla="*/ 481507 h 1715587"/>
              <a:gd name="connsiteX9" fmla="*/ 52872 w 651913"/>
              <a:gd name="connsiteY9" fmla="*/ 14085 h 1715587"/>
              <a:gd name="connsiteX0" fmla="*/ 52872 w 651913"/>
              <a:gd name="connsiteY0" fmla="*/ 29177 h 1730679"/>
              <a:gd name="connsiteX1" fmla="*/ 260364 w 651913"/>
              <a:gd name="connsiteY1" fmla="*/ 63233 h 1730679"/>
              <a:gd name="connsiteX2" fmla="*/ 437938 w 651913"/>
              <a:gd name="connsiteY2" fmla="*/ 177465 h 1730679"/>
              <a:gd name="connsiteX3" fmla="*/ 606867 w 651913"/>
              <a:gd name="connsiteY3" fmla="*/ 590101 h 1730679"/>
              <a:gd name="connsiteX4" fmla="*/ 639293 w 651913"/>
              <a:gd name="connsiteY4" fmla="*/ 991883 h 1730679"/>
              <a:gd name="connsiteX5" fmla="*/ 426209 w 651913"/>
              <a:gd name="connsiteY5" fmla="*/ 1539971 h 1730679"/>
              <a:gd name="connsiteX6" fmla="*/ 104877 w 651913"/>
              <a:gd name="connsiteY6" fmla="*/ 1726225 h 1730679"/>
              <a:gd name="connsiteX7" fmla="*/ 344 w 651913"/>
              <a:gd name="connsiteY7" fmla="*/ 1384996 h 1730679"/>
              <a:gd name="connsiteX8" fmla="*/ 69682 w 651913"/>
              <a:gd name="connsiteY8" fmla="*/ 921297 h 1730679"/>
              <a:gd name="connsiteX9" fmla="*/ 52348 w 651913"/>
              <a:gd name="connsiteY9" fmla="*/ 496599 h 1730679"/>
              <a:gd name="connsiteX10" fmla="*/ 52872 w 651913"/>
              <a:gd name="connsiteY10" fmla="*/ 29177 h 1730679"/>
              <a:gd name="connsiteX0" fmla="*/ 52872 w 651913"/>
              <a:gd name="connsiteY0" fmla="*/ 34548 h 1736050"/>
              <a:gd name="connsiteX1" fmla="*/ 290700 w 651913"/>
              <a:gd name="connsiteY1" fmla="*/ 51269 h 1736050"/>
              <a:gd name="connsiteX2" fmla="*/ 437938 w 651913"/>
              <a:gd name="connsiteY2" fmla="*/ 182836 h 1736050"/>
              <a:gd name="connsiteX3" fmla="*/ 606867 w 651913"/>
              <a:gd name="connsiteY3" fmla="*/ 595472 h 1736050"/>
              <a:gd name="connsiteX4" fmla="*/ 639293 w 651913"/>
              <a:gd name="connsiteY4" fmla="*/ 997254 h 1736050"/>
              <a:gd name="connsiteX5" fmla="*/ 426209 w 651913"/>
              <a:gd name="connsiteY5" fmla="*/ 1545342 h 1736050"/>
              <a:gd name="connsiteX6" fmla="*/ 104877 w 651913"/>
              <a:gd name="connsiteY6" fmla="*/ 1731596 h 1736050"/>
              <a:gd name="connsiteX7" fmla="*/ 344 w 651913"/>
              <a:gd name="connsiteY7" fmla="*/ 1390367 h 1736050"/>
              <a:gd name="connsiteX8" fmla="*/ 69682 w 651913"/>
              <a:gd name="connsiteY8" fmla="*/ 926668 h 1736050"/>
              <a:gd name="connsiteX9" fmla="*/ 52348 w 651913"/>
              <a:gd name="connsiteY9" fmla="*/ 501970 h 1736050"/>
              <a:gd name="connsiteX10" fmla="*/ 52872 w 651913"/>
              <a:gd name="connsiteY10" fmla="*/ 34548 h 1736050"/>
              <a:gd name="connsiteX0" fmla="*/ 57206 w 651913"/>
              <a:gd name="connsiteY0" fmla="*/ 44727 h 1715893"/>
              <a:gd name="connsiteX1" fmla="*/ 290700 w 651913"/>
              <a:gd name="connsiteY1" fmla="*/ 31112 h 1715893"/>
              <a:gd name="connsiteX2" fmla="*/ 437938 w 651913"/>
              <a:gd name="connsiteY2" fmla="*/ 162679 h 1715893"/>
              <a:gd name="connsiteX3" fmla="*/ 606867 w 651913"/>
              <a:gd name="connsiteY3" fmla="*/ 575315 h 1715893"/>
              <a:gd name="connsiteX4" fmla="*/ 639293 w 651913"/>
              <a:gd name="connsiteY4" fmla="*/ 977097 h 1715893"/>
              <a:gd name="connsiteX5" fmla="*/ 426209 w 651913"/>
              <a:gd name="connsiteY5" fmla="*/ 1525185 h 1715893"/>
              <a:gd name="connsiteX6" fmla="*/ 104877 w 651913"/>
              <a:gd name="connsiteY6" fmla="*/ 1711439 h 1715893"/>
              <a:gd name="connsiteX7" fmla="*/ 344 w 651913"/>
              <a:gd name="connsiteY7" fmla="*/ 1370210 h 1715893"/>
              <a:gd name="connsiteX8" fmla="*/ 69682 w 651913"/>
              <a:gd name="connsiteY8" fmla="*/ 906511 h 1715893"/>
              <a:gd name="connsiteX9" fmla="*/ 52348 w 651913"/>
              <a:gd name="connsiteY9" fmla="*/ 481813 h 1715893"/>
              <a:gd name="connsiteX10" fmla="*/ 57206 w 651913"/>
              <a:gd name="connsiteY10" fmla="*/ 44727 h 1715893"/>
              <a:gd name="connsiteX0" fmla="*/ 57206 w 649820"/>
              <a:gd name="connsiteY0" fmla="*/ 44727 h 1715893"/>
              <a:gd name="connsiteX1" fmla="*/ 290700 w 649820"/>
              <a:gd name="connsiteY1" fmla="*/ 31112 h 1715893"/>
              <a:gd name="connsiteX2" fmla="*/ 515943 w 649820"/>
              <a:gd name="connsiteY2" fmla="*/ 271020 h 1715893"/>
              <a:gd name="connsiteX3" fmla="*/ 606867 w 649820"/>
              <a:gd name="connsiteY3" fmla="*/ 575315 h 1715893"/>
              <a:gd name="connsiteX4" fmla="*/ 639293 w 649820"/>
              <a:gd name="connsiteY4" fmla="*/ 977097 h 1715893"/>
              <a:gd name="connsiteX5" fmla="*/ 426209 w 649820"/>
              <a:gd name="connsiteY5" fmla="*/ 1525185 h 1715893"/>
              <a:gd name="connsiteX6" fmla="*/ 104877 w 649820"/>
              <a:gd name="connsiteY6" fmla="*/ 1711439 h 1715893"/>
              <a:gd name="connsiteX7" fmla="*/ 344 w 649820"/>
              <a:gd name="connsiteY7" fmla="*/ 1370210 h 1715893"/>
              <a:gd name="connsiteX8" fmla="*/ 69682 w 649820"/>
              <a:gd name="connsiteY8" fmla="*/ 906511 h 1715893"/>
              <a:gd name="connsiteX9" fmla="*/ 52348 w 649820"/>
              <a:gd name="connsiteY9" fmla="*/ 481813 h 1715893"/>
              <a:gd name="connsiteX10" fmla="*/ 57206 w 649820"/>
              <a:gd name="connsiteY10" fmla="*/ 44727 h 1715893"/>
              <a:gd name="connsiteX0" fmla="*/ 57206 w 666498"/>
              <a:gd name="connsiteY0" fmla="*/ 44727 h 1715893"/>
              <a:gd name="connsiteX1" fmla="*/ 290700 w 666498"/>
              <a:gd name="connsiteY1" fmla="*/ 31112 h 1715893"/>
              <a:gd name="connsiteX2" fmla="*/ 515943 w 666498"/>
              <a:gd name="connsiteY2" fmla="*/ 271020 h 1715893"/>
              <a:gd name="connsiteX3" fmla="*/ 650204 w 666498"/>
              <a:gd name="connsiteY3" fmla="*/ 622985 h 1715893"/>
              <a:gd name="connsiteX4" fmla="*/ 639293 w 666498"/>
              <a:gd name="connsiteY4" fmla="*/ 977097 h 1715893"/>
              <a:gd name="connsiteX5" fmla="*/ 426209 w 666498"/>
              <a:gd name="connsiteY5" fmla="*/ 1525185 h 1715893"/>
              <a:gd name="connsiteX6" fmla="*/ 104877 w 666498"/>
              <a:gd name="connsiteY6" fmla="*/ 1711439 h 1715893"/>
              <a:gd name="connsiteX7" fmla="*/ 344 w 666498"/>
              <a:gd name="connsiteY7" fmla="*/ 1370210 h 1715893"/>
              <a:gd name="connsiteX8" fmla="*/ 69682 w 666498"/>
              <a:gd name="connsiteY8" fmla="*/ 906511 h 1715893"/>
              <a:gd name="connsiteX9" fmla="*/ 52348 w 666498"/>
              <a:gd name="connsiteY9" fmla="*/ 481813 h 1715893"/>
              <a:gd name="connsiteX10" fmla="*/ 57206 w 666498"/>
              <a:gd name="connsiteY10" fmla="*/ 44727 h 1715893"/>
              <a:gd name="connsiteX0" fmla="*/ 57206 w 668907"/>
              <a:gd name="connsiteY0" fmla="*/ 44727 h 1715531"/>
              <a:gd name="connsiteX1" fmla="*/ 290700 w 668907"/>
              <a:gd name="connsiteY1" fmla="*/ 31112 h 1715531"/>
              <a:gd name="connsiteX2" fmla="*/ 515943 w 668907"/>
              <a:gd name="connsiteY2" fmla="*/ 271020 h 1715531"/>
              <a:gd name="connsiteX3" fmla="*/ 650204 w 668907"/>
              <a:gd name="connsiteY3" fmla="*/ 622985 h 1715531"/>
              <a:gd name="connsiteX4" fmla="*/ 643626 w 668907"/>
              <a:gd name="connsiteY4" fmla="*/ 1042101 h 1715531"/>
              <a:gd name="connsiteX5" fmla="*/ 426209 w 668907"/>
              <a:gd name="connsiteY5" fmla="*/ 1525185 h 1715531"/>
              <a:gd name="connsiteX6" fmla="*/ 104877 w 668907"/>
              <a:gd name="connsiteY6" fmla="*/ 1711439 h 1715531"/>
              <a:gd name="connsiteX7" fmla="*/ 344 w 668907"/>
              <a:gd name="connsiteY7" fmla="*/ 1370210 h 1715531"/>
              <a:gd name="connsiteX8" fmla="*/ 69682 w 668907"/>
              <a:gd name="connsiteY8" fmla="*/ 906511 h 1715531"/>
              <a:gd name="connsiteX9" fmla="*/ 52348 w 668907"/>
              <a:gd name="connsiteY9" fmla="*/ 481813 h 1715531"/>
              <a:gd name="connsiteX10" fmla="*/ 57206 w 668907"/>
              <a:gd name="connsiteY10" fmla="*/ 44727 h 1715531"/>
              <a:gd name="connsiteX0" fmla="*/ 63199 w 674900"/>
              <a:gd name="connsiteY0" fmla="*/ 44727 h 1711454"/>
              <a:gd name="connsiteX1" fmla="*/ 296693 w 674900"/>
              <a:gd name="connsiteY1" fmla="*/ 31112 h 1711454"/>
              <a:gd name="connsiteX2" fmla="*/ 521936 w 674900"/>
              <a:gd name="connsiteY2" fmla="*/ 271020 h 1711454"/>
              <a:gd name="connsiteX3" fmla="*/ 656197 w 674900"/>
              <a:gd name="connsiteY3" fmla="*/ 622985 h 1711454"/>
              <a:gd name="connsiteX4" fmla="*/ 649619 w 674900"/>
              <a:gd name="connsiteY4" fmla="*/ 1042101 h 1711454"/>
              <a:gd name="connsiteX5" fmla="*/ 432202 w 674900"/>
              <a:gd name="connsiteY5" fmla="*/ 1525185 h 1711454"/>
              <a:gd name="connsiteX6" fmla="*/ 110870 w 674900"/>
              <a:gd name="connsiteY6" fmla="*/ 1711439 h 1711454"/>
              <a:gd name="connsiteX7" fmla="*/ 15005 w 674900"/>
              <a:gd name="connsiteY7" fmla="*/ 1517554 h 1711454"/>
              <a:gd name="connsiteX8" fmla="*/ 6337 w 674900"/>
              <a:gd name="connsiteY8" fmla="*/ 1370210 h 1711454"/>
              <a:gd name="connsiteX9" fmla="*/ 75675 w 674900"/>
              <a:gd name="connsiteY9" fmla="*/ 906511 h 1711454"/>
              <a:gd name="connsiteX10" fmla="*/ 58341 w 674900"/>
              <a:gd name="connsiteY10" fmla="*/ 481813 h 1711454"/>
              <a:gd name="connsiteX11" fmla="*/ 63199 w 674900"/>
              <a:gd name="connsiteY11" fmla="*/ 44727 h 1711454"/>
              <a:gd name="connsiteX0" fmla="*/ 50760 w 662461"/>
              <a:gd name="connsiteY0" fmla="*/ 44727 h 1711454"/>
              <a:gd name="connsiteX1" fmla="*/ 284254 w 662461"/>
              <a:gd name="connsiteY1" fmla="*/ 31112 h 1711454"/>
              <a:gd name="connsiteX2" fmla="*/ 509497 w 662461"/>
              <a:gd name="connsiteY2" fmla="*/ 271020 h 1711454"/>
              <a:gd name="connsiteX3" fmla="*/ 643758 w 662461"/>
              <a:gd name="connsiteY3" fmla="*/ 622985 h 1711454"/>
              <a:gd name="connsiteX4" fmla="*/ 637180 w 662461"/>
              <a:gd name="connsiteY4" fmla="*/ 1042101 h 1711454"/>
              <a:gd name="connsiteX5" fmla="*/ 419763 w 662461"/>
              <a:gd name="connsiteY5" fmla="*/ 1525185 h 1711454"/>
              <a:gd name="connsiteX6" fmla="*/ 98431 w 662461"/>
              <a:gd name="connsiteY6" fmla="*/ 1711439 h 1711454"/>
              <a:gd name="connsiteX7" fmla="*/ 2566 w 662461"/>
              <a:gd name="connsiteY7" fmla="*/ 1517554 h 1711454"/>
              <a:gd name="connsiteX8" fmla="*/ 71904 w 662461"/>
              <a:gd name="connsiteY8" fmla="*/ 1218532 h 1711454"/>
              <a:gd name="connsiteX9" fmla="*/ 63236 w 662461"/>
              <a:gd name="connsiteY9" fmla="*/ 906511 h 1711454"/>
              <a:gd name="connsiteX10" fmla="*/ 45902 w 662461"/>
              <a:gd name="connsiteY10" fmla="*/ 481813 h 1711454"/>
              <a:gd name="connsiteX11" fmla="*/ 50760 w 662461"/>
              <a:gd name="connsiteY11" fmla="*/ 44727 h 1711454"/>
              <a:gd name="connsiteX0" fmla="*/ 50975 w 662676"/>
              <a:gd name="connsiteY0" fmla="*/ 44727 h 1711454"/>
              <a:gd name="connsiteX1" fmla="*/ 284469 w 662676"/>
              <a:gd name="connsiteY1" fmla="*/ 31112 h 1711454"/>
              <a:gd name="connsiteX2" fmla="*/ 509712 w 662676"/>
              <a:gd name="connsiteY2" fmla="*/ 271020 h 1711454"/>
              <a:gd name="connsiteX3" fmla="*/ 643973 w 662676"/>
              <a:gd name="connsiteY3" fmla="*/ 622985 h 1711454"/>
              <a:gd name="connsiteX4" fmla="*/ 637395 w 662676"/>
              <a:gd name="connsiteY4" fmla="*/ 1042101 h 1711454"/>
              <a:gd name="connsiteX5" fmla="*/ 419978 w 662676"/>
              <a:gd name="connsiteY5" fmla="*/ 1525185 h 1711454"/>
              <a:gd name="connsiteX6" fmla="*/ 98646 w 662676"/>
              <a:gd name="connsiteY6" fmla="*/ 1711439 h 1711454"/>
              <a:gd name="connsiteX7" fmla="*/ 2781 w 662676"/>
              <a:gd name="connsiteY7" fmla="*/ 1517554 h 1711454"/>
              <a:gd name="connsiteX8" fmla="*/ 72119 w 662676"/>
              <a:gd name="connsiteY8" fmla="*/ 1218532 h 1711454"/>
              <a:gd name="connsiteX9" fmla="*/ 106788 w 662676"/>
              <a:gd name="connsiteY9" fmla="*/ 819838 h 1711454"/>
              <a:gd name="connsiteX10" fmla="*/ 46117 w 662676"/>
              <a:gd name="connsiteY10" fmla="*/ 481813 h 1711454"/>
              <a:gd name="connsiteX11" fmla="*/ 50975 w 662676"/>
              <a:gd name="connsiteY11" fmla="*/ 44727 h 17114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0975 w 662676"/>
              <a:gd name="connsiteY0" fmla="*/ 40627 h 1707354"/>
              <a:gd name="connsiteX1" fmla="*/ 284469 w 662676"/>
              <a:gd name="connsiteY1" fmla="*/ 27012 h 1707354"/>
              <a:gd name="connsiteX2" fmla="*/ 509712 w 662676"/>
              <a:gd name="connsiteY2" fmla="*/ 266920 h 1707354"/>
              <a:gd name="connsiteX3" fmla="*/ 643973 w 662676"/>
              <a:gd name="connsiteY3" fmla="*/ 618885 h 1707354"/>
              <a:gd name="connsiteX4" fmla="*/ 637395 w 662676"/>
              <a:gd name="connsiteY4" fmla="*/ 1038001 h 1707354"/>
              <a:gd name="connsiteX5" fmla="*/ 419978 w 662676"/>
              <a:gd name="connsiteY5" fmla="*/ 1521085 h 1707354"/>
              <a:gd name="connsiteX6" fmla="*/ 98646 w 662676"/>
              <a:gd name="connsiteY6" fmla="*/ 1707339 h 1707354"/>
              <a:gd name="connsiteX7" fmla="*/ 2781 w 662676"/>
              <a:gd name="connsiteY7" fmla="*/ 1513454 h 1707354"/>
              <a:gd name="connsiteX8" fmla="*/ 72119 w 662676"/>
              <a:gd name="connsiteY8" fmla="*/ 1214432 h 1707354"/>
              <a:gd name="connsiteX9" fmla="*/ 106788 w 662676"/>
              <a:gd name="connsiteY9" fmla="*/ 815738 h 1707354"/>
              <a:gd name="connsiteX10" fmla="*/ 41783 w 662676"/>
              <a:gd name="connsiteY10" fmla="*/ 417042 h 1707354"/>
              <a:gd name="connsiteX11" fmla="*/ 50975 w 662676"/>
              <a:gd name="connsiteY11" fmla="*/ 40627 h 1707354"/>
              <a:gd name="connsiteX0" fmla="*/ 51967 w 663668"/>
              <a:gd name="connsiteY0" fmla="*/ 40627 h 1707354"/>
              <a:gd name="connsiteX1" fmla="*/ 285461 w 663668"/>
              <a:gd name="connsiteY1" fmla="*/ 27012 h 1707354"/>
              <a:gd name="connsiteX2" fmla="*/ 510704 w 663668"/>
              <a:gd name="connsiteY2" fmla="*/ 266920 h 1707354"/>
              <a:gd name="connsiteX3" fmla="*/ 644965 w 663668"/>
              <a:gd name="connsiteY3" fmla="*/ 618885 h 1707354"/>
              <a:gd name="connsiteX4" fmla="*/ 638387 w 663668"/>
              <a:gd name="connsiteY4" fmla="*/ 1038001 h 1707354"/>
              <a:gd name="connsiteX5" fmla="*/ 420970 w 663668"/>
              <a:gd name="connsiteY5" fmla="*/ 1521085 h 1707354"/>
              <a:gd name="connsiteX6" fmla="*/ 99638 w 663668"/>
              <a:gd name="connsiteY6" fmla="*/ 1707339 h 1707354"/>
              <a:gd name="connsiteX7" fmla="*/ 3773 w 663668"/>
              <a:gd name="connsiteY7" fmla="*/ 1513454 h 1707354"/>
              <a:gd name="connsiteX8" fmla="*/ 73111 w 663668"/>
              <a:gd name="connsiteY8" fmla="*/ 1214432 h 1707354"/>
              <a:gd name="connsiteX9" fmla="*/ 107780 w 663668"/>
              <a:gd name="connsiteY9" fmla="*/ 815738 h 1707354"/>
              <a:gd name="connsiteX10" fmla="*/ 42775 w 663668"/>
              <a:gd name="connsiteY10" fmla="*/ 417042 h 1707354"/>
              <a:gd name="connsiteX11" fmla="*/ 51967 w 663668"/>
              <a:gd name="connsiteY11" fmla="*/ 40627 h 1707354"/>
              <a:gd name="connsiteX0" fmla="*/ 51967 w 663668"/>
              <a:gd name="connsiteY0" fmla="*/ 29549 h 1696276"/>
              <a:gd name="connsiteX1" fmla="*/ 285461 w 663668"/>
              <a:gd name="connsiteY1" fmla="*/ 15934 h 1696276"/>
              <a:gd name="connsiteX2" fmla="*/ 510704 w 663668"/>
              <a:gd name="connsiteY2" fmla="*/ 255842 h 1696276"/>
              <a:gd name="connsiteX3" fmla="*/ 644965 w 663668"/>
              <a:gd name="connsiteY3" fmla="*/ 607807 h 1696276"/>
              <a:gd name="connsiteX4" fmla="*/ 638387 w 663668"/>
              <a:gd name="connsiteY4" fmla="*/ 1026923 h 1696276"/>
              <a:gd name="connsiteX5" fmla="*/ 420970 w 663668"/>
              <a:gd name="connsiteY5" fmla="*/ 1510007 h 1696276"/>
              <a:gd name="connsiteX6" fmla="*/ 99638 w 663668"/>
              <a:gd name="connsiteY6" fmla="*/ 1696261 h 1696276"/>
              <a:gd name="connsiteX7" fmla="*/ 3773 w 663668"/>
              <a:gd name="connsiteY7" fmla="*/ 1502376 h 1696276"/>
              <a:gd name="connsiteX8" fmla="*/ 73111 w 663668"/>
              <a:gd name="connsiteY8" fmla="*/ 1203354 h 1696276"/>
              <a:gd name="connsiteX9" fmla="*/ 107780 w 663668"/>
              <a:gd name="connsiteY9" fmla="*/ 804660 h 1696276"/>
              <a:gd name="connsiteX10" fmla="*/ 3772 w 663668"/>
              <a:gd name="connsiteY10" fmla="*/ 223951 h 1696276"/>
              <a:gd name="connsiteX11" fmla="*/ 51967 w 663668"/>
              <a:gd name="connsiteY11" fmla="*/ 29549 h 1696276"/>
              <a:gd name="connsiteX0" fmla="*/ 86636 w 663668"/>
              <a:gd name="connsiteY0" fmla="*/ 13596 h 1723660"/>
              <a:gd name="connsiteX1" fmla="*/ 285461 w 663668"/>
              <a:gd name="connsiteY1" fmla="*/ 43318 h 1723660"/>
              <a:gd name="connsiteX2" fmla="*/ 510704 w 663668"/>
              <a:gd name="connsiteY2" fmla="*/ 283226 h 1723660"/>
              <a:gd name="connsiteX3" fmla="*/ 644965 w 663668"/>
              <a:gd name="connsiteY3" fmla="*/ 635191 h 1723660"/>
              <a:gd name="connsiteX4" fmla="*/ 638387 w 663668"/>
              <a:gd name="connsiteY4" fmla="*/ 1054307 h 1723660"/>
              <a:gd name="connsiteX5" fmla="*/ 420970 w 663668"/>
              <a:gd name="connsiteY5" fmla="*/ 1537391 h 1723660"/>
              <a:gd name="connsiteX6" fmla="*/ 99638 w 663668"/>
              <a:gd name="connsiteY6" fmla="*/ 1723645 h 1723660"/>
              <a:gd name="connsiteX7" fmla="*/ 3773 w 663668"/>
              <a:gd name="connsiteY7" fmla="*/ 1529760 h 1723660"/>
              <a:gd name="connsiteX8" fmla="*/ 73111 w 663668"/>
              <a:gd name="connsiteY8" fmla="*/ 1230738 h 1723660"/>
              <a:gd name="connsiteX9" fmla="*/ 107780 w 663668"/>
              <a:gd name="connsiteY9" fmla="*/ 832044 h 1723660"/>
              <a:gd name="connsiteX10" fmla="*/ 3772 w 663668"/>
              <a:gd name="connsiteY10" fmla="*/ 251335 h 1723660"/>
              <a:gd name="connsiteX11" fmla="*/ 86636 w 663668"/>
              <a:gd name="connsiteY11" fmla="*/ 13596 h 1723660"/>
              <a:gd name="connsiteX0" fmla="*/ 83084 w 660116"/>
              <a:gd name="connsiteY0" fmla="*/ 13596 h 1723660"/>
              <a:gd name="connsiteX1" fmla="*/ 281909 w 660116"/>
              <a:gd name="connsiteY1" fmla="*/ 43318 h 1723660"/>
              <a:gd name="connsiteX2" fmla="*/ 507152 w 660116"/>
              <a:gd name="connsiteY2" fmla="*/ 283226 h 1723660"/>
              <a:gd name="connsiteX3" fmla="*/ 641413 w 660116"/>
              <a:gd name="connsiteY3" fmla="*/ 635191 h 1723660"/>
              <a:gd name="connsiteX4" fmla="*/ 634835 w 660116"/>
              <a:gd name="connsiteY4" fmla="*/ 1054307 h 1723660"/>
              <a:gd name="connsiteX5" fmla="*/ 417418 w 660116"/>
              <a:gd name="connsiteY5" fmla="*/ 1537391 h 1723660"/>
              <a:gd name="connsiteX6" fmla="*/ 91752 w 660116"/>
              <a:gd name="connsiteY6" fmla="*/ 1723645 h 1723660"/>
              <a:gd name="connsiteX7" fmla="*/ 221 w 660116"/>
              <a:gd name="connsiteY7" fmla="*/ 1529760 h 1723660"/>
              <a:gd name="connsiteX8" fmla="*/ 69559 w 660116"/>
              <a:gd name="connsiteY8" fmla="*/ 1230738 h 1723660"/>
              <a:gd name="connsiteX9" fmla="*/ 104228 w 660116"/>
              <a:gd name="connsiteY9" fmla="*/ 832044 h 1723660"/>
              <a:gd name="connsiteX10" fmla="*/ 220 w 660116"/>
              <a:gd name="connsiteY10" fmla="*/ 251335 h 1723660"/>
              <a:gd name="connsiteX11" fmla="*/ 83084 w 660116"/>
              <a:gd name="connsiteY11" fmla="*/ 13596 h 1723660"/>
              <a:gd name="connsiteX0" fmla="*/ 83084 w 660116"/>
              <a:gd name="connsiteY0" fmla="*/ 13596 h 1729296"/>
              <a:gd name="connsiteX1" fmla="*/ 281909 w 660116"/>
              <a:gd name="connsiteY1" fmla="*/ 43318 h 1729296"/>
              <a:gd name="connsiteX2" fmla="*/ 507152 w 660116"/>
              <a:gd name="connsiteY2" fmla="*/ 283226 h 1729296"/>
              <a:gd name="connsiteX3" fmla="*/ 641413 w 660116"/>
              <a:gd name="connsiteY3" fmla="*/ 635191 h 1729296"/>
              <a:gd name="connsiteX4" fmla="*/ 634835 w 660116"/>
              <a:gd name="connsiteY4" fmla="*/ 1054307 h 1729296"/>
              <a:gd name="connsiteX5" fmla="*/ 417418 w 660116"/>
              <a:gd name="connsiteY5" fmla="*/ 1537391 h 1729296"/>
              <a:gd name="connsiteX6" fmla="*/ 91752 w 660116"/>
              <a:gd name="connsiteY6" fmla="*/ 1723645 h 1729296"/>
              <a:gd name="connsiteX7" fmla="*/ 221 w 660116"/>
              <a:gd name="connsiteY7" fmla="*/ 1529760 h 1729296"/>
              <a:gd name="connsiteX8" fmla="*/ 69559 w 660116"/>
              <a:gd name="connsiteY8" fmla="*/ 1230738 h 1729296"/>
              <a:gd name="connsiteX9" fmla="*/ 104228 w 660116"/>
              <a:gd name="connsiteY9" fmla="*/ 832044 h 1729296"/>
              <a:gd name="connsiteX10" fmla="*/ 220 w 660116"/>
              <a:gd name="connsiteY10" fmla="*/ 251335 h 1729296"/>
              <a:gd name="connsiteX11" fmla="*/ 83084 w 660116"/>
              <a:gd name="connsiteY11" fmla="*/ 13596 h 1729296"/>
              <a:gd name="connsiteX0" fmla="*/ 83084 w 655509"/>
              <a:gd name="connsiteY0" fmla="*/ 13596 h 1728851"/>
              <a:gd name="connsiteX1" fmla="*/ 281909 w 655509"/>
              <a:gd name="connsiteY1" fmla="*/ 43318 h 1728851"/>
              <a:gd name="connsiteX2" fmla="*/ 507152 w 655509"/>
              <a:gd name="connsiteY2" fmla="*/ 283226 h 1728851"/>
              <a:gd name="connsiteX3" fmla="*/ 641413 w 655509"/>
              <a:gd name="connsiteY3" fmla="*/ 635191 h 1728851"/>
              <a:gd name="connsiteX4" fmla="*/ 626168 w 655509"/>
              <a:gd name="connsiteY4" fmla="*/ 1127979 h 1728851"/>
              <a:gd name="connsiteX5" fmla="*/ 417418 w 655509"/>
              <a:gd name="connsiteY5" fmla="*/ 1537391 h 1728851"/>
              <a:gd name="connsiteX6" fmla="*/ 91752 w 655509"/>
              <a:gd name="connsiteY6" fmla="*/ 1723645 h 1728851"/>
              <a:gd name="connsiteX7" fmla="*/ 221 w 655509"/>
              <a:gd name="connsiteY7" fmla="*/ 1529760 h 1728851"/>
              <a:gd name="connsiteX8" fmla="*/ 69559 w 655509"/>
              <a:gd name="connsiteY8" fmla="*/ 1230738 h 1728851"/>
              <a:gd name="connsiteX9" fmla="*/ 104228 w 655509"/>
              <a:gd name="connsiteY9" fmla="*/ 832044 h 1728851"/>
              <a:gd name="connsiteX10" fmla="*/ 220 w 655509"/>
              <a:gd name="connsiteY10" fmla="*/ 251335 h 1728851"/>
              <a:gd name="connsiteX11" fmla="*/ 83084 w 655509"/>
              <a:gd name="connsiteY11" fmla="*/ 13596 h 1728851"/>
              <a:gd name="connsiteX0" fmla="*/ 83067 w 655492"/>
              <a:gd name="connsiteY0" fmla="*/ 19110 h 1734365"/>
              <a:gd name="connsiteX1" fmla="*/ 260224 w 655492"/>
              <a:gd name="connsiteY1" fmla="*/ 31497 h 1734365"/>
              <a:gd name="connsiteX2" fmla="*/ 507135 w 655492"/>
              <a:gd name="connsiteY2" fmla="*/ 288740 h 1734365"/>
              <a:gd name="connsiteX3" fmla="*/ 641396 w 655492"/>
              <a:gd name="connsiteY3" fmla="*/ 640705 h 1734365"/>
              <a:gd name="connsiteX4" fmla="*/ 626151 w 655492"/>
              <a:gd name="connsiteY4" fmla="*/ 1133493 h 1734365"/>
              <a:gd name="connsiteX5" fmla="*/ 417401 w 655492"/>
              <a:gd name="connsiteY5" fmla="*/ 1542905 h 1734365"/>
              <a:gd name="connsiteX6" fmla="*/ 91735 w 655492"/>
              <a:gd name="connsiteY6" fmla="*/ 1729159 h 1734365"/>
              <a:gd name="connsiteX7" fmla="*/ 204 w 655492"/>
              <a:gd name="connsiteY7" fmla="*/ 1535274 h 1734365"/>
              <a:gd name="connsiteX8" fmla="*/ 69542 w 655492"/>
              <a:gd name="connsiteY8" fmla="*/ 1236252 h 1734365"/>
              <a:gd name="connsiteX9" fmla="*/ 104211 w 655492"/>
              <a:gd name="connsiteY9" fmla="*/ 837558 h 1734365"/>
              <a:gd name="connsiteX10" fmla="*/ 203 w 655492"/>
              <a:gd name="connsiteY10" fmla="*/ 256849 h 1734365"/>
              <a:gd name="connsiteX11" fmla="*/ 83067 w 655492"/>
              <a:gd name="connsiteY11" fmla="*/ 19110 h 173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492" h="1734365">
                <a:moveTo>
                  <a:pt x="83067" y="19110"/>
                </a:moveTo>
                <a:cubicBezTo>
                  <a:pt x="126404" y="-18449"/>
                  <a:pt x="196046" y="6782"/>
                  <a:pt x="260224" y="31497"/>
                </a:cubicBezTo>
                <a:cubicBezTo>
                  <a:pt x="324402" y="56212"/>
                  <a:pt x="443606" y="187205"/>
                  <a:pt x="507135" y="288740"/>
                </a:cubicBezTo>
                <a:cubicBezTo>
                  <a:pt x="570664" y="390275"/>
                  <a:pt x="621560" y="499913"/>
                  <a:pt x="641396" y="640705"/>
                </a:cubicBezTo>
                <a:cubicBezTo>
                  <a:pt x="661232" y="781497"/>
                  <a:pt x="663483" y="983126"/>
                  <a:pt x="626151" y="1133493"/>
                </a:cubicBezTo>
                <a:cubicBezTo>
                  <a:pt x="588819" y="1283860"/>
                  <a:pt x="506470" y="1443627"/>
                  <a:pt x="417401" y="1542905"/>
                </a:cubicBezTo>
                <a:cubicBezTo>
                  <a:pt x="328332" y="1642183"/>
                  <a:pt x="187270" y="1760767"/>
                  <a:pt x="91735" y="1729159"/>
                </a:cubicBezTo>
                <a:cubicBezTo>
                  <a:pt x="-3800" y="1697551"/>
                  <a:pt x="3903" y="1617425"/>
                  <a:pt x="204" y="1535274"/>
                </a:cubicBezTo>
                <a:cubicBezTo>
                  <a:pt x="-3495" y="1453123"/>
                  <a:pt x="52208" y="1352538"/>
                  <a:pt x="69542" y="1236252"/>
                </a:cubicBezTo>
                <a:cubicBezTo>
                  <a:pt x="86877" y="1119966"/>
                  <a:pt x="99877" y="983457"/>
                  <a:pt x="104211" y="837558"/>
                </a:cubicBezTo>
                <a:cubicBezTo>
                  <a:pt x="108545" y="691659"/>
                  <a:pt x="3727" y="393257"/>
                  <a:pt x="203" y="256849"/>
                </a:cubicBezTo>
                <a:cubicBezTo>
                  <a:pt x="-3321" y="120441"/>
                  <a:pt x="39730" y="56669"/>
                  <a:pt x="83067" y="191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6000">
                <a:schemeClr val="accent4">
                  <a:lumMod val="20000"/>
                  <a:lumOff val="80000"/>
                </a:schemeClr>
              </a:gs>
              <a:gs pos="100000">
                <a:srgbClr val="FF66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Oval 555">
            <a:extLst>
              <a:ext uri="{FF2B5EF4-FFF2-40B4-BE49-F238E27FC236}">
                <a16:creationId xmlns:a16="http://schemas.microsoft.com/office/drawing/2014/main" id="{EA29B773-F435-4F85-83C1-46FC3CBD9756}"/>
              </a:ext>
            </a:extLst>
          </p:cNvPr>
          <p:cNvSpPr/>
          <p:nvPr/>
        </p:nvSpPr>
        <p:spPr>
          <a:xfrm>
            <a:off x="4586500" y="624803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Oval 557">
            <a:extLst>
              <a:ext uri="{FF2B5EF4-FFF2-40B4-BE49-F238E27FC236}">
                <a16:creationId xmlns:a16="http://schemas.microsoft.com/office/drawing/2014/main" id="{F82F9A41-44A9-4282-A511-1BC7387E1B8D}"/>
              </a:ext>
            </a:extLst>
          </p:cNvPr>
          <p:cNvSpPr/>
          <p:nvPr/>
        </p:nvSpPr>
        <p:spPr>
          <a:xfrm>
            <a:off x="7308659" y="607353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0" name="Oval 559">
            <a:extLst>
              <a:ext uri="{FF2B5EF4-FFF2-40B4-BE49-F238E27FC236}">
                <a16:creationId xmlns:a16="http://schemas.microsoft.com/office/drawing/2014/main" id="{88A1BB4F-D6DB-40F8-AB22-0B0E3F2EBD42}"/>
              </a:ext>
            </a:extLst>
          </p:cNvPr>
          <p:cNvSpPr/>
          <p:nvPr/>
        </p:nvSpPr>
        <p:spPr>
          <a:xfrm>
            <a:off x="3936006" y="2439524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076A587D-C402-4B55-B407-3025CEA36A79}"/>
              </a:ext>
            </a:extLst>
          </p:cNvPr>
          <p:cNvGrpSpPr/>
          <p:nvPr/>
        </p:nvGrpSpPr>
        <p:grpSpPr>
          <a:xfrm>
            <a:off x="4124989" y="3314836"/>
            <a:ext cx="1343878" cy="1735780"/>
            <a:chOff x="8071903" y="4040405"/>
            <a:chExt cx="1343878" cy="1735780"/>
          </a:xfrm>
        </p:grpSpPr>
        <p:sp>
          <p:nvSpPr>
            <p:cNvPr id="562" name="Rectangle: Rounded Corners 561">
              <a:extLst>
                <a:ext uri="{FF2B5EF4-FFF2-40B4-BE49-F238E27FC236}">
                  <a16:creationId xmlns:a16="http://schemas.microsoft.com/office/drawing/2014/main" id="{420FFE19-E2FD-4D95-AA6F-F33713DBF024}"/>
                </a:ext>
              </a:extLst>
            </p:cNvPr>
            <p:cNvSpPr/>
            <p:nvPr/>
          </p:nvSpPr>
          <p:spPr>
            <a:xfrm>
              <a:off x="8511712" y="4041820"/>
              <a:ext cx="428701" cy="1729096"/>
            </a:xfrm>
            <a:prstGeom prst="roundRect">
              <a:avLst/>
            </a:prstGeom>
            <a:gradFill flip="none" rotWithShape="1">
              <a:gsLst>
                <a:gs pos="92000">
                  <a:schemeClr val="bg2"/>
                </a:gs>
                <a:gs pos="0">
                  <a:srgbClr val="AEA9D3"/>
                </a:gs>
              </a:gsLst>
              <a:lin ang="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3" name="Flowchart: Delay 155">
              <a:extLst>
                <a:ext uri="{FF2B5EF4-FFF2-40B4-BE49-F238E27FC236}">
                  <a16:creationId xmlns:a16="http://schemas.microsoft.com/office/drawing/2014/main" id="{EA8D64A9-DF02-4039-885F-22D3B576CE55}"/>
                </a:ext>
              </a:extLst>
            </p:cNvPr>
            <p:cNvSpPr/>
            <p:nvPr/>
          </p:nvSpPr>
          <p:spPr>
            <a:xfrm rot="10800000">
              <a:off x="8071903" y="4041820"/>
              <a:ext cx="655492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4" name="Flowchart: Delay 155">
              <a:extLst>
                <a:ext uri="{FF2B5EF4-FFF2-40B4-BE49-F238E27FC236}">
                  <a16:creationId xmlns:a16="http://schemas.microsoft.com/office/drawing/2014/main" id="{37CA5407-6390-4E32-A230-30957A13E8D3}"/>
                </a:ext>
              </a:extLst>
            </p:cNvPr>
            <p:cNvSpPr/>
            <p:nvPr/>
          </p:nvSpPr>
          <p:spPr>
            <a:xfrm rot="10800000" flipH="1">
              <a:off x="8760581" y="4040405"/>
              <a:ext cx="655200" cy="1734365"/>
            </a:xfrm>
            <a:custGeom>
              <a:avLst/>
              <a:gdLst>
                <a:gd name="connsiteX0" fmla="*/ 0 w 543838"/>
                <a:gd name="connsiteY0" fmla="*/ 0 h 1679712"/>
                <a:gd name="connsiteX1" fmla="*/ 271919 w 543838"/>
                <a:gd name="connsiteY1" fmla="*/ 0 h 1679712"/>
                <a:gd name="connsiteX2" fmla="*/ 543838 w 543838"/>
                <a:gd name="connsiteY2" fmla="*/ 839856 h 1679712"/>
                <a:gd name="connsiteX3" fmla="*/ 271919 w 543838"/>
                <a:gd name="connsiteY3" fmla="*/ 1679712 h 1679712"/>
                <a:gd name="connsiteX4" fmla="*/ 0 w 543838"/>
                <a:gd name="connsiteY4" fmla="*/ 1679712 h 1679712"/>
                <a:gd name="connsiteX5" fmla="*/ 0 w 543838"/>
                <a:gd name="connsiteY5" fmla="*/ 0 h 1679712"/>
                <a:gd name="connsiteX0" fmla="*/ 0 w 544420"/>
                <a:gd name="connsiteY0" fmla="*/ 0 h 1679712"/>
                <a:gd name="connsiteX1" fmla="*/ 321615 w 544420"/>
                <a:gd name="connsiteY1" fmla="*/ 119270 h 1679712"/>
                <a:gd name="connsiteX2" fmla="*/ 543838 w 544420"/>
                <a:gd name="connsiteY2" fmla="*/ 839856 h 1679712"/>
                <a:gd name="connsiteX3" fmla="*/ 271919 w 544420"/>
                <a:gd name="connsiteY3" fmla="*/ 1679712 h 1679712"/>
                <a:gd name="connsiteX4" fmla="*/ 0 w 544420"/>
                <a:gd name="connsiteY4" fmla="*/ 1679712 h 1679712"/>
                <a:gd name="connsiteX5" fmla="*/ 0 w 544420"/>
                <a:gd name="connsiteY5" fmla="*/ 0 h 1679712"/>
                <a:gd name="connsiteX0" fmla="*/ 0 w 547380"/>
                <a:gd name="connsiteY0" fmla="*/ 0 h 1679712"/>
                <a:gd name="connsiteX1" fmla="*/ 371311 w 547380"/>
                <a:gd name="connsiteY1" fmla="*/ 228601 h 1679712"/>
                <a:gd name="connsiteX2" fmla="*/ 543838 w 547380"/>
                <a:gd name="connsiteY2" fmla="*/ 839856 h 1679712"/>
                <a:gd name="connsiteX3" fmla="*/ 271919 w 547380"/>
                <a:gd name="connsiteY3" fmla="*/ 1679712 h 1679712"/>
                <a:gd name="connsiteX4" fmla="*/ 0 w 547380"/>
                <a:gd name="connsiteY4" fmla="*/ 1679712 h 1679712"/>
                <a:gd name="connsiteX5" fmla="*/ 0 w 547380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5531"/>
                <a:gd name="connsiteY0" fmla="*/ 0 h 1679712"/>
                <a:gd name="connsiteX1" fmla="*/ 371311 w 545531"/>
                <a:gd name="connsiteY1" fmla="*/ 228601 h 1679712"/>
                <a:gd name="connsiteX2" fmla="*/ 543838 w 545531"/>
                <a:gd name="connsiteY2" fmla="*/ 839856 h 1679712"/>
                <a:gd name="connsiteX3" fmla="*/ 271919 w 545531"/>
                <a:gd name="connsiteY3" fmla="*/ 1679712 h 1679712"/>
                <a:gd name="connsiteX4" fmla="*/ 0 w 545531"/>
                <a:gd name="connsiteY4" fmla="*/ 1679712 h 1679712"/>
                <a:gd name="connsiteX5" fmla="*/ 0 w 545531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9379"/>
                <a:gd name="connsiteY0" fmla="*/ 0 h 1679712"/>
                <a:gd name="connsiteX1" fmla="*/ 371311 w 549379"/>
                <a:gd name="connsiteY1" fmla="*/ 228601 h 1679712"/>
                <a:gd name="connsiteX2" fmla="*/ 543838 w 549379"/>
                <a:gd name="connsiteY2" fmla="*/ 839856 h 1679712"/>
                <a:gd name="connsiteX3" fmla="*/ 421006 w 549379"/>
                <a:gd name="connsiteY3" fmla="*/ 1341781 h 1679712"/>
                <a:gd name="connsiteX4" fmla="*/ 0 w 549379"/>
                <a:gd name="connsiteY4" fmla="*/ 1679712 h 1679712"/>
                <a:gd name="connsiteX5" fmla="*/ 0 w 549379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6753"/>
                <a:gd name="connsiteY0" fmla="*/ 0 h 1679712"/>
                <a:gd name="connsiteX1" fmla="*/ 371311 w 546753"/>
                <a:gd name="connsiteY1" fmla="*/ 228601 h 1679712"/>
                <a:gd name="connsiteX2" fmla="*/ 543838 w 546753"/>
                <a:gd name="connsiteY2" fmla="*/ 839856 h 1679712"/>
                <a:gd name="connsiteX3" fmla="*/ 421006 w 546753"/>
                <a:gd name="connsiteY3" fmla="*/ 1341781 h 1679712"/>
                <a:gd name="connsiteX4" fmla="*/ 0 w 546753"/>
                <a:gd name="connsiteY4" fmla="*/ 1679712 h 1679712"/>
                <a:gd name="connsiteX5" fmla="*/ 0 w 546753"/>
                <a:gd name="connsiteY5" fmla="*/ 0 h 1679712"/>
                <a:gd name="connsiteX0" fmla="*/ 0 w 549363"/>
                <a:gd name="connsiteY0" fmla="*/ 0 h 1679712"/>
                <a:gd name="connsiteX1" fmla="*/ 331554 w 549363"/>
                <a:gd name="connsiteY1" fmla="*/ 188845 h 1679712"/>
                <a:gd name="connsiteX2" fmla="*/ 543838 w 549363"/>
                <a:gd name="connsiteY2" fmla="*/ 839856 h 1679712"/>
                <a:gd name="connsiteX3" fmla="*/ 421006 w 549363"/>
                <a:gd name="connsiteY3" fmla="*/ 1341781 h 1679712"/>
                <a:gd name="connsiteX4" fmla="*/ 0 w 549363"/>
                <a:gd name="connsiteY4" fmla="*/ 1679712 h 1679712"/>
                <a:gd name="connsiteX5" fmla="*/ 0 w 549363"/>
                <a:gd name="connsiteY5" fmla="*/ 0 h 1679712"/>
                <a:gd name="connsiteX0" fmla="*/ 0 w 544393"/>
                <a:gd name="connsiteY0" fmla="*/ 0 h 1679712"/>
                <a:gd name="connsiteX1" fmla="*/ 411067 w 544393"/>
                <a:gd name="connsiteY1" fmla="*/ 278297 h 1679712"/>
                <a:gd name="connsiteX2" fmla="*/ 543838 w 544393"/>
                <a:gd name="connsiteY2" fmla="*/ 839856 h 1679712"/>
                <a:gd name="connsiteX3" fmla="*/ 421006 w 544393"/>
                <a:gd name="connsiteY3" fmla="*/ 1341781 h 1679712"/>
                <a:gd name="connsiteX4" fmla="*/ 0 w 544393"/>
                <a:gd name="connsiteY4" fmla="*/ 1679712 h 1679712"/>
                <a:gd name="connsiteX5" fmla="*/ 0 w 544393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504081 w 513124"/>
                <a:gd name="connsiteY2" fmla="*/ 919369 h 1679712"/>
                <a:gd name="connsiteX3" fmla="*/ 421006 w 513124"/>
                <a:gd name="connsiteY3" fmla="*/ 1341781 h 1679712"/>
                <a:gd name="connsiteX4" fmla="*/ 0 w 513124"/>
                <a:gd name="connsiteY4" fmla="*/ 1679712 h 1679712"/>
                <a:gd name="connsiteX5" fmla="*/ 0 w 513124"/>
                <a:gd name="connsiteY5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411067 w 513124"/>
                <a:gd name="connsiteY1" fmla="*/ 278297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3124"/>
                <a:gd name="connsiteY0" fmla="*/ 0 h 1679712"/>
                <a:gd name="connsiteX1" fmla="*/ 346062 w 513124"/>
                <a:gd name="connsiteY1" fmla="*/ 213293 h 1679712"/>
                <a:gd name="connsiteX2" fmla="*/ 467321 w 513124"/>
                <a:gd name="connsiteY2" fmla="*/ 556590 h 1679712"/>
                <a:gd name="connsiteX3" fmla="*/ 504081 w 513124"/>
                <a:gd name="connsiteY3" fmla="*/ 919369 h 1679712"/>
                <a:gd name="connsiteX4" fmla="*/ 421006 w 513124"/>
                <a:gd name="connsiteY4" fmla="*/ 1341781 h 1679712"/>
                <a:gd name="connsiteX5" fmla="*/ 0 w 513124"/>
                <a:gd name="connsiteY5" fmla="*/ 1679712 h 1679712"/>
                <a:gd name="connsiteX6" fmla="*/ 0 w 513124"/>
                <a:gd name="connsiteY6" fmla="*/ 0 h 1679712"/>
                <a:gd name="connsiteX0" fmla="*/ 0 w 510613"/>
                <a:gd name="connsiteY0" fmla="*/ 0 h 1679712"/>
                <a:gd name="connsiteX1" fmla="*/ 346062 w 510613"/>
                <a:gd name="connsiteY1" fmla="*/ 213293 h 1679712"/>
                <a:gd name="connsiteX2" fmla="*/ 497657 w 510613"/>
                <a:gd name="connsiteY2" fmla="*/ 569591 h 1679712"/>
                <a:gd name="connsiteX3" fmla="*/ 504081 w 510613"/>
                <a:gd name="connsiteY3" fmla="*/ 919369 h 1679712"/>
                <a:gd name="connsiteX4" fmla="*/ 421006 w 510613"/>
                <a:gd name="connsiteY4" fmla="*/ 1341781 h 1679712"/>
                <a:gd name="connsiteX5" fmla="*/ 0 w 510613"/>
                <a:gd name="connsiteY5" fmla="*/ 1679712 h 1679712"/>
                <a:gd name="connsiteX6" fmla="*/ 0 w 510613"/>
                <a:gd name="connsiteY6" fmla="*/ 0 h 1679712"/>
                <a:gd name="connsiteX0" fmla="*/ 0 w 521069"/>
                <a:gd name="connsiteY0" fmla="*/ 0 h 1679712"/>
                <a:gd name="connsiteX1" fmla="*/ 346062 w 521069"/>
                <a:gd name="connsiteY1" fmla="*/ 213293 h 1679712"/>
                <a:gd name="connsiteX2" fmla="*/ 497657 w 521069"/>
                <a:gd name="connsiteY2" fmla="*/ 569591 h 1679712"/>
                <a:gd name="connsiteX3" fmla="*/ 517082 w 521069"/>
                <a:gd name="connsiteY3" fmla="*/ 1010376 h 1679712"/>
                <a:gd name="connsiteX4" fmla="*/ 421006 w 521069"/>
                <a:gd name="connsiteY4" fmla="*/ 1341781 h 1679712"/>
                <a:gd name="connsiteX5" fmla="*/ 0 w 521069"/>
                <a:gd name="connsiteY5" fmla="*/ 1679712 h 1679712"/>
                <a:gd name="connsiteX6" fmla="*/ 0 w 521069"/>
                <a:gd name="connsiteY6" fmla="*/ 0 h 1679712"/>
                <a:gd name="connsiteX0" fmla="*/ 0 w 525278"/>
                <a:gd name="connsiteY0" fmla="*/ 0 h 1679712"/>
                <a:gd name="connsiteX1" fmla="*/ 346062 w 525278"/>
                <a:gd name="connsiteY1" fmla="*/ 213293 h 1679712"/>
                <a:gd name="connsiteX2" fmla="*/ 497657 w 525278"/>
                <a:gd name="connsiteY2" fmla="*/ 569591 h 1679712"/>
                <a:gd name="connsiteX3" fmla="*/ 517082 w 525278"/>
                <a:gd name="connsiteY3" fmla="*/ 1010376 h 1679712"/>
                <a:gd name="connsiteX4" fmla="*/ 360335 w 525278"/>
                <a:gd name="connsiteY4" fmla="*/ 1432788 h 1679712"/>
                <a:gd name="connsiteX5" fmla="*/ 0 w 525278"/>
                <a:gd name="connsiteY5" fmla="*/ 1679712 h 1679712"/>
                <a:gd name="connsiteX6" fmla="*/ 0 w 525278"/>
                <a:gd name="connsiteY6" fmla="*/ 0 h 1679712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5278"/>
                <a:gd name="connsiteY0" fmla="*/ 0 h 1684046"/>
                <a:gd name="connsiteX1" fmla="*/ 346062 w 525278"/>
                <a:gd name="connsiteY1" fmla="*/ 213293 h 1684046"/>
                <a:gd name="connsiteX2" fmla="*/ 497657 w 525278"/>
                <a:gd name="connsiteY2" fmla="*/ 569591 h 1684046"/>
                <a:gd name="connsiteX3" fmla="*/ 517082 w 525278"/>
                <a:gd name="connsiteY3" fmla="*/ 1010376 h 1684046"/>
                <a:gd name="connsiteX4" fmla="*/ 360335 w 525278"/>
                <a:gd name="connsiteY4" fmla="*/ 1432788 h 1684046"/>
                <a:gd name="connsiteX5" fmla="*/ 4334 w 525278"/>
                <a:gd name="connsiteY5" fmla="*/ 1684046 h 1684046"/>
                <a:gd name="connsiteX6" fmla="*/ 0 w 525278"/>
                <a:gd name="connsiteY6" fmla="*/ 0 h 1684046"/>
                <a:gd name="connsiteX0" fmla="*/ 0 w 523446"/>
                <a:gd name="connsiteY0" fmla="*/ 0 h 1684046"/>
                <a:gd name="connsiteX1" fmla="*/ 346062 w 523446"/>
                <a:gd name="connsiteY1" fmla="*/ 213293 h 1684046"/>
                <a:gd name="connsiteX2" fmla="*/ 497657 w 523446"/>
                <a:gd name="connsiteY2" fmla="*/ 569591 h 1684046"/>
                <a:gd name="connsiteX3" fmla="*/ 517082 w 523446"/>
                <a:gd name="connsiteY3" fmla="*/ 1010376 h 1684046"/>
                <a:gd name="connsiteX4" fmla="*/ 386337 w 523446"/>
                <a:gd name="connsiteY4" fmla="*/ 1411120 h 1684046"/>
                <a:gd name="connsiteX5" fmla="*/ 4334 w 523446"/>
                <a:gd name="connsiteY5" fmla="*/ 1684046 h 1684046"/>
                <a:gd name="connsiteX6" fmla="*/ 0 w 523446"/>
                <a:gd name="connsiteY6" fmla="*/ 0 h 1684046"/>
                <a:gd name="connsiteX0" fmla="*/ 24551 w 547997"/>
                <a:gd name="connsiteY0" fmla="*/ 0 h 1684046"/>
                <a:gd name="connsiteX1" fmla="*/ 370613 w 547997"/>
                <a:gd name="connsiteY1" fmla="*/ 213293 h 1684046"/>
                <a:gd name="connsiteX2" fmla="*/ 522208 w 547997"/>
                <a:gd name="connsiteY2" fmla="*/ 569591 h 1684046"/>
                <a:gd name="connsiteX3" fmla="*/ 541633 w 547997"/>
                <a:gd name="connsiteY3" fmla="*/ 1010376 h 1684046"/>
                <a:gd name="connsiteX4" fmla="*/ 410888 w 547997"/>
                <a:gd name="connsiteY4" fmla="*/ 1411120 h 1684046"/>
                <a:gd name="connsiteX5" fmla="*/ 28885 w 547997"/>
                <a:gd name="connsiteY5" fmla="*/ 1684046 h 1684046"/>
                <a:gd name="connsiteX6" fmla="*/ 28360 w 547997"/>
                <a:gd name="connsiteY6" fmla="*/ 471755 h 1684046"/>
                <a:gd name="connsiteX7" fmla="*/ 24551 w 547997"/>
                <a:gd name="connsiteY7" fmla="*/ 0 h 1684046"/>
                <a:gd name="connsiteX0" fmla="*/ 16172 w 539618"/>
                <a:gd name="connsiteY0" fmla="*/ 0 h 1684046"/>
                <a:gd name="connsiteX1" fmla="*/ 362234 w 539618"/>
                <a:gd name="connsiteY1" fmla="*/ 213293 h 1684046"/>
                <a:gd name="connsiteX2" fmla="*/ 513829 w 539618"/>
                <a:gd name="connsiteY2" fmla="*/ 569591 h 1684046"/>
                <a:gd name="connsiteX3" fmla="*/ 533254 w 539618"/>
                <a:gd name="connsiteY3" fmla="*/ 1010376 h 1684046"/>
                <a:gd name="connsiteX4" fmla="*/ 402509 w 539618"/>
                <a:gd name="connsiteY4" fmla="*/ 1411120 h 1684046"/>
                <a:gd name="connsiteX5" fmla="*/ 20506 w 539618"/>
                <a:gd name="connsiteY5" fmla="*/ 1684046 h 1684046"/>
                <a:gd name="connsiteX6" fmla="*/ 71984 w 539618"/>
                <a:gd name="connsiteY6" fmla="*/ 554095 h 1684046"/>
                <a:gd name="connsiteX7" fmla="*/ 16172 w 539618"/>
                <a:gd name="connsiteY7" fmla="*/ 0 h 1684046"/>
                <a:gd name="connsiteX0" fmla="*/ 26159 w 549605"/>
                <a:gd name="connsiteY0" fmla="*/ 0 h 1684046"/>
                <a:gd name="connsiteX1" fmla="*/ 372221 w 549605"/>
                <a:gd name="connsiteY1" fmla="*/ 213293 h 1684046"/>
                <a:gd name="connsiteX2" fmla="*/ 523816 w 549605"/>
                <a:gd name="connsiteY2" fmla="*/ 569591 h 1684046"/>
                <a:gd name="connsiteX3" fmla="*/ 543241 w 549605"/>
                <a:gd name="connsiteY3" fmla="*/ 1010376 h 1684046"/>
                <a:gd name="connsiteX4" fmla="*/ 412496 w 549605"/>
                <a:gd name="connsiteY4" fmla="*/ 1411120 h 1684046"/>
                <a:gd name="connsiteX5" fmla="*/ 30493 w 549605"/>
                <a:gd name="connsiteY5" fmla="*/ 1684046 h 1684046"/>
                <a:gd name="connsiteX6" fmla="*/ 29968 w 549605"/>
                <a:gd name="connsiteY6" fmla="*/ 1117468 h 1684046"/>
                <a:gd name="connsiteX7" fmla="*/ 81971 w 549605"/>
                <a:gd name="connsiteY7" fmla="*/ 554095 h 1684046"/>
                <a:gd name="connsiteX8" fmla="*/ 26159 w 549605"/>
                <a:gd name="connsiteY8" fmla="*/ 0 h 1684046"/>
                <a:gd name="connsiteX0" fmla="*/ 17758 w 541204"/>
                <a:gd name="connsiteY0" fmla="*/ 0 h 1684046"/>
                <a:gd name="connsiteX1" fmla="*/ 363820 w 541204"/>
                <a:gd name="connsiteY1" fmla="*/ 213293 h 1684046"/>
                <a:gd name="connsiteX2" fmla="*/ 515415 w 541204"/>
                <a:gd name="connsiteY2" fmla="*/ 569591 h 1684046"/>
                <a:gd name="connsiteX3" fmla="*/ 534840 w 541204"/>
                <a:gd name="connsiteY3" fmla="*/ 1010376 h 1684046"/>
                <a:gd name="connsiteX4" fmla="*/ 404095 w 541204"/>
                <a:gd name="connsiteY4" fmla="*/ 1411120 h 1684046"/>
                <a:gd name="connsiteX5" fmla="*/ 22092 w 541204"/>
                <a:gd name="connsiteY5" fmla="*/ 1684046 h 1684046"/>
                <a:gd name="connsiteX6" fmla="*/ 60570 w 541204"/>
                <a:gd name="connsiteY6" fmla="*/ 1130469 h 1684046"/>
                <a:gd name="connsiteX7" fmla="*/ 73570 w 541204"/>
                <a:gd name="connsiteY7" fmla="*/ 554095 h 1684046"/>
                <a:gd name="connsiteX8" fmla="*/ 17758 w 541204"/>
                <a:gd name="connsiteY8" fmla="*/ 0 h 1684046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17758 w 541204"/>
                <a:gd name="connsiteY0" fmla="*/ 0 h 1697760"/>
                <a:gd name="connsiteX1" fmla="*/ 363820 w 541204"/>
                <a:gd name="connsiteY1" fmla="*/ 213293 h 1697760"/>
                <a:gd name="connsiteX2" fmla="*/ 515415 w 541204"/>
                <a:gd name="connsiteY2" fmla="*/ 569591 h 1697760"/>
                <a:gd name="connsiteX3" fmla="*/ 534840 w 541204"/>
                <a:gd name="connsiteY3" fmla="*/ 1010376 h 1697760"/>
                <a:gd name="connsiteX4" fmla="*/ 404095 w 541204"/>
                <a:gd name="connsiteY4" fmla="*/ 1411120 h 1697760"/>
                <a:gd name="connsiteX5" fmla="*/ 22092 w 541204"/>
                <a:gd name="connsiteY5" fmla="*/ 1684046 h 1697760"/>
                <a:gd name="connsiteX6" fmla="*/ 60570 w 541204"/>
                <a:gd name="connsiteY6" fmla="*/ 1130469 h 1697760"/>
                <a:gd name="connsiteX7" fmla="*/ 73570 w 541204"/>
                <a:gd name="connsiteY7" fmla="*/ 554095 h 1697760"/>
                <a:gd name="connsiteX8" fmla="*/ 17758 w 541204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3137"/>
                <a:gd name="connsiteY0" fmla="*/ 0 h 1697760"/>
                <a:gd name="connsiteX1" fmla="*/ 375753 w 553137"/>
                <a:gd name="connsiteY1" fmla="*/ 213293 h 1697760"/>
                <a:gd name="connsiteX2" fmla="*/ 527348 w 553137"/>
                <a:gd name="connsiteY2" fmla="*/ 569591 h 1697760"/>
                <a:gd name="connsiteX3" fmla="*/ 546773 w 553137"/>
                <a:gd name="connsiteY3" fmla="*/ 1010376 h 1697760"/>
                <a:gd name="connsiteX4" fmla="*/ 416028 w 553137"/>
                <a:gd name="connsiteY4" fmla="*/ 1411120 h 1697760"/>
                <a:gd name="connsiteX5" fmla="*/ 34025 w 553137"/>
                <a:gd name="connsiteY5" fmla="*/ 1684046 h 1697760"/>
                <a:gd name="connsiteX6" fmla="*/ 72503 w 553137"/>
                <a:gd name="connsiteY6" fmla="*/ 1130469 h 1697760"/>
                <a:gd name="connsiteX7" fmla="*/ 85503 w 553137"/>
                <a:gd name="connsiteY7" fmla="*/ 554095 h 1697760"/>
                <a:gd name="connsiteX8" fmla="*/ 29691 w 553137"/>
                <a:gd name="connsiteY8" fmla="*/ 0 h 1697760"/>
                <a:gd name="connsiteX0" fmla="*/ 29691 w 552235"/>
                <a:gd name="connsiteY0" fmla="*/ 0 h 1693561"/>
                <a:gd name="connsiteX1" fmla="*/ 375753 w 552235"/>
                <a:gd name="connsiteY1" fmla="*/ 213293 h 1693561"/>
                <a:gd name="connsiteX2" fmla="*/ 527348 w 552235"/>
                <a:gd name="connsiteY2" fmla="*/ 569591 h 1693561"/>
                <a:gd name="connsiteX3" fmla="*/ 546773 w 552235"/>
                <a:gd name="connsiteY3" fmla="*/ 1010376 h 1693561"/>
                <a:gd name="connsiteX4" fmla="*/ 429029 w 552235"/>
                <a:gd name="connsiteY4" fmla="*/ 1385118 h 1693561"/>
                <a:gd name="connsiteX5" fmla="*/ 34025 w 552235"/>
                <a:gd name="connsiteY5" fmla="*/ 1684046 h 1693561"/>
                <a:gd name="connsiteX6" fmla="*/ 72503 w 552235"/>
                <a:gd name="connsiteY6" fmla="*/ 1130469 h 1693561"/>
                <a:gd name="connsiteX7" fmla="*/ 85503 w 552235"/>
                <a:gd name="connsiteY7" fmla="*/ 554095 h 1693561"/>
                <a:gd name="connsiteX8" fmla="*/ 29691 w 552235"/>
                <a:gd name="connsiteY8" fmla="*/ 0 h 1693561"/>
                <a:gd name="connsiteX0" fmla="*/ 29691 w 565940"/>
                <a:gd name="connsiteY0" fmla="*/ 0 h 1689350"/>
                <a:gd name="connsiteX1" fmla="*/ 375753 w 565940"/>
                <a:gd name="connsiteY1" fmla="*/ 213293 h 1689350"/>
                <a:gd name="connsiteX2" fmla="*/ 527348 w 565940"/>
                <a:gd name="connsiteY2" fmla="*/ 569591 h 1689350"/>
                <a:gd name="connsiteX3" fmla="*/ 559774 w 565940"/>
                <a:gd name="connsiteY3" fmla="*/ 971373 h 1689350"/>
                <a:gd name="connsiteX4" fmla="*/ 429029 w 565940"/>
                <a:gd name="connsiteY4" fmla="*/ 1385118 h 1689350"/>
                <a:gd name="connsiteX5" fmla="*/ 34025 w 565940"/>
                <a:gd name="connsiteY5" fmla="*/ 1684046 h 1689350"/>
                <a:gd name="connsiteX6" fmla="*/ 72503 w 565940"/>
                <a:gd name="connsiteY6" fmla="*/ 1130469 h 1689350"/>
                <a:gd name="connsiteX7" fmla="*/ 85503 w 565940"/>
                <a:gd name="connsiteY7" fmla="*/ 554095 h 1689350"/>
                <a:gd name="connsiteX8" fmla="*/ 29691 w 565940"/>
                <a:gd name="connsiteY8" fmla="*/ 0 h 1689350"/>
                <a:gd name="connsiteX0" fmla="*/ 31642 w 567891"/>
                <a:gd name="connsiteY0" fmla="*/ 0 h 1689505"/>
                <a:gd name="connsiteX1" fmla="*/ 377704 w 567891"/>
                <a:gd name="connsiteY1" fmla="*/ 213293 h 1689505"/>
                <a:gd name="connsiteX2" fmla="*/ 529299 w 567891"/>
                <a:gd name="connsiteY2" fmla="*/ 569591 h 1689505"/>
                <a:gd name="connsiteX3" fmla="*/ 561725 w 567891"/>
                <a:gd name="connsiteY3" fmla="*/ 971373 h 1689505"/>
                <a:gd name="connsiteX4" fmla="*/ 430980 w 567891"/>
                <a:gd name="connsiteY4" fmla="*/ 1385118 h 1689505"/>
                <a:gd name="connsiteX5" fmla="*/ 35976 w 567891"/>
                <a:gd name="connsiteY5" fmla="*/ 1684046 h 1689505"/>
                <a:gd name="connsiteX6" fmla="*/ 122124 w 567891"/>
                <a:gd name="connsiteY6" fmla="*/ 1126136 h 1689505"/>
                <a:gd name="connsiteX7" fmla="*/ 87454 w 567891"/>
                <a:gd name="connsiteY7" fmla="*/ 554095 h 1689505"/>
                <a:gd name="connsiteX8" fmla="*/ 31642 w 567891"/>
                <a:gd name="connsiteY8" fmla="*/ 0 h 1689505"/>
                <a:gd name="connsiteX0" fmla="*/ 67568 w 603817"/>
                <a:gd name="connsiteY0" fmla="*/ 9497 h 1699002"/>
                <a:gd name="connsiteX1" fmla="*/ 413630 w 603817"/>
                <a:gd name="connsiteY1" fmla="*/ 222790 h 1699002"/>
                <a:gd name="connsiteX2" fmla="*/ 565225 w 603817"/>
                <a:gd name="connsiteY2" fmla="*/ 579088 h 1699002"/>
                <a:gd name="connsiteX3" fmla="*/ 597651 w 603817"/>
                <a:gd name="connsiteY3" fmla="*/ 980870 h 1699002"/>
                <a:gd name="connsiteX4" fmla="*/ 466906 w 603817"/>
                <a:gd name="connsiteY4" fmla="*/ 1394615 h 1699002"/>
                <a:gd name="connsiteX5" fmla="*/ 71902 w 603817"/>
                <a:gd name="connsiteY5" fmla="*/ 1693543 h 1699002"/>
                <a:gd name="connsiteX6" fmla="*/ 158050 w 603817"/>
                <a:gd name="connsiteY6" fmla="*/ 1135633 h 1699002"/>
                <a:gd name="connsiteX7" fmla="*/ 6372 w 603817"/>
                <a:gd name="connsiteY7" fmla="*/ 533257 h 1699002"/>
                <a:gd name="connsiteX8" fmla="*/ 67568 w 603817"/>
                <a:gd name="connsiteY8" fmla="*/ 9497 h 1699002"/>
                <a:gd name="connsiteX0" fmla="*/ 82274 w 618523"/>
                <a:gd name="connsiteY0" fmla="*/ 9497 h 1697950"/>
                <a:gd name="connsiteX1" fmla="*/ 428336 w 618523"/>
                <a:gd name="connsiteY1" fmla="*/ 222790 h 1697950"/>
                <a:gd name="connsiteX2" fmla="*/ 579931 w 618523"/>
                <a:gd name="connsiteY2" fmla="*/ 579088 h 1697950"/>
                <a:gd name="connsiteX3" fmla="*/ 612357 w 618523"/>
                <a:gd name="connsiteY3" fmla="*/ 980870 h 1697950"/>
                <a:gd name="connsiteX4" fmla="*/ 481612 w 618523"/>
                <a:gd name="connsiteY4" fmla="*/ 1394615 h 1697950"/>
                <a:gd name="connsiteX5" fmla="*/ 86608 w 618523"/>
                <a:gd name="connsiteY5" fmla="*/ 1693543 h 1697950"/>
                <a:gd name="connsiteX6" fmla="*/ 3744 w 618523"/>
                <a:gd name="connsiteY6" fmla="*/ 1165969 h 1697950"/>
                <a:gd name="connsiteX7" fmla="*/ 21078 w 618523"/>
                <a:gd name="connsiteY7" fmla="*/ 533257 h 1697950"/>
                <a:gd name="connsiteX8" fmla="*/ 82274 w 618523"/>
                <a:gd name="connsiteY8" fmla="*/ 9497 h 1697950"/>
                <a:gd name="connsiteX0" fmla="*/ 91230 w 627479"/>
                <a:gd name="connsiteY0" fmla="*/ 9082 h 1697535"/>
                <a:gd name="connsiteX1" fmla="*/ 437292 w 627479"/>
                <a:gd name="connsiteY1" fmla="*/ 222375 h 1697535"/>
                <a:gd name="connsiteX2" fmla="*/ 588887 w 627479"/>
                <a:gd name="connsiteY2" fmla="*/ 578673 h 1697535"/>
                <a:gd name="connsiteX3" fmla="*/ 621313 w 627479"/>
                <a:gd name="connsiteY3" fmla="*/ 980455 h 1697535"/>
                <a:gd name="connsiteX4" fmla="*/ 490568 w 627479"/>
                <a:gd name="connsiteY4" fmla="*/ 1394200 h 1697535"/>
                <a:gd name="connsiteX5" fmla="*/ 95564 w 627479"/>
                <a:gd name="connsiteY5" fmla="*/ 1693128 h 1697535"/>
                <a:gd name="connsiteX6" fmla="*/ 12700 w 627479"/>
                <a:gd name="connsiteY6" fmla="*/ 1165554 h 1697535"/>
                <a:gd name="connsiteX7" fmla="*/ 8366 w 627479"/>
                <a:gd name="connsiteY7" fmla="*/ 524174 h 1697535"/>
                <a:gd name="connsiteX8" fmla="*/ 91230 w 627479"/>
                <a:gd name="connsiteY8" fmla="*/ 9082 h 1697535"/>
                <a:gd name="connsiteX0" fmla="*/ 39288 w 631875"/>
                <a:gd name="connsiteY0" fmla="*/ 9497 h 1689283"/>
                <a:gd name="connsiteX1" fmla="*/ 441688 w 631875"/>
                <a:gd name="connsiteY1" fmla="*/ 214123 h 1689283"/>
                <a:gd name="connsiteX2" fmla="*/ 593283 w 631875"/>
                <a:gd name="connsiteY2" fmla="*/ 570421 h 1689283"/>
                <a:gd name="connsiteX3" fmla="*/ 625709 w 631875"/>
                <a:gd name="connsiteY3" fmla="*/ 972203 h 1689283"/>
                <a:gd name="connsiteX4" fmla="*/ 494964 w 631875"/>
                <a:gd name="connsiteY4" fmla="*/ 1385948 h 1689283"/>
                <a:gd name="connsiteX5" fmla="*/ 99960 w 631875"/>
                <a:gd name="connsiteY5" fmla="*/ 1684876 h 1689283"/>
                <a:gd name="connsiteX6" fmla="*/ 17096 w 631875"/>
                <a:gd name="connsiteY6" fmla="*/ 1157302 h 1689283"/>
                <a:gd name="connsiteX7" fmla="*/ 12762 w 631875"/>
                <a:gd name="connsiteY7" fmla="*/ 515922 h 1689283"/>
                <a:gd name="connsiteX8" fmla="*/ 39288 w 631875"/>
                <a:gd name="connsiteY8" fmla="*/ 9497 h 1689283"/>
                <a:gd name="connsiteX0" fmla="*/ 38083 w 631122"/>
                <a:gd name="connsiteY0" fmla="*/ 16499 h 1696285"/>
                <a:gd name="connsiteX1" fmla="*/ 423149 w 631122"/>
                <a:gd name="connsiteY1" fmla="*/ 164787 h 1696285"/>
                <a:gd name="connsiteX2" fmla="*/ 592078 w 631122"/>
                <a:gd name="connsiteY2" fmla="*/ 577423 h 1696285"/>
                <a:gd name="connsiteX3" fmla="*/ 624504 w 631122"/>
                <a:gd name="connsiteY3" fmla="*/ 979205 h 1696285"/>
                <a:gd name="connsiteX4" fmla="*/ 493759 w 631122"/>
                <a:gd name="connsiteY4" fmla="*/ 1392950 h 1696285"/>
                <a:gd name="connsiteX5" fmla="*/ 98755 w 631122"/>
                <a:gd name="connsiteY5" fmla="*/ 1691878 h 1696285"/>
                <a:gd name="connsiteX6" fmla="*/ 15891 w 631122"/>
                <a:gd name="connsiteY6" fmla="*/ 1164304 h 1696285"/>
                <a:gd name="connsiteX7" fmla="*/ 11557 w 631122"/>
                <a:gd name="connsiteY7" fmla="*/ 522924 h 1696285"/>
                <a:gd name="connsiteX8" fmla="*/ 38083 w 631122"/>
                <a:gd name="connsiteY8" fmla="*/ 16499 h 1696285"/>
                <a:gd name="connsiteX0" fmla="*/ 38083 w 637124"/>
                <a:gd name="connsiteY0" fmla="*/ 16499 h 1709395"/>
                <a:gd name="connsiteX1" fmla="*/ 423149 w 637124"/>
                <a:gd name="connsiteY1" fmla="*/ 164787 h 1709395"/>
                <a:gd name="connsiteX2" fmla="*/ 592078 w 637124"/>
                <a:gd name="connsiteY2" fmla="*/ 577423 h 1709395"/>
                <a:gd name="connsiteX3" fmla="*/ 624504 w 637124"/>
                <a:gd name="connsiteY3" fmla="*/ 979205 h 1709395"/>
                <a:gd name="connsiteX4" fmla="*/ 411420 w 637124"/>
                <a:gd name="connsiteY4" fmla="*/ 1527293 h 1709395"/>
                <a:gd name="connsiteX5" fmla="*/ 98755 w 637124"/>
                <a:gd name="connsiteY5" fmla="*/ 1691878 h 1709395"/>
                <a:gd name="connsiteX6" fmla="*/ 15891 w 637124"/>
                <a:gd name="connsiteY6" fmla="*/ 1164304 h 1709395"/>
                <a:gd name="connsiteX7" fmla="*/ 11557 w 637124"/>
                <a:gd name="connsiteY7" fmla="*/ 522924 h 1709395"/>
                <a:gd name="connsiteX8" fmla="*/ 38083 w 637124"/>
                <a:gd name="connsiteY8" fmla="*/ 16499 h 1709395"/>
                <a:gd name="connsiteX0" fmla="*/ 38083 w 637124"/>
                <a:gd name="connsiteY0" fmla="*/ 16499 h 1721319"/>
                <a:gd name="connsiteX1" fmla="*/ 423149 w 637124"/>
                <a:gd name="connsiteY1" fmla="*/ 164787 h 1721319"/>
                <a:gd name="connsiteX2" fmla="*/ 592078 w 637124"/>
                <a:gd name="connsiteY2" fmla="*/ 577423 h 1721319"/>
                <a:gd name="connsiteX3" fmla="*/ 624504 w 637124"/>
                <a:gd name="connsiteY3" fmla="*/ 979205 h 1721319"/>
                <a:gd name="connsiteX4" fmla="*/ 411420 w 637124"/>
                <a:gd name="connsiteY4" fmla="*/ 1527293 h 1721319"/>
                <a:gd name="connsiteX5" fmla="*/ 85754 w 637124"/>
                <a:gd name="connsiteY5" fmla="*/ 1704879 h 1721319"/>
                <a:gd name="connsiteX6" fmla="*/ 15891 w 637124"/>
                <a:gd name="connsiteY6" fmla="*/ 1164304 h 1721319"/>
                <a:gd name="connsiteX7" fmla="*/ 11557 w 637124"/>
                <a:gd name="connsiteY7" fmla="*/ 522924 h 1721319"/>
                <a:gd name="connsiteX8" fmla="*/ 38083 w 637124"/>
                <a:gd name="connsiteY8" fmla="*/ 16499 h 1721319"/>
                <a:gd name="connsiteX0" fmla="*/ 55503 w 654544"/>
                <a:gd name="connsiteY0" fmla="*/ 16499 h 1708431"/>
                <a:gd name="connsiteX1" fmla="*/ 440569 w 654544"/>
                <a:gd name="connsiteY1" fmla="*/ 164787 h 1708431"/>
                <a:gd name="connsiteX2" fmla="*/ 609498 w 654544"/>
                <a:gd name="connsiteY2" fmla="*/ 577423 h 1708431"/>
                <a:gd name="connsiteX3" fmla="*/ 641924 w 654544"/>
                <a:gd name="connsiteY3" fmla="*/ 979205 h 1708431"/>
                <a:gd name="connsiteX4" fmla="*/ 428840 w 654544"/>
                <a:gd name="connsiteY4" fmla="*/ 1527293 h 1708431"/>
                <a:gd name="connsiteX5" fmla="*/ 103174 w 654544"/>
                <a:gd name="connsiteY5" fmla="*/ 1704879 h 1708431"/>
                <a:gd name="connsiteX6" fmla="*/ 2975 w 654544"/>
                <a:gd name="connsiteY6" fmla="*/ 1398321 h 1708431"/>
                <a:gd name="connsiteX7" fmla="*/ 28977 w 654544"/>
                <a:gd name="connsiteY7" fmla="*/ 522924 h 1708431"/>
                <a:gd name="connsiteX8" fmla="*/ 55503 w 654544"/>
                <a:gd name="connsiteY8" fmla="*/ 16499 h 1708431"/>
                <a:gd name="connsiteX0" fmla="*/ 62934 w 661975"/>
                <a:gd name="connsiteY0" fmla="*/ 16499 h 1708431"/>
                <a:gd name="connsiteX1" fmla="*/ 448000 w 661975"/>
                <a:gd name="connsiteY1" fmla="*/ 164787 h 1708431"/>
                <a:gd name="connsiteX2" fmla="*/ 616929 w 661975"/>
                <a:gd name="connsiteY2" fmla="*/ 577423 h 1708431"/>
                <a:gd name="connsiteX3" fmla="*/ 649355 w 661975"/>
                <a:gd name="connsiteY3" fmla="*/ 979205 h 1708431"/>
                <a:gd name="connsiteX4" fmla="*/ 436271 w 661975"/>
                <a:gd name="connsiteY4" fmla="*/ 1527293 h 1708431"/>
                <a:gd name="connsiteX5" fmla="*/ 110605 w 661975"/>
                <a:gd name="connsiteY5" fmla="*/ 1704879 h 1708431"/>
                <a:gd name="connsiteX6" fmla="*/ 10406 w 661975"/>
                <a:gd name="connsiteY6" fmla="*/ 1398321 h 1708431"/>
                <a:gd name="connsiteX7" fmla="*/ 6072 w 661975"/>
                <a:gd name="connsiteY7" fmla="*/ 908619 h 1708431"/>
                <a:gd name="connsiteX8" fmla="*/ 36408 w 661975"/>
                <a:gd name="connsiteY8" fmla="*/ 522924 h 1708431"/>
                <a:gd name="connsiteX9" fmla="*/ 62934 w 661975"/>
                <a:gd name="connsiteY9" fmla="*/ 16499 h 1708431"/>
                <a:gd name="connsiteX0" fmla="*/ 52798 w 651839"/>
                <a:gd name="connsiteY0" fmla="*/ 16499 h 1708431"/>
                <a:gd name="connsiteX1" fmla="*/ 437864 w 651839"/>
                <a:gd name="connsiteY1" fmla="*/ 164787 h 1708431"/>
                <a:gd name="connsiteX2" fmla="*/ 606793 w 651839"/>
                <a:gd name="connsiteY2" fmla="*/ 577423 h 1708431"/>
                <a:gd name="connsiteX3" fmla="*/ 639219 w 651839"/>
                <a:gd name="connsiteY3" fmla="*/ 979205 h 1708431"/>
                <a:gd name="connsiteX4" fmla="*/ 426135 w 651839"/>
                <a:gd name="connsiteY4" fmla="*/ 1527293 h 1708431"/>
                <a:gd name="connsiteX5" fmla="*/ 100469 w 651839"/>
                <a:gd name="connsiteY5" fmla="*/ 1704879 h 1708431"/>
                <a:gd name="connsiteX6" fmla="*/ 270 w 651839"/>
                <a:gd name="connsiteY6" fmla="*/ 1398321 h 1708431"/>
                <a:gd name="connsiteX7" fmla="*/ 69608 w 651839"/>
                <a:gd name="connsiteY7" fmla="*/ 908619 h 1708431"/>
                <a:gd name="connsiteX8" fmla="*/ 26272 w 651839"/>
                <a:gd name="connsiteY8" fmla="*/ 522924 h 1708431"/>
                <a:gd name="connsiteX9" fmla="*/ 52798 w 651839"/>
                <a:gd name="connsiteY9" fmla="*/ 16499 h 1708431"/>
                <a:gd name="connsiteX0" fmla="*/ 52798 w 651839"/>
                <a:gd name="connsiteY0" fmla="*/ 14085 h 1706017"/>
                <a:gd name="connsiteX1" fmla="*/ 437864 w 651839"/>
                <a:gd name="connsiteY1" fmla="*/ 162373 h 1706017"/>
                <a:gd name="connsiteX2" fmla="*/ 606793 w 651839"/>
                <a:gd name="connsiteY2" fmla="*/ 575009 h 1706017"/>
                <a:gd name="connsiteX3" fmla="*/ 639219 w 651839"/>
                <a:gd name="connsiteY3" fmla="*/ 976791 h 1706017"/>
                <a:gd name="connsiteX4" fmla="*/ 426135 w 651839"/>
                <a:gd name="connsiteY4" fmla="*/ 1524879 h 1706017"/>
                <a:gd name="connsiteX5" fmla="*/ 100469 w 651839"/>
                <a:gd name="connsiteY5" fmla="*/ 1702465 h 1706017"/>
                <a:gd name="connsiteX6" fmla="*/ 270 w 651839"/>
                <a:gd name="connsiteY6" fmla="*/ 1395907 h 1706017"/>
                <a:gd name="connsiteX7" fmla="*/ 69608 w 651839"/>
                <a:gd name="connsiteY7" fmla="*/ 906205 h 1706017"/>
                <a:gd name="connsiteX8" fmla="*/ 52274 w 651839"/>
                <a:gd name="connsiteY8" fmla="*/ 481507 h 1706017"/>
                <a:gd name="connsiteX9" fmla="*/ 52798 w 651839"/>
                <a:gd name="connsiteY9" fmla="*/ 14085 h 1706017"/>
                <a:gd name="connsiteX0" fmla="*/ 29337 w 628378"/>
                <a:gd name="connsiteY0" fmla="*/ 14085 h 1706210"/>
                <a:gd name="connsiteX1" fmla="*/ 414403 w 628378"/>
                <a:gd name="connsiteY1" fmla="*/ 162373 h 1706210"/>
                <a:gd name="connsiteX2" fmla="*/ 583332 w 628378"/>
                <a:gd name="connsiteY2" fmla="*/ 575009 h 1706210"/>
                <a:gd name="connsiteX3" fmla="*/ 615758 w 628378"/>
                <a:gd name="connsiteY3" fmla="*/ 976791 h 1706210"/>
                <a:gd name="connsiteX4" fmla="*/ 402674 w 628378"/>
                <a:gd name="connsiteY4" fmla="*/ 1524879 h 1706210"/>
                <a:gd name="connsiteX5" fmla="*/ 77008 w 628378"/>
                <a:gd name="connsiteY5" fmla="*/ 1702465 h 1706210"/>
                <a:gd name="connsiteX6" fmla="*/ 24479 w 628378"/>
                <a:gd name="connsiteY6" fmla="*/ 1391573 h 1706210"/>
                <a:gd name="connsiteX7" fmla="*/ 46147 w 628378"/>
                <a:gd name="connsiteY7" fmla="*/ 906205 h 1706210"/>
                <a:gd name="connsiteX8" fmla="*/ 28813 w 628378"/>
                <a:gd name="connsiteY8" fmla="*/ 481507 h 1706210"/>
                <a:gd name="connsiteX9" fmla="*/ 29337 w 628378"/>
                <a:gd name="connsiteY9" fmla="*/ 14085 h 1706210"/>
                <a:gd name="connsiteX0" fmla="*/ 52797 w 651838"/>
                <a:gd name="connsiteY0" fmla="*/ 14085 h 1705642"/>
                <a:gd name="connsiteX1" fmla="*/ 437863 w 651838"/>
                <a:gd name="connsiteY1" fmla="*/ 162373 h 1705642"/>
                <a:gd name="connsiteX2" fmla="*/ 606792 w 651838"/>
                <a:gd name="connsiteY2" fmla="*/ 575009 h 1705642"/>
                <a:gd name="connsiteX3" fmla="*/ 639218 w 651838"/>
                <a:gd name="connsiteY3" fmla="*/ 976791 h 1705642"/>
                <a:gd name="connsiteX4" fmla="*/ 426134 w 651838"/>
                <a:gd name="connsiteY4" fmla="*/ 1524879 h 1705642"/>
                <a:gd name="connsiteX5" fmla="*/ 100468 w 651838"/>
                <a:gd name="connsiteY5" fmla="*/ 1702465 h 1705642"/>
                <a:gd name="connsiteX6" fmla="*/ 269 w 651838"/>
                <a:gd name="connsiteY6" fmla="*/ 1404574 h 1705642"/>
                <a:gd name="connsiteX7" fmla="*/ 69607 w 651838"/>
                <a:gd name="connsiteY7" fmla="*/ 906205 h 1705642"/>
                <a:gd name="connsiteX8" fmla="*/ 52273 w 651838"/>
                <a:gd name="connsiteY8" fmla="*/ 481507 h 1705642"/>
                <a:gd name="connsiteX9" fmla="*/ 52797 w 651838"/>
                <a:gd name="connsiteY9" fmla="*/ 14085 h 1705642"/>
                <a:gd name="connsiteX0" fmla="*/ 52797 w 651838"/>
                <a:gd name="connsiteY0" fmla="*/ 14085 h 1707210"/>
                <a:gd name="connsiteX1" fmla="*/ 437863 w 651838"/>
                <a:gd name="connsiteY1" fmla="*/ 162373 h 1707210"/>
                <a:gd name="connsiteX2" fmla="*/ 606792 w 651838"/>
                <a:gd name="connsiteY2" fmla="*/ 575009 h 1707210"/>
                <a:gd name="connsiteX3" fmla="*/ 639218 w 651838"/>
                <a:gd name="connsiteY3" fmla="*/ 976791 h 1707210"/>
                <a:gd name="connsiteX4" fmla="*/ 426134 w 651838"/>
                <a:gd name="connsiteY4" fmla="*/ 1524879 h 1707210"/>
                <a:gd name="connsiteX5" fmla="*/ 100468 w 651838"/>
                <a:gd name="connsiteY5" fmla="*/ 1702465 h 1707210"/>
                <a:gd name="connsiteX6" fmla="*/ 269 w 651838"/>
                <a:gd name="connsiteY6" fmla="*/ 1369904 h 1707210"/>
                <a:gd name="connsiteX7" fmla="*/ 69607 w 651838"/>
                <a:gd name="connsiteY7" fmla="*/ 906205 h 1707210"/>
                <a:gd name="connsiteX8" fmla="*/ 52273 w 651838"/>
                <a:gd name="connsiteY8" fmla="*/ 481507 h 1707210"/>
                <a:gd name="connsiteX9" fmla="*/ 52797 w 651838"/>
                <a:gd name="connsiteY9" fmla="*/ 14085 h 1707210"/>
                <a:gd name="connsiteX0" fmla="*/ 52872 w 651913"/>
                <a:gd name="connsiteY0" fmla="*/ 14085 h 1715587"/>
                <a:gd name="connsiteX1" fmla="*/ 437938 w 651913"/>
                <a:gd name="connsiteY1" fmla="*/ 162373 h 1715587"/>
                <a:gd name="connsiteX2" fmla="*/ 606867 w 651913"/>
                <a:gd name="connsiteY2" fmla="*/ 575009 h 1715587"/>
                <a:gd name="connsiteX3" fmla="*/ 639293 w 651913"/>
                <a:gd name="connsiteY3" fmla="*/ 976791 h 1715587"/>
                <a:gd name="connsiteX4" fmla="*/ 426209 w 651913"/>
                <a:gd name="connsiteY4" fmla="*/ 1524879 h 1715587"/>
                <a:gd name="connsiteX5" fmla="*/ 104877 w 651913"/>
                <a:gd name="connsiteY5" fmla="*/ 1711133 h 1715587"/>
                <a:gd name="connsiteX6" fmla="*/ 344 w 651913"/>
                <a:gd name="connsiteY6" fmla="*/ 1369904 h 1715587"/>
                <a:gd name="connsiteX7" fmla="*/ 69682 w 651913"/>
                <a:gd name="connsiteY7" fmla="*/ 906205 h 1715587"/>
                <a:gd name="connsiteX8" fmla="*/ 52348 w 651913"/>
                <a:gd name="connsiteY8" fmla="*/ 481507 h 1715587"/>
                <a:gd name="connsiteX9" fmla="*/ 52872 w 651913"/>
                <a:gd name="connsiteY9" fmla="*/ 14085 h 1715587"/>
                <a:gd name="connsiteX0" fmla="*/ 52872 w 651913"/>
                <a:gd name="connsiteY0" fmla="*/ 29177 h 1730679"/>
                <a:gd name="connsiteX1" fmla="*/ 260364 w 651913"/>
                <a:gd name="connsiteY1" fmla="*/ 63233 h 1730679"/>
                <a:gd name="connsiteX2" fmla="*/ 437938 w 651913"/>
                <a:gd name="connsiteY2" fmla="*/ 177465 h 1730679"/>
                <a:gd name="connsiteX3" fmla="*/ 606867 w 651913"/>
                <a:gd name="connsiteY3" fmla="*/ 590101 h 1730679"/>
                <a:gd name="connsiteX4" fmla="*/ 639293 w 651913"/>
                <a:gd name="connsiteY4" fmla="*/ 991883 h 1730679"/>
                <a:gd name="connsiteX5" fmla="*/ 426209 w 651913"/>
                <a:gd name="connsiteY5" fmla="*/ 1539971 h 1730679"/>
                <a:gd name="connsiteX6" fmla="*/ 104877 w 651913"/>
                <a:gd name="connsiteY6" fmla="*/ 1726225 h 1730679"/>
                <a:gd name="connsiteX7" fmla="*/ 344 w 651913"/>
                <a:gd name="connsiteY7" fmla="*/ 1384996 h 1730679"/>
                <a:gd name="connsiteX8" fmla="*/ 69682 w 651913"/>
                <a:gd name="connsiteY8" fmla="*/ 921297 h 1730679"/>
                <a:gd name="connsiteX9" fmla="*/ 52348 w 651913"/>
                <a:gd name="connsiteY9" fmla="*/ 496599 h 1730679"/>
                <a:gd name="connsiteX10" fmla="*/ 52872 w 651913"/>
                <a:gd name="connsiteY10" fmla="*/ 29177 h 1730679"/>
                <a:gd name="connsiteX0" fmla="*/ 52872 w 651913"/>
                <a:gd name="connsiteY0" fmla="*/ 34548 h 1736050"/>
                <a:gd name="connsiteX1" fmla="*/ 290700 w 651913"/>
                <a:gd name="connsiteY1" fmla="*/ 51269 h 1736050"/>
                <a:gd name="connsiteX2" fmla="*/ 437938 w 651913"/>
                <a:gd name="connsiteY2" fmla="*/ 182836 h 1736050"/>
                <a:gd name="connsiteX3" fmla="*/ 606867 w 651913"/>
                <a:gd name="connsiteY3" fmla="*/ 595472 h 1736050"/>
                <a:gd name="connsiteX4" fmla="*/ 639293 w 651913"/>
                <a:gd name="connsiteY4" fmla="*/ 997254 h 1736050"/>
                <a:gd name="connsiteX5" fmla="*/ 426209 w 651913"/>
                <a:gd name="connsiteY5" fmla="*/ 1545342 h 1736050"/>
                <a:gd name="connsiteX6" fmla="*/ 104877 w 651913"/>
                <a:gd name="connsiteY6" fmla="*/ 1731596 h 1736050"/>
                <a:gd name="connsiteX7" fmla="*/ 344 w 651913"/>
                <a:gd name="connsiteY7" fmla="*/ 1390367 h 1736050"/>
                <a:gd name="connsiteX8" fmla="*/ 69682 w 651913"/>
                <a:gd name="connsiteY8" fmla="*/ 926668 h 1736050"/>
                <a:gd name="connsiteX9" fmla="*/ 52348 w 651913"/>
                <a:gd name="connsiteY9" fmla="*/ 501970 h 1736050"/>
                <a:gd name="connsiteX10" fmla="*/ 52872 w 651913"/>
                <a:gd name="connsiteY10" fmla="*/ 34548 h 1736050"/>
                <a:gd name="connsiteX0" fmla="*/ 57206 w 651913"/>
                <a:gd name="connsiteY0" fmla="*/ 44727 h 1715893"/>
                <a:gd name="connsiteX1" fmla="*/ 290700 w 651913"/>
                <a:gd name="connsiteY1" fmla="*/ 31112 h 1715893"/>
                <a:gd name="connsiteX2" fmla="*/ 437938 w 651913"/>
                <a:gd name="connsiteY2" fmla="*/ 162679 h 1715893"/>
                <a:gd name="connsiteX3" fmla="*/ 606867 w 651913"/>
                <a:gd name="connsiteY3" fmla="*/ 575315 h 1715893"/>
                <a:gd name="connsiteX4" fmla="*/ 639293 w 651913"/>
                <a:gd name="connsiteY4" fmla="*/ 977097 h 1715893"/>
                <a:gd name="connsiteX5" fmla="*/ 426209 w 651913"/>
                <a:gd name="connsiteY5" fmla="*/ 1525185 h 1715893"/>
                <a:gd name="connsiteX6" fmla="*/ 104877 w 651913"/>
                <a:gd name="connsiteY6" fmla="*/ 1711439 h 1715893"/>
                <a:gd name="connsiteX7" fmla="*/ 344 w 651913"/>
                <a:gd name="connsiteY7" fmla="*/ 1370210 h 1715893"/>
                <a:gd name="connsiteX8" fmla="*/ 69682 w 651913"/>
                <a:gd name="connsiteY8" fmla="*/ 906511 h 1715893"/>
                <a:gd name="connsiteX9" fmla="*/ 52348 w 651913"/>
                <a:gd name="connsiteY9" fmla="*/ 481813 h 1715893"/>
                <a:gd name="connsiteX10" fmla="*/ 57206 w 651913"/>
                <a:gd name="connsiteY10" fmla="*/ 44727 h 1715893"/>
                <a:gd name="connsiteX0" fmla="*/ 57206 w 649820"/>
                <a:gd name="connsiteY0" fmla="*/ 44727 h 1715893"/>
                <a:gd name="connsiteX1" fmla="*/ 290700 w 649820"/>
                <a:gd name="connsiteY1" fmla="*/ 31112 h 1715893"/>
                <a:gd name="connsiteX2" fmla="*/ 515943 w 649820"/>
                <a:gd name="connsiteY2" fmla="*/ 271020 h 1715893"/>
                <a:gd name="connsiteX3" fmla="*/ 606867 w 649820"/>
                <a:gd name="connsiteY3" fmla="*/ 575315 h 1715893"/>
                <a:gd name="connsiteX4" fmla="*/ 639293 w 649820"/>
                <a:gd name="connsiteY4" fmla="*/ 977097 h 1715893"/>
                <a:gd name="connsiteX5" fmla="*/ 426209 w 649820"/>
                <a:gd name="connsiteY5" fmla="*/ 1525185 h 1715893"/>
                <a:gd name="connsiteX6" fmla="*/ 104877 w 649820"/>
                <a:gd name="connsiteY6" fmla="*/ 1711439 h 1715893"/>
                <a:gd name="connsiteX7" fmla="*/ 344 w 649820"/>
                <a:gd name="connsiteY7" fmla="*/ 1370210 h 1715893"/>
                <a:gd name="connsiteX8" fmla="*/ 69682 w 649820"/>
                <a:gd name="connsiteY8" fmla="*/ 906511 h 1715893"/>
                <a:gd name="connsiteX9" fmla="*/ 52348 w 649820"/>
                <a:gd name="connsiteY9" fmla="*/ 481813 h 1715893"/>
                <a:gd name="connsiteX10" fmla="*/ 57206 w 649820"/>
                <a:gd name="connsiteY10" fmla="*/ 44727 h 1715893"/>
                <a:gd name="connsiteX0" fmla="*/ 57206 w 666498"/>
                <a:gd name="connsiteY0" fmla="*/ 44727 h 1715893"/>
                <a:gd name="connsiteX1" fmla="*/ 290700 w 666498"/>
                <a:gd name="connsiteY1" fmla="*/ 31112 h 1715893"/>
                <a:gd name="connsiteX2" fmla="*/ 515943 w 666498"/>
                <a:gd name="connsiteY2" fmla="*/ 271020 h 1715893"/>
                <a:gd name="connsiteX3" fmla="*/ 650204 w 666498"/>
                <a:gd name="connsiteY3" fmla="*/ 622985 h 1715893"/>
                <a:gd name="connsiteX4" fmla="*/ 639293 w 666498"/>
                <a:gd name="connsiteY4" fmla="*/ 977097 h 1715893"/>
                <a:gd name="connsiteX5" fmla="*/ 426209 w 666498"/>
                <a:gd name="connsiteY5" fmla="*/ 1525185 h 1715893"/>
                <a:gd name="connsiteX6" fmla="*/ 104877 w 666498"/>
                <a:gd name="connsiteY6" fmla="*/ 1711439 h 1715893"/>
                <a:gd name="connsiteX7" fmla="*/ 344 w 666498"/>
                <a:gd name="connsiteY7" fmla="*/ 1370210 h 1715893"/>
                <a:gd name="connsiteX8" fmla="*/ 69682 w 666498"/>
                <a:gd name="connsiteY8" fmla="*/ 906511 h 1715893"/>
                <a:gd name="connsiteX9" fmla="*/ 52348 w 666498"/>
                <a:gd name="connsiteY9" fmla="*/ 481813 h 1715893"/>
                <a:gd name="connsiteX10" fmla="*/ 57206 w 666498"/>
                <a:gd name="connsiteY10" fmla="*/ 44727 h 1715893"/>
                <a:gd name="connsiteX0" fmla="*/ 57206 w 668907"/>
                <a:gd name="connsiteY0" fmla="*/ 44727 h 1715531"/>
                <a:gd name="connsiteX1" fmla="*/ 290700 w 668907"/>
                <a:gd name="connsiteY1" fmla="*/ 31112 h 1715531"/>
                <a:gd name="connsiteX2" fmla="*/ 515943 w 668907"/>
                <a:gd name="connsiteY2" fmla="*/ 271020 h 1715531"/>
                <a:gd name="connsiteX3" fmla="*/ 650204 w 668907"/>
                <a:gd name="connsiteY3" fmla="*/ 622985 h 1715531"/>
                <a:gd name="connsiteX4" fmla="*/ 643626 w 668907"/>
                <a:gd name="connsiteY4" fmla="*/ 1042101 h 1715531"/>
                <a:gd name="connsiteX5" fmla="*/ 426209 w 668907"/>
                <a:gd name="connsiteY5" fmla="*/ 1525185 h 1715531"/>
                <a:gd name="connsiteX6" fmla="*/ 104877 w 668907"/>
                <a:gd name="connsiteY6" fmla="*/ 1711439 h 1715531"/>
                <a:gd name="connsiteX7" fmla="*/ 344 w 668907"/>
                <a:gd name="connsiteY7" fmla="*/ 1370210 h 1715531"/>
                <a:gd name="connsiteX8" fmla="*/ 69682 w 668907"/>
                <a:gd name="connsiteY8" fmla="*/ 906511 h 1715531"/>
                <a:gd name="connsiteX9" fmla="*/ 52348 w 668907"/>
                <a:gd name="connsiteY9" fmla="*/ 481813 h 1715531"/>
                <a:gd name="connsiteX10" fmla="*/ 57206 w 668907"/>
                <a:gd name="connsiteY10" fmla="*/ 44727 h 1715531"/>
                <a:gd name="connsiteX0" fmla="*/ 63199 w 674900"/>
                <a:gd name="connsiteY0" fmla="*/ 44727 h 1711454"/>
                <a:gd name="connsiteX1" fmla="*/ 296693 w 674900"/>
                <a:gd name="connsiteY1" fmla="*/ 31112 h 1711454"/>
                <a:gd name="connsiteX2" fmla="*/ 521936 w 674900"/>
                <a:gd name="connsiteY2" fmla="*/ 271020 h 1711454"/>
                <a:gd name="connsiteX3" fmla="*/ 656197 w 674900"/>
                <a:gd name="connsiteY3" fmla="*/ 622985 h 1711454"/>
                <a:gd name="connsiteX4" fmla="*/ 649619 w 674900"/>
                <a:gd name="connsiteY4" fmla="*/ 1042101 h 1711454"/>
                <a:gd name="connsiteX5" fmla="*/ 432202 w 674900"/>
                <a:gd name="connsiteY5" fmla="*/ 1525185 h 1711454"/>
                <a:gd name="connsiteX6" fmla="*/ 110870 w 674900"/>
                <a:gd name="connsiteY6" fmla="*/ 1711439 h 1711454"/>
                <a:gd name="connsiteX7" fmla="*/ 15005 w 674900"/>
                <a:gd name="connsiteY7" fmla="*/ 1517554 h 1711454"/>
                <a:gd name="connsiteX8" fmla="*/ 6337 w 674900"/>
                <a:gd name="connsiteY8" fmla="*/ 1370210 h 1711454"/>
                <a:gd name="connsiteX9" fmla="*/ 75675 w 674900"/>
                <a:gd name="connsiteY9" fmla="*/ 906511 h 1711454"/>
                <a:gd name="connsiteX10" fmla="*/ 58341 w 674900"/>
                <a:gd name="connsiteY10" fmla="*/ 481813 h 1711454"/>
                <a:gd name="connsiteX11" fmla="*/ 63199 w 674900"/>
                <a:gd name="connsiteY11" fmla="*/ 44727 h 1711454"/>
                <a:gd name="connsiteX0" fmla="*/ 50760 w 662461"/>
                <a:gd name="connsiteY0" fmla="*/ 44727 h 1711454"/>
                <a:gd name="connsiteX1" fmla="*/ 284254 w 662461"/>
                <a:gd name="connsiteY1" fmla="*/ 31112 h 1711454"/>
                <a:gd name="connsiteX2" fmla="*/ 509497 w 662461"/>
                <a:gd name="connsiteY2" fmla="*/ 271020 h 1711454"/>
                <a:gd name="connsiteX3" fmla="*/ 643758 w 662461"/>
                <a:gd name="connsiteY3" fmla="*/ 622985 h 1711454"/>
                <a:gd name="connsiteX4" fmla="*/ 637180 w 662461"/>
                <a:gd name="connsiteY4" fmla="*/ 1042101 h 1711454"/>
                <a:gd name="connsiteX5" fmla="*/ 419763 w 662461"/>
                <a:gd name="connsiteY5" fmla="*/ 1525185 h 1711454"/>
                <a:gd name="connsiteX6" fmla="*/ 98431 w 662461"/>
                <a:gd name="connsiteY6" fmla="*/ 1711439 h 1711454"/>
                <a:gd name="connsiteX7" fmla="*/ 2566 w 662461"/>
                <a:gd name="connsiteY7" fmla="*/ 1517554 h 1711454"/>
                <a:gd name="connsiteX8" fmla="*/ 71904 w 662461"/>
                <a:gd name="connsiteY8" fmla="*/ 1218532 h 1711454"/>
                <a:gd name="connsiteX9" fmla="*/ 63236 w 662461"/>
                <a:gd name="connsiteY9" fmla="*/ 906511 h 1711454"/>
                <a:gd name="connsiteX10" fmla="*/ 45902 w 662461"/>
                <a:gd name="connsiteY10" fmla="*/ 481813 h 1711454"/>
                <a:gd name="connsiteX11" fmla="*/ 50760 w 662461"/>
                <a:gd name="connsiteY11" fmla="*/ 44727 h 1711454"/>
                <a:gd name="connsiteX0" fmla="*/ 50975 w 662676"/>
                <a:gd name="connsiteY0" fmla="*/ 44727 h 1711454"/>
                <a:gd name="connsiteX1" fmla="*/ 284469 w 662676"/>
                <a:gd name="connsiteY1" fmla="*/ 31112 h 1711454"/>
                <a:gd name="connsiteX2" fmla="*/ 509712 w 662676"/>
                <a:gd name="connsiteY2" fmla="*/ 271020 h 1711454"/>
                <a:gd name="connsiteX3" fmla="*/ 643973 w 662676"/>
                <a:gd name="connsiteY3" fmla="*/ 622985 h 1711454"/>
                <a:gd name="connsiteX4" fmla="*/ 637395 w 662676"/>
                <a:gd name="connsiteY4" fmla="*/ 1042101 h 1711454"/>
                <a:gd name="connsiteX5" fmla="*/ 419978 w 662676"/>
                <a:gd name="connsiteY5" fmla="*/ 1525185 h 1711454"/>
                <a:gd name="connsiteX6" fmla="*/ 98646 w 662676"/>
                <a:gd name="connsiteY6" fmla="*/ 1711439 h 1711454"/>
                <a:gd name="connsiteX7" fmla="*/ 2781 w 662676"/>
                <a:gd name="connsiteY7" fmla="*/ 1517554 h 1711454"/>
                <a:gd name="connsiteX8" fmla="*/ 72119 w 662676"/>
                <a:gd name="connsiteY8" fmla="*/ 1218532 h 1711454"/>
                <a:gd name="connsiteX9" fmla="*/ 106788 w 662676"/>
                <a:gd name="connsiteY9" fmla="*/ 819838 h 1711454"/>
                <a:gd name="connsiteX10" fmla="*/ 46117 w 662676"/>
                <a:gd name="connsiteY10" fmla="*/ 481813 h 1711454"/>
                <a:gd name="connsiteX11" fmla="*/ 50975 w 662676"/>
                <a:gd name="connsiteY11" fmla="*/ 44727 h 17114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0975 w 662676"/>
                <a:gd name="connsiteY0" fmla="*/ 40627 h 1707354"/>
                <a:gd name="connsiteX1" fmla="*/ 284469 w 662676"/>
                <a:gd name="connsiteY1" fmla="*/ 27012 h 1707354"/>
                <a:gd name="connsiteX2" fmla="*/ 509712 w 662676"/>
                <a:gd name="connsiteY2" fmla="*/ 266920 h 1707354"/>
                <a:gd name="connsiteX3" fmla="*/ 643973 w 662676"/>
                <a:gd name="connsiteY3" fmla="*/ 618885 h 1707354"/>
                <a:gd name="connsiteX4" fmla="*/ 637395 w 662676"/>
                <a:gd name="connsiteY4" fmla="*/ 1038001 h 1707354"/>
                <a:gd name="connsiteX5" fmla="*/ 419978 w 662676"/>
                <a:gd name="connsiteY5" fmla="*/ 1521085 h 1707354"/>
                <a:gd name="connsiteX6" fmla="*/ 98646 w 662676"/>
                <a:gd name="connsiteY6" fmla="*/ 1707339 h 1707354"/>
                <a:gd name="connsiteX7" fmla="*/ 2781 w 662676"/>
                <a:gd name="connsiteY7" fmla="*/ 1513454 h 1707354"/>
                <a:gd name="connsiteX8" fmla="*/ 72119 w 662676"/>
                <a:gd name="connsiteY8" fmla="*/ 1214432 h 1707354"/>
                <a:gd name="connsiteX9" fmla="*/ 106788 w 662676"/>
                <a:gd name="connsiteY9" fmla="*/ 815738 h 1707354"/>
                <a:gd name="connsiteX10" fmla="*/ 41783 w 662676"/>
                <a:gd name="connsiteY10" fmla="*/ 417042 h 1707354"/>
                <a:gd name="connsiteX11" fmla="*/ 50975 w 662676"/>
                <a:gd name="connsiteY11" fmla="*/ 40627 h 1707354"/>
                <a:gd name="connsiteX0" fmla="*/ 51967 w 663668"/>
                <a:gd name="connsiteY0" fmla="*/ 40627 h 1707354"/>
                <a:gd name="connsiteX1" fmla="*/ 285461 w 663668"/>
                <a:gd name="connsiteY1" fmla="*/ 27012 h 1707354"/>
                <a:gd name="connsiteX2" fmla="*/ 510704 w 663668"/>
                <a:gd name="connsiteY2" fmla="*/ 266920 h 1707354"/>
                <a:gd name="connsiteX3" fmla="*/ 644965 w 663668"/>
                <a:gd name="connsiteY3" fmla="*/ 618885 h 1707354"/>
                <a:gd name="connsiteX4" fmla="*/ 638387 w 663668"/>
                <a:gd name="connsiteY4" fmla="*/ 1038001 h 1707354"/>
                <a:gd name="connsiteX5" fmla="*/ 420970 w 663668"/>
                <a:gd name="connsiteY5" fmla="*/ 1521085 h 1707354"/>
                <a:gd name="connsiteX6" fmla="*/ 99638 w 663668"/>
                <a:gd name="connsiteY6" fmla="*/ 1707339 h 1707354"/>
                <a:gd name="connsiteX7" fmla="*/ 3773 w 663668"/>
                <a:gd name="connsiteY7" fmla="*/ 1513454 h 1707354"/>
                <a:gd name="connsiteX8" fmla="*/ 73111 w 663668"/>
                <a:gd name="connsiteY8" fmla="*/ 1214432 h 1707354"/>
                <a:gd name="connsiteX9" fmla="*/ 107780 w 663668"/>
                <a:gd name="connsiteY9" fmla="*/ 815738 h 1707354"/>
                <a:gd name="connsiteX10" fmla="*/ 42775 w 663668"/>
                <a:gd name="connsiteY10" fmla="*/ 417042 h 1707354"/>
                <a:gd name="connsiteX11" fmla="*/ 51967 w 663668"/>
                <a:gd name="connsiteY11" fmla="*/ 40627 h 1707354"/>
                <a:gd name="connsiteX0" fmla="*/ 51967 w 663668"/>
                <a:gd name="connsiteY0" fmla="*/ 29549 h 1696276"/>
                <a:gd name="connsiteX1" fmla="*/ 285461 w 663668"/>
                <a:gd name="connsiteY1" fmla="*/ 15934 h 1696276"/>
                <a:gd name="connsiteX2" fmla="*/ 510704 w 663668"/>
                <a:gd name="connsiteY2" fmla="*/ 255842 h 1696276"/>
                <a:gd name="connsiteX3" fmla="*/ 644965 w 663668"/>
                <a:gd name="connsiteY3" fmla="*/ 607807 h 1696276"/>
                <a:gd name="connsiteX4" fmla="*/ 638387 w 663668"/>
                <a:gd name="connsiteY4" fmla="*/ 1026923 h 1696276"/>
                <a:gd name="connsiteX5" fmla="*/ 420970 w 663668"/>
                <a:gd name="connsiteY5" fmla="*/ 1510007 h 1696276"/>
                <a:gd name="connsiteX6" fmla="*/ 99638 w 663668"/>
                <a:gd name="connsiteY6" fmla="*/ 1696261 h 1696276"/>
                <a:gd name="connsiteX7" fmla="*/ 3773 w 663668"/>
                <a:gd name="connsiteY7" fmla="*/ 1502376 h 1696276"/>
                <a:gd name="connsiteX8" fmla="*/ 73111 w 663668"/>
                <a:gd name="connsiteY8" fmla="*/ 1203354 h 1696276"/>
                <a:gd name="connsiteX9" fmla="*/ 107780 w 663668"/>
                <a:gd name="connsiteY9" fmla="*/ 804660 h 1696276"/>
                <a:gd name="connsiteX10" fmla="*/ 3772 w 663668"/>
                <a:gd name="connsiteY10" fmla="*/ 223951 h 1696276"/>
                <a:gd name="connsiteX11" fmla="*/ 51967 w 663668"/>
                <a:gd name="connsiteY11" fmla="*/ 29549 h 1696276"/>
                <a:gd name="connsiteX0" fmla="*/ 86636 w 663668"/>
                <a:gd name="connsiteY0" fmla="*/ 13596 h 1723660"/>
                <a:gd name="connsiteX1" fmla="*/ 285461 w 663668"/>
                <a:gd name="connsiteY1" fmla="*/ 43318 h 1723660"/>
                <a:gd name="connsiteX2" fmla="*/ 510704 w 663668"/>
                <a:gd name="connsiteY2" fmla="*/ 283226 h 1723660"/>
                <a:gd name="connsiteX3" fmla="*/ 644965 w 663668"/>
                <a:gd name="connsiteY3" fmla="*/ 635191 h 1723660"/>
                <a:gd name="connsiteX4" fmla="*/ 638387 w 663668"/>
                <a:gd name="connsiteY4" fmla="*/ 1054307 h 1723660"/>
                <a:gd name="connsiteX5" fmla="*/ 420970 w 663668"/>
                <a:gd name="connsiteY5" fmla="*/ 1537391 h 1723660"/>
                <a:gd name="connsiteX6" fmla="*/ 99638 w 663668"/>
                <a:gd name="connsiteY6" fmla="*/ 1723645 h 1723660"/>
                <a:gd name="connsiteX7" fmla="*/ 3773 w 663668"/>
                <a:gd name="connsiteY7" fmla="*/ 1529760 h 1723660"/>
                <a:gd name="connsiteX8" fmla="*/ 73111 w 663668"/>
                <a:gd name="connsiteY8" fmla="*/ 1230738 h 1723660"/>
                <a:gd name="connsiteX9" fmla="*/ 107780 w 663668"/>
                <a:gd name="connsiteY9" fmla="*/ 832044 h 1723660"/>
                <a:gd name="connsiteX10" fmla="*/ 3772 w 663668"/>
                <a:gd name="connsiteY10" fmla="*/ 251335 h 1723660"/>
                <a:gd name="connsiteX11" fmla="*/ 86636 w 663668"/>
                <a:gd name="connsiteY11" fmla="*/ 13596 h 1723660"/>
                <a:gd name="connsiteX0" fmla="*/ 83084 w 660116"/>
                <a:gd name="connsiteY0" fmla="*/ 13596 h 1723660"/>
                <a:gd name="connsiteX1" fmla="*/ 281909 w 660116"/>
                <a:gd name="connsiteY1" fmla="*/ 43318 h 1723660"/>
                <a:gd name="connsiteX2" fmla="*/ 507152 w 660116"/>
                <a:gd name="connsiteY2" fmla="*/ 283226 h 1723660"/>
                <a:gd name="connsiteX3" fmla="*/ 641413 w 660116"/>
                <a:gd name="connsiteY3" fmla="*/ 635191 h 1723660"/>
                <a:gd name="connsiteX4" fmla="*/ 634835 w 660116"/>
                <a:gd name="connsiteY4" fmla="*/ 1054307 h 1723660"/>
                <a:gd name="connsiteX5" fmla="*/ 417418 w 660116"/>
                <a:gd name="connsiteY5" fmla="*/ 1537391 h 1723660"/>
                <a:gd name="connsiteX6" fmla="*/ 91752 w 660116"/>
                <a:gd name="connsiteY6" fmla="*/ 1723645 h 1723660"/>
                <a:gd name="connsiteX7" fmla="*/ 221 w 660116"/>
                <a:gd name="connsiteY7" fmla="*/ 1529760 h 1723660"/>
                <a:gd name="connsiteX8" fmla="*/ 69559 w 660116"/>
                <a:gd name="connsiteY8" fmla="*/ 1230738 h 1723660"/>
                <a:gd name="connsiteX9" fmla="*/ 104228 w 660116"/>
                <a:gd name="connsiteY9" fmla="*/ 832044 h 1723660"/>
                <a:gd name="connsiteX10" fmla="*/ 220 w 660116"/>
                <a:gd name="connsiteY10" fmla="*/ 251335 h 1723660"/>
                <a:gd name="connsiteX11" fmla="*/ 83084 w 660116"/>
                <a:gd name="connsiteY11" fmla="*/ 13596 h 1723660"/>
                <a:gd name="connsiteX0" fmla="*/ 83084 w 660116"/>
                <a:gd name="connsiteY0" fmla="*/ 13596 h 1729296"/>
                <a:gd name="connsiteX1" fmla="*/ 281909 w 660116"/>
                <a:gd name="connsiteY1" fmla="*/ 43318 h 1729296"/>
                <a:gd name="connsiteX2" fmla="*/ 507152 w 660116"/>
                <a:gd name="connsiteY2" fmla="*/ 283226 h 1729296"/>
                <a:gd name="connsiteX3" fmla="*/ 641413 w 660116"/>
                <a:gd name="connsiteY3" fmla="*/ 635191 h 1729296"/>
                <a:gd name="connsiteX4" fmla="*/ 634835 w 660116"/>
                <a:gd name="connsiteY4" fmla="*/ 1054307 h 1729296"/>
                <a:gd name="connsiteX5" fmla="*/ 417418 w 660116"/>
                <a:gd name="connsiteY5" fmla="*/ 1537391 h 1729296"/>
                <a:gd name="connsiteX6" fmla="*/ 91752 w 660116"/>
                <a:gd name="connsiteY6" fmla="*/ 1723645 h 1729296"/>
                <a:gd name="connsiteX7" fmla="*/ 221 w 660116"/>
                <a:gd name="connsiteY7" fmla="*/ 1529760 h 1729296"/>
                <a:gd name="connsiteX8" fmla="*/ 69559 w 660116"/>
                <a:gd name="connsiteY8" fmla="*/ 1230738 h 1729296"/>
                <a:gd name="connsiteX9" fmla="*/ 104228 w 660116"/>
                <a:gd name="connsiteY9" fmla="*/ 832044 h 1729296"/>
                <a:gd name="connsiteX10" fmla="*/ 220 w 660116"/>
                <a:gd name="connsiteY10" fmla="*/ 251335 h 1729296"/>
                <a:gd name="connsiteX11" fmla="*/ 83084 w 660116"/>
                <a:gd name="connsiteY11" fmla="*/ 13596 h 1729296"/>
                <a:gd name="connsiteX0" fmla="*/ 83084 w 655509"/>
                <a:gd name="connsiteY0" fmla="*/ 13596 h 1728851"/>
                <a:gd name="connsiteX1" fmla="*/ 281909 w 655509"/>
                <a:gd name="connsiteY1" fmla="*/ 43318 h 1728851"/>
                <a:gd name="connsiteX2" fmla="*/ 507152 w 655509"/>
                <a:gd name="connsiteY2" fmla="*/ 283226 h 1728851"/>
                <a:gd name="connsiteX3" fmla="*/ 641413 w 655509"/>
                <a:gd name="connsiteY3" fmla="*/ 635191 h 1728851"/>
                <a:gd name="connsiteX4" fmla="*/ 626168 w 655509"/>
                <a:gd name="connsiteY4" fmla="*/ 1127979 h 1728851"/>
                <a:gd name="connsiteX5" fmla="*/ 417418 w 655509"/>
                <a:gd name="connsiteY5" fmla="*/ 1537391 h 1728851"/>
                <a:gd name="connsiteX6" fmla="*/ 91752 w 655509"/>
                <a:gd name="connsiteY6" fmla="*/ 1723645 h 1728851"/>
                <a:gd name="connsiteX7" fmla="*/ 221 w 655509"/>
                <a:gd name="connsiteY7" fmla="*/ 1529760 h 1728851"/>
                <a:gd name="connsiteX8" fmla="*/ 69559 w 655509"/>
                <a:gd name="connsiteY8" fmla="*/ 1230738 h 1728851"/>
                <a:gd name="connsiteX9" fmla="*/ 104228 w 655509"/>
                <a:gd name="connsiteY9" fmla="*/ 832044 h 1728851"/>
                <a:gd name="connsiteX10" fmla="*/ 220 w 655509"/>
                <a:gd name="connsiteY10" fmla="*/ 251335 h 1728851"/>
                <a:gd name="connsiteX11" fmla="*/ 83084 w 655509"/>
                <a:gd name="connsiteY11" fmla="*/ 13596 h 1728851"/>
                <a:gd name="connsiteX0" fmla="*/ 83067 w 655492"/>
                <a:gd name="connsiteY0" fmla="*/ 19110 h 1734365"/>
                <a:gd name="connsiteX1" fmla="*/ 260224 w 655492"/>
                <a:gd name="connsiteY1" fmla="*/ 31497 h 1734365"/>
                <a:gd name="connsiteX2" fmla="*/ 507135 w 655492"/>
                <a:gd name="connsiteY2" fmla="*/ 288740 h 1734365"/>
                <a:gd name="connsiteX3" fmla="*/ 641396 w 655492"/>
                <a:gd name="connsiteY3" fmla="*/ 640705 h 1734365"/>
                <a:gd name="connsiteX4" fmla="*/ 626151 w 655492"/>
                <a:gd name="connsiteY4" fmla="*/ 1133493 h 1734365"/>
                <a:gd name="connsiteX5" fmla="*/ 417401 w 655492"/>
                <a:gd name="connsiteY5" fmla="*/ 1542905 h 1734365"/>
                <a:gd name="connsiteX6" fmla="*/ 91735 w 655492"/>
                <a:gd name="connsiteY6" fmla="*/ 1729159 h 1734365"/>
                <a:gd name="connsiteX7" fmla="*/ 204 w 655492"/>
                <a:gd name="connsiteY7" fmla="*/ 1535274 h 1734365"/>
                <a:gd name="connsiteX8" fmla="*/ 69542 w 655492"/>
                <a:gd name="connsiteY8" fmla="*/ 1236252 h 1734365"/>
                <a:gd name="connsiteX9" fmla="*/ 104211 w 655492"/>
                <a:gd name="connsiteY9" fmla="*/ 837558 h 1734365"/>
                <a:gd name="connsiteX10" fmla="*/ 203 w 655492"/>
                <a:gd name="connsiteY10" fmla="*/ 256849 h 1734365"/>
                <a:gd name="connsiteX11" fmla="*/ 83067 w 655492"/>
                <a:gd name="connsiteY11" fmla="*/ 19110 h 173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5492" h="1734365">
                  <a:moveTo>
                    <a:pt x="83067" y="19110"/>
                  </a:moveTo>
                  <a:cubicBezTo>
                    <a:pt x="126404" y="-18449"/>
                    <a:pt x="196046" y="6782"/>
                    <a:pt x="260224" y="31497"/>
                  </a:cubicBezTo>
                  <a:cubicBezTo>
                    <a:pt x="324402" y="56212"/>
                    <a:pt x="443606" y="187205"/>
                    <a:pt x="507135" y="288740"/>
                  </a:cubicBezTo>
                  <a:cubicBezTo>
                    <a:pt x="570664" y="390275"/>
                    <a:pt x="621560" y="499913"/>
                    <a:pt x="641396" y="640705"/>
                  </a:cubicBezTo>
                  <a:cubicBezTo>
                    <a:pt x="661232" y="781497"/>
                    <a:pt x="663483" y="983126"/>
                    <a:pt x="626151" y="1133493"/>
                  </a:cubicBezTo>
                  <a:cubicBezTo>
                    <a:pt x="588819" y="1283860"/>
                    <a:pt x="506470" y="1443627"/>
                    <a:pt x="417401" y="1542905"/>
                  </a:cubicBezTo>
                  <a:cubicBezTo>
                    <a:pt x="328332" y="1642183"/>
                    <a:pt x="187270" y="1760767"/>
                    <a:pt x="91735" y="1729159"/>
                  </a:cubicBezTo>
                  <a:cubicBezTo>
                    <a:pt x="-3800" y="1697551"/>
                    <a:pt x="3903" y="1617425"/>
                    <a:pt x="204" y="1535274"/>
                  </a:cubicBezTo>
                  <a:cubicBezTo>
                    <a:pt x="-3495" y="1453123"/>
                    <a:pt x="52208" y="1352538"/>
                    <a:pt x="69542" y="1236252"/>
                  </a:cubicBezTo>
                  <a:cubicBezTo>
                    <a:pt x="86877" y="1119966"/>
                    <a:pt x="99877" y="983457"/>
                    <a:pt x="104211" y="837558"/>
                  </a:cubicBezTo>
                  <a:cubicBezTo>
                    <a:pt x="108545" y="691659"/>
                    <a:pt x="3727" y="393257"/>
                    <a:pt x="203" y="256849"/>
                  </a:cubicBezTo>
                  <a:cubicBezTo>
                    <a:pt x="-3321" y="120441"/>
                    <a:pt x="39730" y="56669"/>
                    <a:pt x="83067" y="19110"/>
                  </a:cubicBezTo>
                  <a:close/>
                </a:path>
              </a:pathLst>
            </a:custGeom>
            <a:gradFill flip="none" rotWithShape="1">
              <a:gsLst>
                <a:gs pos="52000">
                  <a:srgbClr val="9F99CB"/>
                </a:gs>
                <a:gs pos="30000">
                  <a:srgbClr val="AEA9D3"/>
                </a:gs>
                <a:gs pos="0">
                  <a:srgbClr val="AEA9D3"/>
                </a:gs>
                <a:gs pos="75000">
                  <a:srgbClr val="8D86C1"/>
                </a:gs>
                <a:gs pos="95000">
                  <a:srgbClr val="AEA9D3"/>
                </a:gs>
              </a:gsLst>
              <a:lin ang="18900000" scaled="1"/>
              <a:tileRect/>
            </a:gradFill>
            <a:ln>
              <a:solidFill>
                <a:srgbClr val="8D8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5" name="Oval 564">
            <a:extLst>
              <a:ext uri="{FF2B5EF4-FFF2-40B4-BE49-F238E27FC236}">
                <a16:creationId xmlns:a16="http://schemas.microsoft.com/office/drawing/2014/main" id="{4E3BF682-A44F-4652-9E06-C076C4C768FB}"/>
              </a:ext>
            </a:extLst>
          </p:cNvPr>
          <p:cNvSpPr/>
          <p:nvPr/>
        </p:nvSpPr>
        <p:spPr>
          <a:xfrm>
            <a:off x="5097668" y="593365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Oval 565">
            <a:extLst>
              <a:ext uri="{FF2B5EF4-FFF2-40B4-BE49-F238E27FC236}">
                <a16:creationId xmlns:a16="http://schemas.microsoft.com/office/drawing/2014/main" id="{2EEC8939-6B32-4974-A5C7-DC24579FE0B8}"/>
              </a:ext>
            </a:extLst>
          </p:cNvPr>
          <p:cNvSpPr/>
          <p:nvPr/>
        </p:nvSpPr>
        <p:spPr>
          <a:xfrm>
            <a:off x="3694818" y="304618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Oval 572">
            <a:extLst>
              <a:ext uri="{FF2B5EF4-FFF2-40B4-BE49-F238E27FC236}">
                <a16:creationId xmlns:a16="http://schemas.microsoft.com/office/drawing/2014/main" id="{E071AB69-9FD8-400F-89CB-6A6811FF3827}"/>
              </a:ext>
            </a:extLst>
          </p:cNvPr>
          <p:cNvSpPr/>
          <p:nvPr/>
        </p:nvSpPr>
        <p:spPr>
          <a:xfrm>
            <a:off x="4183623" y="579510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Oval 574">
            <a:extLst>
              <a:ext uri="{FF2B5EF4-FFF2-40B4-BE49-F238E27FC236}">
                <a16:creationId xmlns:a16="http://schemas.microsoft.com/office/drawing/2014/main" id="{F011A551-5A9D-4497-BAE8-AB2F50CFE70B}"/>
              </a:ext>
            </a:extLst>
          </p:cNvPr>
          <p:cNvSpPr/>
          <p:nvPr/>
        </p:nvSpPr>
        <p:spPr>
          <a:xfrm>
            <a:off x="5195404" y="2853396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Oval 575">
            <a:extLst>
              <a:ext uri="{FF2B5EF4-FFF2-40B4-BE49-F238E27FC236}">
                <a16:creationId xmlns:a16="http://schemas.microsoft.com/office/drawing/2014/main" id="{65957D95-CEE1-4267-9B0C-B4E075332E75}"/>
              </a:ext>
            </a:extLst>
          </p:cNvPr>
          <p:cNvSpPr/>
          <p:nvPr/>
        </p:nvSpPr>
        <p:spPr>
          <a:xfrm>
            <a:off x="4593661" y="568353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7" name="Oval 576">
            <a:extLst>
              <a:ext uri="{FF2B5EF4-FFF2-40B4-BE49-F238E27FC236}">
                <a16:creationId xmlns:a16="http://schemas.microsoft.com/office/drawing/2014/main" id="{DD632297-6B96-45DC-A97C-45BA9A176B39}"/>
              </a:ext>
            </a:extLst>
          </p:cNvPr>
          <p:cNvSpPr/>
          <p:nvPr/>
        </p:nvSpPr>
        <p:spPr>
          <a:xfrm>
            <a:off x="6066872" y="578245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2447FB7A-FDAB-4C53-BBA3-25E84FB19333}"/>
              </a:ext>
            </a:extLst>
          </p:cNvPr>
          <p:cNvSpPr txBox="1"/>
          <p:nvPr/>
        </p:nvSpPr>
        <p:spPr>
          <a:xfrm>
            <a:off x="5869006" y="2228207"/>
            <a:ext cx="1742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 ions leaves the cell</a:t>
            </a:r>
          </a:p>
        </p:txBody>
      </p: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B5D903CF-B02C-42DC-A5A6-612338482DEA}"/>
              </a:ext>
            </a:extLst>
          </p:cNvPr>
          <p:cNvCxnSpPr>
            <a:cxnSpLocks/>
          </p:cNvCxnSpPr>
          <p:nvPr/>
        </p:nvCxnSpPr>
        <p:spPr>
          <a:xfrm flipH="1" flipV="1">
            <a:off x="6218493" y="3011679"/>
            <a:ext cx="413034" cy="511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466E19F5-9AEF-4C41-9578-9E5ADF5B5E87}"/>
              </a:ext>
            </a:extLst>
          </p:cNvPr>
          <p:cNvCxnSpPr>
            <a:cxnSpLocks/>
          </p:cNvCxnSpPr>
          <p:nvPr/>
        </p:nvCxnSpPr>
        <p:spPr>
          <a:xfrm flipV="1">
            <a:off x="6797540" y="3790635"/>
            <a:ext cx="0" cy="3084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612239B7-78CC-452F-A93D-D7CEC076F280}"/>
              </a:ext>
            </a:extLst>
          </p:cNvPr>
          <p:cNvCxnSpPr>
            <a:cxnSpLocks/>
          </p:cNvCxnSpPr>
          <p:nvPr/>
        </p:nvCxnSpPr>
        <p:spPr>
          <a:xfrm flipV="1">
            <a:off x="6742259" y="4378431"/>
            <a:ext cx="25904" cy="2785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4528752F-A2CB-4CD9-A4C4-A8372817BF53}"/>
              </a:ext>
            </a:extLst>
          </p:cNvPr>
          <p:cNvCxnSpPr>
            <a:cxnSpLocks/>
          </p:cNvCxnSpPr>
          <p:nvPr/>
        </p:nvCxnSpPr>
        <p:spPr>
          <a:xfrm flipV="1">
            <a:off x="6307036" y="5321780"/>
            <a:ext cx="354434" cy="3422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0C4C0D02-5B7A-4BFF-B359-7581E6249870}"/>
              </a:ext>
            </a:extLst>
          </p:cNvPr>
          <p:cNvCxnSpPr>
            <a:cxnSpLocks/>
          </p:cNvCxnSpPr>
          <p:nvPr/>
        </p:nvCxnSpPr>
        <p:spPr>
          <a:xfrm flipV="1">
            <a:off x="6930968" y="2908994"/>
            <a:ext cx="736377" cy="2639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16898362-44FE-410A-ACDD-EB23B7878EE3}"/>
              </a:ext>
            </a:extLst>
          </p:cNvPr>
          <p:cNvCxnSpPr>
            <a:cxnSpLocks/>
          </p:cNvCxnSpPr>
          <p:nvPr/>
        </p:nvCxnSpPr>
        <p:spPr>
          <a:xfrm flipV="1">
            <a:off x="5392961" y="5179492"/>
            <a:ext cx="1056733" cy="6767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TextBox 314">
            <a:extLst>
              <a:ext uri="{FF2B5EF4-FFF2-40B4-BE49-F238E27FC236}">
                <a16:creationId xmlns:a16="http://schemas.microsoft.com/office/drawing/2014/main" id="{603D01F5-096A-4E15-8719-F55246DA2720}"/>
              </a:ext>
            </a:extLst>
          </p:cNvPr>
          <p:cNvSpPr txBox="1"/>
          <p:nvPr/>
        </p:nvSpPr>
        <p:spPr>
          <a:xfrm>
            <a:off x="3560549" y="393968"/>
            <a:ext cx="9356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Refractory period</a:t>
            </a: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9B934658-8945-4DF1-B968-9CCE525F0F86}"/>
              </a:ext>
            </a:extLst>
          </p:cNvPr>
          <p:cNvSpPr/>
          <p:nvPr/>
        </p:nvSpPr>
        <p:spPr>
          <a:xfrm>
            <a:off x="8662983" y="1542897"/>
            <a:ext cx="2686413" cy="7701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796D8742-B96D-4105-ACAB-F6232276F6D9}"/>
              </a:ext>
            </a:extLst>
          </p:cNvPr>
          <p:cNvGrpSpPr/>
          <p:nvPr/>
        </p:nvGrpSpPr>
        <p:grpSpPr>
          <a:xfrm>
            <a:off x="8789576" y="1522750"/>
            <a:ext cx="2591815" cy="794663"/>
            <a:chOff x="314851" y="1657266"/>
            <a:chExt cx="2591815" cy="794663"/>
          </a:xfrm>
        </p:grpSpPr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975E91CC-0AEB-4E48-BEF9-74BC41CC604C}"/>
                </a:ext>
              </a:extLst>
            </p:cNvPr>
            <p:cNvSpPr/>
            <p:nvPr/>
          </p:nvSpPr>
          <p:spPr>
            <a:xfrm>
              <a:off x="315345" y="1781528"/>
              <a:ext cx="216000" cy="216000"/>
            </a:xfrm>
            <a:prstGeom prst="ellipse">
              <a:avLst/>
            </a:prstGeom>
            <a:solidFill>
              <a:srgbClr val="2A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-</a:t>
              </a: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9C807174-EC20-46AD-B566-F87A5AC1B5C3}"/>
                </a:ext>
              </a:extLst>
            </p:cNvPr>
            <p:cNvSpPr/>
            <p:nvPr/>
          </p:nvSpPr>
          <p:spPr>
            <a:xfrm>
              <a:off x="314851" y="2141011"/>
              <a:ext cx="216000" cy="216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+</a:t>
              </a: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7976F727-3137-464D-AB48-6BE82B843660}"/>
                </a:ext>
              </a:extLst>
            </p:cNvPr>
            <p:cNvSpPr/>
            <p:nvPr/>
          </p:nvSpPr>
          <p:spPr>
            <a:xfrm>
              <a:off x="552367" y="1657266"/>
              <a:ext cx="23542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1400" dirty="0">
                  <a:solidFill>
                    <a:schemeClr val="bg2">
                      <a:lumMod val="25000"/>
                    </a:schemeClr>
                  </a:solidFill>
                </a:rPr>
                <a:t>Ion negative charged</a:t>
              </a:r>
              <a:endParaRPr lang="en-GB" sz="2000" dirty="0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94AC8574-9129-4162-BB06-9A2CA6390FB0}"/>
                </a:ext>
              </a:extLst>
            </p:cNvPr>
            <p:cNvSpPr/>
            <p:nvPr/>
          </p:nvSpPr>
          <p:spPr>
            <a:xfrm>
              <a:off x="557038" y="2051819"/>
              <a:ext cx="2284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1400" dirty="0">
                  <a:solidFill>
                    <a:schemeClr val="bg2">
                      <a:lumMod val="25000"/>
                    </a:schemeClr>
                  </a:solidFill>
                </a:rPr>
                <a:t>Ion positive charged</a:t>
              </a:r>
              <a:endParaRPr lang="en-GB" sz="2000" dirty="0"/>
            </a:p>
          </p:txBody>
        </p:sp>
      </p:grpSp>
      <p:sp>
        <p:nvSpPr>
          <p:cNvPr id="361" name="Oval 360">
            <a:extLst>
              <a:ext uri="{FF2B5EF4-FFF2-40B4-BE49-F238E27FC236}">
                <a16:creationId xmlns:a16="http://schemas.microsoft.com/office/drawing/2014/main" id="{06ED063A-DC28-4AE7-A13D-7EDA7A4EC6BC}"/>
              </a:ext>
            </a:extLst>
          </p:cNvPr>
          <p:cNvSpPr/>
          <p:nvPr/>
        </p:nvSpPr>
        <p:spPr>
          <a:xfrm>
            <a:off x="6675702" y="417259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Oval 361">
            <a:extLst>
              <a:ext uri="{FF2B5EF4-FFF2-40B4-BE49-F238E27FC236}">
                <a16:creationId xmlns:a16="http://schemas.microsoft.com/office/drawing/2014/main" id="{6CD6FBF8-E7A6-4D6E-A73B-646A9DB3C07E}"/>
              </a:ext>
            </a:extLst>
          </p:cNvPr>
          <p:cNvSpPr/>
          <p:nvPr/>
        </p:nvSpPr>
        <p:spPr>
          <a:xfrm>
            <a:off x="6622513" y="487210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Oval 362">
            <a:extLst>
              <a:ext uri="{FF2B5EF4-FFF2-40B4-BE49-F238E27FC236}">
                <a16:creationId xmlns:a16="http://schemas.microsoft.com/office/drawing/2014/main" id="{B98837F9-26FE-4148-AA4E-17FC66FB0305}"/>
              </a:ext>
            </a:extLst>
          </p:cNvPr>
          <p:cNvSpPr/>
          <p:nvPr/>
        </p:nvSpPr>
        <p:spPr>
          <a:xfrm>
            <a:off x="6649731" y="3553902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Oval 363">
            <a:extLst>
              <a:ext uri="{FF2B5EF4-FFF2-40B4-BE49-F238E27FC236}">
                <a16:creationId xmlns:a16="http://schemas.microsoft.com/office/drawing/2014/main" id="{2A38BC31-88C6-4E1C-8B28-F49C9344EEA2}"/>
              </a:ext>
            </a:extLst>
          </p:cNvPr>
          <p:cNvSpPr/>
          <p:nvPr/>
        </p:nvSpPr>
        <p:spPr>
          <a:xfrm>
            <a:off x="4878792" y="212015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55FD98B2-B586-4467-922D-CC4C2EA36664}"/>
              </a:ext>
            </a:extLst>
          </p:cNvPr>
          <p:cNvSpPr/>
          <p:nvPr/>
        </p:nvSpPr>
        <p:spPr>
          <a:xfrm>
            <a:off x="3119955" y="261908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FA1F5F79-A5D0-429C-AAA6-2FF9B2EB2F35}"/>
              </a:ext>
            </a:extLst>
          </p:cNvPr>
          <p:cNvSpPr/>
          <p:nvPr/>
        </p:nvSpPr>
        <p:spPr>
          <a:xfrm>
            <a:off x="4379353" y="303295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BB2F47FC-6981-40DA-9FD9-9D2234BED06B}"/>
              </a:ext>
            </a:extLst>
          </p:cNvPr>
          <p:cNvSpPr/>
          <p:nvPr/>
        </p:nvSpPr>
        <p:spPr>
          <a:xfrm>
            <a:off x="6026714" y="275607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D9EE66CE-60A7-441E-9914-73EBB693C939}"/>
              </a:ext>
            </a:extLst>
          </p:cNvPr>
          <p:cNvSpPr/>
          <p:nvPr/>
        </p:nvSpPr>
        <p:spPr>
          <a:xfrm>
            <a:off x="7770024" y="285339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A8E7F920-DFC0-4AE6-8AEF-9FDDD1ED4503}"/>
              </a:ext>
            </a:extLst>
          </p:cNvPr>
          <p:cNvSpPr/>
          <p:nvPr/>
        </p:nvSpPr>
        <p:spPr>
          <a:xfrm>
            <a:off x="5487230" y="241932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1FE1E5EA-591E-436B-A281-61B3ABB32A01}"/>
              </a:ext>
            </a:extLst>
          </p:cNvPr>
          <p:cNvSpPr/>
          <p:nvPr/>
        </p:nvSpPr>
        <p:spPr>
          <a:xfrm>
            <a:off x="6514513" y="293478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Oval 396">
            <a:extLst>
              <a:ext uri="{FF2B5EF4-FFF2-40B4-BE49-F238E27FC236}">
                <a16:creationId xmlns:a16="http://schemas.microsoft.com/office/drawing/2014/main" id="{9C7D3D17-D0A7-45CD-AE4F-4AFDACDCB33D}"/>
              </a:ext>
            </a:extLst>
          </p:cNvPr>
          <p:cNvSpPr/>
          <p:nvPr/>
        </p:nvSpPr>
        <p:spPr>
          <a:xfrm>
            <a:off x="4689409" y="256865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Oval 397">
            <a:extLst>
              <a:ext uri="{FF2B5EF4-FFF2-40B4-BE49-F238E27FC236}">
                <a16:creationId xmlns:a16="http://schemas.microsoft.com/office/drawing/2014/main" id="{B7DD7222-6FA3-455B-BAEB-655C2CDFFD52}"/>
              </a:ext>
            </a:extLst>
          </p:cNvPr>
          <p:cNvSpPr/>
          <p:nvPr/>
        </p:nvSpPr>
        <p:spPr>
          <a:xfrm>
            <a:off x="6573538" y="193209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Oval 398">
            <a:extLst>
              <a:ext uri="{FF2B5EF4-FFF2-40B4-BE49-F238E27FC236}">
                <a16:creationId xmlns:a16="http://schemas.microsoft.com/office/drawing/2014/main" id="{4AEB36A1-5259-4549-823A-BFD4457E067A}"/>
              </a:ext>
            </a:extLst>
          </p:cNvPr>
          <p:cNvSpPr/>
          <p:nvPr/>
        </p:nvSpPr>
        <p:spPr>
          <a:xfrm>
            <a:off x="5566907" y="197532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C58E0ED3-3749-43D7-A5EC-EDEC897CC3AE}"/>
              </a:ext>
            </a:extLst>
          </p:cNvPr>
          <p:cNvGrpSpPr/>
          <p:nvPr/>
        </p:nvGrpSpPr>
        <p:grpSpPr>
          <a:xfrm rot="10800000">
            <a:off x="2933170" y="4190389"/>
            <a:ext cx="272950" cy="701654"/>
            <a:chOff x="1253225" y="1631433"/>
            <a:chExt cx="272950" cy="701654"/>
          </a:xfrm>
        </p:grpSpPr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4B90BCBE-7AAF-4246-8FCA-F22704C5B15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60B18E68-CD95-4C70-8792-D78768101E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E47F81FB-1117-454C-94AF-5E4F51356F94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FDB72150-A8C1-441E-B7A0-A65A79A8A0BA}"/>
              </a:ext>
            </a:extLst>
          </p:cNvPr>
          <p:cNvGrpSpPr/>
          <p:nvPr/>
        </p:nvGrpSpPr>
        <p:grpSpPr>
          <a:xfrm>
            <a:off x="2901332" y="3495404"/>
            <a:ext cx="272950" cy="701654"/>
            <a:chOff x="1253225" y="1631433"/>
            <a:chExt cx="272950" cy="701654"/>
          </a:xfrm>
        </p:grpSpPr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40EBAE40-C697-44AF-8AC1-AFC4A14295F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200B5971-DCCD-4FAC-A4D1-BB992C4A8F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97E37A48-214B-459C-BC49-01F9BA9E443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EF0D6F2A-ACE0-4C8A-9682-F1B8F1B08765}"/>
              </a:ext>
            </a:extLst>
          </p:cNvPr>
          <p:cNvGrpSpPr/>
          <p:nvPr/>
        </p:nvGrpSpPr>
        <p:grpSpPr>
          <a:xfrm rot="10800000">
            <a:off x="2676864" y="4191638"/>
            <a:ext cx="272950" cy="701654"/>
            <a:chOff x="1253225" y="1631433"/>
            <a:chExt cx="272950" cy="701654"/>
          </a:xfrm>
        </p:grpSpPr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68D03321-4C9B-49DE-81D4-A372D491035A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203EB767-3430-43D1-B78B-F108082441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DF1EEC57-B94E-411E-ACC2-C9ECC5DA2C8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D4BC9E3B-D029-465D-B485-E4C297368CAF}"/>
              </a:ext>
            </a:extLst>
          </p:cNvPr>
          <p:cNvGrpSpPr/>
          <p:nvPr/>
        </p:nvGrpSpPr>
        <p:grpSpPr>
          <a:xfrm>
            <a:off x="2645026" y="3496653"/>
            <a:ext cx="272950" cy="701654"/>
            <a:chOff x="1253225" y="1631433"/>
            <a:chExt cx="272950" cy="701654"/>
          </a:xfrm>
        </p:grpSpPr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56082F02-9BDD-45E1-8FB9-D77418CA2D8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B671916E-39A5-473C-95AB-948E6FCD26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DDB46ABF-04C6-48E6-8A7D-DC56944ECF7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DC400E88-7B2E-448B-99C2-D711008F98A0}"/>
              </a:ext>
            </a:extLst>
          </p:cNvPr>
          <p:cNvGrpSpPr/>
          <p:nvPr/>
        </p:nvGrpSpPr>
        <p:grpSpPr>
          <a:xfrm rot="10800000">
            <a:off x="2413518" y="4196746"/>
            <a:ext cx="272950" cy="701654"/>
            <a:chOff x="1253225" y="1631433"/>
            <a:chExt cx="272950" cy="701654"/>
          </a:xfrm>
        </p:grpSpPr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9F2F6AF9-DDC0-4A75-9DDB-7DB2AAD02E7D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2" name="Straight Connector 591">
              <a:extLst>
                <a:ext uri="{FF2B5EF4-FFF2-40B4-BE49-F238E27FC236}">
                  <a16:creationId xmlns:a16="http://schemas.microsoft.com/office/drawing/2014/main" id="{3BC0B893-54E9-40A3-809E-1942040DB5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DD2EA9C7-0E15-4FB6-8782-149EE41A338F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4" name="Group 593">
            <a:extLst>
              <a:ext uri="{FF2B5EF4-FFF2-40B4-BE49-F238E27FC236}">
                <a16:creationId xmlns:a16="http://schemas.microsoft.com/office/drawing/2014/main" id="{7CD41DED-9BF9-4775-8593-84BCB11CAE5E}"/>
              </a:ext>
            </a:extLst>
          </p:cNvPr>
          <p:cNvGrpSpPr/>
          <p:nvPr/>
        </p:nvGrpSpPr>
        <p:grpSpPr>
          <a:xfrm>
            <a:off x="2381680" y="3501761"/>
            <a:ext cx="272950" cy="701654"/>
            <a:chOff x="1253225" y="1631433"/>
            <a:chExt cx="272950" cy="701654"/>
          </a:xfrm>
        </p:grpSpPr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CC9082C6-6B3B-4166-8DDA-70F888B696D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96" name="Straight Connector 595">
              <a:extLst>
                <a:ext uri="{FF2B5EF4-FFF2-40B4-BE49-F238E27FC236}">
                  <a16:creationId xmlns:a16="http://schemas.microsoft.com/office/drawing/2014/main" id="{347AD060-B6C4-4932-99B8-337B147BF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BA0733DF-F597-4EF3-8F93-33AE8A2FFE8A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1BA63522-AC51-43D5-8823-452F923BFAA4}"/>
              </a:ext>
            </a:extLst>
          </p:cNvPr>
          <p:cNvGrpSpPr/>
          <p:nvPr/>
        </p:nvGrpSpPr>
        <p:grpSpPr>
          <a:xfrm rot="10800000">
            <a:off x="8706750" y="4196746"/>
            <a:ext cx="272950" cy="701654"/>
            <a:chOff x="1253225" y="1631433"/>
            <a:chExt cx="272950" cy="701654"/>
          </a:xfrm>
        </p:grpSpPr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2194C9A8-BE51-4120-A0DB-C8C85E52A132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0" name="Straight Connector 599">
              <a:extLst>
                <a:ext uri="{FF2B5EF4-FFF2-40B4-BE49-F238E27FC236}">
                  <a16:creationId xmlns:a16="http://schemas.microsoft.com/office/drawing/2014/main" id="{E792E529-8E45-44F6-AFC9-8F3066E016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F93D1155-E7C0-4B23-BAAB-4315C48CC9D9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2" name="Group 601">
            <a:extLst>
              <a:ext uri="{FF2B5EF4-FFF2-40B4-BE49-F238E27FC236}">
                <a16:creationId xmlns:a16="http://schemas.microsoft.com/office/drawing/2014/main" id="{2B108689-76F7-451A-8AB4-45C39EC8FD1A}"/>
              </a:ext>
            </a:extLst>
          </p:cNvPr>
          <p:cNvGrpSpPr/>
          <p:nvPr/>
        </p:nvGrpSpPr>
        <p:grpSpPr>
          <a:xfrm>
            <a:off x="8674912" y="3501761"/>
            <a:ext cx="272950" cy="701654"/>
            <a:chOff x="1253225" y="1631433"/>
            <a:chExt cx="272950" cy="701654"/>
          </a:xfrm>
        </p:grpSpPr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A69CD9FE-1DB9-4F60-84F4-3CFC541D4696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4" name="Straight Connector 603">
              <a:extLst>
                <a:ext uri="{FF2B5EF4-FFF2-40B4-BE49-F238E27FC236}">
                  <a16:creationId xmlns:a16="http://schemas.microsoft.com/office/drawing/2014/main" id="{C296793F-262E-40AB-825E-2AEC863F1D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7A648903-647E-4C68-B02B-4404DDC4F160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6" name="Group 605">
            <a:extLst>
              <a:ext uri="{FF2B5EF4-FFF2-40B4-BE49-F238E27FC236}">
                <a16:creationId xmlns:a16="http://schemas.microsoft.com/office/drawing/2014/main" id="{B007D5FD-FDDF-4A96-B2AA-A3E6340E9E60}"/>
              </a:ext>
            </a:extLst>
          </p:cNvPr>
          <p:cNvGrpSpPr/>
          <p:nvPr/>
        </p:nvGrpSpPr>
        <p:grpSpPr>
          <a:xfrm rot="10800000">
            <a:off x="8181899" y="4208462"/>
            <a:ext cx="272950" cy="701654"/>
            <a:chOff x="1253225" y="1631433"/>
            <a:chExt cx="272950" cy="701654"/>
          </a:xfrm>
        </p:grpSpPr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582565B2-1FEA-4849-A85B-1A0CF1636F31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8" name="Straight Connector 607">
              <a:extLst>
                <a:ext uri="{FF2B5EF4-FFF2-40B4-BE49-F238E27FC236}">
                  <a16:creationId xmlns:a16="http://schemas.microsoft.com/office/drawing/2014/main" id="{48320740-CDB1-4B84-BFB9-6D17B463E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98D45800-0226-47CF-A855-8C2A4512E73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0" name="Group 609">
            <a:extLst>
              <a:ext uri="{FF2B5EF4-FFF2-40B4-BE49-F238E27FC236}">
                <a16:creationId xmlns:a16="http://schemas.microsoft.com/office/drawing/2014/main" id="{A4A28529-8871-49D0-9C85-83BEFD4EB148}"/>
              </a:ext>
            </a:extLst>
          </p:cNvPr>
          <p:cNvGrpSpPr/>
          <p:nvPr/>
        </p:nvGrpSpPr>
        <p:grpSpPr>
          <a:xfrm>
            <a:off x="8148190" y="3500511"/>
            <a:ext cx="272950" cy="701654"/>
            <a:chOff x="1253225" y="1631433"/>
            <a:chExt cx="272950" cy="701654"/>
          </a:xfrm>
        </p:grpSpPr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73709391-1904-4313-981A-3FB5A54BDE1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2" name="Straight Connector 611">
              <a:extLst>
                <a:ext uri="{FF2B5EF4-FFF2-40B4-BE49-F238E27FC236}">
                  <a16:creationId xmlns:a16="http://schemas.microsoft.com/office/drawing/2014/main" id="{5F7EC32B-24F6-46CB-A32A-00550707E6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F29E315E-37F4-4856-8342-822C199551D2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4" name="Group 613">
            <a:extLst>
              <a:ext uri="{FF2B5EF4-FFF2-40B4-BE49-F238E27FC236}">
                <a16:creationId xmlns:a16="http://schemas.microsoft.com/office/drawing/2014/main" id="{373C6950-CAB0-4CD0-8272-E95A0647C55F}"/>
              </a:ext>
            </a:extLst>
          </p:cNvPr>
          <p:cNvGrpSpPr/>
          <p:nvPr/>
        </p:nvGrpSpPr>
        <p:grpSpPr>
          <a:xfrm rot="10800000">
            <a:off x="8443404" y="4201854"/>
            <a:ext cx="272950" cy="701654"/>
            <a:chOff x="1253225" y="1631433"/>
            <a:chExt cx="272950" cy="701654"/>
          </a:xfrm>
        </p:grpSpPr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3B9B7A52-8C0C-4851-9245-10C4A9499E5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16" name="Straight Connector 615">
              <a:extLst>
                <a:ext uri="{FF2B5EF4-FFF2-40B4-BE49-F238E27FC236}">
                  <a16:creationId xmlns:a16="http://schemas.microsoft.com/office/drawing/2014/main" id="{15485515-615A-42B7-9370-21EE39639B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9F8F5E9F-37A9-4254-B227-3F8C2A61BAB7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F5B58882-CE7C-42EB-BBC6-AF074CD98A05}"/>
              </a:ext>
            </a:extLst>
          </p:cNvPr>
          <p:cNvGrpSpPr/>
          <p:nvPr/>
        </p:nvGrpSpPr>
        <p:grpSpPr>
          <a:xfrm>
            <a:off x="8411566" y="3506869"/>
            <a:ext cx="272950" cy="701654"/>
            <a:chOff x="1253225" y="1631433"/>
            <a:chExt cx="272950" cy="701654"/>
          </a:xfrm>
        </p:grpSpPr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89BAFC9F-9322-4D43-9C7A-3DEAAEA99E4F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0" name="Straight Connector 619">
              <a:extLst>
                <a:ext uri="{FF2B5EF4-FFF2-40B4-BE49-F238E27FC236}">
                  <a16:creationId xmlns:a16="http://schemas.microsoft.com/office/drawing/2014/main" id="{FBF029F4-82CF-4335-B249-5542B83F4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FE68DFBD-AE88-43FD-8ED8-9D425B0C422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E1EEF26C-E20B-4583-9811-557C6617842F}"/>
              </a:ext>
            </a:extLst>
          </p:cNvPr>
          <p:cNvGrpSpPr/>
          <p:nvPr/>
        </p:nvGrpSpPr>
        <p:grpSpPr>
          <a:xfrm rot="10800000">
            <a:off x="9235088" y="4189761"/>
            <a:ext cx="272950" cy="701654"/>
            <a:chOff x="1253225" y="1631433"/>
            <a:chExt cx="272950" cy="701654"/>
          </a:xfrm>
        </p:grpSpPr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66EABDB3-CAD9-40EE-9642-32BCE139DC1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4" name="Straight Connector 623">
              <a:extLst>
                <a:ext uri="{FF2B5EF4-FFF2-40B4-BE49-F238E27FC236}">
                  <a16:creationId xmlns:a16="http://schemas.microsoft.com/office/drawing/2014/main" id="{AB2B65DF-AD32-41A3-8F75-5ED7A765F7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24C79E3E-2EDB-4633-A5AB-4BBEDC782CAB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CBD1FB56-16B8-4300-B80A-AAF9212E922D}"/>
              </a:ext>
            </a:extLst>
          </p:cNvPr>
          <p:cNvGrpSpPr/>
          <p:nvPr/>
        </p:nvGrpSpPr>
        <p:grpSpPr>
          <a:xfrm>
            <a:off x="9203250" y="3494776"/>
            <a:ext cx="272950" cy="701654"/>
            <a:chOff x="1253225" y="1631433"/>
            <a:chExt cx="272950" cy="701654"/>
          </a:xfrm>
        </p:grpSpPr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9AC0E80C-DD5D-4123-833B-72323FE24387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8" name="Straight Connector 627">
              <a:extLst>
                <a:ext uri="{FF2B5EF4-FFF2-40B4-BE49-F238E27FC236}">
                  <a16:creationId xmlns:a16="http://schemas.microsoft.com/office/drawing/2014/main" id="{F4224F44-846D-443C-BD8A-A5E8804113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B3C88DE5-A4DC-4034-92E4-27AB97518396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488561FD-3B07-4F83-854B-4624D947CBAD}"/>
              </a:ext>
            </a:extLst>
          </p:cNvPr>
          <p:cNvGrpSpPr/>
          <p:nvPr/>
        </p:nvGrpSpPr>
        <p:grpSpPr>
          <a:xfrm rot="10800000">
            <a:off x="8971742" y="4194869"/>
            <a:ext cx="272950" cy="701654"/>
            <a:chOff x="1253225" y="1631433"/>
            <a:chExt cx="272950" cy="701654"/>
          </a:xfrm>
        </p:grpSpPr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3DA8764C-CBA9-4A87-9ED8-B6BF728869CE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2" name="Straight Connector 631">
              <a:extLst>
                <a:ext uri="{FF2B5EF4-FFF2-40B4-BE49-F238E27FC236}">
                  <a16:creationId xmlns:a16="http://schemas.microsoft.com/office/drawing/2014/main" id="{3D150D72-6739-426D-8377-A4699FC81F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872A125D-9535-451B-B867-C46F7E4BFAF8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4" name="Group 633">
            <a:extLst>
              <a:ext uri="{FF2B5EF4-FFF2-40B4-BE49-F238E27FC236}">
                <a16:creationId xmlns:a16="http://schemas.microsoft.com/office/drawing/2014/main" id="{3146F83C-F497-4A28-A329-3CA5927B9DE7}"/>
              </a:ext>
            </a:extLst>
          </p:cNvPr>
          <p:cNvGrpSpPr/>
          <p:nvPr/>
        </p:nvGrpSpPr>
        <p:grpSpPr>
          <a:xfrm>
            <a:off x="8939904" y="3499884"/>
            <a:ext cx="272950" cy="701654"/>
            <a:chOff x="1253225" y="1631433"/>
            <a:chExt cx="272950" cy="701654"/>
          </a:xfrm>
        </p:grpSpPr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3598D4D9-7D50-466F-AFBE-D0F95059A969}"/>
                </a:ext>
              </a:extLst>
            </p:cNvPr>
            <p:cNvSpPr/>
            <p:nvPr/>
          </p:nvSpPr>
          <p:spPr>
            <a:xfrm>
              <a:off x="1425548" y="1859439"/>
              <a:ext cx="100627" cy="442912"/>
            </a:xfrm>
            <a:custGeom>
              <a:avLst/>
              <a:gdLst>
                <a:gd name="connsiteX0" fmla="*/ 614 w 100627"/>
                <a:gd name="connsiteY0" fmla="*/ 0 h 442912"/>
                <a:gd name="connsiteX1" fmla="*/ 14902 w 100627"/>
                <a:gd name="connsiteY1" fmla="*/ 328612 h 442912"/>
                <a:gd name="connsiteX2" fmla="*/ 100627 w 100627"/>
                <a:gd name="connsiteY2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27" h="442912">
                  <a:moveTo>
                    <a:pt x="614" y="0"/>
                  </a:moveTo>
                  <a:cubicBezTo>
                    <a:pt x="-577" y="127396"/>
                    <a:pt x="-1767" y="254793"/>
                    <a:pt x="14902" y="328612"/>
                  </a:cubicBezTo>
                  <a:cubicBezTo>
                    <a:pt x="31571" y="402431"/>
                    <a:pt x="66099" y="422671"/>
                    <a:pt x="100627" y="442912"/>
                  </a:cubicBezTo>
                </a:path>
              </a:pathLst>
            </a:custGeom>
            <a:noFill/>
            <a:ln w="5715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6" name="Straight Connector 635">
              <a:extLst>
                <a:ext uri="{FF2B5EF4-FFF2-40B4-BE49-F238E27FC236}">
                  <a16:creationId xmlns:a16="http://schemas.microsoft.com/office/drawing/2014/main" id="{2204458F-D835-4F22-B446-8BF65C55CC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0934" y="1859439"/>
              <a:ext cx="11969" cy="473648"/>
            </a:xfrm>
            <a:prstGeom prst="line">
              <a:avLst/>
            </a:prstGeom>
            <a:ln w="57150">
              <a:solidFill>
                <a:srgbClr val="FF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51103F79-1C24-4B7E-8659-C910F5D4505C}"/>
                </a:ext>
              </a:extLst>
            </p:cNvPr>
            <p:cNvSpPr/>
            <p:nvPr/>
          </p:nvSpPr>
          <p:spPr>
            <a:xfrm>
              <a:off x="1253225" y="1631433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54093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CCD801-15D2-46AD-9D5A-EEC943477900}"/>
              </a:ext>
            </a:extLst>
          </p:cNvPr>
          <p:cNvSpPr txBox="1"/>
          <p:nvPr/>
        </p:nvSpPr>
        <p:spPr>
          <a:xfrm>
            <a:off x="445477" y="379513"/>
            <a:ext cx="1118967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dirty="0">
                <a:solidFill>
                  <a:srgbClr val="C00000"/>
                </a:solidFill>
                <a:latin typeface="+mj-lt"/>
                <a:cs typeface="Calibri Light"/>
              </a:rPr>
              <a:t>A gap called synapse</a:t>
            </a:r>
          </a:p>
        </p:txBody>
      </p:sp>
      <p:pic>
        <p:nvPicPr>
          <p:cNvPr id="1028" name="Picture 4" descr="Image result for synapse">
            <a:extLst>
              <a:ext uri="{FF2B5EF4-FFF2-40B4-BE49-F238E27FC236}">
                <a16:creationId xmlns:a16="http://schemas.microsoft.com/office/drawing/2014/main" id="{CDB7F17E-EA4E-41BB-BFFC-472A00A9C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4554">
            <a:off x="374933" y="1476984"/>
            <a:ext cx="6719496" cy="21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9" name="Group 348">
            <a:extLst>
              <a:ext uri="{FF2B5EF4-FFF2-40B4-BE49-F238E27FC236}">
                <a16:creationId xmlns:a16="http://schemas.microsoft.com/office/drawing/2014/main" id="{CF1E6F04-C0C8-4463-B423-88DB204370B5}"/>
              </a:ext>
            </a:extLst>
          </p:cNvPr>
          <p:cNvGrpSpPr/>
          <p:nvPr/>
        </p:nvGrpSpPr>
        <p:grpSpPr>
          <a:xfrm>
            <a:off x="7296726" y="1779008"/>
            <a:ext cx="4519956" cy="4550205"/>
            <a:chOff x="2203200" y="2997088"/>
            <a:chExt cx="3405100" cy="347142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30C25B5-8DC4-41CD-87F1-48C6D7E314CA}"/>
                </a:ext>
              </a:extLst>
            </p:cNvPr>
            <p:cNvSpPr/>
            <p:nvPr/>
          </p:nvSpPr>
          <p:spPr>
            <a:xfrm rot="8903381">
              <a:off x="3640253" y="4630334"/>
              <a:ext cx="1968047" cy="1838177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5453 w 1464658"/>
                <a:gd name="connsiteY15" fmla="*/ 1254306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14"/>
                <a:gd name="connsiteX1" fmla="*/ 331200 w 1464658"/>
                <a:gd name="connsiteY1" fmla="*/ 190504 h 1297014"/>
                <a:gd name="connsiteX2" fmla="*/ 279670 w 1464658"/>
                <a:gd name="connsiteY2" fmla="*/ 391886 h 1297014"/>
                <a:gd name="connsiteX3" fmla="*/ 223687 w 1464658"/>
                <a:gd name="connsiteY3" fmla="*/ 541175 h 1297014"/>
                <a:gd name="connsiteX4" fmla="*/ 139148 w 1464658"/>
                <a:gd name="connsiteY4" fmla="*/ 732665 h 1297014"/>
                <a:gd name="connsiteX5" fmla="*/ 74397 w 1464658"/>
                <a:gd name="connsiteY5" fmla="*/ 871639 h 1297014"/>
                <a:gd name="connsiteX6" fmla="*/ 174 w 1464658"/>
                <a:gd name="connsiteY6" fmla="*/ 1046716 h 1297014"/>
                <a:gd name="connsiteX7" fmla="*/ 56157 w 1464658"/>
                <a:gd name="connsiteY7" fmla="*/ 1190005 h 1297014"/>
                <a:gd name="connsiteX8" fmla="*/ 130381 w 1464658"/>
                <a:gd name="connsiteY8" fmla="*/ 1240971 h 1297014"/>
                <a:gd name="connsiteX9" fmla="*/ 224530 w 1464658"/>
                <a:gd name="connsiteY9" fmla="*/ 1283029 h 1297014"/>
                <a:gd name="connsiteX10" fmla="*/ 316993 w 1464658"/>
                <a:gd name="connsiteY10" fmla="*/ 1296955 h 1297014"/>
                <a:gd name="connsiteX11" fmla="*/ 391638 w 1464658"/>
                <a:gd name="connsiteY11" fmla="*/ 1287624 h 1297014"/>
                <a:gd name="connsiteX12" fmla="*/ 560317 w 1464658"/>
                <a:gd name="connsiteY12" fmla="*/ 1277531 h 1297014"/>
                <a:gd name="connsiteX13" fmla="*/ 795528 w 1464658"/>
                <a:gd name="connsiteY13" fmla="*/ 1262827 h 1297014"/>
                <a:gd name="connsiteX14" fmla="*/ 1010780 w 1464658"/>
                <a:gd name="connsiteY14" fmla="*/ 1253995 h 1297014"/>
                <a:gd name="connsiteX15" fmla="*/ 1175453 w 1464658"/>
                <a:gd name="connsiteY15" fmla="*/ 1254306 h 1297014"/>
                <a:gd name="connsiteX16" fmla="*/ 1348939 w 1464658"/>
                <a:gd name="connsiteY16" fmla="*/ 1226342 h 1297014"/>
                <a:gd name="connsiteX17" fmla="*/ 1436666 w 1464658"/>
                <a:gd name="connsiteY17" fmla="*/ 1129004 h 1297014"/>
                <a:gd name="connsiteX18" fmla="*/ 1464658 w 1464658"/>
                <a:gd name="connsiteY18" fmla="*/ 1063690 h 1297014"/>
                <a:gd name="connsiteX19" fmla="*/ 1455327 w 1464658"/>
                <a:gd name="connsiteY19" fmla="*/ 951722 h 1297014"/>
                <a:gd name="connsiteX20" fmla="*/ 1418005 w 1464658"/>
                <a:gd name="connsiteY20" fmla="*/ 858416 h 1297014"/>
                <a:gd name="connsiteX21" fmla="*/ 1334029 w 1464658"/>
                <a:gd name="connsiteY21" fmla="*/ 727788 h 1297014"/>
                <a:gd name="connsiteX22" fmla="*/ 1077508 w 1464658"/>
                <a:gd name="connsiteY22" fmla="*/ 362206 h 1297014"/>
                <a:gd name="connsiteX23" fmla="*/ 999113 w 1464658"/>
                <a:gd name="connsiteY23" fmla="*/ 158902 h 1297014"/>
                <a:gd name="connsiteX24" fmla="*/ 979888 w 1464658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5528 w 1463630"/>
                <a:gd name="connsiteY13" fmla="*/ 1262827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997787 w 1463630"/>
                <a:gd name="connsiteY14" fmla="*/ 1268529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309948"/>
                <a:gd name="connsiteX1" fmla="*/ 331200 w 1463630"/>
                <a:gd name="connsiteY1" fmla="*/ 190504 h 1309948"/>
                <a:gd name="connsiteX2" fmla="*/ 279670 w 1463630"/>
                <a:gd name="connsiteY2" fmla="*/ 391886 h 1309948"/>
                <a:gd name="connsiteX3" fmla="*/ 223687 w 1463630"/>
                <a:gd name="connsiteY3" fmla="*/ 541175 h 1309948"/>
                <a:gd name="connsiteX4" fmla="*/ 139148 w 1463630"/>
                <a:gd name="connsiteY4" fmla="*/ 732665 h 1309948"/>
                <a:gd name="connsiteX5" fmla="*/ 74397 w 1463630"/>
                <a:gd name="connsiteY5" fmla="*/ 871639 h 1309948"/>
                <a:gd name="connsiteX6" fmla="*/ 174 w 1463630"/>
                <a:gd name="connsiteY6" fmla="*/ 1046716 h 1309948"/>
                <a:gd name="connsiteX7" fmla="*/ 56157 w 1463630"/>
                <a:gd name="connsiteY7" fmla="*/ 1190005 h 1309948"/>
                <a:gd name="connsiteX8" fmla="*/ 130381 w 1463630"/>
                <a:gd name="connsiteY8" fmla="*/ 1240971 h 1309948"/>
                <a:gd name="connsiteX9" fmla="*/ 224530 w 1463630"/>
                <a:gd name="connsiteY9" fmla="*/ 1283029 h 1309948"/>
                <a:gd name="connsiteX10" fmla="*/ 316993 w 1463630"/>
                <a:gd name="connsiteY10" fmla="*/ 1296955 h 1309948"/>
                <a:gd name="connsiteX11" fmla="*/ 391638 w 1463630"/>
                <a:gd name="connsiteY11" fmla="*/ 1287624 h 1309948"/>
                <a:gd name="connsiteX12" fmla="*/ 557527 w 1463630"/>
                <a:gd name="connsiteY12" fmla="*/ 1309902 h 1309948"/>
                <a:gd name="connsiteX13" fmla="*/ 796555 w 1463630"/>
                <a:gd name="connsiteY13" fmla="*/ 1281178 h 1309948"/>
                <a:gd name="connsiteX14" fmla="*/ 997787 w 1463630"/>
                <a:gd name="connsiteY14" fmla="*/ 1268529 h 1309948"/>
                <a:gd name="connsiteX15" fmla="*/ 1175453 w 1463630"/>
                <a:gd name="connsiteY15" fmla="*/ 1254306 h 1309948"/>
                <a:gd name="connsiteX16" fmla="*/ 1348939 w 1463630"/>
                <a:gd name="connsiteY16" fmla="*/ 1226342 h 1309948"/>
                <a:gd name="connsiteX17" fmla="*/ 1436666 w 1463630"/>
                <a:gd name="connsiteY17" fmla="*/ 1129004 h 1309948"/>
                <a:gd name="connsiteX18" fmla="*/ 1463630 w 1463630"/>
                <a:gd name="connsiteY18" fmla="*/ 1045339 h 1309948"/>
                <a:gd name="connsiteX19" fmla="*/ 1455327 w 1463630"/>
                <a:gd name="connsiteY19" fmla="*/ 951722 h 1309948"/>
                <a:gd name="connsiteX20" fmla="*/ 1418005 w 1463630"/>
                <a:gd name="connsiteY20" fmla="*/ 858416 h 1309948"/>
                <a:gd name="connsiteX21" fmla="*/ 1334029 w 1463630"/>
                <a:gd name="connsiteY21" fmla="*/ 727788 h 1309948"/>
                <a:gd name="connsiteX22" fmla="*/ 1077508 w 1463630"/>
                <a:gd name="connsiteY22" fmla="*/ 362206 h 1309948"/>
                <a:gd name="connsiteX23" fmla="*/ 999113 w 1463630"/>
                <a:gd name="connsiteY23" fmla="*/ 158902 h 1309948"/>
                <a:gd name="connsiteX24" fmla="*/ 979888 w 1463630"/>
                <a:gd name="connsiteY24" fmla="*/ 0 h 1309948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09909"/>
                <a:gd name="connsiteX1" fmla="*/ 331200 w 1463630"/>
                <a:gd name="connsiteY1" fmla="*/ 190504 h 1309909"/>
                <a:gd name="connsiteX2" fmla="*/ 279670 w 1463630"/>
                <a:gd name="connsiteY2" fmla="*/ 391886 h 1309909"/>
                <a:gd name="connsiteX3" fmla="*/ 223687 w 1463630"/>
                <a:gd name="connsiteY3" fmla="*/ 541175 h 1309909"/>
                <a:gd name="connsiteX4" fmla="*/ 139148 w 1463630"/>
                <a:gd name="connsiteY4" fmla="*/ 732665 h 1309909"/>
                <a:gd name="connsiteX5" fmla="*/ 74397 w 1463630"/>
                <a:gd name="connsiteY5" fmla="*/ 871639 h 1309909"/>
                <a:gd name="connsiteX6" fmla="*/ 174 w 1463630"/>
                <a:gd name="connsiteY6" fmla="*/ 1046716 h 1309909"/>
                <a:gd name="connsiteX7" fmla="*/ 56157 w 1463630"/>
                <a:gd name="connsiteY7" fmla="*/ 1190005 h 1309909"/>
                <a:gd name="connsiteX8" fmla="*/ 130381 w 1463630"/>
                <a:gd name="connsiteY8" fmla="*/ 1240971 h 1309909"/>
                <a:gd name="connsiteX9" fmla="*/ 224530 w 1463630"/>
                <a:gd name="connsiteY9" fmla="*/ 1283029 h 1309909"/>
                <a:gd name="connsiteX10" fmla="*/ 316993 w 1463630"/>
                <a:gd name="connsiteY10" fmla="*/ 1296955 h 1309909"/>
                <a:gd name="connsiteX11" fmla="*/ 557527 w 1463630"/>
                <a:gd name="connsiteY11" fmla="*/ 1309902 h 1309909"/>
                <a:gd name="connsiteX12" fmla="*/ 792738 w 1463630"/>
                <a:gd name="connsiteY12" fmla="*/ 1295198 h 1309909"/>
                <a:gd name="connsiteX13" fmla="*/ 997787 w 1463630"/>
                <a:gd name="connsiteY13" fmla="*/ 1268529 h 1309909"/>
                <a:gd name="connsiteX14" fmla="*/ 1175453 w 1463630"/>
                <a:gd name="connsiteY14" fmla="*/ 1254306 h 1309909"/>
                <a:gd name="connsiteX15" fmla="*/ 1348939 w 1463630"/>
                <a:gd name="connsiteY15" fmla="*/ 1226342 h 1309909"/>
                <a:gd name="connsiteX16" fmla="*/ 1436666 w 1463630"/>
                <a:gd name="connsiteY16" fmla="*/ 1129004 h 1309909"/>
                <a:gd name="connsiteX17" fmla="*/ 1463630 w 1463630"/>
                <a:gd name="connsiteY17" fmla="*/ 1045339 h 1309909"/>
                <a:gd name="connsiteX18" fmla="*/ 1455327 w 1463630"/>
                <a:gd name="connsiteY18" fmla="*/ 951722 h 1309909"/>
                <a:gd name="connsiteX19" fmla="*/ 1418005 w 1463630"/>
                <a:gd name="connsiteY19" fmla="*/ 858416 h 1309909"/>
                <a:gd name="connsiteX20" fmla="*/ 1334029 w 1463630"/>
                <a:gd name="connsiteY20" fmla="*/ 727788 h 1309909"/>
                <a:gd name="connsiteX21" fmla="*/ 1077508 w 1463630"/>
                <a:gd name="connsiteY21" fmla="*/ 362206 h 1309909"/>
                <a:gd name="connsiteX22" fmla="*/ 999113 w 1463630"/>
                <a:gd name="connsiteY22" fmla="*/ 158902 h 1309909"/>
                <a:gd name="connsiteX23" fmla="*/ 979888 w 1463630"/>
                <a:gd name="connsiteY23" fmla="*/ 0 h 1309909"/>
                <a:gd name="connsiteX0" fmla="*/ 335654 w 1463630"/>
                <a:gd name="connsiteY0" fmla="*/ 102637 h 1320756"/>
                <a:gd name="connsiteX1" fmla="*/ 331200 w 1463630"/>
                <a:gd name="connsiteY1" fmla="*/ 190504 h 1320756"/>
                <a:gd name="connsiteX2" fmla="*/ 279670 w 1463630"/>
                <a:gd name="connsiteY2" fmla="*/ 391886 h 1320756"/>
                <a:gd name="connsiteX3" fmla="*/ 223687 w 1463630"/>
                <a:gd name="connsiteY3" fmla="*/ 541175 h 1320756"/>
                <a:gd name="connsiteX4" fmla="*/ 139148 w 1463630"/>
                <a:gd name="connsiteY4" fmla="*/ 732665 h 1320756"/>
                <a:gd name="connsiteX5" fmla="*/ 74397 w 1463630"/>
                <a:gd name="connsiteY5" fmla="*/ 871639 h 1320756"/>
                <a:gd name="connsiteX6" fmla="*/ 174 w 1463630"/>
                <a:gd name="connsiteY6" fmla="*/ 1046716 h 1320756"/>
                <a:gd name="connsiteX7" fmla="*/ 56157 w 1463630"/>
                <a:gd name="connsiteY7" fmla="*/ 1190005 h 1320756"/>
                <a:gd name="connsiteX8" fmla="*/ 130381 w 1463630"/>
                <a:gd name="connsiteY8" fmla="*/ 1240971 h 1320756"/>
                <a:gd name="connsiteX9" fmla="*/ 224530 w 1463630"/>
                <a:gd name="connsiteY9" fmla="*/ 1283029 h 1320756"/>
                <a:gd name="connsiteX10" fmla="*/ 322865 w 1463630"/>
                <a:gd name="connsiteY10" fmla="*/ 1319637 h 1320756"/>
                <a:gd name="connsiteX11" fmla="*/ 557527 w 1463630"/>
                <a:gd name="connsiteY11" fmla="*/ 1309902 h 1320756"/>
                <a:gd name="connsiteX12" fmla="*/ 792738 w 1463630"/>
                <a:gd name="connsiteY12" fmla="*/ 1295198 h 1320756"/>
                <a:gd name="connsiteX13" fmla="*/ 997787 w 1463630"/>
                <a:gd name="connsiteY13" fmla="*/ 1268529 h 1320756"/>
                <a:gd name="connsiteX14" fmla="*/ 1175453 w 1463630"/>
                <a:gd name="connsiteY14" fmla="*/ 1254306 h 1320756"/>
                <a:gd name="connsiteX15" fmla="*/ 1348939 w 1463630"/>
                <a:gd name="connsiteY15" fmla="*/ 1226342 h 1320756"/>
                <a:gd name="connsiteX16" fmla="*/ 1436666 w 1463630"/>
                <a:gd name="connsiteY16" fmla="*/ 1129004 h 1320756"/>
                <a:gd name="connsiteX17" fmla="*/ 1463630 w 1463630"/>
                <a:gd name="connsiteY17" fmla="*/ 1045339 h 1320756"/>
                <a:gd name="connsiteX18" fmla="*/ 1455327 w 1463630"/>
                <a:gd name="connsiteY18" fmla="*/ 951722 h 1320756"/>
                <a:gd name="connsiteX19" fmla="*/ 1418005 w 1463630"/>
                <a:gd name="connsiteY19" fmla="*/ 858416 h 1320756"/>
                <a:gd name="connsiteX20" fmla="*/ 1334029 w 1463630"/>
                <a:gd name="connsiteY20" fmla="*/ 727788 h 1320756"/>
                <a:gd name="connsiteX21" fmla="*/ 1077508 w 1463630"/>
                <a:gd name="connsiteY21" fmla="*/ 362206 h 1320756"/>
                <a:gd name="connsiteX22" fmla="*/ 999113 w 1463630"/>
                <a:gd name="connsiteY22" fmla="*/ 158902 h 1320756"/>
                <a:gd name="connsiteX23" fmla="*/ 979888 w 1463630"/>
                <a:gd name="connsiteY23" fmla="*/ 0 h 1320756"/>
                <a:gd name="connsiteX0" fmla="*/ 335654 w 1463630"/>
                <a:gd name="connsiteY0" fmla="*/ 102637 h 1320634"/>
                <a:gd name="connsiteX1" fmla="*/ 331200 w 1463630"/>
                <a:gd name="connsiteY1" fmla="*/ 190504 h 1320634"/>
                <a:gd name="connsiteX2" fmla="*/ 279670 w 1463630"/>
                <a:gd name="connsiteY2" fmla="*/ 391886 h 1320634"/>
                <a:gd name="connsiteX3" fmla="*/ 223687 w 1463630"/>
                <a:gd name="connsiteY3" fmla="*/ 541175 h 1320634"/>
                <a:gd name="connsiteX4" fmla="*/ 139148 w 1463630"/>
                <a:gd name="connsiteY4" fmla="*/ 732665 h 1320634"/>
                <a:gd name="connsiteX5" fmla="*/ 74397 w 1463630"/>
                <a:gd name="connsiteY5" fmla="*/ 871639 h 1320634"/>
                <a:gd name="connsiteX6" fmla="*/ 174 w 1463630"/>
                <a:gd name="connsiteY6" fmla="*/ 1046716 h 1320634"/>
                <a:gd name="connsiteX7" fmla="*/ 56157 w 1463630"/>
                <a:gd name="connsiteY7" fmla="*/ 1190005 h 1320634"/>
                <a:gd name="connsiteX8" fmla="*/ 130381 w 1463630"/>
                <a:gd name="connsiteY8" fmla="*/ 1240971 h 1320634"/>
                <a:gd name="connsiteX9" fmla="*/ 187827 w 1463630"/>
                <a:gd name="connsiteY9" fmla="*/ 1285083 h 1320634"/>
                <a:gd name="connsiteX10" fmla="*/ 322865 w 1463630"/>
                <a:gd name="connsiteY10" fmla="*/ 1319637 h 1320634"/>
                <a:gd name="connsiteX11" fmla="*/ 557527 w 1463630"/>
                <a:gd name="connsiteY11" fmla="*/ 1309902 h 1320634"/>
                <a:gd name="connsiteX12" fmla="*/ 792738 w 1463630"/>
                <a:gd name="connsiteY12" fmla="*/ 1295198 h 1320634"/>
                <a:gd name="connsiteX13" fmla="*/ 997787 w 1463630"/>
                <a:gd name="connsiteY13" fmla="*/ 1268529 h 1320634"/>
                <a:gd name="connsiteX14" fmla="*/ 1175453 w 1463630"/>
                <a:gd name="connsiteY14" fmla="*/ 1254306 h 1320634"/>
                <a:gd name="connsiteX15" fmla="*/ 1348939 w 1463630"/>
                <a:gd name="connsiteY15" fmla="*/ 1226342 h 1320634"/>
                <a:gd name="connsiteX16" fmla="*/ 1436666 w 1463630"/>
                <a:gd name="connsiteY16" fmla="*/ 1129004 h 1320634"/>
                <a:gd name="connsiteX17" fmla="*/ 1463630 w 1463630"/>
                <a:gd name="connsiteY17" fmla="*/ 1045339 h 1320634"/>
                <a:gd name="connsiteX18" fmla="*/ 1455327 w 1463630"/>
                <a:gd name="connsiteY18" fmla="*/ 951722 h 1320634"/>
                <a:gd name="connsiteX19" fmla="*/ 1418005 w 1463630"/>
                <a:gd name="connsiteY19" fmla="*/ 858416 h 1320634"/>
                <a:gd name="connsiteX20" fmla="*/ 1334029 w 1463630"/>
                <a:gd name="connsiteY20" fmla="*/ 727788 h 1320634"/>
                <a:gd name="connsiteX21" fmla="*/ 1077508 w 1463630"/>
                <a:gd name="connsiteY21" fmla="*/ 362206 h 1320634"/>
                <a:gd name="connsiteX22" fmla="*/ 999113 w 1463630"/>
                <a:gd name="connsiteY22" fmla="*/ 158902 h 1320634"/>
                <a:gd name="connsiteX23" fmla="*/ 979888 w 1463630"/>
                <a:gd name="connsiteY23" fmla="*/ 0 h 1320634"/>
                <a:gd name="connsiteX0" fmla="*/ 335638 w 1463614"/>
                <a:gd name="connsiteY0" fmla="*/ 102637 h 1320634"/>
                <a:gd name="connsiteX1" fmla="*/ 331184 w 1463614"/>
                <a:gd name="connsiteY1" fmla="*/ 190504 h 1320634"/>
                <a:gd name="connsiteX2" fmla="*/ 279654 w 1463614"/>
                <a:gd name="connsiteY2" fmla="*/ 391886 h 1320634"/>
                <a:gd name="connsiteX3" fmla="*/ 223671 w 1463614"/>
                <a:gd name="connsiteY3" fmla="*/ 541175 h 1320634"/>
                <a:gd name="connsiteX4" fmla="*/ 139132 w 1463614"/>
                <a:gd name="connsiteY4" fmla="*/ 732665 h 1320634"/>
                <a:gd name="connsiteX5" fmla="*/ 74381 w 1463614"/>
                <a:gd name="connsiteY5" fmla="*/ 871639 h 1320634"/>
                <a:gd name="connsiteX6" fmla="*/ 158 w 1463614"/>
                <a:gd name="connsiteY6" fmla="*/ 1046716 h 1320634"/>
                <a:gd name="connsiteX7" fmla="*/ 56141 w 1463614"/>
                <a:gd name="connsiteY7" fmla="*/ 1190005 h 1320634"/>
                <a:gd name="connsiteX8" fmla="*/ 103609 w 1463614"/>
                <a:gd name="connsiteY8" fmla="*/ 1256276 h 1320634"/>
                <a:gd name="connsiteX9" fmla="*/ 187811 w 1463614"/>
                <a:gd name="connsiteY9" fmla="*/ 1285083 h 1320634"/>
                <a:gd name="connsiteX10" fmla="*/ 322849 w 1463614"/>
                <a:gd name="connsiteY10" fmla="*/ 1319637 h 1320634"/>
                <a:gd name="connsiteX11" fmla="*/ 557511 w 1463614"/>
                <a:gd name="connsiteY11" fmla="*/ 1309902 h 1320634"/>
                <a:gd name="connsiteX12" fmla="*/ 792722 w 1463614"/>
                <a:gd name="connsiteY12" fmla="*/ 1295198 h 1320634"/>
                <a:gd name="connsiteX13" fmla="*/ 997771 w 1463614"/>
                <a:gd name="connsiteY13" fmla="*/ 1268529 h 1320634"/>
                <a:gd name="connsiteX14" fmla="*/ 1175437 w 1463614"/>
                <a:gd name="connsiteY14" fmla="*/ 1254306 h 1320634"/>
                <a:gd name="connsiteX15" fmla="*/ 1348923 w 1463614"/>
                <a:gd name="connsiteY15" fmla="*/ 1226342 h 1320634"/>
                <a:gd name="connsiteX16" fmla="*/ 1436650 w 1463614"/>
                <a:gd name="connsiteY16" fmla="*/ 1129004 h 1320634"/>
                <a:gd name="connsiteX17" fmla="*/ 1463614 w 1463614"/>
                <a:gd name="connsiteY17" fmla="*/ 1045339 h 1320634"/>
                <a:gd name="connsiteX18" fmla="*/ 1455311 w 1463614"/>
                <a:gd name="connsiteY18" fmla="*/ 951722 h 1320634"/>
                <a:gd name="connsiteX19" fmla="*/ 1417989 w 1463614"/>
                <a:gd name="connsiteY19" fmla="*/ 858416 h 1320634"/>
                <a:gd name="connsiteX20" fmla="*/ 1334013 w 1463614"/>
                <a:gd name="connsiteY20" fmla="*/ 727788 h 1320634"/>
                <a:gd name="connsiteX21" fmla="*/ 1077492 w 1463614"/>
                <a:gd name="connsiteY21" fmla="*/ 362206 h 1320634"/>
                <a:gd name="connsiteX22" fmla="*/ 999097 w 1463614"/>
                <a:gd name="connsiteY22" fmla="*/ 158902 h 1320634"/>
                <a:gd name="connsiteX23" fmla="*/ 979872 w 146361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997841 w 1463684"/>
                <a:gd name="connsiteY12" fmla="*/ 1268529 h 1320634"/>
                <a:gd name="connsiteX13" fmla="*/ 1175507 w 1463684"/>
                <a:gd name="connsiteY13" fmla="*/ 1254306 h 1320634"/>
                <a:gd name="connsiteX14" fmla="*/ 1348993 w 1463684"/>
                <a:gd name="connsiteY14" fmla="*/ 1226342 h 1320634"/>
                <a:gd name="connsiteX15" fmla="*/ 1436720 w 1463684"/>
                <a:gd name="connsiteY15" fmla="*/ 1129004 h 1320634"/>
                <a:gd name="connsiteX16" fmla="*/ 1463684 w 1463684"/>
                <a:gd name="connsiteY16" fmla="*/ 1045339 h 1320634"/>
                <a:gd name="connsiteX17" fmla="*/ 1455381 w 1463684"/>
                <a:gd name="connsiteY17" fmla="*/ 951722 h 1320634"/>
                <a:gd name="connsiteX18" fmla="*/ 1418059 w 1463684"/>
                <a:gd name="connsiteY18" fmla="*/ 858416 h 1320634"/>
                <a:gd name="connsiteX19" fmla="*/ 1334083 w 1463684"/>
                <a:gd name="connsiteY19" fmla="*/ 727788 h 1320634"/>
                <a:gd name="connsiteX20" fmla="*/ 1077562 w 1463684"/>
                <a:gd name="connsiteY20" fmla="*/ 362206 h 1320634"/>
                <a:gd name="connsiteX21" fmla="*/ 999167 w 1463684"/>
                <a:gd name="connsiteY21" fmla="*/ 158902 h 1320634"/>
                <a:gd name="connsiteX22" fmla="*/ 979942 w 1463684"/>
                <a:gd name="connsiteY22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99511 w 1463684"/>
                <a:gd name="connsiteY2" fmla="*/ 390724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63684" h="1320634">
                  <a:moveTo>
                    <a:pt x="335708" y="102637"/>
                  </a:moveTo>
                  <a:cubicBezTo>
                    <a:pt x="338223" y="115212"/>
                    <a:pt x="328144" y="178063"/>
                    <a:pt x="331254" y="190504"/>
                  </a:cubicBezTo>
                  <a:cubicBezTo>
                    <a:pt x="321923" y="238712"/>
                    <a:pt x="314058" y="331089"/>
                    <a:pt x="299511" y="390724"/>
                  </a:cubicBezTo>
                  <a:cubicBezTo>
                    <a:pt x="284964" y="450359"/>
                    <a:pt x="264974" y="495826"/>
                    <a:pt x="243971" y="548316"/>
                  </a:cubicBezTo>
                  <a:cubicBezTo>
                    <a:pt x="222968" y="600806"/>
                    <a:pt x="201743" y="651776"/>
                    <a:pt x="173490" y="705663"/>
                  </a:cubicBezTo>
                  <a:cubicBezTo>
                    <a:pt x="145237" y="759550"/>
                    <a:pt x="103328" y="814797"/>
                    <a:pt x="74451" y="871639"/>
                  </a:cubicBezTo>
                  <a:cubicBezTo>
                    <a:pt x="45574" y="928481"/>
                    <a:pt x="3268" y="993655"/>
                    <a:pt x="228" y="1046716"/>
                  </a:cubicBezTo>
                  <a:cubicBezTo>
                    <a:pt x="-2812" y="1099777"/>
                    <a:pt x="24936" y="1150277"/>
                    <a:pt x="56211" y="1190005"/>
                  </a:cubicBezTo>
                  <a:cubicBezTo>
                    <a:pt x="87486" y="1229733"/>
                    <a:pt x="143430" y="1263478"/>
                    <a:pt x="187881" y="1285083"/>
                  </a:cubicBezTo>
                  <a:cubicBezTo>
                    <a:pt x="232332" y="1306688"/>
                    <a:pt x="261302" y="1315501"/>
                    <a:pt x="322919" y="1319637"/>
                  </a:cubicBezTo>
                  <a:cubicBezTo>
                    <a:pt x="384536" y="1323773"/>
                    <a:pt x="479269" y="1313975"/>
                    <a:pt x="557581" y="1309902"/>
                  </a:cubicBezTo>
                  <a:cubicBezTo>
                    <a:pt x="635893" y="1305829"/>
                    <a:pt x="743526" y="1299203"/>
                    <a:pt x="792792" y="1295198"/>
                  </a:cubicBezTo>
                  <a:cubicBezTo>
                    <a:pt x="842058" y="1291193"/>
                    <a:pt x="819000" y="1290315"/>
                    <a:pt x="853175" y="1285870"/>
                  </a:cubicBezTo>
                  <a:cubicBezTo>
                    <a:pt x="887350" y="1281425"/>
                    <a:pt x="944119" y="1273790"/>
                    <a:pt x="997841" y="1268529"/>
                  </a:cubicBezTo>
                  <a:cubicBezTo>
                    <a:pt x="1051563" y="1263268"/>
                    <a:pt x="1116982" y="1261337"/>
                    <a:pt x="1175507" y="1254306"/>
                  </a:cubicBezTo>
                  <a:cubicBezTo>
                    <a:pt x="1234032" y="1247275"/>
                    <a:pt x="1305458" y="1247226"/>
                    <a:pt x="1348993" y="1226342"/>
                  </a:cubicBezTo>
                  <a:cubicBezTo>
                    <a:pt x="1392528" y="1205458"/>
                    <a:pt x="1417605" y="1159171"/>
                    <a:pt x="1436720" y="1129004"/>
                  </a:cubicBezTo>
                  <a:cubicBezTo>
                    <a:pt x="1455835" y="1098837"/>
                    <a:pt x="1436893" y="1152496"/>
                    <a:pt x="1463684" y="1045339"/>
                  </a:cubicBezTo>
                  <a:cubicBezTo>
                    <a:pt x="1460574" y="1008016"/>
                    <a:pt x="1462985" y="982876"/>
                    <a:pt x="1455381" y="951722"/>
                  </a:cubicBezTo>
                  <a:cubicBezTo>
                    <a:pt x="1447777" y="920568"/>
                    <a:pt x="1438275" y="895738"/>
                    <a:pt x="1418059" y="858416"/>
                  </a:cubicBezTo>
                  <a:cubicBezTo>
                    <a:pt x="1397843" y="821094"/>
                    <a:pt x="1390832" y="810490"/>
                    <a:pt x="1334083" y="727788"/>
                  </a:cubicBezTo>
                  <a:cubicBezTo>
                    <a:pt x="1277334" y="645086"/>
                    <a:pt x="1133381" y="457020"/>
                    <a:pt x="1077562" y="362206"/>
                  </a:cubicBezTo>
                  <a:cubicBezTo>
                    <a:pt x="1021743" y="267392"/>
                    <a:pt x="1015437" y="219270"/>
                    <a:pt x="999167" y="158902"/>
                  </a:cubicBezTo>
                  <a:cubicBezTo>
                    <a:pt x="982897" y="98534"/>
                    <a:pt x="984771" y="42035"/>
                    <a:pt x="979942" y="0"/>
                  </a:cubicBezTo>
                </a:path>
              </a:pathLst>
            </a:custGeom>
            <a:solidFill>
              <a:srgbClr val="F8FAEB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8" name="Rectangle: Rounded Corners 307">
              <a:extLst>
                <a:ext uri="{FF2B5EF4-FFF2-40B4-BE49-F238E27FC236}">
                  <a16:creationId xmlns:a16="http://schemas.microsoft.com/office/drawing/2014/main" id="{11B51601-DB78-418B-9BC4-4973DD8E539E}"/>
                </a:ext>
              </a:extLst>
            </p:cNvPr>
            <p:cNvSpPr/>
            <p:nvPr/>
          </p:nvSpPr>
          <p:spPr>
            <a:xfrm rot="19504783">
              <a:off x="4487200" y="4459887"/>
              <a:ext cx="45719" cy="1989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68A64C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64E9C7-776A-4EFF-B5B7-C24CAE2A87F8}"/>
                </a:ext>
              </a:extLst>
            </p:cNvPr>
            <p:cNvSpPr/>
            <p:nvPr/>
          </p:nvSpPr>
          <p:spPr>
            <a:xfrm rot="19511146">
              <a:off x="2375175" y="2997088"/>
              <a:ext cx="1781432" cy="1763588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63621 w 1464658"/>
                <a:gd name="connsiteY12" fmla="*/ 1254335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22266 w 1464658"/>
                <a:gd name="connsiteY12" fmla="*/ 1258930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292805"/>
                <a:gd name="connsiteX1" fmla="*/ 331200 w 1464658"/>
                <a:gd name="connsiteY1" fmla="*/ 190504 h 1292805"/>
                <a:gd name="connsiteX2" fmla="*/ 279670 w 1464658"/>
                <a:gd name="connsiteY2" fmla="*/ 391886 h 1292805"/>
                <a:gd name="connsiteX3" fmla="*/ 223687 w 1464658"/>
                <a:gd name="connsiteY3" fmla="*/ 541175 h 1292805"/>
                <a:gd name="connsiteX4" fmla="*/ 139148 w 1464658"/>
                <a:gd name="connsiteY4" fmla="*/ 732665 h 1292805"/>
                <a:gd name="connsiteX5" fmla="*/ 74397 w 1464658"/>
                <a:gd name="connsiteY5" fmla="*/ 871639 h 1292805"/>
                <a:gd name="connsiteX6" fmla="*/ 174 w 1464658"/>
                <a:gd name="connsiteY6" fmla="*/ 1046716 h 1292805"/>
                <a:gd name="connsiteX7" fmla="*/ 56157 w 1464658"/>
                <a:gd name="connsiteY7" fmla="*/ 1190005 h 1292805"/>
                <a:gd name="connsiteX8" fmla="*/ 130381 w 1464658"/>
                <a:gd name="connsiteY8" fmla="*/ 1240971 h 1292805"/>
                <a:gd name="connsiteX9" fmla="*/ 224530 w 1464658"/>
                <a:gd name="connsiteY9" fmla="*/ 1283029 h 1292805"/>
                <a:gd name="connsiteX10" fmla="*/ 303208 w 1464658"/>
                <a:gd name="connsiteY10" fmla="*/ 1283170 h 1292805"/>
                <a:gd name="connsiteX11" fmla="*/ 387043 w 1464658"/>
                <a:gd name="connsiteY11" fmla="*/ 1186534 h 1292805"/>
                <a:gd name="connsiteX12" fmla="*/ 522266 w 1464658"/>
                <a:gd name="connsiteY12" fmla="*/ 1258930 h 1292805"/>
                <a:gd name="connsiteX13" fmla="*/ 801622 w 1464658"/>
                <a:gd name="connsiteY13" fmla="*/ 1207260 h 1292805"/>
                <a:gd name="connsiteX14" fmla="*/ 1008725 w 1464658"/>
                <a:gd name="connsiteY14" fmla="*/ 1217293 h 1292805"/>
                <a:gd name="connsiteX15" fmla="*/ 1174425 w 1464658"/>
                <a:gd name="connsiteY15" fmla="*/ 1235955 h 1292805"/>
                <a:gd name="connsiteX16" fmla="*/ 1348939 w 1464658"/>
                <a:gd name="connsiteY16" fmla="*/ 1226342 h 1292805"/>
                <a:gd name="connsiteX17" fmla="*/ 1436666 w 1464658"/>
                <a:gd name="connsiteY17" fmla="*/ 1129004 h 1292805"/>
                <a:gd name="connsiteX18" fmla="*/ 1464658 w 1464658"/>
                <a:gd name="connsiteY18" fmla="*/ 1063690 h 1292805"/>
                <a:gd name="connsiteX19" fmla="*/ 1455327 w 1464658"/>
                <a:gd name="connsiteY19" fmla="*/ 951722 h 1292805"/>
                <a:gd name="connsiteX20" fmla="*/ 1418005 w 1464658"/>
                <a:gd name="connsiteY20" fmla="*/ 858416 h 1292805"/>
                <a:gd name="connsiteX21" fmla="*/ 1334029 w 1464658"/>
                <a:gd name="connsiteY21" fmla="*/ 727788 h 1292805"/>
                <a:gd name="connsiteX22" fmla="*/ 1077508 w 1464658"/>
                <a:gd name="connsiteY22" fmla="*/ 362206 h 1292805"/>
                <a:gd name="connsiteX23" fmla="*/ 999113 w 1464658"/>
                <a:gd name="connsiteY23" fmla="*/ 158902 h 1292805"/>
                <a:gd name="connsiteX24" fmla="*/ 979888 w 1464658"/>
                <a:gd name="connsiteY24" fmla="*/ 0 h 1292805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522266 w 1464658"/>
                <a:gd name="connsiteY12" fmla="*/ 1258930 h 1286377"/>
                <a:gd name="connsiteX13" fmla="*/ 801622 w 1464658"/>
                <a:gd name="connsiteY13" fmla="*/ 1207260 h 1286377"/>
                <a:gd name="connsiteX14" fmla="*/ 1008725 w 1464658"/>
                <a:gd name="connsiteY14" fmla="*/ 1217293 h 1286377"/>
                <a:gd name="connsiteX15" fmla="*/ 1174425 w 1464658"/>
                <a:gd name="connsiteY15" fmla="*/ 1235955 h 1286377"/>
                <a:gd name="connsiteX16" fmla="*/ 1348939 w 1464658"/>
                <a:gd name="connsiteY16" fmla="*/ 1226342 h 1286377"/>
                <a:gd name="connsiteX17" fmla="*/ 1436666 w 1464658"/>
                <a:gd name="connsiteY17" fmla="*/ 1129004 h 1286377"/>
                <a:gd name="connsiteX18" fmla="*/ 1464658 w 1464658"/>
                <a:gd name="connsiteY18" fmla="*/ 1063690 h 1286377"/>
                <a:gd name="connsiteX19" fmla="*/ 1455327 w 1464658"/>
                <a:gd name="connsiteY19" fmla="*/ 951722 h 1286377"/>
                <a:gd name="connsiteX20" fmla="*/ 1418005 w 1464658"/>
                <a:gd name="connsiteY20" fmla="*/ 858416 h 1286377"/>
                <a:gd name="connsiteX21" fmla="*/ 1334029 w 1464658"/>
                <a:gd name="connsiteY21" fmla="*/ 727788 h 1286377"/>
                <a:gd name="connsiteX22" fmla="*/ 1077508 w 1464658"/>
                <a:gd name="connsiteY22" fmla="*/ 362206 h 1286377"/>
                <a:gd name="connsiteX23" fmla="*/ 999113 w 1464658"/>
                <a:gd name="connsiteY23" fmla="*/ 158902 h 1286377"/>
                <a:gd name="connsiteX24" fmla="*/ 979888 w 1464658"/>
                <a:gd name="connsiteY24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27787 w 1464658"/>
                <a:gd name="connsiteY12" fmla="*/ 121837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339195 w 1464658"/>
                <a:gd name="connsiteY12" fmla="*/ 122949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77956 w 1464658"/>
                <a:gd name="connsiteY12" fmla="*/ 117612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77956 w 1464658"/>
                <a:gd name="connsiteY12" fmla="*/ 1176122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6666 w 1464658"/>
                <a:gd name="connsiteY20" fmla="*/ 1129004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81405 w 1464658"/>
                <a:gd name="connsiteY18" fmla="*/ 1194350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15524 w 1464658"/>
                <a:gd name="connsiteY19" fmla="*/ 1221646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088228 w 1464658"/>
                <a:gd name="connsiteY19" fmla="*/ 1238705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880100 w 1464658"/>
                <a:gd name="connsiteY17" fmla="*/ 1187526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73272 w 1464658"/>
                <a:gd name="connsiteY16" fmla="*/ 1214084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76689 w 1464658"/>
                <a:gd name="connsiteY17" fmla="*/ 119776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38104 w 1464658"/>
                <a:gd name="connsiteY18" fmla="*/ 1197762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68"/>
                <a:gd name="connsiteX1" fmla="*/ 331200 w 1464658"/>
                <a:gd name="connsiteY1" fmla="*/ 190504 h 1285668"/>
                <a:gd name="connsiteX2" fmla="*/ 279670 w 1464658"/>
                <a:gd name="connsiteY2" fmla="*/ 391886 h 1285668"/>
                <a:gd name="connsiteX3" fmla="*/ 223687 w 1464658"/>
                <a:gd name="connsiteY3" fmla="*/ 541175 h 1285668"/>
                <a:gd name="connsiteX4" fmla="*/ 139148 w 1464658"/>
                <a:gd name="connsiteY4" fmla="*/ 732665 h 1285668"/>
                <a:gd name="connsiteX5" fmla="*/ 74397 w 1464658"/>
                <a:gd name="connsiteY5" fmla="*/ 871639 h 1285668"/>
                <a:gd name="connsiteX6" fmla="*/ 174 w 1464658"/>
                <a:gd name="connsiteY6" fmla="*/ 1046716 h 1285668"/>
                <a:gd name="connsiteX7" fmla="*/ 56157 w 1464658"/>
                <a:gd name="connsiteY7" fmla="*/ 1190005 h 1285668"/>
                <a:gd name="connsiteX8" fmla="*/ 130381 w 1464658"/>
                <a:gd name="connsiteY8" fmla="*/ 1240971 h 1285668"/>
                <a:gd name="connsiteX9" fmla="*/ 224530 w 1464658"/>
                <a:gd name="connsiteY9" fmla="*/ 1283029 h 1285668"/>
                <a:gd name="connsiteX10" fmla="*/ 299478 w 1464658"/>
                <a:gd name="connsiteY10" fmla="*/ 1264584 h 1285668"/>
                <a:gd name="connsiteX11" fmla="*/ 330115 w 1464658"/>
                <a:gd name="connsiteY11" fmla="*/ 1222114 h 1285668"/>
                <a:gd name="connsiteX12" fmla="*/ 388456 w 1464658"/>
                <a:gd name="connsiteY12" fmla="*/ 1174440 h 1285668"/>
                <a:gd name="connsiteX13" fmla="*/ 459168 w 1464658"/>
                <a:gd name="connsiteY13" fmla="*/ 1194205 h 1285668"/>
                <a:gd name="connsiteX14" fmla="*/ 463123 w 1464658"/>
                <a:gd name="connsiteY14" fmla="*/ 1198147 h 1285668"/>
                <a:gd name="connsiteX15" fmla="*/ 522266 w 1464658"/>
                <a:gd name="connsiteY15" fmla="*/ 1258930 h 1285668"/>
                <a:gd name="connsiteX16" fmla="*/ 787973 w 1464658"/>
                <a:gd name="connsiteY16" fmla="*/ 1234556 h 1285668"/>
                <a:gd name="connsiteX17" fmla="*/ 907396 w 1464658"/>
                <a:gd name="connsiteY17" fmla="*/ 1231883 h 1285668"/>
                <a:gd name="connsiteX18" fmla="*/ 938104 w 1464658"/>
                <a:gd name="connsiteY18" fmla="*/ 1197762 h 1285668"/>
                <a:gd name="connsiteX19" fmla="*/ 981430 w 1464658"/>
                <a:gd name="connsiteY19" fmla="*/ 1176349 h 1285668"/>
                <a:gd name="connsiteX20" fmla="*/ 1040462 w 1464658"/>
                <a:gd name="connsiteY20" fmla="*/ 1204586 h 1285668"/>
                <a:gd name="connsiteX21" fmla="*/ 1088228 w 1464658"/>
                <a:gd name="connsiteY21" fmla="*/ 1238705 h 1285668"/>
                <a:gd name="connsiteX22" fmla="*/ 1174425 w 1464658"/>
                <a:gd name="connsiteY22" fmla="*/ 1235955 h 1285668"/>
                <a:gd name="connsiteX23" fmla="*/ 1348939 w 1464658"/>
                <a:gd name="connsiteY23" fmla="*/ 1226342 h 1285668"/>
                <a:gd name="connsiteX24" fmla="*/ 1433329 w 1464658"/>
                <a:gd name="connsiteY24" fmla="*/ 1152365 h 1285668"/>
                <a:gd name="connsiteX25" fmla="*/ 1464658 w 1464658"/>
                <a:gd name="connsiteY25" fmla="*/ 1063690 h 1285668"/>
                <a:gd name="connsiteX26" fmla="*/ 1455327 w 1464658"/>
                <a:gd name="connsiteY26" fmla="*/ 951722 h 1285668"/>
                <a:gd name="connsiteX27" fmla="*/ 1418005 w 1464658"/>
                <a:gd name="connsiteY27" fmla="*/ 858416 h 1285668"/>
                <a:gd name="connsiteX28" fmla="*/ 1334029 w 1464658"/>
                <a:gd name="connsiteY28" fmla="*/ 727788 h 1285668"/>
                <a:gd name="connsiteX29" fmla="*/ 1077508 w 1464658"/>
                <a:gd name="connsiteY29" fmla="*/ 362206 h 1285668"/>
                <a:gd name="connsiteX30" fmla="*/ 999113 w 1464658"/>
                <a:gd name="connsiteY30" fmla="*/ 158902 h 1285668"/>
                <a:gd name="connsiteX31" fmla="*/ 979888 w 1464658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7972 w 1464657"/>
                <a:gd name="connsiteY16" fmla="*/ 123455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2606 w 1464657"/>
                <a:gd name="connsiteY16" fmla="*/ 124173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79887 w 1464657"/>
                <a:gd name="connsiteY31" fmla="*/ 63611 h 1349279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64257 w 1464657"/>
                <a:gd name="connsiteY31" fmla="*/ 13969 h 134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4657" h="1349279">
                  <a:moveTo>
                    <a:pt x="322451" y="0"/>
                  </a:moveTo>
                  <a:cubicBezTo>
                    <a:pt x="324966" y="12575"/>
                    <a:pt x="328089" y="241674"/>
                    <a:pt x="331199" y="254115"/>
                  </a:cubicBezTo>
                  <a:cubicBezTo>
                    <a:pt x="321868" y="302323"/>
                    <a:pt x="297588" y="397052"/>
                    <a:pt x="279669" y="455497"/>
                  </a:cubicBezTo>
                  <a:cubicBezTo>
                    <a:pt x="261750" y="513942"/>
                    <a:pt x="247106" y="547989"/>
                    <a:pt x="223686" y="604786"/>
                  </a:cubicBezTo>
                  <a:cubicBezTo>
                    <a:pt x="200266" y="661583"/>
                    <a:pt x="164029" y="741199"/>
                    <a:pt x="139147" y="796276"/>
                  </a:cubicBezTo>
                  <a:cubicBezTo>
                    <a:pt x="114265" y="851353"/>
                    <a:pt x="97558" y="882908"/>
                    <a:pt x="74396" y="935250"/>
                  </a:cubicBezTo>
                  <a:cubicBezTo>
                    <a:pt x="51234" y="987592"/>
                    <a:pt x="3213" y="1057266"/>
                    <a:pt x="173" y="1110327"/>
                  </a:cubicBezTo>
                  <a:cubicBezTo>
                    <a:pt x="-2867" y="1163388"/>
                    <a:pt x="34921" y="1219766"/>
                    <a:pt x="56156" y="1253616"/>
                  </a:cubicBezTo>
                  <a:cubicBezTo>
                    <a:pt x="77391" y="1287466"/>
                    <a:pt x="91251" y="1301314"/>
                    <a:pt x="127586" y="1313425"/>
                  </a:cubicBezTo>
                  <a:cubicBezTo>
                    <a:pt x="155648" y="1328929"/>
                    <a:pt x="193427" y="1337309"/>
                    <a:pt x="224529" y="1346640"/>
                  </a:cubicBezTo>
                  <a:cubicBezTo>
                    <a:pt x="255631" y="1355971"/>
                    <a:pt x="281879" y="1338348"/>
                    <a:pt x="299477" y="1328195"/>
                  </a:cubicBezTo>
                  <a:cubicBezTo>
                    <a:pt x="317075" y="1318042"/>
                    <a:pt x="315284" y="1300749"/>
                    <a:pt x="330114" y="1285725"/>
                  </a:cubicBezTo>
                  <a:cubicBezTo>
                    <a:pt x="344944" y="1270701"/>
                    <a:pt x="359086" y="1237463"/>
                    <a:pt x="388455" y="1238051"/>
                  </a:cubicBezTo>
                  <a:cubicBezTo>
                    <a:pt x="417824" y="1238639"/>
                    <a:pt x="446723" y="1253865"/>
                    <a:pt x="459167" y="1257816"/>
                  </a:cubicBezTo>
                  <a:cubicBezTo>
                    <a:pt x="471611" y="1261767"/>
                    <a:pt x="452606" y="1250971"/>
                    <a:pt x="463122" y="1261758"/>
                  </a:cubicBezTo>
                  <a:cubicBezTo>
                    <a:pt x="473638" y="1272545"/>
                    <a:pt x="469018" y="1315276"/>
                    <a:pt x="522265" y="1322541"/>
                  </a:cubicBezTo>
                  <a:cubicBezTo>
                    <a:pt x="575512" y="1329806"/>
                    <a:pt x="718418" y="1309855"/>
                    <a:pt x="782606" y="1305347"/>
                  </a:cubicBezTo>
                  <a:cubicBezTo>
                    <a:pt x="846794" y="1300839"/>
                    <a:pt x="886354" y="1304470"/>
                    <a:pt x="907395" y="1295494"/>
                  </a:cubicBezTo>
                  <a:cubicBezTo>
                    <a:pt x="928436" y="1286518"/>
                    <a:pt x="920646" y="1268354"/>
                    <a:pt x="938103" y="1261373"/>
                  </a:cubicBezTo>
                  <a:cubicBezTo>
                    <a:pt x="955560" y="1254392"/>
                    <a:pt x="964369" y="1238823"/>
                    <a:pt x="981429" y="1239960"/>
                  </a:cubicBezTo>
                  <a:cubicBezTo>
                    <a:pt x="998489" y="1241097"/>
                    <a:pt x="1018112" y="1257236"/>
                    <a:pt x="1040461" y="1268197"/>
                  </a:cubicBezTo>
                  <a:cubicBezTo>
                    <a:pt x="1062810" y="1279158"/>
                    <a:pt x="1067037" y="1294813"/>
                    <a:pt x="1088227" y="1302316"/>
                  </a:cubicBezTo>
                  <a:cubicBezTo>
                    <a:pt x="1109417" y="1309819"/>
                    <a:pt x="1130972" y="1301626"/>
                    <a:pt x="1174424" y="1299566"/>
                  </a:cubicBezTo>
                  <a:cubicBezTo>
                    <a:pt x="1217876" y="1297506"/>
                    <a:pt x="1305787" y="1303885"/>
                    <a:pt x="1348938" y="1289953"/>
                  </a:cubicBezTo>
                  <a:cubicBezTo>
                    <a:pt x="1392089" y="1276021"/>
                    <a:pt x="1414042" y="1243085"/>
                    <a:pt x="1433328" y="1215976"/>
                  </a:cubicBezTo>
                  <a:cubicBezTo>
                    <a:pt x="1452615" y="1188867"/>
                    <a:pt x="1437866" y="1234458"/>
                    <a:pt x="1464657" y="1127301"/>
                  </a:cubicBezTo>
                  <a:cubicBezTo>
                    <a:pt x="1461547" y="1089978"/>
                    <a:pt x="1463101" y="1049545"/>
                    <a:pt x="1455326" y="1015333"/>
                  </a:cubicBezTo>
                  <a:cubicBezTo>
                    <a:pt x="1447551" y="981121"/>
                    <a:pt x="1438220" y="959349"/>
                    <a:pt x="1418004" y="922027"/>
                  </a:cubicBezTo>
                  <a:cubicBezTo>
                    <a:pt x="1397788" y="884705"/>
                    <a:pt x="1390777" y="874101"/>
                    <a:pt x="1334028" y="791399"/>
                  </a:cubicBezTo>
                  <a:cubicBezTo>
                    <a:pt x="1277279" y="708697"/>
                    <a:pt x="1133326" y="520631"/>
                    <a:pt x="1077507" y="425817"/>
                  </a:cubicBezTo>
                  <a:cubicBezTo>
                    <a:pt x="1021688" y="331003"/>
                    <a:pt x="1017987" y="291154"/>
                    <a:pt x="999112" y="222513"/>
                  </a:cubicBezTo>
                  <a:cubicBezTo>
                    <a:pt x="980237" y="153872"/>
                    <a:pt x="969086" y="56004"/>
                    <a:pt x="964257" y="13969"/>
                  </a:cubicBezTo>
                </a:path>
              </a:pathLst>
            </a:custGeom>
            <a:solidFill>
              <a:srgbClr val="F8FAEB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F9AF474-D0CC-47B8-9E09-F9883D02BC14}"/>
                </a:ext>
              </a:extLst>
            </p:cNvPr>
            <p:cNvSpPr/>
            <p:nvPr/>
          </p:nvSpPr>
          <p:spPr>
            <a:xfrm rot="19511146">
              <a:off x="2203200" y="4441458"/>
              <a:ext cx="151754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FF2D8A8-0B42-45FF-890F-ECA8F5A91FAD}"/>
                </a:ext>
              </a:extLst>
            </p:cNvPr>
            <p:cNvGrpSpPr/>
            <p:nvPr/>
          </p:nvGrpSpPr>
          <p:grpSpPr>
            <a:xfrm>
              <a:off x="3054043" y="3894469"/>
              <a:ext cx="194400" cy="194400"/>
              <a:chOff x="3054043" y="3894469"/>
              <a:chExt cx="194400" cy="194400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1AF00517-C826-402B-8087-CA5722EC694E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8D26E026-E1E6-47FA-A8CA-D12AC2C52022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56371739-EE27-465E-A6F3-455552CD16CF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39CD84FD-475E-48D9-9BA1-C5F3A684C64C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261EE894-A8EB-466E-8114-AE176813AFA8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E6B9C9FD-61BE-4FCE-A1F8-FF0B7213AD43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98B97EB-CA6C-4663-BD6F-07018525DBA0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1690AAB3-B767-462A-885D-DCB90CF8E029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8D5E2A7-A6CB-4C40-8F1D-FEE5EEF10ED8}"/>
                </a:ext>
              </a:extLst>
            </p:cNvPr>
            <p:cNvGrpSpPr/>
            <p:nvPr/>
          </p:nvGrpSpPr>
          <p:grpSpPr>
            <a:xfrm>
              <a:off x="3941592" y="3957496"/>
              <a:ext cx="194400" cy="194400"/>
              <a:chOff x="3054043" y="3894469"/>
              <a:chExt cx="194400" cy="19440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C04145BC-0F38-491F-BABF-0620173CF198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E2363383-9AC3-47D6-8B4D-3465C6C4E6CD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8F0B7779-3E47-4782-BA04-FC0E38560B2A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A0A4AC40-2D84-44D3-ACAB-E519A58C2556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DC88773F-A275-49A1-93F4-214D5DA41716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22320D28-25F0-45F6-9334-431437874DDA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FC890022-5FB0-48DE-B411-DBDA93196C64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6851A3E8-B38A-4C99-AD66-BE4E9C996098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F6B5B9A2-91C9-4DFA-ADCA-502703357075}"/>
                </a:ext>
              </a:extLst>
            </p:cNvPr>
            <p:cNvGrpSpPr/>
            <p:nvPr/>
          </p:nvGrpSpPr>
          <p:grpSpPr>
            <a:xfrm>
              <a:off x="3130978" y="4428236"/>
              <a:ext cx="194400" cy="194400"/>
              <a:chOff x="3054043" y="3894469"/>
              <a:chExt cx="194400" cy="194400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84681A19-713E-4D20-84C9-F18378F174EF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6076A722-D508-4936-94C6-B30B48A6AF5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857205D6-367B-442C-B511-89893C5DB4DF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D7D624B1-551B-40B2-BD21-5758A1F0B6E3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FFEFBB12-0F11-49A3-8B66-D799E6CCAA90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75168FBD-A533-42E6-84C8-E6D7DC19D013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5A78418F-6457-49F9-B2E2-21CAD394725E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92EED791-80CB-440C-83F8-C2CF3631FC23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05420863-753E-4895-87B2-D9C07770FF15}"/>
                </a:ext>
              </a:extLst>
            </p:cNvPr>
            <p:cNvGrpSpPr/>
            <p:nvPr/>
          </p:nvGrpSpPr>
          <p:grpSpPr>
            <a:xfrm>
              <a:off x="2855866" y="4212027"/>
              <a:ext cx="194400" cy="194400"/>
              <a:chOff x="3054043" y="3894469"/>
              <a:chExt cx="194400" cy="194400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602D4839-290A-4EF1-B1E6-43252B216535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03D38D81-77A1-4712-BC15-C0EBB336C7A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C36530B0-48B5-49F8-8F73-141DC28B54C2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89B9B84A-2CE2-46E6-A093-444DE0E41B88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FABC672A-6ECB-43D9-90E0-E05AC1FE0CE9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404FD373-095C-4123-A610-05F6931FE2DC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59AEE9F-CF9E-4BB5-BFD5-992D27608C0D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B08C3E7C-723B-4FAC-AE6E-66CD81FA4B7A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EB593E5-BDBF-42FD-938B-561163AA03F1}"/>
                </a:ext>
              </a:extLst>
            </p:cNvPr>
            <p:cNvGrpSpPr/>
            <p:nvPr/>
          </p:nvGrpSpPr>
          <p:grpSpPr>
            <a:xfrm>
              <a:off x="3406914" y="4076614"/>
              <a:ext cx="194400" cy="194400"/>
              <a:chOff x="3054043" y="3894469"/>
              <a:chExt cx="194400" cy="194400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769106F8-1A11-4E7C-9FCE-53DD41DF8658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85A57C30-02F0-4B8F-AF7A-E9AC53162D37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F44A9983-5016-4C7F-8DD0-A9C4B4001468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7DE2F444-E7C4-4A6A-AB6C-B08FE16E2D69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D02160CB-7F67-4528-A7D7-2564C2E3E6AC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6B84707A-7C6D-43B5-8A44-9848FDE2387D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75DF62F6-985C-41EF-B9B1-02882DBAC4E8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427837A0-3742-4470-8796-C9D323DED04C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B8EC088-ECC9-4D20-900E-4342CBB62A85}"/>
                </a:ext>
              </a:extLst>
            </p:cNvPr>
            <p:cNvGrpSpPr/>
            <p:nvPr/>
          </p:nvGrpSpPr>
          <p:grpSpPr>
            <a:xfrm>
              <a:off x="3518116" y="4335038"/>
              <a:ext cx="194400" cy="194400"/>
              <a:chOff x="3054043" y="3894469"/>
              <a:chExt cx="194400" cy="194400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318F0AF7-7F5A-4BA6-953A-30A577F6247B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5FC34566-F59D-4817-A2AC-D2F7FF4DA40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FC6BBF31-9039-4790-B61D-0C5D3A9C90C9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1A10063F-73EE-4FCB-BE1E-D3C17FFDF276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F91C8595-1074-4F26-AE0B-A00CC66ABD62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C7A7FC30-AA01-44DE-997E-7957AF87D57E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2EE9D368-D106-4193-AC4C-715029A0655D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78949C08-9B0D-457B-B8E9-3438505D78E1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40611E01-908F-4FBA-A72F-B37528C640AF}"/>
                </a:ext>
              </a:extLst>
            </p:cNvPr>
            <p:cNvGrpSpPr/>
            <p:nvPr/>
          </p:nvGrpSpPr>
          <p:grpSpPr>
            <a:xfrm>
              <a:off x="3556212" y="3798962"/>
              <a:ext cx="194400" cy="194400"/>
              <a:chOff x="3054043" y="3894469"/>
              <a:chExt cx="194400" cy="194400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7318C652-2305-446F-B230-CED66B8093DE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AE0B1E58-0D2D-450F-AFC6-65CA8716D228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AF0DA3C6-FA68-4E91-A24B-4BD416AEFA63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ACF8659D-92FA-4D9E-8D88-9780A562A4BC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24445E45-1410-4A0D-9D31-A23EEA43C3AB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5283CE41-52FC-42EB-AA6C-BE49C0011928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42A6EC4-6B14-4104-88EB-D8C57E0998A5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69BAB7E6-4994-41B0-8A6D-27CAAD1F94B5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4E1ECBA2-6A39-4889-BDFD-4E0F7982E648}"/>
                </a:ext>
              </a:extLst>
            </p:cNvPr>
            <p:cNvGrpSpPr/>
            <p:nvPr/>
          </p:nvGrpSpPr>
          <p:grpSpPr>
            <a:xfrm>
              <a:off x="3365641" y="3539910"/>
              <a:ext cx="194400" cy="194400"/>
              <a:chOff x="3054043" y="3894469"/>
              <a:chExt cx="194400" cy="194400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4F2B29E-B7B8-4074-9379-C9DE71DD1132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F4176F7B-AE3A-4CF0-A3FF-D093F19F56C4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5CA4C3BF-B1FE-402C-AFC6-356EE7D73466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3AE59EA8-81B0-4157-AA3C-DDCCC28118FD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4381E6BB-19DE-4EDC-98D0-67C474D81A89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A1044ACE-6E8F-484C-905B-46DA54C445FD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35956B87-91B5-497F-A2F3-3094F821342A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B2D81730-909A-4CF5-9D57-A90C56B292FB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54E50CBB-10EA-4DF0-B3A8-74A10CADCA17}"/>
                </a:ext>
              </a:extLst>
            </p:cNvPr>
            <p:cNvGrpSpPr/>
            <p:nvPr/>
          </p:nvGrpSpPr>
          <p:grpSpPr>
            <a:xfrm>
              <a:off x="3355702" y="4730439"/>
              <a:ext cx="159029" cy="172167"/>
              <a:chOff x="3089192" y="3932246"/>
              <a:chExt cx="159029" cy="172167"/>
            </a:xfrm>
          </p:grpSpPr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90E02AB6-C334-4FD9-8FC9-8FA6C0290EB5}"/>
                  </a:ext>
                </a:extLst>
              </p:cNvPr>
              <p:cNvSpPr/>
              <p:nvPr/>
            </p:nvSpPr>
            <p:spPr>
              <a:xfrm rot="19511146" flipH="1" flipV="1">
                <a:off x="3142731" y="4007819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32943D86-20D5-4970-B9C8-B1ADD27688CA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AF21F874-A929-4BD2-94DC-7D594B4131AE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08E60D01-F8EE-4C35-BF4D-2DB67A3BD190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E06B8CB5-4517-4916-9BD3-57396A956F13}"/>
                  </a:ext>
                </a:extLst>
              </p:cNvPr>
              <p:cNvSpPr/>
              <p:nvPr/>
            </p:nvSpPr>
            <p:spPr>
              <a:xfrm rot="19511146" flipH="1" flipV="1">
                <a:off x="321942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29DF19F1-81AB-4B26-9E84-27AE543CDDC5}"/>
                  </a:ext>
                </a:extLst>
              </p:cNvPr>
              <p:cNvSpPr/>
              <p:nvPr/>
            </p:nvSpPr>
            <p:spPr>
              <a:xfrm rot="19511146" flipH="1" flipV="1">
                <a:off x="3120962" y="407561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D715C89A-BD37-401B-A302-72931FADF742}"/>
                </a:ext>
              </a:extLst>
            </p:cNvPr>
            <p:cNvGrpSpPr/>
            <p:nvPr/>
          </p:nvGrpSpPr>
          <p:grpSpPr>
            <a:xfrm>
              <a:off x="3944491" y="4330769"/>
              <a:ext cx="137455" cy="150748"/>
              <a:chOff x="3080286" y="3932246"/>
              <a:chExt cx="137455" cy="150748"/>
            </a:xfrm>
          </p:grpSpPr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4B9C26C7-C909-440C-A2F1-1A1BA5AA22A3}"/>
                  </a:ext>
                </a:extLst>
              </p:cNvPr>
              <p:cNvSpPr/>
              <p:nvPr/>
            </p:nvSpPr>
            <p:spPr>
              <a:xfrm rot="19511146" flipH="1" flipV="1">
                <a:off x="3120256" y="400782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7864B6C8-8AC2-4411-AB17-9C4A185A47A5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087557CA-0AA0-471F-AC07-DCA8BB2812EA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571D720-DCDB-43C4-A181-12D176B30A23}"/>
                  </a:ext>
                </a:extLst>
              </p:cNvPr>
              <p:cNvSpPr/>
              <p:nvPr/>
            </p:nvSpPr>
            <p:spPr>
              <a:xfrm rot="19511146" flipH="1" flipV="1">
                <a:off x="3080286" y="403689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2B419BCF-6674-481E-940C-2EB522297222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C5A5BA76-F3D9-4C8A-9BE9-252F8ED97491}"/>
                  </a:ext>
                </a:extLst>
              </p:cNvPr>
              <p:cNvSpPr/>
              <p:nvPr/>
            </p:nvSpPr>
            <p:spPr>
              <a:xfrm rot="19511146" flipH="1" flipV="1">
                <a:off x="3176577" y="405419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10FBB62E-0729-4B60-9D90-52D03E0153FE}"/>
                </a:ext>
              </a:extLst>
            </p:cNvPr>
            <p:cNvSpPr/>
            <p:nvPr/>
          </p:nvSpPr>
          <p:spPr>
            <a:xfrm rot="19511146" flipH="1" flipV="1">
              <a:off x="4064065" y="451934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515D08CC-23B4-4111-AD01-2B7C17F4C709}"/>
                </a:ext>
              </a:extLst>
            </p:cNvPr>
            <p:cNvSpPr/>
            <p:nvPr/>
          </p:nvSpPr>
          <p:spPr>
            <a:xfrm rot="19511146" flipH="1" flipV="1">
              <a:off x="4200618" y="4338917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DB76053D-2993-4F10-A074-09C1C078882A}"/>
                </a:ext>
              </a:extLst>
            </p:cNvPr>
            <p:cNvSpPr/>
            <p:nvPr/>
          </p:nvSpPr>
          <p:spPr>
            <a:xfrm rot="19511146" flipH="1" flipV="1">
              <a:off x="3888120" y="4739847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340ADBB4-66DE-4794-B464-1E6C885D642A}"/>
                </a:ext>
              </a:extLst>
            </p:cNvPr>
            <p:cNvSpPr/>
            <p:nvPr/>
          </p:nvSpPr>
          <p:spPr>
            <a:xfrm rot="19511146" flipH="1" flipV="1">
              <a:off x="3759336" y="4603738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FE1B762D-BAB1-4F7B-A58C-8BF634276700}"/>
                </a:ext>
              </a:extLst>
            </p:cNvPr>
            <p:cNvSpPr/>
            <p:nvPr/>
          </p:nvSpPr>
          <p:spPr>
            <a:xfrm rot="19511146" flipH="1" flipV="1">
              <a:off x="4215769" y="4598413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5FB14A02-AEA8-40B4-A8EE-6E4E53668D70}"/>
                </a:ext>
              </a:extLst>
            </p:cNvPr>
            <p:cNvSpPr/>
            <p:nvPr/>
          </p:nvSpPr>
          <p:spPr>
            <a:xfrm rot="19511146" flipH="1" flipV="1">
              <a:off x="3704611" y="478705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774E65A1-A8FC-4FD7-83DF-517D21709867}"/>
                </a:ext>
              </a:extLst>
            </p:cNvPr>
            <p:cNvGrpSpPr/>
            <p:nvPr/>
          </p:nvGrpSpPr>
          <p:grpSpPr>
            <a:xfrm>
              <a:off x="3229092" y="4873874"/>
              <a:ext cx="568261" cy="213439"/>
              <a:chOff x="2845352" y="3876651"/>
              <a:chExt cx="568261" cy="213439"/>
            </a:xfrm>
          </p:grpSpPr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C9DF19BD-4225-427C-AC4F-698E38931498}"/>
                  </a:ext>
                </a:extLst>
              </p:cNvPr>
              <p:cNvSpPr/>
              <p:nvPr/>
            </p:nvSpPr>
            <p:spPr>
              <a:xfrm rot="19511146" flipH="1" flipV="1">
                <a:off x="3032825" y="406129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34F9B8BD-185C-46FA-B26E-6AE720D09452}"/>
                  </a:ext>
                </a:extLst>
              </p:cNvPr>
              <p:cNvSpPr/>
              <p:nvPr/>
            </p:nvSpPr>
            <p:spPr>
              <a:xfrm rot="19511146" flipH="1" flipV="1">
                <a:off x="3220662" y="387665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12DBEAD2-AAC6-4BD0-B5EA-6FDA5188B364}"/>
                  </a:ext>
                </a:extLst>
              </p:cNvPr>
              <p:cNvSpPr/>
              <p:nvPr/>
            </p:nvSpPr>
            <p:spPr>
              <a:xfrm rot="19511146" flipH="1" flipV="1">
                <a:off x="3127383" y="400191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01D14D8B-7236-4A88-92AF-49EB6D9B3FB1}"/>
                  </a:ext>
                </a:extLst>
              </p:cNvPr>
              <p:cNvSpPr/>
              <p:nvPr/>
            </p:nvSpPr>
            <p:spPr>
              <a:xfrm rot="19511146" flipH="1" flipV="1">
                <a:off x="284535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DFDC88EE-FC45-411D-B0FE-6CCE5AA77CA0}"/>
                  </a:ext>
                </a:extLst>
              </p:cNvPr>
              <p:cNvSpPr/>
              <p:nvPr/>
            </p:nvSpPr>
            <p:spPr>
              <a:xfrm rot="19511146" flipH="1" flipV="1">
                <a:off x="3384813" y="393290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5339964D-5C6E-4F57-94C5-9941FD25F87C}"/>
                  </a:ext>
                </a:extLst>
              </p:cNvPr>
              <p:cNvSpPr/>
              <p:nvPr/>
            </p:nvSpPr>
            <p:spPr>
              <a:xfrm rot="19511146" flipH="1" flipV="1">
                <a:off x="3165133" y="405448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6EC15AFD-4B7A-4241-819C-85FD0F5C4AA1}"/>
                </a:ext>
              </a:extLst>
            </p:cNvPr>
            <p:cNvGrpSpPr/>
            <p:nvPr/>
          </p:nvGrpSpPr>
          <p:grpSpPr>
            <a:xfrm>
              <a:off x="4338341" y="4078299"/>
              <a:ext cx="189511" cy="381777"/>
              <a:chOff x="3089192" y="3683715"/>
              <a:chExt cx="189511" cy="381777"/>
            </a:xfrm>
          </p:grpSpPr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02240EC8-8C08-4E9B-A07D-746E07C87F03}"/>
                  </a:ext>
                </a:extLst>
              </p:cNvPr>
              <p:cNvSpPr/>
              <p:nvPr/>
            </p:nvSpPr>
            <p:spPr>
              <a:xfrm rot="19511146" flipH="1" flipV="1">
                <a:off x="3191563" y="36837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270B6A7D-8D19-4F1F-931D-C1878276518F}"/>
                  </a:ext>
                </a:extLst>
              </p:cNvPr>
              <p:cNvSpPr/>
              <p:nvPr/>
            </p:nvSpPr>
            <p:spPr>
              <a:xfrm rot="19511146" flipH="1" flipV="1">
                <a:off x="3222362" y="378046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71A5CE74-3299-4CD5-BD31-48ED60FBE1A1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CCF4500-08DA-4EAC-ABE7-7903948B2822}"/>
                  </a:ext>
                </a:extLst>
              </p:cNvPr>
              <p:cNvSpPr/>
              <p:nvPr/>
            </p:nvSpPr>
            <p:spPr>
              <a:xfrm rot="19511146" flipH="1" flipV="1">
                <a:off x="3249903" y="403669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3A3F7B04-1014-442C-BEC4-F790363CE609}"/>
                  </a:ext>
                </a:extLst>
              </p:cNvPr>
              <p:cNvSpPr/>
              <p:nvPr/>
            </p:nvSpPr>
            <p:spPr>
              <a:xfrm rot="19511146" flipH="1" flipV="1">
                <a:off x="3135408" y="3822728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64EA58D8-9475-4639-809C-9D8886747B76}"/>
                </a:ext>
              </a:extLst>
            </p:cNvPr>
            <p:cNvGrpSpPr/>
            <p:nvPr/>
          </p:nvGrpSpPr>
          <p:grpSpPr>
            <a:xfrm rot="5400000">
              <a:off x="5185398" y="5136708"/>
              <a:ext cx="144000" cy="223260"/>
              <a:chOff x="8071903" y="4040405"/>
              <a:chExt cx="1343878" cy="1735780"/>
            </a:xfrm>
          </p:grpSpPr>
          <p:sp>
            <p:nvSpPr>
              <p:cNvPr id="310" name="Rectangle: Rounded Corners 309">
                <a:extLst>
                  <a:ext uri="{FF2B5EF4-FFF2-40B4-BE49-F238E27FC236}">
                    <a16:creationId xmlns:a16="http://schemas.microsoft.com/office/drawing/2014/main" id="{C97DDEB9-B068-433D-8F4C-63947F6ACD71}"/>
                  </a:ext>
                </a:extLst>
              </p:cNvPr>
              <p:cNvSpPr/>
              <p:nvPr/>
            </p:nvSpPr>
            <p:spPr>
              <a:xfrm>
                <a:off x="8511712" y="4041820"/>
                <a:ext cx="428701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AEA9D3"/>
                  </a:gs>
                </a:gsLst>
                <a:lin ang="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1" name="Flowchart: Delay 155">
                <a:extLst>
                  <a:ext uri="{FF2B5EF4-FFF2-40B4-BE49-F238E27FC236}">
                    <a16:creationId xmlns:a16="http://schemas.microsoft.com/office/drawing/2014/main" id="{6DC0E5EE-4DB4-44F0-A7C0-B80BE7F3D8E4}"/>
                  </a:ext>
                </a:extLst>
              </p:cNvPr>
              <p:cNvSpPr/>
              <p:nvPr/>
            </p:nvSpPr>
            <p:spPr>
              <a:xfrm rot="10800000">
                <a:off x="8071903" y="404182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2" name="Flowchart: Delay 155">
                <a:extLst>
                  <a:ext uri="{FF2B5EF4-FFF2-40B4-BE49-F238E27FC236}">
                    <a16:creationId xmlns:a16="http://schemas.microsoft.com/office/drawing/2014/main" id="{BFD5FA78-868D-4085-BCE2-352FC78F1135}"/>
                  </a:ext>
                </a:extLst>
              </p:cNvPr>
              <p:cNvSpPr/>
              <p:nvPr/>
            </p:nvSpPr>
            <p:spPr>
              <a:xfrm rot="10800000" flipH="1">
                <a:off x="8760581" y="4040405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2E56E2D0-8A37-47CB-98A0-990544B9DFBD}"/>
                </a:ext>
              </a:extLst>
            </p:cNvPr>
            <p:cNvGrpSpPr/>
            <p:nvPr/>
          </p:nvGrpSpPr>
          <p:grpSpPr>
            <a:xfrm rot="12831311">
              <a:off x="4106381" y="5880038"/>
              <a:ext cx="144000" cy="223260"/>
              <a:chOff x="8071903" y="4040405"/>
              <a:chExt cx="1343878" cy="1735780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8E0C1509-BE94-4B01-AB02-8E5E7E0580AC}"/>
                  </a:ext>
                </a:extLst>
              </p:cNvPr>
              <p:cNvSpPr/>
              <p:nvPr/>
            </p:nvSpPr>
            <p:spPr>
              <a:xfrm>
                <a:off x="8511712" y="4041820"/>
                <a:ext cx="428701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AEA9D3"/>
                  </a:gs>
                </a:gsLst>
                <a:lin ang="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5" name="Flowchart: Delay 155">
                <a:extLst>
                  <a:ext uri="{FF2B5EF4-FFF2-40B4-BE49-F238E27FC236}">
                    <a16:creationId xmlns:a16="http://schemas.microsoft.com/office/drawing/2014/main" id="{B966C50B-FFA4-4075-8E9E-C6468802DD95}"/>
                  </a:ext>
                </a:extLst>
              </p:cNvPr>
              <p:cNvSpPr/>
              <p:nvPr/>
            </p:nvSpPr>
            <p:spPr>
              <a:xfrm rot="10800000">
                <a:off x="8071903" y="404182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6" name="Flowchart: Delay 155">
                <a:extLst>
                  <a:ext uri="{FF2B5EF4-FFF2-40B4-BE49-F238E27FC236}">
                    <a16:creationId xmlns:a16="http://schemas.microsoft.com/office/drawing/2014/main" id="{81893701-73B0-4D75-9091-8666157B3273}"/>
                  </a:ext>
                </a:extLst>
              </p:cNvPr>
              <p:cNvSpPr/>
              <p:nvPr/>
            </p:nvSpPr>
            <p:spPr>
              <a:xfrm rot="10800000" flipH="1">
                <a:off x="8760581" y="4040405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CC76E22-C8E6-40F1-9CE9-A61F1FDD0013}"/>
                </a:ext>
              </a:extLst>
            </p:cNvPr>
            <p:cNvGrpSpPr/>
            <p:nvPr/>
          </p:nvGrpSpPr>
          <p:grpSpPr>
            <a:xfrm rot="4853372">
              <a:off x="5150172" y="4841288"/>
              <a:ext cx="144000" cy="232792"/>
              <a:chOff x="8024252" y="3303691"/>
              <a:chExt cx="1318841" cy="1739174"/>
            </a:xfrm>
          </p:grpSpPr>
          <p:sp>
            <p:nvSpPr>
              <p:cNvPr id="320" name="Rectangle: Rounded Corners 319">
                <a:extLst>
                  <a:ext uri="{FF2B5EF4-FFF2-40B4-BE49-F238E27FC236}">
                    <a16:creationId xmlns:a16="http://schemas.microsoft.com/office/drawing/2014/main" id="{3DE5F9DD-6E4D-4216-9291-78B32E1C36BC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1" name="Flowchart: Delay 155">
                <a:extLst>
                  <a:ext uri="{FF2B5EF4-FFF2-40B4-BE49-F238E27FC236}">
                    <a16:creationId xmlns:a16="http://schemas.microsoft.com/office/drawing/2014/main" id="{618970BC-026A-4B06-8D00-785016C489FF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2" name="Flowchart: Delay 155">
                <a:extLst>
                  <a:ext uri="{FF2B5EF4-FFF2-40B4-BE49-F238E27FC236}">
                    <a16:creationId xmlns:a16="http://schemas.microsoft.com/office/drawing/2014/main" id="{92880AAA-D40F-49D7-8520-3B6C4344752C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301A7512-77AA-4679-A0C4-DD3C40609548}"/>
                </a:ext>
              </a:extLst>
            </p:cNvPr>
            <p:cNvGrpSpPr/>
            <p:nvPr/>
          </p:nvGrpSpPr>
          <p:grpSpPr>
            <a:xfrm rot="2431002">
              <a:off x="4331096" y="6008491"/>
              <a:ext cx="144000" cy="232792"/>
              <a:chOff x="8024252" y="3303691"/>
              <a:chExt cx="1318841" cy="1739174"/>
            </a:xfrm>
          </p:grpSpPr>
          <p:sp>
            <p:nvSpPr>
              <p:cNvPr id="328" name="Rectangle: Rounded Corners 327">
                <a:extLst>
                  <a:ext uri="{FF2B5EF4-FFF2-40B4-BE49-F238E27FC236}">
                    <a16:creationId xmlns:a16="http://schemas.microsoft.com/office/drawing/2014/main" id="{F252E8F0-95ED-4FC2-B435-2D162EE41BFB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9" name="Flowchart: Delay 155">
                <a:extLst>
                  <a:ext uri="{FF2B5EF4-FFF2-40B4-BE49-F238E27FC236}">
                    <a16:creationId xmlns:a16="http://schemas.microsoft.com/office/drawing/2014/main" id="{814972A3-ECEE-423B-AFCA-7B7AD3F5F2B2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0" name="Flowchart: Delay 155">
                <a:extLst>
                  <a:ext uri="{FF2B5EF4-FFF2-40B4-BE49-F238E27FC236}">
                    <a16:creationId xmlns:a16="http://schemas.microsoft.com/office/drawing/2014/main" id="{A29875C3-8C9F-4849-9EC9-2EF297D33CD1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C1EED0E3-5662-42A1-A3E9-E85E8C8F389F}"/>
                </a:ext>
              </a:extLst>
            </p:cNvPr>
            <p:cNvGrpSpPr/>
            <p:nvPr/>
          </p:nvGrpSpPr>
          <p:grpSpPr>
            <a:xfrm rot="4050940">
              <a:off x="5377550" y="5752007"/>
              <a:ext cx="144000" cy="232792"/>
              <a:chOff x="8024252" y="3303691"/>
              <a:chExt cx="1318841" cy="1739174"/>
            </a:xfrm>
          </p:grpSpPr>
          <p:sp>
            <p:nvSpPr>
              <p:cNvPr id="332" name="Rectangle: Rounded Corners 331">
                <a:extLst>
                  <a:ext uri="{FF2B5EF4-FFF2-40B4-BE49-F238E27FC236}">
                    <a16:creationId xmlns:a16="http://schemas.microsoft.com/office/drawing/2014/main" id="{6E393FC8-4410-41DF-B314-6D5648BB2D6D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3" name="Flowchart: Delay 155">
                <a:extLst>
                  <a:ext uri="{FF2B5EF4-FFF2-40B4-BE49-F238E27FC236}">
                    <a16:creationId xmlns:a16="http://schemas.microsoft.com/office/drawing/2014/main" id="{B90F3F76-21B3-4100-B30E-5F51BD3F2044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Flowchart: Delay 155">
                <a:extLst>
                  <a:ext uri="{FF2B5EF4-FFF2-40B4-BE49-F238E27FC236}">
                    <a16:creationId xmlns:a16="http://schemas.microsoft.com/office/drawing/2014/main" id="{601815EE-F2E2-4239-8630-F31CC2F3C7F0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17B48229-5F50-4F16-8470-31368C6AB474}"/>
                </a:ext>
              </a:extLst>
            </p:cNvPr>
            <p:cNvGrpSpPr/>
            <p:nvPr/>
          </p:nvGrpSpPr>
          <p:grpSpPr>
            <a:xfrm rot="19184269">
              <a:off x="3460767" y="5154072"/>
              <a:ext cx="153438" cy="232792"/>
              <a:chOff x="7937806" y="3303691"/>
              <a:chExt cx="1405287" cy="1739174"/>
            </a:xfrm>
            <a:solidFill>
              <a:srgbClr val="68A64C"/>
            </a:solidFill>
          </p:grpSpPr>
          <p:sp>
            <p:nvSpPr>
              <p:cNvPr id="336" name="Rectangle: Rounded Corners 335">
                <a:extLst>
                  <a:ext uri="{FF2B5EF4-FFF2-40B4-BE49-F238E27FC236}">
                    <a16:creationId xmlns:a16="http://schemas.microsoft.com/office/drawing/2014/main" id="{A19C684C-A7B9-451D-98C1-E7D34467EE5A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Flowchart: Delay 155">
                <a:extLst>
                  <a:ext uri="{FF2B5EF4-FFF2-40B4-BE49-F238E27FC236}">
                    <a16:creationId xmlns:a16="http://schemas.microsoft.com/office/drawing/2014/main" id="{A659B77C-2DCF-468C-94C1-BF1627D5060B}"/>
                  </a:ext>
                </a:extLst>
              </p:cNvPr>
              <p:cNvSpPr/>
              <p:nvPr/>
            </p:nvSpPr>
            <p:spPr>
              <a:xfrm rot="10640196">
                <a:off x="7937806" y="3304925"/>
                <a:ext cx="655495" cy="1734363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8" name="Flowchart: Delay 155">
                <a:extLst>
                  <a:ext uri="{FF2B5EF4-FFF2-40B4-BE49-F238E27FC236}">
                    <a16:creationId xmlns:a16="http://schemas.microsoft.com/office/drawing/2014/main" id="{610AAB05-16B1-4664-AA41-7D07AE7264B3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963F5838-F688-42CA-A288-F0FAE75237BF}"/>
                </a:ext>
              </a:extLst>
            </p:cNvPr>
            <p:cNvGrpSpPr/>
            <p:nvPr/>
          </p:nvGrpSpPr>
          <p:grpSpPr>
            <a:xfrm rot="19184269">
              <a:off x="4393305" y="4468067"/>
              <a:ext cx="153438" cy="232792"/>
              <a:chOff x="7937805" y="3303691"/>
              <a:chExt cx="1405288" cy="1739174"/>
            </a:xfrm>
            <a:solidFill>
              <a:srgbClr val="68A64C"/>
            </a:solidFill>
          </p:grpSpPr>
          <p:sp>
            <p:nvSpPr>
              <p:cNvPr id="340" name="Rectangle: Rounded Corners 339">
                <a:extLst>
                  <a:ext uri="{FF2B5EF4-FFF2-40B4-BE49-F238E27FC236}">
                    <a16:creationId xmlns:a16="http://schemas.microsoft.com/office/drawing/2014/main" id="{432E1DE8-2816-40CB-B110-4C06FF9D6396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1" name="Flowchart: Delay 155">
                <a:extLst>
                  <a:ext uri="{FF2B5EF4-FFF2-40B4-BE49-F238E27FC236}">
                    <a16:creationId xmlns:a16="http://schemas.microsoft.com/office/drawing/2014/main" id="{6BDE28B5-4F3D-4F07-AB59-FAE8459C2B44}"/>
                  </a:ext>
                </a:extLst>
              </p:cNvPr>
              <p:cNvSpPr/>
              <p:nvPr/>
            </p:nvSpPr>
            <p:spPr>
              <a:xfrm rot="10800000">
                <a:off x="7937805" y="3304928"/>
                <a:ext cx="655494" cy="1734366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2" name="Flowchart: Delay 155">
                <a:extLst>
                  <a:ext uri="{FF2B5EF4-FFF2-40B4-BE49-F238E27FC236}">
                    <a16:creationId xmlns:a16="http://schemas.microsoft.com/office/drawing/2014/main" id="{1D24914D-25A7-45FC-B69A-267D66C28A7D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031" name="Picture 7" descr="108f_MHC1_blue">
              <a:extLst>
                <a:ext uri="{FF2B5EF4-FFF2-40B4-BE49-F238E27FC236}">
                  <a16:creationId xmlns:a16="http://schemas.microsoft.com/office/drawing/2014/main" id="{4652DFAF-E6FD-49B9-A0FA-83F7AD124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3854835" y="4722087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3" name="Picture 7" descr="108f_MHC1_blue">
              <a:extLst>
                <a:ext uri="{FF2B5EF4-FFF2-40B4-BE49-F238E27FC236}">
                  <a16:creationId xmlns:a16="http://schemas.microsoft.com/office/drawing/2014/main" id="{EB59635C-80FB-4544-AA32-B0EDBB42C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3602024" y="4927989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" name="Picture 7" descr="108f_MHC1_blue">
              <a:extLst>
                <a:ext uri="{FF2B5EF4-FFF2-40B4-BE49-F238E27FC236}">
                  <a16:creationId xmlns:a16="http://schemas.microsoft.com/office/drawing/2014/main" id="{79628BE4-57AB-4D06-8AFC-54164CFAE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4045602" y="4576280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" name="TextBox 357">
            <a:extLst>
              <a:ext uri="{FF2B5EF4-FFF2-40B4-BE49-F238E27FC236}">
                <a16:creationId xmlns:a16="http://schemas.microsoft.com/office/drawing/2014/main" id="{68415760-D0BE-44B8-BE94-D2C1425E1B1D}"/>
              </a:ext>
            </a:extLst>
          </p:cNvPr>
          <p:cNvSpPr txBox="1"/>
          <p:nvPr/>
        </p:nvSpPr>
        <p:spPr>
          <a:xfrm>
            <a:off x="9134106" y="1736187"/>
            <a:ext cx="2207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Synaptic vesicle</a:t>
            </a:r>
          </a:p>
        </p:txBody>
      </p: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50D18FCA-80E3-4167-A108-30F6C5940D3F}"/>
              </a:ext>
            </a:extLst>
          </p:cNvPr>
          <p:cNvCxnSpPr>
            <a:cxnSpLocks/>
          </p:cNvCxnSpPr>
          <p:nvPr/>
        </p:nvCxnSpPr>
        <p:spPr>
          <a:xfrm flipV="1">
            <a:off x="8967024" y="2193130"/>
            <a:ext cx="835194" cy="352574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B0DA445B-3D37-41AC-83A1-DDD5DC7CE228}"/>
              </a:ext>
            </a:extLst>
          </p:cNvPr>
          <p:cNvCxnSpPr>
            <a:cxnSpLocks/>
          </p:cNvCxnSpPr>
          <p:nvPr/>
        </p:nvCxnSpPr>
        <p:spPr>
          <a:xfrm flipV="1">
            <a:off x="8463357" y="4975962"/>
            <a:ext cx="432958" cy="784497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21C214E6-A972-4065-81C5-57041FFE78A5}"/>
              </a:ext>
            </a:extLst>
          </p:cNvPr>
          <p:cNvCxnSpPr>
            <a:cxnSpLocks/>
          </p:cNvCxnSpPr>
          <p:nvPr/>
        </p:nvCxnSpPr>
        <p:spPr>
          <a:xfrm>
            <a:off x="8446081" y="5793763"/>
            <a:ext cx="1251301" cy="10277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92090D0C-B0FF-449E-8B25-9B344FD8479D}"/>
              </a:ext>
            </a:extLst>
          </p:cNvPr>
          <p:cNvCxnSpPr>
            <a:cxnSpLocks/>
          </p:cNvCxnSpPr>
          <p:nvPr/>
        </p:nvCxnSpPr>
        <p:spPr>
          <a:xfrm>
            <a:off x="8463357" y="5812638"/>
            <a:ext cx="1510684" cy="38877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TextBox 369">
            <a:extLst>
              <a:ext uri="{FF2B5EF4-FFF2-40B4-BE49-F238E27FC236}">
                <a16:creationId xmlns:a16="http://schemas.microsoft.com/office/drawing/2014/main" id="{2CE593AC-6DA7-4308-B6B8-E60A5E5FB4BB}"/>
              </a:ext>
            </a:extLst>
          </p:cNvPr>
          <p:cNvSpPr txBox="1"/>
          <p:nvPr/>
        </p:nvSpPr>
        <p:spPr>
          <a:xfrm>
            <a:off x="7003116" y="5576915"/>
            <a:ext cx="2207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 (Headings)"/>
              </a:rPr>
              <a:t>Ion channels</a:t>
            </a:r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024AE74B-D17A-4A26-890B-10D121DA5E8C}"/>
              </a:ext>
            </a:extLst>
          </p:cNvPr>
          <p:cNvSpPr/>
          <p:nvPr/>
        </p:nvSpPr>
        <p:spPr>
          <a:xfrm>
            <a:off x="3599178" y="2906602"/>
            <a:ext cx="3887738" cy="2488336"/>
          </a:xfrm>
          <a:custGeom>
            <a:avLst/>
            <a:gdLst>
              <a:gd name="connsiteX0" fmla="*/ 9989 w 2944361"/>
              <a:gd name="connsiteY0" fmla="*/ 0 h 2324424"/>
              <a:gd name="connsiteX1" fmla="*/ 20437 w 2944361"/>
              <a:gd name="connsiteY1" fmla="*/ 64000 h 2324424"/>
              <a:gd name="connsiteX2" fmla="*/ 124918 w 2944361"/>
              <a:gd name="connsiteY2" fmla="*/ 448003 h 2324424"/>
              <a:gd name="connsiteX3" fmla="*/ 198054 w 2944361"/>
              <a:gd name="connsiteY3" fmla="*/ 614404 h 2324424"/>
              <a:gd name="connsiteX4" fmla="*/ 333879 w 2944361"/>
              <a:gd name="connsiteY4" fmla="*/ 793605 h 2324424"/>
              <a:gd name="connsiteX5" fmla="*/ 490600 w 2944361"/>
              <a:gd name="connsiteY5" fmla="*/ 985607 h 2324424"/>
              <a:gd name="connsiteX6" fmla="*/ 595081 w 2944361"/>
              <a:gd name="connsiteY6" fmla="*/ 1088007 h 2324424"/>
              <a:gd name="connsiteX7" fmla="*/ 762250 w 2944361"/>
              <a:gd name="connsiteY7" fmla="*/ 1241608 h 2324424"/>
              <a:gd name="connsiteX8" fmla="*/ 845835 w 2944361"/>
              <a:gd name="connsiteY8" fmla="*/ 1331209 h 2324424"/>
              <a:gd name="connsiteX9" fmla="*/ 929419 w 2944361"/>
              <a:gd name="connsiteY9" fmla="*/ 1395209 h 2324424"/>
              <a:gd name="connsiteX10" fmla="*/ 1002556 w 2944361"/>
              <a:gd name="connsiteY10" fmla="*/ 1459210 h 2324424"/>
              <a:gd name="connsiteX11" fmla="*/ 1054796 w 2944361"/>
              <a:gd name="connsiteY11" fmla="*/ 1497610 h 2324424"/>
              <a:gd name="connsiteX12" fmla="*/ 1096588 w 2944361"/>
              <a:gd name="connsiteY12" fmla="*/ 1548811 h 2324424"/>
              <a:gd name="connsiteX13" fmla="*/ 1211517 w 2944361"/>
              <a:gd name="connsiteY13" fmla="*/ 1638411 h 2324424"/>
              <a:gd name="connsiteX14" fmla="*/ 1253309 w 2944361"/>
              <a:gd name="connsiteY14" fmla="*/ 1664011 h 2324424"/>
              <a:gd name="connsiteX15" fmla="*/ 1430927 w 2944361"/>
              <a:gd name="connsiteY15" fmla="*/ 1779212 h 2324424"/>
              <a:gd name="connsiteX16" fmla="*/ 1939902 w 2944361"/>
              <a:gd name="connsiteY16" fmla="*/ 2015923 h 2324424"/>
              <a:gd name="connsiteX17" fmla="*/ 2381701 w 2944361"/>
              <a:gd name="connsiteY17" fmla="*/ 2163215 h 2324424"/>
              <a:gd name="connsiteX18" fmla="*/ 2944361 w 2944361"/>
              <a:gd name="connsiteY18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098222 w 2945995"/>
              <a:gd name="connsiteY12" fmla="*/ 1548811 h 2324424"/>
              <a:gd name="connsiteX13" fmla="*/ 1213151 w 2945995"/>
              <a:gd name="connsiteY13" fmla="*/ 1638411 h 2324424"/>
              <a:gd name="connsiteX14" fmla="*/ 1432561 w 2945995"/>
              <a:gd name="connsiteY14" fmla="*/ 1779212 h 2324424"/>
              <a:gd name="connsiteX15" fmla="*/ 1941536 w 2945995"/>
              <a:gd name="connsiteY15" fmla="*/ 2015923 h 2324424"/>
              <a:gd name="connsiteX16" fmla="*/ 2383335 w 2945995"/>
              <a:gd name="connsiteY16" fmla="*/ 2163215 h 2324424"/>
              <a:gd name="connsiteX17" fmla="*/ 2945995 w 2945995"/>
              <a:gd name="connsiteY17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056430 w 2945995"/>
              <a:gd name="connsiteY11" fmla="*/ 1497610 h 2324424"/>
              <a:gd name="connsiteX12" fmla="*/ 1213151 w 2945995"/>
              <a:gd name="connsiteY12" fmla="*/ 1638411 h 2324424"/>
              <a:gd name="connsiteX13" fmla="*/ 1432561 w 2945995"/>
              <a:gd name="connsiteY13" fmla="*/ 1779212 h 2324424"/>
              <a:gd name="connsiteX14" fmla="*/ 1941536 w 2945995"/>
              <a:gd name="connsiteY14" fmla="*/ 2015923 h 2324424"/>
              <a:gd name="connsiteX15" fmla="*/ 2383335 w 2945995"/>
              <a:gd name="connsiteY15" fmla="*/ 2163215 h 2324424"/>
              <a:gd name="connsiteX16" fmla="*/ 2945995 w 2945995"/>
              <a:gd name="connsiteY16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213151 w 2945995"/>
              <a:gd name="connsiteY11" fmla="*/ 1638411 h 2324424"/>
              <a:gd name="connsiteX12" fmla="*/ 1432561 w 2945995"/>
              <a:gd name="connsiteY12" fmla="*/ 1779212 h 2324424"/>
              <a:gd name="connsiteX13" fmla="*/ 1941536 w 2945995"/>
              <a:gd name="connsiteY13" fmla="*/ 2015923 h 2324424"/>
              <a:gd name="connsiteX14" fmla="*/ 2383335 w 2945995"/>
              <a:gd name="connsiteY14" fmla="*/ 2163215 h 2324424"/>
              <a:gd name="connsiteX15" fmla="*/ 2945995 w 2945995"/>
              <a:gd name="connsiteY15" fmla="*/ 2324424 h 2324424"/>
              <a:gd name="connsiteX0" fmla="*/ 11623 w 2945995"/>
              <a:gd name="connsiteY0" fmla="*/ 0 h 2324424"/>
              <a:gd name="connsiteX1" fmla="*/ 22071 w 2945995"/>
              <a:gd name="connsiteY1" fmla="*/ 64000 h 2324424"/>
              <a:gd name="connsiteX2" fmla="*/ 126552 w 2945995"/>
              <a:gd name="connsiteY2" fmla="*/ 448003 h 2324424"/>
              <a:gd name="connsiteX3" fmla="*/ 199688 w 2945995"/>
              <a:gd name="connsiteY3" fmla="*/ 614404 h 2324424"/>
              <a:gd name="connsiteX4" fmla="*/ 335513 w 2945995"/>
              <a:gd name="connsiteY4" fmla="*/ 793605 h 2324424"/>
              <a:gd name="connsiteX5" fmla="*/ 492234 w 2945995"/>
              <a:gd name="connsiteY5" fmla="*/ 985607 h 2324424"/>
              <a:gd name="connsiteX6" fmla="*/ 596715 w 2945995"/>
              <a:gd name="connsiteY6" fmla="*/ 1088007 h 2324424"/>
              <a:gd name="connsiteX7" fmla="*/ 763884 w 2945995"/>
              <a:gd name="connsiteY7" fmla="*/ 1241608 h 2324424"/>
              <a:gd name="connsiteX8" fmla="*/ 847469 w 2945995"/>
              <a:gd name="connsiteY8" fmla="*/ 1331209 h 2324424"/>
              <a:gd name="connsiteX9" fmla="*/ 931053 w 2945995"/>
              <a:gd name="connsiteY9" fmla="*/ 1395209 h 2324424"/>
              <a:gd name="connsiteX10" fmla="*/ 1004190 w 2945995"/>
              <a:gd name="connsiteY10" fmla="*/ 1459210 h 2324424"/>
              <a:gd name="connsiteX11" fmla="*/ 1432561 w 2945995"/>
              <a:gd name="connsiteY11" fmla="*/ 1779212 h 2324424"/>
              <a:gd name="connsiteX12" fmla="*/ 1941536 w 2945995"/>
              <a:gd name="connsiteY12" fmla="*/ 2015923 h 2324424"/>
              <a:gd name="connsiteX13" fmla="*/ 2383335 w 2945995"/>
              <a:gd name="connsiteY13" fmla="*/ 2163215 h 2324424"/>
              <a:gd name="connsiteX14" fmla="*/ 2945995 w 2945995"/>
              <a:gd name="connsiteY14" fmla="*/ 2324424 h 2324424"/>
              <a:gd name="connsiteX0" fmla="*/ 0 w 2934372"/>
              <a:gd name="connsiteY0" fmla="*/ 0 h 2324424"/>
              <a:gd name="connsiteX1" fmla="*/ 114929 w 2934372"/>
              <a:gd name="connsiteY1" fmla="*/ 448003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19430 w 2934372"/>
              <a:gd name="connsiteY8" fmla="*/ 1395209 h 2324424"/>
              <a:gd name="connsiteX9" fmla="*/ 992567 w 2934372"/>
              <a:gd name="connsiteY9" fmla="*/ 1459210 h 2324424"/>
              <a:gd name="connsiteX10" fmla="*/ 1420938 w 2934372"/>
              <a:gd name="connsiteY10" fmla="*/ 1779212 h 2324424"/>
              <a:gd name="connsiteX11" fmla="*/ 1929913 w 2934372"/>
              <a:gd name="connsiteY11" fmla="*/ 2015923 h 2324424"/>
              <a:gd name="connsiteX12" fmla="*/ 2371712 w 2934372"/>
              <a:gd name="connsiteY12" fmla="*/ 2163215 h 2324424"/>
              <a:gd name="connsiteX13" fmla="*/ 2934372 w 2934372"/>
              <a:gd name="connsiteY13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371712 w 2934372"/>
              <a:gd name="connsiteY11" fmla="*/ 2163215 h 2324424"/>
              <a:gd name="connsiteX12" fmla="*/ 2934372 w 2934372"/>
              <a:gd name="connsiteY12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1929913 w 2934372"/>
              <a:gd name="connsiteY10" fmla="*/ 2015923 h 2324424"/>
              <a:gd name="connsiteX11" fmla="*/ 2934372 w 2934372"/>
              <a:gd name="connsiteY11" fmla="*/ 2324424 h 2324424"/>
              <a:gd name="connsiteX0" fmla="*/ 0 w 2934372"/>
              <a:gd name="connsiteY0" fmla="*/ 0 h 2324424"/>
              <a:gd name="connsiteX1" fmla="*/ 70234 w 2934372"/>
              <a:gd name="connsiteY1" fmla="*/ 344468 h 2324424"/>
              <a:gd name="connsiteX2" fmla="*/ 188065 w 2934372"/>
              <a:gd name="connsiteY2" fmla="*/ 614404 h 2324424"/>
              <a:gd name="connsiteX3" fmla="*/ 323890 w 2934372"/>
              <a:gd name="connsiteY3" fmla="*/ 793605 h 2324424"/>
              <a:gd name="connsiteX4" fmla="*/ 480611 w 2934372"/>
              <a:gd name="connsiteY4" fmla="*/ 985607 h 2324424"/>
              <a:gd name="connsiteX5" fmla="*/ 585092 w 2934372"/>
              <a:gd name="connsiteY5" fmla="*/ 1088007 h 2324424"/>
              <a:gd name="connsiteX6" fmla="*/ 752261 w 2934372"/>
              <a:gd name="connsiteY6" fmla="*/ 1241608 h 2324424"/>
              <a:gd name="connsiteX7" fmla="*/ 835846 w 2934372"/>
              <a:gd name="connsiteY7" fmla="*/ 1331209 h 2324424"/>
              <a:gd name="connsiteX8" fmla="*/ 992567 w 2934372"/>
              <a:gd name="connsiteY8" fmla="*/ 1459210 h 2324424"/>
              <a:gd name="connsiteX9" fmla="*/ 1420938 w 2934372"/>
              <a:gd name="connsiteY9" fmla="*/ 1779212 h 2324424"/>
              <a:gd name="connsiteX10" fmla="*/ 2052825 w 2934372"/>
              <a:gd name="connsiteY10" fmla="*/ 2106515 h 2324424"/>
              <a:gd name="connsiteX11" fmla="*/ 2934372 w 2934372"/>
              <a:gd name="connsiteY11" fmla="*/ 2324424 h 232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4372" h="2324424" extrusionOk="0">
                <a:moveTo>
                  <a:pt x="0" y="0"/>
                </a:moveTo>
                <a:cubicBezTo>
                  <a:pt x="23944" y="93334"/>
                  <a:pt x="38890" y="242067"/>
                  <a:pt x="70234" y="344468"/>
                </a:cubicBezTo>
                <a:cubicBezTo>
                  <a:pt x="91241" y="444597"/>
                  <a:pt x="150449" y="572220"/>
                  <a:pt x="188065" y="614404"/>
                </a:cubicBezTo>
                <a:cubicBezTo>
                  <a:pt x="207666" y="652402"/>
                  <a:pt x="317412" y="766569"/>
                  <a:pt x="323890" y="793605"/>
                </a:cubicBezTo>
                <a:cubicBezTo>
                  <a:pt x="394653" y="858082"/>
                  <a:pt x="447468" y="915156"/>
                  <a:pt x="480611" y="985607"/>
                </a:cubicBezTo>
                <a:cubicBezTo>
                  <a:pt x="500976" y="1011122"/>
                  <a:pt x="556847" y="1065411"/>
                  <a:pt x="585092" y="1088007"/>
                </a:cubicBezTo>
                <a:cubicBezTo>
                  <a:pt x="629984" y="1127023"/>
                  <a:pt x="708236" y="1204178"/>
                  <a:pt x="752261" y="1241608"/>
                </a:cubicBezTo>
                <a:cubicBezTo>
                  <a:pt x="784396" y="1283355"/>
                  <a:pt x="811718" y="1300720"/>
                  <a:pt x="835846" y="1331209"/>
                </a:cubicBezTo>
                <a:cubicBezTo>
                  <a:pt x="875897" y="1367476"/>
                  <a:pt x="895052" y="1384543"/>
                  <a:pt x="992567" y="1459210"/>
                </a:cubicBezTo>
                <a:cubicBezTo>
                  <a:pt x="1076152" y="1523211"/>
                  <a:pt x="1264714" y="1686427"/>
                  <a:pt x="1420938" y="1779212"/>
                </a:cubicBezTo>
                <a:cubicBezTo>
                  <a:pt x="1544006" y="1864656"/>
                  <a:pt x="1833246" y="2079860"/>
                  <a:pt x="2052825" y="2106515"/>
                </a:cubicBezTo>
                <a:cubicBezTo>
                  <a:pt x="2305064" y="2197384"/>
                  <a:pt x="2725110" y="2260153"/>
                  <a:pt x="2934372" y="2324424"/>
                </a:cubicBezTo>
              </a:path>
            </a:pathLst>
          </a:custGeom>
          <a:noFill/>
          <a:ln w="22225" cmpd="sng">
            <a:gradFill>
              <a:gsLst>
                <a:gs pos="62000">
                  <a:schemeClr val="tx1">
                    <a:lumMod val="50000"/>
                    <a:lumOff val="50000"/>
                  </a:schemeClr>
                </a:gs>
                <a:gs pos="83000">
                  <a:schemeClr val="tx1">
                    <a:lumMod val="75000"/>
                    <a:lumOff val="2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prstDash val="lgDash"/>
            <a:bevel/>
            <a:tailEnd type="arrow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623 w 2945995"/>
                      <a:gd name="connsiteY0" fmla="*/ 0 h 2324424"/>
                      <a:gd name="connsiteX1" fmla="*/ 22071 w 2945995"/>
                      <a:gd name="connsiteY1" fmla="*/ 64000 h 2324424"/>
                      <a:gd name="connsiteX2" fmla="*/ 126552 w 2945995"/>
                      <a:gd name="connsiteY2" fmla="*/ 448003 h 2324424"/>
                      <a:gd name="connsiteX3" fmla="*/ 199688 w 2945995"/>
                      <a:gd name="connsiteY3" fmla="*/ 614404 h 2324424"/>
                      <a:gd name="connsiteX4" fmla="*/ 335513 w 2945995"/>
                      <a:gd name="connsiteY4" fmla="*/ 793605 h 2324424"/>
                      <a:gd name="connsiteX5" fmla="*/ 492234 w 2945995"/>
                      <a:gd name="connsiteY5" fmla="*/ 985607 h 2324424"/>
                      <a:gd name="connsiteX6" fmla="*/ 596715 w 2945995"/>
                      <a:gd name="connsiteY6" fmla="*/ 1088007 h 2324424"/>
                      <a:gd name="connsiteX7" fmla="*/ 763884 w 2945995"/>
                      <a:gd name="connsiteY7" fmla="*/ 1241608 h 2324424"/>
                      <a:gd name="connsiteX8" fmla="*/ 847469 w 2945995"/>
                      <a:gd name="connsiteY8" fmla="*/ 1331209 h 2324424"/>
                      <a:gd name="connsiteX9" fmla="*/ 931053 w 2945995"/>
                      <a:gd name="connsiteY9" fmla="*/ 1395209 h 2324424"/>
                      <a:gd name="connsiteX10" fmla="*/ 1004190 w 2945995"/>
                      <a:gd name="connsiteY10" fmla="*/ 1459210 h 2324424"/>
                      <a:gd name="connsiteX11" fmla="*/ 1056430 w 2945995"/>
                      <a:gd name="connsiteY11" fmla="*/ 1497610 h 2324424"/>
                      <a:gd name="connsiteX12" fmla="*/ 1098222 w 2945995"/>
                      <a:gd name="connsiteY12" fmla="*/ 1548811 h 2324424"/>
                      <a:gd name="connsiteX13" fmla="*/ 1213151 w 2945995"/>
                      <a:gd name="connsiteY13" fmla="*/ 1638411 h 2324424"/>
                      <a:gd name="connsiteX14" fmla="*/ 1432561 w 2945995"/>
                      <a:gd name="connsiteY14" fmla="*/ 1779212 h 2324424"/>
                      <a:gd name="connsiteX15" fmla="*/ 1941536 w 2945995"/>
                      <a:gd name="connsiteY15" fmla="*/ 2015923 h 2324424"/>
                      <a:gd name="connsiteX16" fmla="*/ 2383335 w 2945995"/>
                      <a:gd name="connsiteY16" fmla="*/ 2163215 h 2324424"/>
                      <a:gd name="connsiteX17" fmla="*/ 2945995 w 2945995"/>
                      <a:gd name="connsiteY17" fmla="*/ 2324424 h 2324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945995" h="2324424" extrusionOk="0">
                        <a:moveTo>
                          <a:pt x="11623" y="0"/>
                        </a:moveTo>
                        <a:cubicBezTo>
                          <a:pt x="1045" y="12661"/>
                          <a:pt x="-18673" y="-2566"/>
                          <a:pt x="22071" y="64000"/>
                        </a:cubicBezTo>
                        <a:cubicBezTo>
                          <a:pt x="105067" y="152107"/>
                          <a:pt x="49637" y="372928"/>
                          <a:pt x="126552" y="448003"/>
                        </a:cubicBezTo>
                        <a:cubicBezTo>
                          <a:pt x="146235" y="549425"/>
                          <a:pt x="161677" y="574404"/>
                          <a:pt x="199688" y="614404"/>
                        </a:cubicBezTo>
                        <a:cubicBezTo>
                          <a:pt x="216843" y="651064"/>
                          <a:pt x="330383" y="767213"/>
                          <a:pt x="335513" y="793605"/>
                        </a:cubicBezTo>
                        <a:cubicBezTo>
                          <a:pt x="420347" y="859751"/>
                          <a:pt x="464565" y="903890"/>
                          <a:pt x="492234" y="985607"/>
                        </a:cubicBezTo>
                        <a:cubicBezTo>
                          <a:pt x="511315" y="1010925"/>
                          <a:pt x="564984" y="1068693"/>
                          <a:pt x="596715" y="1088007"/>
                        </a:cubicBezTo>
                        <a:cubicBezTo>
                          <a:pt x="640667" y="1118063"/>
                          <a:pt x="716126" y="1209365"/>
                          <a:pt x="763884" y="1241608"/>
                        </a:cubicBezTo>
                        <a:cubicBezTo>
                          <a:pt x="799004" y="1285026"/>
                          <a:pt x="828747" y="1302020"/>
                          <a:pt x="847469" y="1331209"/>
                        </a:cubicBezTo>
                        <a:cubicBezTo>
                          <a:pt x="871156" y="1357241"/>
                          <a:pt x="908510" y="1370658"/>
                          <a:pt x="931053" y="1395209"/>
                        </a:cubicBezTo>
                        <a:cubicBezTo>
                          <a:pt x="958193" y="1419669"/>
                          <a:pt x="975039" y="1437871"/>
                          <a:pt x="1004190" y="1459210"/>
                        </a:cubicBezTo>
                        <a:cubicBezTo>
                          <a:pt x="1016256" y="1474389"/>
                          <a:pt x="1043530" y="1479599"/>
                          <a:pt x="1056430" y="1497610"/>
                        </a:cubicBezTo>
                        <a:cubicBezTo>
                          <a:pt x="1073269" y="1508444"/>
                          <a:pt x="1082847" y="1524260"/>
                          <a:pt x="1098222" y="1548811"/>
                        </a:cubicBezTo>
                        <a:cubicBezTo>
                          <a:pt x="1105300" y="1594083"/>
                          <a:pt x="1158388" y="1607158"/>
                          <a:pt x="1213151" y="1638411"/>
                        </a:cubicBezTo>
                        <a:cubicBezTo>
                          <a:pt x="1267099" y="1676685"/>
                          <a:pt x="1307046" y="1707898"/>
                          <a:pt x="1432561" y="1779212"/>
                        </a:cubicBezTo>
                        <a:cubicBezTo>
                          <a:pt x="1556471" y="1853269"/>
                          <a:pt x="1718207" y="1991457"/>
                          <a:pt x="1941536" y="2015923"/>
                        </a:cubicBezTo>
                        <a:cubicBezTo>
                          <a:pt x="2095198" y="2124267"/>
                          <a:pt x="2173228" y="2102490"/>
                          <a:pt x="2383335" y="2163215"/>
                        </a:cubicBezTo>
                        <a:cubicBezTo>
                          <a:pt x="2586459" y="2303236"/>
                          <a:pt x="2824756" y="2282906"/>
                          <a:pt x="2945995" y="232442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CDAC6104-E781-4E4E-AA98-2E0441EF310E}"/>
              </a:ext>
            </a:extLst>
          </p:cNvPr>
          <p:cNvSpPr txBox="1"/>
          <p:nvPr/>
        </p:nvSpPr>
        <p:spPr>
          <a:xfrm rot="21233115">
            <a:off x="9880142" y="2097971"/>
            <a:ext cx="2207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Neurotransmitters</a:t>
            </a:r>
          </a:p>
        </p:txBody>
      </p: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7764BCBE-62E0-4BEB-B74F-0FA1B40D31F7}"/>
              </a:ext>
            </a:extLst>
          </p:cNvPr>
          <p:cNvCxnSpPr>
            <a:cxnSpLocks/>
          </p:cNvCxnSpPr>
          <p:nvPr/>
        </p:nvCxnSpPr>
        <p:spPr>
          <a:xfrm flipV="1">
            <a:off x="9758520" y="2539846"/>
            <a:ext cx="832388" cy="62260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C85E6532-74D0-4C33-A257-1D4F2FB1D23C}"/>
              </a:ext>
            </a:extLst>
          </p:cNvPr>
          <p:cNvCxnSpPr>
            <a:cxnSpLocks/>
          </p:cNvCxnSpPr>
          <p:nvPr/>
        </p:nvCxnSpPr>
        <p:spPr>
          <a:xfrm flipH="1">
            <a:off x="8141982" y="4490730"/>
            <a:ext cx="1142371" cy="16606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" name="TextBox 386">
            <a:extLst>
              <a:ext uri="{FF2B5EF4-FFF2-40B4-BE49-F238E27FC236}">
                <a16:creationId xmlns:a16="http://schemas.microsoft.com/office/drawing/2014/main" id="{9D084CE7-42E8-4148-9E47-638AEF622D44}"/>
              </a:ext>
            </a:extLst>
          </p:cNvPr>
          <p:cNvSpPr txBox="1"/>
          <p:nvPr/>
        </p:nvSpPr>
        <p:spPr>
          <a:xfrm rot="20900849">
            <a:off x="6284843" y="4248550"/>
            <a:ext cx="2207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Receptor for neurotransmitter</a:t>
            </a:r>
          </a:p>
        </p:txBody>
      </p:sp>
    </p:spTree>
    <p:extLst>
      <p:ext uri="{BB962C8B-B14F-4D97-AF65-F5344CB8AC3E}">
        <p14:creationId xmlns:p14="http://schemas.microsoft.com/office/powerpoint/2010/main" val="1774369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2217502" y="2628139"/>
            <a:ext cx="7514621" cy="12323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>
                <a:solidFill>
                  <a:srgbClr val="C00000"/>
                </a:solidFill>
                <a:cs typeface="Calibri Light"/>
              </a:rPr>
              <a:t>Activity - Neuron Race</a:t>
            </a:r>
          </a:p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0C84F1-83D2-4228-8CAE-6516FB2128B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8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29263-3CFF-44FB-80EF-771EF13DB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99" y="2331829"/>
            <a:ext cx="2365781" cy="3605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A041-31D2-4D3C-8EF1-D3FA605A3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5" y="1157653"/>
            <a:ext cx="4712678" cy="4712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60B279-78D2-44BA-A7F2-9C4B5BAA8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264423"/>
            <a:ext cx="3605908" cy="36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94E89-2705-4F5C-992B-F016D55D0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639" y="1187570"/>
            <a:ext cx="4148662" cy="3816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EE817-6086-43F0-BA66-58BEECCD041E}"/>
              </a:ext>
            </a:extLst>
          </p:cNvPr>
          <p:cNvSpPr txBox="1"/>
          <p:nvPr/>
        </p:nvSpPr>
        <p:spPr>
          <a:xfrm>
            <a:off x="474784" y="1342293"/>
            <a:ext cx="5621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rgbClr val="434343"/>
                </a:solidFill>
                <a:latin typeface="+mj-lt"/>
              </a:rPr>
              <a:t>What do you know about the </a:t>
            </a:r>
            <a:r>
              <a:rPr lang="en-GB" sz="8000" dirty="0">
                <a:solidFill>
                  <a:srgbClr val="C00000"/>
                </a:solidFill>
                <a:latin typeface="+mj-lt"/>
              </a:rPr>
              <a:t>brain</a:t>
            </a:r>
            <a:r>
              <a:rPr lang="en-GB" sz="8000" dirty="0">
                <a:solidFill>
                  <a:srgbClr val="434343"/>
                </a:solidFill>
                <a:latin typeface="+mj-lt"/>
              </a:rPr>
              <a:t>?</a:t>
            </a:r>
            <a:endParaRPr lang="en-GB" sz="8000" b="1" dirty="0">
              <a:solidFill>
                <a:srgbClr val="434343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1966C-75E3-42A1-BB41-9C0AD338D6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89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6523A0-37A4-435E-90EF-6C631AB77FB9}"/>
              </a:ext>
            </a:extLst>
          </p:cNvPr>
          <p:cNvSpPr txBox="1"/>
          <p:nvPr/>
        </p:nvSpPr>
        <p:spPr>
          <a:xfrm>
            <a:off x="445477" y="379513"/>
            <a:ext cx="11189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434343"/>
                </a:solidFill>
                <a:latin typeface="+mj-lt"/>
              </a:rPr>
              <a:t>The brain has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2 sides: hemispheres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E2C31-9472-47DF-B096-6750F42E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6" y="2000064"/>
            <a:ext cx="3153246" cy="3683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B2060-8F58-4D8A-9704-BCCD3D272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37" y="2408714"/>
            <a:ext cx="3500449" cy="32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38.media.tumblr.com/2d3e92504fffbe9b8b7006a24ad2a2c9/tumblr_n5p4rzCMMI1rath1zo1_500.gif">
            <a:extLst>
              <a:ext uri="{FF2B5EF4-FFF2-40B4-BE49-F238E27FC236}">
                <a16:creationId xmlns:a16="http://schemas.microsoft.com/office/drawing/2014/main" id="{D897C335-4E52-4DEE-8A53-895B8DA1A4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26" y="3728855"/>
            <a:ext cx="4762500" cy="23812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2E211-96EE-4B67-AD5C-833D61BB3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4278" b="4315"/>
          <a:stretch/>
        </p:blipFill>
        <p:spPr>
          <a:xfrm>
            <a:off x="1081014" y="1591601"/>
            <a:ext cx="4267200" cy="42745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BE9506-04D7-411E-B4BE-39A5C9F20995}"/>
              </a:ext>
            </a:extLst>
          </p:cNvPr>
          <p:cNvSpPr txBox="1"/>
          <p:nvPr/>
        </p:nvSpPr>
        <p:spPr>
          <a:xfrm>
            <a:off x="6293084" y="6072025"/>
            <a:ext cx="5797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434343"/>
                </a:solidFill>
                <a:latin typeface="+mj-lt"/>
              </a:rPr>
              <a:t>Neurons make </a:t>
            </a:r>
            <a:r>
              <a:rPr lang="en-GB" sz="4000" dirty="0">
                <a:solidFill>
                  <a:srgbClr val="C00000"/>
                </a:solidFill>
                <a:latin typeface="+mj-lt"/>
              </a:rPr>
              <a:t>networks</a:t>
            </a:r>
            <a:endParaRPr lang="en-GB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418A74-CD9A-4CF8-8E37-36DD2AEAE471}"/>
              </a:ext>
            </a:extLst>
          </p:cNvPr>
          <p:cNvSpPr txBox="1"/>
          <p:nvPr/>
        </p:nvSpPr>
        <p:spPr>
          <a:xfrm>
            <a:off x="4705709" y="1159897"/>
            <a:ext cx="158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434343"/>
                </a:solidFill>
                <a:latin typeface="+mj-lt"/>
              </a:rPr>
              <a:t>Cortex</a:t>
            </a:r>
            <a:endParaRPr lang="en-GB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AA6DB-F60C-4317-B768-0418CE939679}"/>
              </a:ext>
            </a:extLst>
          </p:cNvPr>
          <p:cNvSpPr txBox="1"/>
          <p:nvPr/>
        </p:nvSpPr>
        <p:spPr>
          <a:xfrm>
            <a:off x="454210" y="4569623"/>
            <a:ext cx="323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434343"/>
                </a:solidFill>
                <a:latin typeface="+mj-lt"/>
              </a:rPr>
              <a:t>Corpus callosum</a:t>
            </a:r>
            <a:endParaRPr lang="en-GB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4070EE-832A-47C1-9FCF-64897E18A8D3}"/>
              </a:ext>
            </a:extLst>
          </p:cNvPr>
          <p:cNvSpPr txBox="1"/>
          <p:nvPr/>
        </p:nvSpPr>
        <p:spPr>
          <a:xfrm>
            <a:off x="4059119" y="5548805"/>
            <a:ext cx="323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434343"/>
                </a:solidFill>
                <a:latin typeface="+mj-lt"/>
              </a:rPr>
              <a:t>Cerebellum</a:t>
            </a:r>
            <a:endParaRPr lang="en-GB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F93F32-C3E4-4D14-9E34-72C3531452CA}"/>
              </a:ext>
            </a:extLst>
          </p:cNvPr>
          <p:cNvSpPr/>
          <p:nvPr/>
        </p:nvSpPr>
        <p:spPr>
          <a:xfrm>
            <a:off x="4546120" y="2819677"/>
            <a:ext cx="388189" cy="239119"/>
          </a:xfrm>
          <a:prstGeom prst="rect">
            <a:avLst/>
          </a:prstGeom>
          <a:solidFill>
            <a:srgbClr val="22D4BE">
              <a:alpha val="43137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4E57C-9ABD-4703-A814-143FCE14D01E}"/>
              </a:ext>
            </a:extLst>
          </p:cNvPr>
          <p:cNvCxnSpPr/>
          <p:nvPr/>
        </p:nvCxnSpPr>
        <p:spPr>
          <a:xfrm>
            <a:off x="4934309" y="3058796"/>
            <a:ext cx="1460625" cy="305130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45101C-200B-4EC8-A1F2-48277BA3AEE5}"/>
              </a:ext>
            </a:extLst>
          </p:cNvPr>
          <p:cNvCxnSpPr/>
          <p:nvPr/>
        </p:nvCxnSpPr>
        <p:spPr>
          <a:xfrm>
            <a:off x="4934309" y="2819677"/>
            <a:ext cx="1487517" cy="90917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1FB220-F8BA-4509-A605-3338C52F7721}"/>
              </a:ext>
            </a:extLst>
          </p:cNvPr>
          <p:cNvCxnSpPr>
            <a:cxnSpLocks/>
          </p:cNvCxnSpPr>
          <p:nvPr/>
        </p:nvCxnSpPr>
        <p:spPr>
          <a:xfrm flipH="1">
            <a:off x="1595889" y="2893709"/>
            <a:ext cx="854013" cy="1569090"/>
          </a:xfrm>
          <a:prstGeom prst="line">
            <a:avLst/>
          </a:prstGeom>
          <a:ln w="19050">
            <a:solidFill>
              <a:srgbClr val="43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F7C8EE-F736-4F8F-868E-B3C5A85D1BF4}"/>
              </a:ext>
            </a:extLst>
          </p:cNvPr>
          <p:cNvCxnSpPr>
            <a:cxnSpLocks/>
          </p:cNvCxnSpPr>
          <p:nvPr/>
        </p:nvCxnSpPr>
        <p:spPr>
          <a:xfrm flipH="1" flipV="1">
            <a:off x="4368548" y="4584450"/>
            <a:ext cx="177573" cy="1127153"/>
          </a:xfrm>
          <a:prstGeom prst="line">
            <a:avLst/>
          </a:prstGeom>
          <a:ln w="19050">
            <a:solidFill>
              <a:srgbClr val="43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2CECFB-1429-4B6D-B558-29838C2C7C5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637063" y="1421507"/>
            <a:ext cx="1068646" cy="829890"/>
          </a:xfrm>
          <a:prstGeom prst="line">
            <a:avLst/>
          </a:prstGeom>
          <a:ln w="19050">
            <a:solidFill>
              <a:srgbClr val="43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F343841-E17A-44F3-8A45-D1107A2F83B0}"/>
              </a:ext>
            </a:extLst>
          </p:cNvPr>
          <p:cNvSpPr txBox="1"/>
          <p:nvPr/>
        </p:nvSpPr>
        <p:spPr>
          <a:xfrm>
            <a:off x="445477" y="379513"/>
            <a:ext cx="11189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434343"/>
                </a:solidFill>
                <a:latin typeface="+mj-lt"/>
              </a:rPr>
              <a:t>The brain is made up of </a:t>
            </a:r>
            <a:r>
              <a:rPr lang="en-GB" sz="4800" dirty="0">
                <a:solidFill>
                  <a:srgbClr val="C00000"/>
                </a:solidFill>
                <a:latin typeface="+mj-lt"/>
              </a:rPr>
              <a:t>different areas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2E9EBE-C472-4A6E-8DAF-3DCC252271F5}"/>
              </a:ext>
            </a:extLst>
          </p:cNvPr>
          <p:cNvSpPr txBox="1"/>
          <p:nvPr/>
        </p:nvSpPr>
        <p:spPr>
          <a:xfrm>
            <a:off x="6604341" y="1981578"/>
            <a:ext cx="4343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434343"/>
                </a:solidFill>
                <a:latin typeface="+mj-lt"/>
              </a:rPr>
              <a:t>There are billions of neurons in the brain!!!</a:t>
            </a:r>
            <a:endParaRPr lang="en-GB" sz="3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92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FEAA88-6E41-466F-A3AC-83A0E8F54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5175903" y="-158097"/>
            <a:ext cx="1828800" cy="12203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4E46F-D2E8-4EE1-975D-05A55B5596B3}"/>
              </a:ext>
            </a:extLst>
          </p:cNvPr>
          <p:cNvSpPr txBox="1"/>
          <p:nvPr/>
        </p:nvSpPr>
        <p:spPr>
          <a:xfrm>
            <a:off x="7977554" y="6489361"/>
            <a:ext cx="42144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+mj-lt"/>
              </a:rPr>
              <a:t>'Neurons in the brain' by Dr Jonathan Clarke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523A0-37A4-435E-90EF-6C631AB77FB9}"/>
              </a:ext>
            </a:extLst>
          </p:cNvPr>
          <p:cNvSpPr txBox="1"/>
          <p:nvPr/>
        </p:nvSpPr>
        <p:spPr>
          <a:xfrm>
            <a:off x="4078165" y="191941"/>
            <a:ext cx="4035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C00000"/>
                </a:solidFill>
                <a:latin typeface="+mj-lt"/>
              </a:rPr>
              <a:t>Neuron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68C16-7EB3-465D-92B9-A44092985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4556545" y="718520"/>
            <a:ext cx="3199070" cy="525123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B86610-E048-4B76-A5E2-B00BD28DA096}"/>
              </a:ext>
            </a:extLst>
          </p:cNvPr>
          <p:cNvCxnSpPr/>
          <p:nvPr/>
        </p:nvCxnSpPr>
        <p:spPr>
          <a:xfrm flipH="1">
            <a:off x="2592198" y="2575420"/>
            <a:ext cx="1199626" cy="520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8729CA-918D-4984-90A2-B7486DB74CA9}"/>
              </a:ext>
            </a:extLst>
          </p:cNvPr>
          <p:cNvCxnSpPr>
            <a:cxnSpLocks/>
          </p:cNvCxnSpPr>
          <p:nvPr/>
        </p:nvCxnSpPr>
        <p:spPr>
          <a:xfrm flipH="1" flipV="1">
            <a:off x="2592198" y="3095539"/>
            <a:ext cx="914400" cy="67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F2C5F3-374F-4B30-912A-D8FF08D74EC2}"/>
              </a:ext>
            </a:extLst>
          </p:cNvPr>
          <p:cNvCxnSpPr/>
          <p:nvPr/>
        </p:nvCxnSpPr>
        <p:spPr>
          <a:xfrm flipH="1">
            <a:off x="4956454" y="2642532"/>
            <a:ext cx="1199626" cy="520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7BAC8DF-DFCC-4A17-A94E-36DEC8E3C033}"/>
              </a:ext>
            </a:extLst>
          </p:cNvPr>
          <p:cNvSpPr txBox="1"/>
          <p:nvPr/>
        </p:nvSpPr>
        <p:spPr>
          <a:xfrm>
            <a:off x="749729" y="2885813"/>
            <a:ext cx="2539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Dendrites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40C93E-47DD-4A22-9FED-6B55901F6803}"/>
              </a:ext>
            </a:extLst>
          </p:cNvPr>
          <p:cNvSpPr txBox="1"/>
          <p:nvPr/>
        </p:nvSpPr>
        <p:spPr>
          <a:xfrm>
            <a:off x="5213634" y="2433159"/>
            <a:ext cx="2539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Soma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D413FD-196B-4E10-AF3C-BB564E9DCD5E}"/>
              </a:ext>
            </a:extLst>
          </p:cNvPr>
          <p:cNvCxnSpPr>
            <a:cxnSpLocks/>
          </p:cNvCxnSpPr>
          <p:nvPr/>
        </p:nvCxnSpPr>
        <p:spPr>
          <a:xfrm flipH="1">
            <a:off x="7679529" y="2286959"/>
            <a:ext cx="592118" cy="2556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B6216CF-AC11-403B-83CE-CF0D4E3D1120}"/>
              </a:ext>
            </a:extLst>
          </p:cNvPr>
          <p:cNvSpPr txBox="1"/>
          <p:nvPr/>
        </p:nvSpPr>
        <p:spPr>
          <a:xfrm>
            <a:off x="7752985" y="2060564"/>
            <a:ext cx="2539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Axon terminal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9AE02A2-0ED0-4CD2-B331-FB44225FD09D}"/>
              </a:ext>
            </a:extLst>
          </p:cNvPr>
          <p:cNvCxnSpPr>
            <a:cxnSpLocks/>
          </p:cNvCxnSpPr>
          <p:nvPr/>
        </p:nvCxnSpPr>
        <p:spPr>
          <a:xfrm flipH="1" flipV="1">
            <a:off x="5490490" y="3302701"/>
            <a:ext cx="1164867" cy="917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9564C4-89C5-4511-B3F7-D6DA92BD59DD}"/>
              </a:ext>
            </a:extLst>
          </p:cNvPr>
          <p:cNvCxnSpPr>
            <a:cxnSpLocks/>
          </p:cNvCxnSpPr>
          <p:nvPr/>
        </p:nvCxnSpPr>
        <p:spPr>
          <a:xfrm flipH="1">
            <a:off x="5878916" y="3430054"/>
            <a:ext cx="731012" cy="257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CC7638-2A04-438E-A4E3-AE9EEF124C6A}"/>
              </a:ext>
            </a:extLst>
          </p:cNvPr>
          <p:cNvCxnSpPr>
            <a:cxnSpLocks/>
          </p:cNvCxnSpPr>
          <p:nvPr/>
        </p:nvCxnSpPr>
        <p:spPr>
          <a:xfrm flipH="1" flipV="1">
            <a:off x="7209322" y="3344137"/>
            <a:ext cx="1366079" cy="50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97A0CA3-EC6A-47D3-9E23-CE26B8EB117B}"/>
              </a:ext>
            </a:extLst>
          </p:cNvPr>
          <p:cNvSpPr txBox="1"/>
          <p:nvPr/>
        </p:nvSpPr>
        <p:spPr>
          <a:xfrm>
            <a:off x="6572664" y="3129094"/>
            <a:ext cx="731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Axon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91A6CA-A97C-483D-9AC4-E3E85CB2D5ED}"/>
              </a:ext>
            </a:extLst>
          </p:cNvPr>
          <p:cNvSpPr txBox="1"/>
          <p:nvPr/>
        </p:nvSpPr>
        <p:spPr>
          <a:xfrm>
            <a:off x="9022660" y="3776391"/>
            <a:ext cx="1179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Myelin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A785A43-97D5-46D6-B068-FB6E21E34C54}"/>
              </a:ext>
            </a:extLst>
          </p:cNvPr>
          <p:cNvCxnSpPr>
            <a:cxnSpLocks/>
          </p:cNvCxnSpPr>
          <p:nvPr/>
        </p:nvCxnSpPr>
        <p:spPr>
          <a:xfrm flipH="1" flipV="1">
            <a:off x="8575402" y="3927212"/>
            <a:ext cx="599393" cy="334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5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rrow: Right 70">
            <a:extLst>
              <a:ext uri="{FF2B5EF4-FFF2-40B4-BE49-F238E27FC236}">
                <a16:creationId xmlns:a16="http://schemas.microsoft.com/office/drawing/2014/main" id="{C7D7612A-7BDF-47C7-846B-52784391CC5B}"/>
              </a:ext>
            </a:extLst>
          </p:cNvPr>
          <p:cNvSpPr/>
          <p:nvPr/>
        </p:nvSpPr>
        <p:spPr>
          <a:xfrm rot="19226902">
            <a:off x="3763473" y="4921468"/>
            <a:ext cx="4630769" cy="32505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A picture containing writing implement, stationary, pencil, toothbrush&#10;&#10;Description automatically generated">
            <a:extLst>
              <a:ext uri="{FF2B5EF4-FFF2-40B4-BE49-F238E27FC236}">
                <a16:creationId xmlns:a16="http://schemas.microsoft.com/office/drawing/2014/main" id="{C3ADF79A-49D7-4CC2-8652-4523265F3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22" y="3480345"/>
            <a:ext cx="2726072" cy="306174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810C361-3856-4957-B07E-08B68C1BDB68}"/>
              </a:ext>
            </a:extLst>
          </p:cNvPr>
          <p:cNvSpPr/>
          <p:nvPr/>
        </p:nvSpPr>
        <p:spPr>
          <a:xfrm>
            <a:off x="8150013" y="1872739"/>
            <a:ext cx="360135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kern="1400" dirty="0">
                <a:solidFill>
                  <a:srgbClr val="C00000"/>
                </a:solidFill>
                <a:latin typeface="+mj-lt"/>
              </a:rPr>
              <a:t>Myelin</a:t>
            </a:r>
            <a:r>
              <a:rPr lang="en-US" sz="2800" kern="1400" dirty="0">
                <a:solidFill>
                  <a:srgbClr val="000000"/>
                </a:solidFill>
                <a:latin typeface="+mj-lt"/>
              </a:rPr>
              <a:t> =</a:t>
            </a:r>
          </a:p>
          <a:p>
            <a:pPr algn="ctr"/>
            <a:r>
              <a:rPr lang="en-US" sz="2800" kern="1400" dirty="0">
                <a:solidFill>
                  <a:srgbClr val="000000"/>
                </a:solidFill>
                <a:latin typeface="+mj-lt"/>
              </a:rPr>
              <a:t>Makes transmission messages faster</a:t>
            </a:r>
            <a:endParaRPr lang="en-GB" sz="2800" dirty="0">
              <a:latin typeface="+mj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7A7283-A863-460D-A2E2-1C8518C0B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0949">
            <a:off x="1380728" y="3800384"/>
            <a:ext cx="1909023" cy="3133637"/>
          </a:xfrm>
          <a:prstGeom prst="rect">
            <a:avLst/>
          </a:prstGeom>
        </p:spPr>
      </p:pic>
      <p:pic>
        <p:nvPicPr>
          <p:cNvPr id="30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F38444A6-9E6C-448F-B76F-F5241937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789">
            <a:off x="3365471" y="5469138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F0D470-706D-4976-8389-D814C1065830}"/>
              </a:ext>
            </a:extLst>
          </p:cNvPr>
          <p:cNvSpPr txBox="1"/>
          <p:nvPr/>
        </p:nvSpPr>
        <p:spPr>
          <a:xfrm>
            <a:off x="1066871" y="395848"/>
            <a:ext cx="96962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kern="1400" dirty="0">
                <a:solidFill>
                  <a:srgbClr val="C00000"/>
                </a:solidFill>
                <a:latin typeface="Calibri" panose="020F0502020204030204" pitchFamily="34" charset="0"/>
              </a:rPr>
              <a:t>Axons work as electric cables connecting different neurons</a:t>
            </a:r>
            <a:endParaRPr lang="en-GB" sz="4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E418EE-8F10-4D8D-848C-DEE302B73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5283">
            <a:off x="3243168" y="2520031"/>
            <a:ext cx="2024493" cy="33231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629D54-C008-44DB-A4C9-8ED53BED4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5283">
            <a:off x="5159309" y="1383800"/>
            <a:ext cx="1870983" cy="3071196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3446740-B0A4-4D72-BEE5-9E9D54BD9E69}"/>
              </a:ext>
            </a:extLst>
          </p:cNvPr>
          <p:cNvCxnSpPr/>
          <p:nvPr/>
        </p:nvCxnSpPr>
        <p:spPr>
          <a:xfrm>
            <a:off x="2267462" y="5521812"/>
            <a:ext cx="258793" cy="250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C40E719-0F8B-4853-92CF-DD8E77BCE8AA}"/>
              </a:ext>
            </a:extLst>
          </p:cNvPr>
          <p:cNvCxnSpPr>
            <a:cxnSpLocks/>
          </p:cNvCxnSpPr>
          <p:nvPr/>
        </p:nvCxnSpPr>
        <p:spPr>
          <a:xfrm>
            <a:off x="2632605" y="5853503"/>
            <a:ext cx="317628" cy="185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7A49AB7-0E00-4F2B-BB39-2D0B59D6EBED}"/>
              </a:ext>
            </a:extLst>
          </p:cNvPr>
          <p:cNvCxnSpPr>
            <a:cxnSpLocks/>
          </p:cNvCxnSpPr>
          <p:nvPr/>
        </p:nvCxnSpPr>
        <p:spPr>
          <a:xfrm flipV="1">
            <a:off x="3079632" y="5974706"/>
            <a:ext cx="296988" cy="64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6E1783-6C36-4609-BC25-72CCA5A9657D}"/>
              </a:ext>
            </a:extLst>
          </p:cNvPr>
          <p:cNvCxnSpPr>
            <a:cxnSpLocks/>
          </p:cNvCxnSpPr>
          <p:nvPr/>
        </p:nvCxnSpPr>
        <p:spPr>
          <a:xfrm flipV="1">
            <a:off x="3472381" y="5624131"/>
            <a:ext cx="164994" cy="2712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4CCBBCB2-B019-4DAD-9E89-AEEEBA07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60" y="5418958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A2B6F7A9-AE93-4B2D-A379-196ECDC2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27" y="5682459"/>
            <a:ext cx="212882" cy="2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336C82ED-6E8D-4801-9340-449E4C1C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68">
            <a:off x="3075851" y="5782502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376BA08-DAA1-4FA0-8DA8-1597D63A30FF}"/>
              </a:ext>
            </a:extLst>
          </p:cNvPr>
          <p:cNvCxnSpPr>
            <a:cxnSpLocks/>
          </p:cNvCxnSpPr>
          <p:nvPr/>
        </p:nvCxnSpPr>
        <p:spPr>
          <a:xfrm flipH="1" flipV="1">
            <a:off x="3493268" y="5219005"/>
            <a:ext cx="165891" cy="302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F7BA8AFE-86D8-4783-B19F-B92C2D10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789">
            <a:off x="5367860" y="4314334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3E2EE72-ED0B-4445-97F4-7EEA5983A2A9}"/>
              </a:ext>
            </a:extLst>
          </p:cNvPr>
          <p:cNvCxnSpPr/>
          <p:nvPr/>
        </p:nvCxnSpPr>
        <p:spPr>
          <a:xfrm>
            <a:off x="4269851" y="4367008"/>
            <a:ext cx="258793" cy="250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202B761-8D05-445C-B2CD-9F6CDC555CEE}"/>
              </a:ext>
            </a:extLst>
          </p:cNvPr>
          <p:cNvCxnSpPr>
            <a:cxnSpLocks/>
          </p:cNvCxnSpPr>
          <p:nvPr/>
        </p:nvCxnSpPr>
        <p:spPr>
          <a:xfrm>
            <a:off x="4634994" y="4698699"/>
            <a:ext cx="317628" cy="185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A32238E-AA1C-4A73-8BBB-F38F3B6F8E39}"/>
              </a:ext>
            </a:extLst>
          </p:cNvPr>
          <p:cNvCxnSpPr>
            <a:cxnSpLocks/>
          </p:cNvCxnSpPr>
          <p:nvPr/>
        </p:nvCxnSpPr>
        <p:spPr>
          <a:xfrm flipV="1">
            <a:off x="5474770" y="4469327"/>
            <a:ext cx="164994" cy="2712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F6472BFA-D9C8-43BC-9175-40B89CC2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9" y="4264154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1BA56BBB-2B6E-422A-BCC9-E5F32669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16" y="4527655"/>
            <a:ext cx="212882" cy="2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639FC0E3-E20E-459D-AFB9-BE358D7A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68">
            <a:off x="5078240" y="4627698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D350062-B4A1-456E-89EE-299C0BFD6B72}"/>
              </a:ext>
            </a:extLst>
          </p:cNvPr>
          <p:cNvCxnSpPr>
            <a:cxnSpLocks/>
          </p:cNvCxnSpPr>
          <p:nvPr/>
        </p:nvCxnSpPr>
        <p:spPr>
          <a:xfrm flipH="1" flipV="1">
            <a:off x="5453573" y="4064201"/>
            <a:ext cx="165891" cy="302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C077961-8B8B-4F03-88BA-15796F42BDCC}"/>
              </a:ext>
            </a:extLst>
          </p:cNvPr>
          <p:cNvCxnSpPr>
            <a:cxnSpLocks/>
          </p:cNvCxnSpPr>
          <p:nvPr/>
        </p:nvCxnSpPr>
        <p:spPr>
          <a:xfrm flipV="1">
            <a:off x="5105992" y="4783926"/>
            <a:ext cx="296988" cy="64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21B602EE-2D6A-4BF9-9A05-4BAB078C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789">
            <a:off x="7126471" y="2974777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60563BD-AF88-4FE0-AB92-9F1B8E2A7A02}"/>
              </a:ext>
            </a:extLst>
          </p:cNvPr>
          <p:cNvCxnSpPr/>
          <p:nvPr/>
        </p:nvCxnSpPr>
        <p:spPr>
          <a:xfrm>
            <a:off x="6028462" y="3027451"/>
            <a:ext cx="258793" cy="250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7CA9145-AF60-43E8-96E8-13D6A85622C7}"/>
              </a:ext>
            </a:extLst>
          </p:cNvPr>
          <p:cNvCxnSpPr>
            <a:cxnSpLocks/>
          </p:cNvCxnSpPr>
          <p:nvPr/>
        </p:nvCxnSpPr>
        <p:spPr>
          <a:xfrm>
            <a:off x="6393605" y="3359142"/>
            <a:ext cx="317628" cy="185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FF858D6-A33D-4DD6-87A4-03E9BE4AC4F8}"/>
              </a:ext>
            </a:extLst>
          </p:cNvPr>
          <p:cNvCxnSpPr>
            <a:cxnSpLocks/>
          </p:cNvCxnSpPr>
          <p:nvPr/>
        </p:nvCxnSpPr>
        <p:spPr>
          <a:xfrm flipV="1">
            <a:off x="6840632" y="3480345"/>
            <a:ext cx="296988" cy="64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E3C5DB5-6080-4F11-A088-B94F9D7351ED}"/>
              </a:ext>
            </a:extLst>
          </p:cNvPr>
          <p:cNvCxnSpPr>
            <a:cxnSpLocks/>
          </p:cNvCxnSpPr>
          <p:nvPr/>
        </p:nvCxnSpPr>
        <p:spPr>
          <a:xfrm flipV="1">
            <a:off x="7233381" y="3129770"/>
            <a:ext cx="164994" cy="2712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FCF2B7D7-F6AA-4873-8F7B-57DF704B3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60" y="2924597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B73ADA37-CA96-40E2-8810-57C4B430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27" y="3188098"/>
            <a:ext cx="212882" cy="2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s://tse1.mm.bing.net/th?id=OIP._2SevtvE2MJcRdXbcLVrDQHaHa&amp;pid=Api&amp;P=0&amp;w=300&amp;h=300">
            <a:extLst>
              <a:ext uri="{FF2B5EF4-FFF2-40B4-BE49-F238E27FC236}">
                <a16:creationId xmlns:a16="http://schemas.microsoft.com/office/drawing/2014/main" id="{DEB091E8-ECC7-4FEE-979F-1CB5C6D52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68">
            <a:off x="6836851" y="3288141"/>
            <a:ext cx="205707" cy="2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DCDEF6D-B6F3-4671-A172-A94429651C0C}"/>
              </a:ext>
            </a:extLst>
          </p:cNvPr>
          <p:cNvCxnSpPr>
            <a:cxnSpLocks/>
          </p:cNvCxnSpPr>
          <p:nvPr/>
        </p:nvCxnSpPr>
        <p:spPr>
          <a:xfrm flipH="1" flipV="1">
            <a:off x="7212184" y="2724644"/>
            <a:ext cx="165891" cy="302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4" descr="Mail, Message, Email, Send Message, Contact, Envelope">
            <a:extLst>
              <a:ext uri="{FF2B5EF4-FFF2-40B4-BE49-F238E27FC236}">
                <a16:creationId xmlns:a16="http://schemas.microsoft.com/office/drawing/2014/main" id="{A28D4783-BDFC-4033-85CD-E3B7982E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101">
            <a:off x="6262351" y="4440400"/>
            <a:ext cx="559395" cy="5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Mail, Message, Email, Send Message, Contact, Envelope">
            <a:extLst>
              <a:ext uri="{FF2B5EF4-FFF2-40B4-BE49-F238E27FC236}">
                <a16:creationId xmlns:a16="http://schemas.microsoft.com/office/drawing/2014/main" id="{BB25DE53-38ED-4D49-B63F-4326DDF0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101">
            <a:off x="6943611" y="3863468"/>
            <a:ext cx="559395" cy="5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Mail, Message, Email, Send Message, Contact, Envelope">
            <a:extLst>
              <a:ext uri="{FF2B5EF4-FFF2-40B4-BE49-F238E27FC236}">
                <a16:creationId xmlns:a16="http://schemas.microsoft.com/office/drawing/2014/main" id="{5BE8F6EF-5113-4A41-8962-354FC795A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101">
            <a:off x="4765915" y="5667453"/>
            <a:ext cx="559395" cy="5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Mail, Message, Email, Send Message, Contact, Envelope">
            <a:extLst>
              <a:ext uri="{FF2B5EF4-FFF2-40B4-BE49-F238E27FC236}">
                <a16:creationId xmlns:a16="http://schemas.microsoft.com/office/drawing/2014/main" id="{75C78A9C-A562-4389-98F3-8B8251D26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101">
            <a:off x="5492225" y="5045459"/>
            <a:ext cx="559395" cy="5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47A013-5429-4862-B524-529962D0CACC}"/>
              </a:ext>
            </a:extLst>
          </p:cNvPr>
          <p:cNvSpPr/>
          <p:nvPr/>
        </p:nvSpPr>
        <p:spPr>
          <a:xfrm>
            <a:off x="188258" y="1435367"/>
            <a:ext cx="2686413" cy="7701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330B5B8-70B6-417D-9968-29A78F1B25DD}"/>
              </a:ext>
            </a:extLst>
          </p:cNvPr>
          <p:cNvSpPr/>
          <p:nvPr/>
        </p:nvSpPr>
        <p:spPr>
          <a:xfrm>
            <a:off x="2613187" y="371946"/>
            <a:ext cx="7153638" cy="84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GB" sz="6000" kern="1400" dirty="0">
                <a:solidFill>
                  <a:srgbClr val="C00000"/>
                </a:solidFill>
                <a:latin typeface="+mj-lt"/>
              </a:rPr>
              <a:t>Action Potential </a:t>
            </a:r>
            <a:r>
              <a:rPr lang="en-GB" sz="6000" kern="1400" dirty="0">
                <a:solidFill>
                  <a:srgbClr val="000000"/>
                </a:solidFill>
                <a:latin typeface="+mj-lt"/>
              </a:rPr>
              <a:t> </a:t>
            </a:r>
            <a:endParaRPr lang="en-GB" sz="6000" kern="140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7EE3B1-2F19-4BB2-ACA3-E393E21AFC3D}"/>
              </a:ext>
            </a:extLst>
          </p:cNvPr>
          <p:cNvSpPr/>
          <p:nvPr/>
        </p:nvSpPr>
        <p:spPr>
          <a:xfrm>
            <a:off x="2761991" y="5430016"/>
            <a:ext cx="6721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kern="1400" dirty="0">
                <a:solidFill>
                  <a:schemeClr val="bg2">
                    <a:lumMod val="25000"/>
                  </a:schemeClr>
                </a:solidFill>
              </a:rPr>
              <a:t>Movements of ions in and out of the neuron </a:t>
            </a:r>
            <a:endParaRPr lang="en-GB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613F2B-902F-45B9-8245-F8343DEAF1E1}"/>
              </a:ext>
            </a:extLst>
          </p:cNvPr>
          <p:cNvGrpSpPr/>
          <p:nvPr/>
        </p:nvGrpSpPr>
        <p:grpSpPr>
          <a:xfrm>
            <a:off x="513390" y="3647052"/>
            <a:ext cx="3376011" cy="527640"/>
            <a:chOff x="367287" y="3882215"/>
            <a:chExt cx="3376011" cy="52764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5E33A78-FC24-4E4D-A93D-C68C508F1993}"/>
                </a:ext>
              </a:extLst>
            </p:cNvPr>
            <p:cNvGrpSpPr/>
            <p:nvPr/>
          </p:nvGrpSpPr>
          <p:grpSpPr>
            <a:xfrm rot="10800000">
              <a:off x="2571134" y="4142452"/>
              <a:ext cx="151329" cy="262552"/>
              <a:chOff x="1253225" y="1631433"/>
              <a:chExt cx="272950" cy="701654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92E143A-CC3F-4A4E-B7FB-3AF04A9E65D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0E58B61-B6A7-47C6-97BB-408279804A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455F8D9-34E8-43A4-96E9-8F050D5AE02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A7B0C3C-32F0-482B-A83E-A0C56CD0771E}"/>
                </a:ext>
              </a:extLst>
            </p:cNvPr>
            <p:cNvGrpSpPr/>
            <p:nvPr/>
          </p:nvGrpSpPr>
          <p:grpSpPr>
            <a:xfrm>
              <a:off x="2553483" y="3882395"/>
              <a:ext cx="151329" cy="262552"/>
              <a:chOff x="1253225" y="1631433"/>
              <a:chExt cx="272950" cy="701654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DE92E02-841F-4673-A2B2-1F71D0B334F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9B53020-E572-4B04-B576-75BE3659B7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F8A23A0-F76B-4FAF-9B4E-12DE56F03D2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9C8804C-9CE9-4CDF-80CC-D1C972B7E8B1}"/>
                </a:ext>
              </a:extLst>
            </p:cNvPr>
            <p:cNvGrpSpPr/>
            <p:nvPr/>
          </p:nvGrpSpPr>
          <p:grpSpPr>
            <a:xfrm rot="10800000">
              <a:off x="2421849" y="4142294"/>
              <a:ext cx="151329" cy="262552"/>
              <a:chOff x="1253225" y="1631433"/>
              <a:chExt cx="272950" cy="701654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E4CF3E2-FD7E-4A67-AD22-E6EACF6F6C5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68298F8-21E9-4657-BBCE-D1B9A40100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962E52A-9582-4E59-A842-131AD7EBC3A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F77B64E-8613-4031-8F66-26ECDEBE223A}"/>
                </a:ext>
              </a:extLst>
            </p:cNvPr>
            <p:cNvGrpSpPr/>
            <p:nvPr/>
          </p:nvGrpSpPr>
          <p:grpSpPr>
            <a:xfrm>
              <a:off x="2404198" y="3882238"/>
              <a:ext cx="151329" cy="262552"/>
              <a:chOff x="1253225" y="1631433"/>
              <a:chExt cx="272950" cy="701654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CF9601B-F7D2-4605-ACA8-C5DC38BF212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DF33177-834D-42E6-9525-ED67FFD011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0A88A92-AB66-4ECA-ACDC-63CAF141790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DD7FFB5-4F9E-4530-A435-594CBF3E71D7}"/>
                </a:ext>
              </a:extLst>
            </p:cNvPr>
            <p:cNvGrpSpPr/>
            <p:nvPr/>
          </p:nvGrpSpPr>
          <p:grpSpPr>
            <a:xfrm rot="10800000">
              <a:off x="1405822" y="4147303"/>
              <a:ext cx="151329" cy="262552"/>
              <a:chOff x="1253225" y="1631433"/>
              <a:chExt cx="272950" cy="701654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7CFAA2F5-1B54-4F66-BFC4-12EBE79CC6C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1758A09-2924-4E00-BBCD-8819C686C0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443FA05-3E41-4B3B-B58D-050C177AD2E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66AA8D8-0506-4F43-A2B7-6A5F185CA515}"/>
                </a:ext>
              </a:extLst>
            </p:cNvPr>
            <p:cNvGrpSpPr/>
            <p:nvPr/>
          </p:nvGrpSpPr>
          <p:grpSpPr>
            <a:xfrm>
              <a:off x="1388171" y="3887247"/>
              <a:ext cx="151329" cy="262552"/>
              <a:chOff x="1253225" y="1631433"/>
              <a:chExt cx="272950" cy="701654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21773A2-82CF-4499-AE0A-3921035A3D6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B516D5C-CF3D-4E2F-B7AC-14E67B433A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FEAED90D-8EA6-4DD1-B16B-E5360D577A3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34066D3-2FF4-4DF3-B8C9-F9CFBAD13AFE}"/>
                </a:ext>
              </a:extLst>
            </p:cNvPr>
            <p:cNvGrpSpPr/>
            <p:nvPr/>
          </p:nvGrpSpPr>
          <p:grpSpPr>
            <a:xfrm rot="10800000">
              <a:off x="1259287" y="4143700"/>
              <a:ext cx="151329" cy="262552"/>
              <a:chOff x="1253225" y="1631433"/>
              <a:chExt cx="272950" cy="701654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BA71CDD-BAB9-44BB-AB85-47C8E940633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B209161-43C5-4799-84CF-1D471C6FF8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93D6286-1669-4A39-A98B-C212A91FA17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EDC892C-4B43-4F25-83E9-B2F69C1C3A3D}"/>
                </a:ext>
              </a:extLst>
            </p:cNvPr>
            <p:cNvGrpSpPr/>
            <p:nvPr/>
          </p:nvGrpSpPr>
          <p:grpSpPr>
            <a:xfrm>
              <a:off x="1241636" y="3883643"/>
              <a:ext cx="151329" cy="262552"/>
              <a:chOff x="1253225" y="1631433"/>
              <a:chExt cx="272950" cy="701654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FA63F68-4DA1-47D0-8D78-2A1050D147F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97C6EDB-A6F9-418C-9CA8-B627527C37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F412FC6-B40F-4AFA-B520-202B41B6C82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AC23F7-F166-4ED2-8D74-C448AFDDBC23}"/>
                </a:ext>
              </a:extLst>
            </p:cNvPr>
            <p:cNvGrpSpPr/>
            <p:nvPr/>
          </p:nvGrpSpPr>
          <p:grpSpPr>
            <a:xfrm rot="10800000">
              <a:off x="384939" y="4144767"/>
              <a:ext cx="151329" cy="262552"/>
              <a:chOff x="1253225" y="1631433"/>
              <a:chExt cx="272950" cy="701654"/>
            </a:xfrm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E49C774-9418-438D-8B63-147655A6413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F7388C3-B326-49F0-B33B-4A5CD7A614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72A0D24-27B3-4DB5-AA2D-0369A672140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18A9DBB-4B48-46DE-98FD-6BACE5BE965A}"/>
                </a:ext>
              </a:extLst>
            </p:cNvPr>
            <p:cNvGrpSpPr/>
            <p:nvPr/>
          </p:nvGrpSpPr>
          <p:grpSpPr>
            <a:xfrm>
              <a:off x="367287" y="3884710"/>
              <a:ext cx="151329" cy="262552"/>
              <a:chOff x="1253225" y="1631433"/>
              <a:chExt cx="272950" cy="701654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DBFDD7F-D1AE-4C95-9C47-E6897AB0345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E9F2CB5B-93DD-4C17-9BCA-759DF16FD5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D5095A49-11C8-423B-AF28-9B61AB74B9D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EF0EE7C-57A2-406A-BDA8-7B93EC02F094}"/>
                </a:ext>
              </a:extLst>
            </p:cNvPr>
            <p:cNvGrpSpPr/>
            <p:nvPr/>
          </p:nvGrpSpPr>
          <p:grpSpPr>
            <a:xfrm>
              <a:off x="512054" y="3884710"/>
              <a:ext cx="151329" cy="262552"/>
              <a:chOff x="1253225" y="1631433"/>
              <a:chExt cx="272950" cy="701654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0E69616-BBF8-408C-AB84-981C72A05C0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CED9677-15B2-4E98-9CB5-18013A641D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9095CA0-2992-4FA4-9AD8-825384E30D9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3D815976-1155-499D-B831-072F4A5203FA}"/>
                </a:ext>
              </a:extLst>
            </p:cNvPr>
            <p:cNvGrpSpPr/>
            <p:nvPr/>
          </p:nvGrpSpPr>
          <p:grpSpPr>
            <a:xfrm>
              <a:off x="656085" y="3882215"/>
              <a:ext cx="151329" cy="262552"/>
              <a:chOff x="1253225" y="1631433"/>
              <a:chExt cx="272950" cy="701654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B722C3E-A082-4577-A431-F32A588CA69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547631A0-2557-4969-8991-D439FBD684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2951A43-7F21-4139-91B9-1821D13EB37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6678AC9-8DE3-4D62-B7C8-9E4253920EB3}"/>
                </a:ext>
              </a:extLst>
            </p:cNvPr>
            <p:cNvGrpSpPr/>
            <p:nvPr/>
          </p:nvGrpSpPr>
          <p:grpSpPr>
            <a:xfrm>
              <a:off x="799521" y="3884710"/>
              <a:ext cx="151329" cy="262552"/>
              <a:chOff x="1253225" y="1631433"/>
              <a:chExt cx="272950" cy="701654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511CD74-AA51-4D54-9A7D-051A2174B77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C7DF916-9AEA-4DB5-8980-0578D9EBAB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D423B9E-2220-4105-9B25-D7EAA892DD94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AF60F121-F637-4F0A-A16D-656EE866EA28}"/>
                </a:ext>
              </a:extLst>
            </p:cNvPr>
            <p:cNvGrpSpPr/>
            <p:nvPr/>
          </p:nvGrpSpPr>
          <p:grpSpPr>
            <a:xfrm>
              <a:off x="946819" y="3884710"/>
              <a:ext cx="151329" cy="262552"/>
              <a:chOff x="1253225" y="1631433"/>
              <a:chExt cx="272950" cy="701654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2F308A2A-F767-448D-824D-AF7E7C35BBBF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13FFB1A-9BEF-439C-B8AF-CCE5A9D308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86212B49-8D23-461F-9A2C-A48F9D23C69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0394B8B-5213-4346-92CD-BC9689E7F81E}"/>
                </a:ext>
              </a:extLst>
            </p:cNvPr>
            <p:cNvGrpSpPr/>
            <p:nvPr/>
          </p:nvGrpSpPr>
          <p:grpSpPr>
            <a:xfrm rot="10800000">
              <a:off x="530934" y="4144767"/>
              <a:ext cx="151329" cy="262552"/>
              <a:chOff x="1253225" y="1631433"/>
              <a:chExt cx="272950" cy="701654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4A012DC-5D94-4831-8458-0C4E9941738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249B7DF9-D162-4564-92A2-982E501D74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2CE216BC-F3D4-4046-BB80-CEBDA59545D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2B30090-BAD2-489D-AB13-4D7D141D0898}"/>
                </a:ext>
              </a:extLst>
            </p:cNvPr>
            <p:cNvGrpSpPr/>
            <p:nvPr/>
          </p:nvGrpSpPr>
          <p:grpSpPr>
            <a:xfrm rot="10800000">
              <a:off x="676573" y="4143519"/>
              <a:ext cx="151329" cy="262552"/>
              <a:chOff x="1253225" y="1631433"/>
              <a:chExt cx="272950" cy="701654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1EADA94-CE7D-4878-A762-C2E8442088B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DBF9A0D-CA92-47BA-97DB-6E4B66D6AE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5883A33D-AB25-49F0-9F23-D7B118AC57B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C60AD03-0BB2-441F-BE28-A165E6DA3972}"/>
                </a:ext>
              </a:extLst>
            </p:cNvPr>
            <p:cNvGrpSpPr/>
            <p:nvPr/>
          </p:nvGrpSpPr>
          <p:grpSpPr>
            <a:xfrm rot="10800000">
              <a:off x="822569" y="4143519"/>
              <a:ext cx="151329" cy="262552"/>
              <a:chOff x="1253225" y="1631433"/>
              <a:chExt cx="272950" cy="701654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11E69ACE-06C6-47F9-9604-33D21F51A97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22C848F6-13CB-42CA-AFB7-98ACED3E9B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4AF9EF0A-F666-4DC6-B09B-2F57C38217D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1606CD2-F609-40DE-998C-AC8D1C838EE8}"/>
                </a:ext>
              </a:extLst>
            </p:cNvPr>
            <p:cNvGrpSpPr/>
            <p:nvPr/>
          </p:nvGrpSpPr>
          <p:grpSpPr>
            <a:xfrm rot="10800000">
              <a:off x="969793" y="4143520"/>
              <a:ext cx="151329" cy="262552"/>
              <a:chOff x="1253225" y="1631433"/>
              <a:chExt cx="272950" cy="701654"/>
            </a:xfrm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096E8411-E46C-4536-BD3A-E19CFCB884C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87EE9A1-AD0D-4D16-8280-4B147EDE0D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1D07F47E-82DC-4002-8923-AD30F851E66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FF3083E-C4D8-43BF-A276-5B9BE740E97F}"/>
                </a:ext>
              </a:extLst>
            </p:cNvPr>
            <p:cNvGrpSpPr/>
            <p:nvPr/>
          </p:nvGrpSpPr>
          <p:grpSpPr>
            <a:xfrm rot="10800000">
              <a:off x="1115789" y="4143520"/>
              <a:ext cx="151329" cy="262552"/>
              <a:chOff x="1253225" y="1631433"/>
              <a:chExt cx="272950" cy="701654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B20EF3F3-6DE0-40BB-BB48-A2A9BBF91B0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F9B760D-7FCB-4596-B8A1-BC56BCBB1A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28A6ECD5-7E67-4B60-B386-E2A76910C6E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BD67E30-1F36-433B-991D-6A99ECB9B0C4}"/>
                </a:ext>
              </a:extLst>
            </p:cNvPr>
            <p:cNvGrpSpPr/>
            <p:nvPr/>
          </p:nvGrpSpPr>
          <p:grpSpPr>
            <a:xfrm>
              <a:off x="1095044" y="3884710"/>
              <a:ext cx="151329" cy="262552"/>
              <a:chOff x="1253225" y="1631433"/>
              <a:chExt cx="272950" cy="701654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D051B49E-1E6A-4E4D-A5D7-CC653DBC4A6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841975E9-D66C-4662-8314-D88DEFDD62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82F9C5C9-E682-408D-8795-85A562F95DC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B05F4AF6-6843-4C6B-9B9E-058522B04654}"/>
                </a:ext>
              </a:extLst>
            </p:cNvPr>
            <p:cNvGrpSpPr/>
            <p:nvPr/>
          </p:nvGrpSpPr>
          <p:grpSpPr>
            <a:xfrm rot="10800000">
              <a:off x="1553171" y="4144947"/>
              <a:ext cx="151329" cy="262552"/>
              <a:chOff x="1253225" y="1631433"/>
              <a:chExt cx="272950" cy="701654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C13E04D-9E4D-45AD-8EDE-6A02653DA95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B368301-0D57-40B9-8634-20C0DB49D6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8237CAFD-74FA-4BF2-A564-620B6176DAE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47890576-EC07-4C4E-BD62-0A886678D000}"/>
                </a:ext>
              </a:extLst>
            </p:cNvPr>
            <p:cNvGrpSpPr/>
            <p:nvPr/>
          </p:nvGrpSpPr>
          <p:grpSpPr>
            <a:xfrm>
              <a:off x="1535520" y="3884890"/>
              <a:ext cx="151329" cy="262552"/>
              <a:chOff x="1253225" y="1631433"/>
              <a:chExt cx="272950" cy="701654"/>
            </a:xfrm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5FF94EB-EA2E-4DEC-9300-9EB621CB680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E1B997E3-4078-4FDD-BBE4-F0832649F8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9B80E8B2-C77E-4DC7-B431-3573F31651B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D7A92D33-71C7-4BC1-8CE2-CD5BB9BF2F95}"/>
                </a:ext>
              </a:extLst>
            </p:cNvPr>
            <p:cNvGrpSpPr/>
            <p:nvPr/>
          </p:nvGrpSpPr>
          <p:grpSpPr>
            <a:xfrm>
              <a:off x="1680287" y="3884890"/>
              <a:ext cx="151329" cy="262552"/>
              <a:chOff x="1253225" y="1631433"/>
              <a:chExt cx="272950" cy="701654"/>
            </a:xfrm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22085DAE-26E8-4B87-B04C-3E7B6957D57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81B88AF-2E4C-441D-88D2-28CE7694F0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0F76C39-6E75-48A1-A469-D4D340679B1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94C4F0FC-AA0B-405F-B06B-B18474521BC3}"/>
                </a:ext>
              </a:extLst>
            </p:cNvPr>
            <p:cNvGrpSpPr/>
            <p:nvPr/>
          </p:nvGrpSpPr>
          <p:grpSpPr>
            <a:xfrm>
              <a:off x="1824318" y="3882395"/>
              <a:ext cx="151329" cy="262552"/>
              <a:chOff x="1253225" y="1631433"/>
              <a:chExt cx="272950" cy="701654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F134188-C891-4E38-8EE9-5ABC7D192FB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B0216AB9-F7CF-480C-9901-A51EC97D91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04E4CC71-296E-4E9F-A69E-E52D842CCEE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84989D0-013F-4A38-8AC2-D593526A4DF2}"/>
                </a:ext>
              </a:extLst>
            </p:cNvPr>
            <p:cNvGrpSpPr/>
            <p:nvPr/>
          </p:nvGrpSpPr>
          <p:grpSpPr>
            <a:xfrm>
              <a:off x="1967754" y="3884890"/>
              <a:ext cx="151329" cy="262552"/>
              <a:chOff x="1253225" y="1631433"/>
              <a:chExt cx="272950" cy="701654"/>
            </a:xfrm>
          </p:grpSpPr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69FC1A-DE49-4D1D-876F-3F3A4B7EA2C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8BB508D1-4FC1-4326-95F3-D9AD943D45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BBCFCB0C-686C-4111-99EE-2B333A8BD23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CEEBCE86-53FE-4D81-95D4-B1B9BA112A4D}"/>
                </a:ext>
              </a:extLst>
            </p:cNvPr>
            <p:cNvGrpSpPr/>
            <p:nvPr/>
          </p:nvGrpSpPr>
          <p:grpSpPr>
            <a:xfrm>
              <a:off x="2115052" y="3884890"/>
              <a:ext cx="151329" cy="262552"/>
              <a:chOff x="1253225" y="1631433"/>
              <a:chExt cx="272950" cy="701654"/>
            </a:xfrm>
          </p:grpSpPr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471C71F0-1014-40BD-9F3A-CB796E0A41F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991C713D-240F-4E66-9E4C-1B62D341EC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B57FA7A9-1386-46FF-8F6A-B1D3B6D75EA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5A98BA8F-E1C7-49C7-AE63-389C97CDC441}"/>
                </a:ext>
              </a:extLst>
            </p:cNvPr>
            <p:cNvGrpSpPr/>
            <p:nvPr/>
          </p:nvGrpSpPr>
          <p:grpSpPr>
            <a:xfrm rot="10800000">
              <a:off x="1699167" y="4144947"/>
              <a:ext cx="151329" cy="262552"/>
              <a:chOff x="1253225" y="1631433"/>
              <a:chExt cx="272950" cy="701654"/>
            </a:xfrm>
          </p:grpSpPr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A6E9F183-F24C-47B4-9980-33EA4AB9DEF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D467ED5A-E074-4DD9-94C1-69BAF6EA33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E454E0FC-C105-4CC3-A3DA-34440A43AB0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A356BA0C-E4F3-43E0-8366-0EC5AA8A61CE}"/>
                </a:ext>
              </a:extLst>
            </p:cNvPr>
            <p:cNvGrpSpPr/>
            <p:nvPr/>
          </p:nvGrpSpPr>
          <p:grpSpPr>
            <a:xfrm rot="10800000">
              <a:off x="1844806" y="4143699"/>
              <a:ext cx="151329" cy="262552"/>
              <a:chOff x="1253225" y="1631433"/>
              <a:chExt cx="272950" cy="701654"/>
            </a:xfrm>
          </p:grpSpPr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F50110D-569D-4FD2-8EA7-E240737E59A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9D02969-0208-4DC1-B835-9EA0404144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70D00749-525B-4BB3-9CAF-97645FBB62D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C176665-99D6-4C0F-A0A6-3D2018C5CD7C}"/>
                </a:ext>
              </a:extLst>
            </p:cNvPr>
            <p:cNvGrpSpPr/>
            <p:nvPr/>
          </p:nvGrpSpPr>
          <p:grpSpPr>
            <a:xfrm rot="10800000">
              <a:off x="1990802" y="4143699"/>
              <a:ext cx="151329" cy="262552"/>
              <a:chOff x="1253225" y="1631433"/>
              <a:chExt cx="272950" cy="701654"/>
            </a:xfrm>
          </p:grpSpPr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D4CF5560-FD5D-472C-A7E8-9DF4DD842DF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8947C85B-1B3C-4CD4-97CE-0687C164D8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703052DA-ACDD-4DEB-BEA0-3327D289110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9843D412-D45B-4DF5-A4B4-BEBEDCCB429E}"/>
                </a:ext>
              </a:extLst>
            </p:cNvPr>
            <p:cNvGrpSpPr/>
            <p:nvPr/>
          </p:nvGrpSpPr>
          <p:grpSpPr>
            <a:xfrm rot="10800000">
              <a:off x="2138026" y="4143700"/>
              <a:ext cx="151329" cy="262552"/>
              <a:chOff x="1253225" y="1631433"/>
              <a:chExt cx="272950" cy="701654"/>
            </a:xfrm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ADDA6596-7557-4A20-ACBC-82DB780CDEB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23187D2C-2388-4417-B1F3-CF7B44676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B6CCA9FC-66A4-446B-82AE-2EE184F705A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B7FAED58-3A4B-4EA7-92A4-06C85016985E}"/>
                </a:ext>
              </a:extLst>
            </p:cNvPr>
            <p:cNvGrpSpPr/>
            <p:nvPr/>
          </p:nvGrpSpPr>
          <p:grpSpPr>
            <a:xfrm rot="10800000">
              <a:off x="2284021" y="4143700"/>
              <a:ext cx="151329" cy="262552"/>
              <a:chOff x="1253225" y="1631433"/>
              <a:chExt cx="272950" cy="701654"/>
            </a:xfrm>
          </p:grpSpPr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0505C882-C2E8-4EEB-98C4-292313883ED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FAF39BC2-E24F-44CE-9E5D-DCF8D1C03B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0919612-8E15-4C89-8E3A-CBFE3CCB7BA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E723838-9D54-4A8B-8D3F-2A8E6D6ECD93}"/>
                </a:ext>
              </a:extLst>
            </p:cNvPr>
            <p:cNvGrpSpPr/>
            <p:nvPr/>
          </p:nvGrpSpPr>
          <p:grpSpPr>
            <a:xfrm>
              <a:off x="2263277" y="3884890"/>
              <a:ext cx="151329" cy="262552"/>
              <a:chOff x="1253225" y="1631433"/>
              <a:chExt cx="272950" cy="701654"/>
            </a:xfrm>
          </p:grpSpPr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47B3C543-631A-43A7-82CF-79F85254F31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D245E1C5-622C-46CE-BA44-79D9FFA84A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D8619E4B-BB6F-404F-A02C-65548697877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A5346064-3366-423B-979A-58FA637C763B}"/>
                </a:ext>
              </a:extLst>
            </p:cNvPr>
            <p:cNvGrpSpPr/>
            <p:nvPr/>
          </p:nvGrpSpPr>
          <p:grpSpPr>
            <a:xfrm rot="10800000">
              <a:off x="2716955" y="4144947"/>
              <a:ext cx="151329" cy="262552"/>
              <a:chOff x="1253225" y="1631433"/>
              <a:chExt cx="272950" cy="701654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BC494EE-DD63-4426-BC64-16031C81889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7AE0E88A-2C5F-4754-8741-59762368F1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A9FFAF80-BD68-43A4-9BE8-F5D61B7C749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1FC0ED23-965F-4D14-9B7A-58E6082F8FA7}"/>
                </a:ext>
              </a:extLst>
            </p:cNvPr>
            <p:cNvGrpSpPr/>
            <p:nvPr/>
          </p:nvGrpSpPr>
          <p:grpSpPr>
            <a:xfrm>
              <a:off x="2699303" y="3884891"/>
              <a:ext cx="151329" cy="262552"/>
              <a:chOff x="1253225" y="1631433"/>
              <a:chExt cx="272950" cy="701654"/>
            </a:xfrm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3292850-6849-41A3-A629-4BD6648BB5B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753ADBDC-6B8D-41B6-92C1-853919A98C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B3966B67-E347-4DD8-B555-07B403E0AA1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AD6F002A-802F-4395-9CAC-B7DBD8932F3E}"/>
                </a:ext>
              </a:extLst>
            </p:cNvPr>
            <p:cNvGrpSpPr/>
            <p:nvPr/>
          </p:nvGrpSpPr>
          <p:grpSpPr>
            <a:xfrm>
              <a:off x="2844070" y="3884891"/>
              <a:ext cx="151329" cy="262552"/>
              <a:chOff x="1253225" y="1631433"/>
              <a:chExt cx="272950" cy="701654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4115CF0B-2083-4E1D-8CCD-41BE614FB8D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0920FB00-E3A6-4F43-9FF3-CCE14BDB61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5BF856A4-A03B-44EF-9AF0-8E997BC542B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29B1BB64-9FE5-4434-8633-3270D33C9B8E}"/>
                </a:ext>
              </a:extLst>
            </p:cNvPr>
            <p:cNvGrpSpPr/>
            <p:nvPr/>
          </p:nvGrpSpPr>
          <p:grpSpPr>
            <a:xfrm>
              <a:off x="2988102" y="3882395"/>
              <a:ext cx="151329" cy="262552"/>
              <a:chOff x="1253225" y="1631433"/>
              <a:chExt cx="272950" cy="701654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D39034FA-7C24-4726-8FF9-C795F2ED2B2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2474DCB8-5D08-4E77-8BCA-158C1B1980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1710B93-5CA9-490E-9C78-3F8EF2B117C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36B3A0E0-6F65-4E6C-B1B5-2535585DDCE5}"/>
                </a:ext>
              </a:extLst>
            </p:cNvPr>
            <p:cNvGrpSpPr/>
            <p:nvPr/>
          </p:nvGrpSpPr>
          <p:grpSpPr>
            <a:xfrm>
              <a:off x="3131538" y="3884891"/>
              <a:ext cx="151329" cy="262552"/>
              <a:chOff x="1253225" y="1631433"/>
              <a:chExt cx="272950" cy="701654"/>
            </a:xfrm>
          </p:grpSpPr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C275282A-C048-4E25-B5CC-7E5D6090A84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B592C4D8-065A-44AD-832E-A3A9D91791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FC2EB37B-CF98-4DAC-B24C-845D67EB125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5C6B5204-3A65-4B85-97D5-9A985F38A771}"/>
                </a:ext>
              </a:extLst>
            </p:cNvPr>
            <p:cNvGrpSpPr/>
            <p:nvPr/>
          </p:nvGrpSpPr>
          <p:grpSpPr>
            <a:xfrm>
              <a:off x="3278835" y="3884891"/>
              <a:ext cx="151329" cy="262552"/>
              <a:chOff x="1253225" y="1631433"/>
              <a:chExt cx="272950" cy="701654"/>
            </a:xfrm>
          </p:grpSpPr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5DC70093-A209-4091-AF41-B3DA51564DA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65B6B9D3-6E85-48E7-9FD2-58BE964501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581670BB-6DA5-4B87-A74E-D46537CAD8E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6DD210D-E58B-468E-A80E-6CD4911F543A}"/>
                </a:ext>
              </a:extLst>
            </p:cNvPr>
            <p:cNvGrpSpPr/>
            <p:nvPr/>
          </p:nvGrpSpPr>
          <p:grpSpPr>
            <a:xfrm rot="10800000">
              <a:off x="2862951" y="4144947"/>
              <a:ext cx="151329" cy="262552"/>
              <a:chOff x="1253225" y="1631433"/>
              <a:chExt cx="272950" cy="701654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46115A3F-DB9F-413C-BFB3-C10FF833E21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53002CED-87E1-4E99-A248-A44DF94077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183533F1-2279-40F7-BAF4-8172E796E78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4BA9FE5A-D877-48B1-B9CF-83F3CF9815D3}"/>
                </a:ext>
              </a:extLst>
            </p:cNvPr>
            <p:cNvGrpSpPr/>
            <p:nvPr/>
          </p:nvGrpSpPr>
          <p:grpSpPr>
            <a:xfrm rot="10800000">
              <a:off x="3008590" y="4143700"/>
              <a:ext cx="151329" cy="262552"/>
              <a:chOff x="1253225" y="1631433"/>
              <a:chExt cx="272950" cy="701654"/>
            </a:xfrm>
          </p:grpSpPr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36516BCC-B322-4EE8-971C-A14FCCB608E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CC1246EC-3EA1-4231-85E3-C866063A30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6FD7D209-4257-4F3B-95F4-C8B20406CC4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E09FEF2-1EDB-41EB-A537-F7909215C366}"/>
                </a:ext>
              </a:extLst>
            </p:cNvPr>
            <p:cNvGrpSpPr/>
            <p:nvPr/>
          </p:nvGrpSpPr>
          <p:grpSpPr>
            <a:xfrm rot="10800000">
              <a:off x="3154585" y="4143700"/>
              <a:ext cx="151329" cy="262552"/>
              <a:chOff x="1253225" y="1631433"/>
              <a:chExt cx="272950" cy="701654"/>
            </a:xfrm>
          </p:grpSpPr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27EABECE-5DE4-4EA5-B3EA-BF2EC17A942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B5DD256D-CF4C-4566-97D2-3AEBF7B69D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5BE2B6B9-C76A-48EF-A2B4-A41736A68DB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3A517D84-8E59-42FB-BBD6-89B957DC86BB}"/>
                </a:ext>
              </a:extLst>
            </p:cNvPr>
            <p:cNvGrpSpPr/>
            <p:nvPr/>
          </p:nvGrpSpPr>
          <p:grpSpPr>
            <a:xfrm rot="10800000">
              <a:off x="3301809" y="4143700"/>
              <a:ext cx="151329" cy="262552"/>
              <a:chOff x="1253225" y="1631433"/>
              <a:chExt cx="272950" cy="701654"/>
            </a:xfrm>
          </p:grpSpPr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16639BC6-B72D-448A-857F-3AAF2070D30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BEFE567D-A4E8-4FAD-93B4-2E74208D16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4CF51C59-8C59-4BF2-B9ED-FFAC0E77A78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BFC32DF4-E177-418E-B3D9-F02BBB1950DF}"/>
                </a:ext>
              </a:extLst>
            </p:cNvPr>
            <p:cNvGrpSpPr/>
            <p:nvPr/>
          </p:nvGrpSpPr>
          <p:grpSpPr>
            <a:xfrm rot="10800000">
              <a:off x="3447805" y="4143700"/>
              <a:ext cx="151329" cy="262552"/>
              <a:chOff x="1253225" y="1631433"/>
              <a:chExt cx="272950" cy="701654"/>
            </a:xfrm>
          </p:grpSpPr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44CF5628-9CFD-4A76-8E1B-944F36F58C7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2A7FC0A0-9DCB-4DEC-A60C-6283B9B93E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F4967045-D0D0-4B56-AA46-CF6CDF82AAE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E77FE22C-9825-4719-A174-747AA6513325}"/>
                </a:ext>
              </a:extLst>
            </p:cNvPr>
            <p:cNvGrpSpPr/>
            <p:nvPr/>
          </p:nvGrpSpPr>
          <p:grpSpPr>
            <a:xfrm>
              <a:off x="3427060" y="3884891"/>
              <a:ext cx="151329" cy="262552"/>
              <a:chOff x="1253225" y="1631433"/>
              <a:chExt cx="272950" cy="701654"/>
            </a:xfrm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82623A16-758A-47B0-AE2B-1F943ED0B09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6C68A338-9972-4D4C-B170-95A1818998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99F80058-C084-4408-9C5C-6D8DEED54F9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992E99CA-A4D0-4E9B-B48B-9567F35AB74C}"/>
                </a:ext>
              </a:extLst>
            </p:cNvPr>
            <p:cNvGrpSpPr/>
            <p:nvPr/>
          </p:nvGrpSpPr>
          <p:grpSpPr>
            <a:xfrm>
              <a:off x="3568995" y="3884890"/>
              <a:ext cx="151329" cy="262552"/>
              <a:chOff x="1253225" y="1631433"/>
              <a:chExt cx="272950" cy="701654"/>
            </a:xfrm>
          </p:grpSpPr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713FBF26-FA26-456F-89CE-BE9403A4D17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48DA31AB-4F6F-45ED-8F5A-67888E8D94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789BF5EE-D943-40EB-9604-071BCC1CC9E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A04E91D7-1E6D-4409-AAD7-C5BEB922E414}"/>
                </a:ext>
              </a:extLst>
            </p:cNvPr>
            <p:cNvGrpSpPr/>
            <p:nvPr/>
          </p:nvGrpSpPr>
          <p:grpSpPr>
            <a:xfrm rot="10800000">
              <a:off x="3591969" y="4143700"/>
              <a:ext cx="151329" cy="262552"/>
              <a:chOff x="1253225" y="1631433"/>
              <a:chExt cx="272950" cy="701654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FC011492-A598-4F11-91B9-8F20558B2A8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CED03A01-E670-497D-A734-CC00629D30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59BDE2F4-08B5-4702-9746-9048413304E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98" name="Oval 497">
            <a:extLst>
              <a:ext uri="{FF2B5EF4-FFF2-40B4-BE49-F238E27FC236}">
                <a16:creationId xmlns:a16="http://schemas.microsoft.com/office/drawing/2014/main" id="{446F9447-A55D-44A3-AC38-425E56036D12}"/>
              </a:ext>
            </a:extLst>
          </p:cNvPr>
          <p:cNvSpPr/>
          <p:nvPr/>
        </p:nvSpPr>
        <p:spPr>
          <a:xfrm>
            <a:off x="1656331" y="271805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499" name="Oval 498">
            <a:extLst>
              <a:ext uri="{FF2B5EF4-FFF2-40B4-BE49-F238E27FC236}">
                <a16:creationId xmlns:a16="http://schemas.microsoft.com/office/drawing/2014/main" id="{3BF52A4A-4E19-4751-80A2-9BF71450F341}"/>
              </a:ext>
            </a:extLst>
          </p:cNvPr>
          <p:cNvSpPr/>
          <p:nvPr/>
        </p:nvSpPr>
        <p:spPr>
          <a:xfrm>
            <a:off x="744099" y="303291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00" name="Oval 499">
            <a:extLst>
              <a:ext uri="{FF2B5EF4-FFF2-40B4-BE49-F238E27FC236}">
                <a16:creationId xmlns:a16="http://schemas.microsoft.com/office/drawing/2014/main" id="{FE3E8654-2571-4C96-97D2-FB857DDCE1C4}"/>
              </a:ext>
            </a:extLst>
          </p:cNvPr>
          <p:cNvSpPr/>
          <p:nvPr/>
        </p:nvSpPr>
        <p:spPr>
          <a:xfrm>
            <a:off x="2505187" y="268559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60DE199B-B35B-4769-AC3D-C0AF20214FEB}"/>
              </a:ext>
            </a:extLst>
          </p:cNvPr>
          <p:cNvSpPr/>
          <p:nvPr/>
        </p:nvSpPr>
        <p:spPr>
          <a:xfrm>
            <a:off x="2154967" y="313875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02" name="Oval 501">
            <a:extLst>
              <a:ext uri="{FF2B5EF4-FFF2-40B4-BE49-F238E27FC236}">
                <a16:creationId xmlns:a16="http://schemas.microsoft.com/office/drawing/2014/main" id="{D9169744-BD49-41E2-AE9C-2B83FF2CF1BA}"/>
              </a:ext>
            </a:extLst>
          </p:cNvPr>
          <p:cNvSpPr/>
          <p:nvPr/>
        </p:nvSpPr>
        <p:spPr>
          <a:xfrm>
            <a:off x="1109769" y="263036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03" name="Oval 502">
            <a:extLst>
              <a:ext uri="{FF2B5EF4-FFF2-40B4-BE49-F238E27FC236}">
                <a16:creationId xmlns:a16="http://schemas.microsoft.com/office/drawing/2014/main" id="{13598D00-E861-4E30-95FC-D7BD0D6A120D}"/>
              </a:ext>
            </a:extLst>
          </p:cNvPr>
          <p:cNvSpPr/>
          <p:nvPr/>
        </p:nvSpPr>
        <p:spPr>
          <a:xfrm>
            <a:off x="1444954" y="319230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05" name="Oval 504">
            <a:extLst>
              <a:ext uri="{FF2B5EF4-FFF2-40B4-BE49-F238E27FC236}">
                <a16:creationId xmlns:a16="http://schemas.microsoft.com/office/drawing/2014/main" id="{7E5BFBCE-D11A-4FD1-B3FC-21E96923748A}"/>
              </a:ext>
            </a:extLst>
          </p:cNvPr>
          <p:cNvSpPr/>
          <p:nvPr/>
        </p:nvSpPr>
        <p:spPr>
          <a:xfrm>
            <a:off x="3382596" y="284636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06" name="Oval 505">
            <a:extLst>
              <a:ext uri="{FF2B5EF4-FFF2-40B4-BE49-F238E27FC236}">
                <a16:creationId xmlns:a16="http://schemas.microsoft.com/office/drawing/2014/main" id="{4C08D3A5-B3A7-4920-9F89-E153B6FA90A9}"/>
              </a:ext>
            </a:extLst>
          </p:cNvPr>
          <p:cNvSpPr/>
          <p:nvPr/>
        </p:nvSpPr>
        <p:spPr>
          <a:xfrm>
            <a:off x="2795393" y="3109302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07" name="Oval 506">
            <a:extLst>
              <a:ext uri="{FF2B5EF4-FFF2-40B4-BE49-F238E27FC236}">
                <a16:creationId xmlns:a16="http://schemas.microsoft.com/office/drawing/2014/main" id="{0565B1E8-642B-49F5-8925-AD0D4E328888}"/>
              </a:ext>
            </a:extLst>
          </p:cNvPr>
          <p:cNvSpPr/>
          <p:nvPr/>
        </p:nvSpPr>
        <p:spPr>
          <a:xfrm>
            <a:off x="1088554" y="441070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09" name="Oval 508">
            <a:extLst>
              <a:ext uri="{FF2B5EF4-FFF2-40B4-BE49-F238E27FC236}">
                <a16:creationId xmlns:a16="http://schemas.microsoft.com/office/drawing/2014/main" id="{EEB5A357-458F-4D3F-ACFF-6F2CA736E393}"/>
              </a:ext>
            </a:extLst>
          </p:cNvPr>
          <p:cNvSpPr/>
          <p:nvPr/>
        </p:nvSpPr>
        <p:spPr>
          <a:xfrm>
            <a:off x="2094553" y="4495421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724B6A7F-57E6-432C-8226-5526A7C8E705}"/>
              </a:ext>
            </a:extLst>
          </p:cNvPr>
          <p:cNvSpPr/>
          <p:nvPr/>
        </p:nvSpPr>
        <p:spPr>
          <a:xfrm>
            <a:off x="1223050" y="481027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5BABC402-26E4-4B8E-B8EB-FF66BBAAD70A}"/>
              </a:ext>
            </a:extLst>
          </p:cNvPr>
          <p:cNvSpPr/>
          <p:nvPr/>
        </p:nvSpPr>
        <p:spPr>
          <a:xfrm>
            <a:off x="2943409" y="4462955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12" name="Oval 511">
            <a:extLst>
              <a:ext uri="{FF2B5EF4-FFF2-40B4-BE49-F238E27FC236}">
                <a16:creationId xmlns:a16="http://schemas.microsoft.com/office/drawing/2014/main" id="{56B39784-8918-4F18-B04E-E440DBCA97C6}"/>
              </a:ext>
            </a:extLst>
          </p:cNvPr>
          <p:cNvSpPr/>
          <p:nvPr/>
        </p:nvSpPr>
        <p:spPr>
          <a:xfrm>
            <a:off x="2342867" y="494039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13" name="Oval 512">
            <a:extLst>
              <a:ext uri="{FF2B5EF4-FFF2-40B4-BE49-F238E27FC236}">
                <a16:creationId xmlns:a16="http://schemas.microsoft.com/office/drawing/2014/main" id="{136BF665-9B98-4CB7-848F-0F6FE7356C7C}"/>
              </a:ext>
            </a:extLst>
          </p:cNvPr>
          <p:cNvSpPr/>
          <p:nvPr/>
        </p:nvSpPr>
        <p:spPr>
          <a:xfrm>
            <a:off x="1547991" y="440772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14" name="Oval 513">
            <a:extLst>
              <a:ext uri="{FF2B5EF4-FFF2-40B4-BE49-F238E27FC236}">
                <a16:creationId xmlns:a16="http://schemas.microsoft.com/office/drawing/2014/main" id="{77026202-D1F7-40A3-AF1A-6B5382659BF0}"/>
              </a:ext>
            </a:extLst>
          </p:cNvPr>
          <p:cNvSpPr/>
          <p:nvPr/>
        </p:nvSpPr>
        <p:spPr>
          <a:xfrm>
            <a:off x="701754" y="4666874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15" name="Oval 514">
            <a:extLst>
              <a:ext uri="{FF2B5EF4-FFF2-40B4-BE49-F238E27FC236}">
                <a16:creationId xmlns:a16="http://schemas.microsoft.com/office/drawing/2014/main" id="{F70443CE-6C03-48C6-A542-DF332638870F}"/>
              </a:ext>
            </a:extLst>
          </p:cNvPr>
          <p:cNvSpPr/>
          <p:nvPr/>
        </p:nvSpPr>
        <p:spPr>
          <a:xfrm>
            <a:off x="3605790" y="443921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16" name="Oval 515">
            <a:extLst>
              <a:ext uri="{FF2B5EF4-FFF2-40B4-BE49-F238E27FC236}">
                <a16:creationId xmlns:a16="http://schemas.microsoft.com/office/drawing/2014/main" id="{99BFC9C3-F89A-4ABC-88D1-214244516E42}"/>
              </a:ext>
            </a:extLst>
          </p:cNvPr>
          <p:cNvSpPr/>
          <p:nvPr/>
        </p:nvSpPr>
        <p:spPr>
          <a:xfrm>
            <a:off x="2047995" y="244572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17" name="Oval 516">
            <a:extLst>
              <a:ext uri="{FF2B5EF4-FFF2-40B4-BE49-F238E27FC236}">
                <a16:creationId xmlns:a16="http://schemas.microsoft.com/office/drawing/2014/main" id="{45947FDB-E118-4431-86B5-3B3BDD612D25}"/>
              </a:ext>
            </a:extLst>
          </p:cNvPr>
          <p:cNvSpPr/>
          <p:nvPr/>
        </p:nvSpPr>
        <p:spPr>
          <a:xfrm>
            <a:off x="3318751" y="4879351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28" name="Oval 527">
            <a:extLst>
              <a:ext uri="{FF2B5EF4-FFF2-40B4-BE49-F238E27FC236}">
                <a16:creationId xmlns:a16="http://schemas.microsoft.com/office/drawing/2014/main" id="{AE3EA12B-2E20-4E1E-B970-1F4C90F588AC}"/>
              </a:ext>
            </a:extLst>
          </p:cNvPr>
          <p:cNvSpPr/>
          <p:nvPr/>
        </p:nvSpPr>
        <p:spPr>
          <a:xfrm>
            <a:off x="3122844" y="3289605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29" name="Oval 528">
            <a:extLst>
              <a:ext uri="{FF2B5EF4-FFF2-40B4-BE49-F238E27FC236}">
                <a16:creationId xmlns:a16="http://schemas.microsoft.com/office/drawing/2014/main" id="{1965C7B1-796E-423B-94E9-DC9A9B4F176B}"/>
              </a:ext>
            </a:extLst>
          </p:cNvPr>
          <p:cNvSpPr/>
          <p:nvPr/>
        </p:nvSpPr>
        <p:spPr>
          <a:xfrm>
            <a:off x="4915720" y="4403360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30" name="Oval 529">
            <a:extLst>
              <a:ext uri="{FF2B5EF4-FFF2-40B4-BE49-F238E27FC236}">
                <a16:creationId xmlns:a16="http://schemas.microsoft.com/office/drawing/2014/main" id="{4CCEA1D0-1773-457C-A4F8-3BA0FB86DED4}"/>
              </a:ext>
            </a:extLst>
          </p:cNvPr>
          <p:cNvSpPr/>
          <p:nvPr/>
        </p:nvSpPr>
        <p:spPr>
          <a:xfrm>
            <a:off x="5921719" y="448807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31" name="Oval 530">
            <a:extLst>
              <a:ext uri="{FF2B5EF4-FFF2-40B4-BE49-F238E27FC236}">
                <a16:creationId xmlns:a16="http://schemas.microsoft.com/office/drawing/2014/main" id="{7F1F13D5-0D2E-40FD-B085-BF1E5EAAD9FF}"/>
              </a:ext>
            </a:extLst>
          </p:cNvPr>
          <p:cNvSpPr/>
          <p:nvPr/>
        </p:nvSpPr>
        <p:spPr>
          <a:xfrm>
            <a:off x="5009487" y="480293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32" name="Oval 531">
            <a:extLst>
              <a:ext uri="{FF2B5EF4-FFF2-40B4-BE49-F238E27FC236}">
                <a16:creationId xmlns:a16="http://schemas.microsoft.com/office/drawing/2014/main" id="{AE832479-A224-40F4-A59E-9962A4690AB7}"/>
              </a:ext>
            </a:extLst>
          </p:cNvPr>
          <p:cNvSpPr/>
          <p:nvPr/>
        </p:nvSpPr>
        <p:spPr>
          <a:xfrm>
            <a:off x="6273156" y="438679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33" name="Oval 532">
            <a:extLst>
              <a:ext uri="{FF2B5EF4-FFF2-40B4-BE49-F238E27FC236}">
                <a16:creationId xmlns:a16="http://schemas.microsoft.com/office/drawing/2014/main" id="{8B8E7D2F-51AE-4599-8C89-70541D6CDECC}"/>
              </a:ext>
            </a:extLst>
          </p:cNvPr>
          <p:cNvSpPr/>
          <p:nvPr/>
        </p:nvSpPr>
        <p:spPr>
          <a:xfrm>
            <a:off x="7031150" y="436466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34" name="Oval 533">
            <a:extLst>
              <a:ext uri="{FF2B5EF4-FFF2-40B4-BE49-F238E27FC236}">
                <a16:creationId xmlns:a16="http://schemas.microsoft.com/office/drawing/2014/main" id="{CED0F55B-5BCE-4524-9F49-06EEB5D952E1}"/>
              </a:ext>
            </a:extLst>
          </p:cNvPr>
          <p:cNvSpPr/>
          <p:nvPr/>
        </p:nvSpPr>
        <p:spPr>
          <a:xfrm>
            <a:off x="5375157" y="440038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35" name="Oval 534">
            <a:extLst>
              <a:ext uri="{FF2B5EF4-FFF2-40B4-BE49-F238E27FC236}">
                <a16:creationId xmlns:a16="http://schemas.microsoft.com/office/drawing/2014/main" id="{75DA800C-CCE4-4216-9BEF-EB8FFE67D517}"/>
              </a:ext>
            </a:extLst>
          </p:cNvPr>
          <p:cNvSpPr/>
          <p:nvPr/>
        </p:nvSpPr>
        <p:spPr>
          <a:xfrm>
            <a:off x="4554867" y="468570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36" name="Oval 535">
            <a:extLst>
              <a:ext uri="{FF2B5EF4-FFF2-40B4-BE49-F238E27FC236}">
                <a16:creationId xmlns:a16="http://schemas.microsoft.com/office/drawing/2014/main" id="{A65E40C9-12C9-4BDC-A639-60F7934090CD}"/>
              </a:ext>
            </a:extLst>
          </p:cNvPr>
          <p:cNvSpPr/>
          <p:nvPr/>
        </p:nvSpPr>
        <p:spPr>
          <a:xfrm>
            <a:off x="7528896" y="4323170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37" name="Oval 536">
            <a:extLst>
              <a:ext uri="{FF2B5EF4-FFF2-40B4-BE49-F238E27FC236}">
                <a16:creationId xmlns:a16="http://schemas.microsoft.com/office/drawing/2014/main" id="{AC2FA440-EE24-4A1C-8F82-52C539D0235F}"/>
              </a:ext>
            </a:extLst>
          </p:cNvPr>
          <p:cNvSpPr/>
          <p:nvPr/>
        </p:nvSpPr>
        <p:spPr>
          <a:xfrm>
            <a:off x="5680107" y="4873065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38" name="Oval 537">
            <a:extLst>
              <a:ext uri="{FF2B5EF4-FFF2-40B4-BE49-F238E27FC236}">
                <a16:creationId xmlns:a16="http://schemas.microsoft.com/office/drawing/2014/main" id="{01C5DA91-F829-4F40-B834-3F7E3C2D19CE}"/>
              </a:ext>
            </a:extLst>
          </p:cNvPr>
          <p:cNvSpPr/>
          <p:nvPr/>
        </p:nvSpPr>
        <p:spPr>
          <a:xfrm>
            <a:off x="5602722" y="268000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39" name="Oval 538">
            <a:extLst>
              <a:ext uri="{FF2B5EF4-FFF2-40B4-BE49-F238E27FC236}">
                <a16:creationId xmlns:a16="http://schemas.microsoft.com/office/drawing/2014/main" id="{8CC7E63C-636D-4A5F-BE7F-627CB534C44A}"/>
              </a:ext>
            </a:extLst>
          </p:cNvPr>
          <p:cNvSpPr/>
          <p:nvPr/>
        </p:nvSpPr>
        <p:spPr>
          <a:xfrm>
            <a:off x="4690490" y="299486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0" name="Oval 539">
            <a:extLst>
              <a:ext uri="{FF2B5EF4-FFF2-40B4-BE49-F238E27FC236}">
                <a16:creationId xmlns:a16="http://schemas.microsoft.com/office/drawing/2014/main" id="{FBCBA790-6984-4631-B50E-28FFE62EC2E6}"/>
              </a:ext>
            </a:extLst>
          </p:cNvPr>
          <p:cNvSpPr/>
          <p:nvPr/>
        </p:nvSpPr>
        <p:spPr>
          <a:xfrm>
            <a:off x="6451578" y="2647543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41" name="Oval 540">
            <a:extLst>
              <a:ext uri="{FF2B5EF4-FFF2-40B4-BE49-F238E27FC236}">
                <a16:creationId xmlns:a16="http://schemas.microsoft.com/office/drawing/2014/main" id="{0FB6459A-6A3B-4DA6-BC11-71481D6F0D4C}"/>
              </a:ext>
            </a:extLst>
          </p:cNvPr>
          <p:cNvSpPr/>
          <p:nvPr/>
        </p:nvSpPr>
        <p:spPr>
          <a:xfrm>
            <a:off x="6101358" y="310070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2" name="Oval 541">
            <a:extLst>
              <a:ext uri="{FF2B5EF4-FFF2-40B4-BE49-F238E27FC236}">
                <a16:creationId xmlns:a16="http://schemas.microsoft.com/office/drawing/2014/main" id="{747BE9A3-010F-4EB4-B279-BA19675ABCEE}"/>
              </a:ext>
            </a:extLst>
          </p:cNvPr>
          <p:cNvSpPr/>
          <p:nvPr/>
        </p:nvSpPr>
        <p:spPr>
          <a:xfrm>
            <a:off x="5056160" y="259231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3" name="Oval 542">
            <a:extLst>
              <a:ext uri="{FF2B5EF4-FFF2-40B4-BE49-F238E27FC236}">
                <a16:creationId xmlns:a16="http://schemas.microsoft.com/office/drawing/2014/main" id="{C02B6151-6E99-479C-828B-2AF3791E184E}"/>
              </a:ext>
            </a:extLst>
          </p:cNvPr>
          <p:cNvSpPr/>
          <p:nvPr/>
        </p:nvSpPr>
        <p:spPr>
          <a:xfrm>
            <a:off x="5391345" y="3154253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544" name="Oval 543">
            <a:extLst>
              <a:ext uri="{FF2B5EF4-FFF2-40B4-BE49-F238E27FC236}">
                <a16:creationId xmlns:a16="http://schemas.microsoft.com/office/drawing/2014/main" id="{583C27CE-018E-454C-911D-41999A988CC6}"/>
              </a:ext>
            </a:extLst>
          </p:cNvPr>
          <p:cNvSpPr/>
          <p:nvPr/>
        </p:nvSpPr>
        <p:spPr>
          <a:xfrm>
            <a:off x="7328987" y="2808317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5" name="Oval 544">
            <a:extLst>
              <a:ext uri="{FF2B5EF4-FFF2-40B4-BE49-F238E27FC236}">
                <a16:creationId xmlns:a16="http://schemas.microsoft.com/office/drawing/2014/main" id="{E61ECBD8-E119-409D-B4E7-00ED62D056FA}"/>
              </a:ext>
            </a:extLst>
          </p:cNvPr>
          <p:cNvSpPr/>
          <p:nvPr/>
        </p:nvSpPr>
        <p:spPr>
          <a:xfrm>
            <a:off x="6741784" y="307125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7" name="Oval 546">
            <a:extLst>
              <a:ext uri="{FF2B5EF4-FFF2-40B4-BE49-F238E27FC236}">
                <a16:creationId xmlns:a16="http://schemas.microsoft.com/office/drawing/2014/main" id="{205B9B25-917C-4B3D-AA3C-AD634F90951D}"/>
              </a:ext>
            </a:extLst>
          </p:cNvPr>
          <p:cNvSpPr/>
          <p:nvPr/>
        </p:nvSpPr>
        <p:spPr>
          <a:xfrm>
            <a:off x="5994386" y="240767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548" name="Oval 547">
            <a:extLst>
              <a:ext uri="{FF2B5EF4-FFF2-40B4-BE49-F238E27FC236}">
                <a16:creationId xmlns:a16="http://schemas.microsoft.com/office/drawing/2014/main" id="{7CDEA889-6ED6-4C71-ACA4-A19DA6FBC2E3}"/>
              </a:ext>
            </a:extLst>
          </p:cNvPr>
          <p:cNvSpPr/>
          <p:nvPr/>
        </p:nvSpPr>
        <p:spPr>
          <a:xfrm>
            <a:off x="7028525" y="3252500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231DB26C-3B20-4718-AF39-596385C4700C}"/>
              </a:ext>
            </a:extLst>
          </p:cNvPr>
          <p:cNvSpPr/>
          <p:nvPr/>
        </p:nvSpPr>
        <p:spPr>
          <a:xfrm>
            <a:off x="8687895" y="429972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4CE6349C-6FEA-44D3-AC84-28BF149FF38B}"/>
              </a:ext>
            </a:extLst>
          </p:cNvPr>
          <p:cNvSpPr/>
          <p:nvPr/>
        </p:nvSpPr>
        <p:spPr>
          <a:xfrm>
            <a:off x="9693894" y="438444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BC442BB3-A7B1-4438-8261-09963332AF0F}"/>
              </a:ext>
            </a:extLst>
          </p:cNvPr>
          <p:cNvSpPr/>
          <p:nvPr/>
        </p:nvSpPr>
        <p:spPr>
          <a:xfrm>
            <a:off x="8781662" y="4699303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66" name="Oval 765">
            <a:extLst>
              <a:ext uri="{FF2B5EF4-FFF2-40B4-BE49-F238E27FC236}">
                <a16:creationId xmlns:a16="http://schemas.microsoft.com/office/drawing/2014/main" id="{3750C317-D10D-4DBD-907E-E3BE6D5C11F2}"/>
              </a:ext>
            </a:extLst>
          </p:cNvPr>
          <p:cNvSpPr/>
          <p:nvPr/>
        </p:nvSpPr>
        <p:spPr>
          <a:xfrm>
            <a:off x="10045331" y="4283167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A0DB3D9-539E-428F-8CAB-11E7D2FD5D05}"/>
              </a:ext>
            </a:extLst>
          </p:cNvPr>
          <p:cNvSpPr/>
          <p:nvPr/>
        </p:nvSpPr>
        <p:spPr>
          <a:xfrm>
            <a:off x="10803325" y="4261032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9E7F55AD-30B6-44DB-896A-1EEED75DB54F}"/>
              </a:ext>
            </a:extLst>
          </p:cNvPr>
          <p:cNvSpPr/>
          <p:nvPr/>
        </p:nvSpPr>
        <p:spPr>
          <a:xfrm>
            <a:off x="9147332" y="429675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69" name="Oval 768">
            <a:extLst>
              <a:ext uri="{FF2B5EF4-FFF2-40B4-BE49-F238E27FC236}">
                <a16:creationId xmlns:a16="http://schemas.microsoft.com/office/drawing/2014/main" id="{67A04E04-33F8-4E71-B093-E4EB5E8C0B46}"/>
              </a:ext>
            </a:extLst>
          </p:cNvPr>
          <p:cNvSpPr/>
          <p:nvPr/>
        </p:nvSpPr>
        <p:spPr>
          <a:xfrm>
            <a:off x="8435666" y="459607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70" name="Oval 769">
            <a:extLst>
              <a:ext uri="{FF2B5EF4-FFF2-40B4-BE49-F238E27FC236}">
                <a16:creationId xmlns:a16="http://schemas.microsoft.com/office/drawing/2014/main" id="{0CE6855B-46EE-449C-8256-777DE2412E41}"/>
              </a:ext>
            </a:extLst>
          </p:cNvPr>
          <p:cNvSpPr/>
          <p:nvPr/>
        </p:nvSpPr>
        <p:spPr>
          <a:xfrm>
            <a:off x="11301071" y="4219539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1" name="Oval 770">
            <a:extLst>
              <a:ext uri="{FF2B5EF4-FFF2-40B4-BE49-F238E27FC236}">
                <a16:creationId xmlns:a16="http://schemas.microsoft.com/office/drawing/2014/main" id="{87A0174E-D666-4534-A0C1-C5F952FBAD3C}"/>
              </a:ext>
            </a:extLst>
          </p:cNvPr>
          <p:cNvSpPr/>
          <p:nvPr/>
        </p:nvSpPr>
        <p:spPr>
          <a:xfrm>
            <a:off x="9452282" y="4769434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72" name="Oval 771">
            <a:extLst>
              <a:ext uri="{FF2B5EF4-FFF2-40B4-BE49-F238E27FC236}">
                <a16:creationId xmlns:a16="http://schemas.microsoft.com/office/drawing/2014/main" id="{6CA097F8-5D43-4520-A753-ED9B7ADA71F3}"/>
              </a:ext>
            </a:extLst>
          </p:cNvPr>
          <p:cNvSpPr/>
          <p:nvPr/>
        </p:nvSpPr>
        <p:spPr>
          <a:xfrm>
            <a:off x="9374897" y="2576378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3" name="Oval 772">
            <a:extLst>
              <a:ext uri="{FF2B5EF4-FFF2-40B4-BE49-F238E27FC236}">
                <a16:creationId xmlns:a16="http://schemas.microsoft.com/office/drawing/2014/main" id="{AE2B8A74-A13B-4665-BB3D-E92E42AC78A1}"/>
              </a:ext>
            </a:extLst>
          </p:cNvPr>
          <p:cNvSpPr/>
          <p:nvPr/>
        </p:nvSpPr>
        <p:spPr>
          <a:xfrm>
            <a:off x="8612335" y="307895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4" name="Oval 773">
            <a:extLst>
              <a:ext uri="{FF2B5EF4-FFF2-40B4-BE49-F238E27FC236}">
                <a16:creationId xmlns:a16="http://schemas.microsoft.com/office/drawing/2014/main" id="{AD6042EA-1705-4F59-B671-63E36F4032B8}"/>
              </a:ext>
            </a:extLst>
          </p:cNvPr>
          <p:cNvSpPr/>
          <p:nvPr/>
        </p:nvSpPr>
        <p:spPr>
          <a:xfrm>
            <a:off x="10223753" y="254391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75" name="Oval 774">
            <a:extLst>
              <a:ext uri="{FF2B5EF4-FFF2-40B4-BE49-F238E27FC236}">
                <a16:creationId xmlns:a16="http://schemas.microsoft.com/office/drawing/2014/main" id="{58A58274-6F52-4FD9-8B99-3926ECD563F3}"/>
              </a:ext>
            </a:extLst>
          </p:cNvPr>
          <p:cNvSpPr/>
          <p:nvPr/>
        </p:nvSpPr>
        <p:spPr>
          <a:xfrm>
            <a:off x="9913889" y="4649851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6" name="Oval 775">
            <a:extLst>
              <a:ext uri="{FF2B5EF4-FFF2-40B4-BE49-F238E27FC236}">
                <a16:creationId xmlns:a16="http://schemas.microsoft.com/office/drawing/2014/main" id="{9FECED44-F5CD-4BF7-81F7-6AC9E6B981D2}"/>
              </a:ext>
            </a:extLst>
          </p:cNvPr>
          <p:cNvSpPr/>
          <p:nvPr/>
        </p:nvSpPr>
        <p:spPr>
          <a:xfrm>
            <a:off x="8828335" y="248868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7" name="Oval 776">
            <a:extLst>
              <a:ext uri="{FF2B5EF4-FFF2-40B4-BE49-F238E27FC236}">
                <a16:creationId xmlns:a16="http://schemas.microsoft.com/office/drawing/2014/main" id="{2FA85046-62BF-434E-9CE8-20AB4DF079B6}"/>
              </a:ext>
            </a:extLst>
          </p:cNvPr>
          <p:cNvSpPr/>
          <p:nvPr/>
        </p:nvSpPr>
        <p:spPr>
          <a:xfrm>
            <a:off x="9163520" y="3050622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778" name="Oval 777">
            <a:extLst>
              <a:ext uri="{FF2B5EF4-FFF2-40B4-BE49-F238E27FC236}">
                <a16:creationId xmlns:a16="http://schemas.microsoft.com/office/drawing/2014/main" id="{D57ED70D-EDB7-49F0-8125-6E60C635B8FD}"/>
              </a:ext>
            </a:extLst>
          </p:cNvPr>
          <p:cNvSpPr/>
          <p:nvPr/>
        </p:nvSpPr>
        <p:spPr>
          <a:xfrm>
            <a:off x="11047609" y="4453045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79" name="Oval 778">
            <a:extLst>
              <a:ext uri="{FF2B5EF4-FFF2-40B4-BE49-F238E27FC236}">
                <a16:creationId xmlns:a16="http://schemas.microsoft.com/office/drawing/2014/main" id="{320D1CD6-5D47-42D2-9842-9C26CE57D5E5}"/>
              </a:ext>
            </a:extLst>
          </p:cNvPr>
          <p:cNvSpPr/>
          <p:nvPr/>
        </p:nvSpPr>
        <p:spPr>
          <a:xfrm>
            <a:off x="10504990" y="4594276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81" name="Oval 780">
            <a:extLst>
              <a:ext uri="{FF2B5EF4-FFF2-40B4-BE49-F238E27FC236}">
                <a16:creationId xmlns:a16="http://schemas.microsoft.com/office/drawing/2014/main" id="{E5A4AA49-C068-405D-B02D-EA2D296DDED4}"/>
              </a:ext>
            </a:extLst>
          </p:cNvPr>
          <p:cNvSpPr/>
          <p:nvPr/>
        </p:nvSpPr>
        <p:spPr>
          <a:xfrm>
            <a:off x="9766561" y="2304044"/>
            <a:ext cx="216000" cy="216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82" name="Oval 781">
            <a:extLst>
              <a:ext uri="{FF2B5EF4-FFF2-40B4-BE49-F238E27FC236}">
                <a16:creationId xmlns:a16="http://schemas.microsoft.com/office/drawing/2014/main" id="{6F66AF9F-01B0-4EF6-B0FB-C6BB134E067A}"/>
              </a:ext>
            </a:extLst>
          </p:cNvPr>
          <p:cNvSpPr/>
          <p:nvPr/>
        </p:nvSpPr>
        <p:spPr>
          <a:xfrm>
            <a:off x="10801146" y="3241819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grpSp>
        <p:nvGrpSpPr>
          <p:cNvPr id="783" name="Group 782">
            <a:extLst>
              <a:ext uri="{FF2B5EF4-FFF2-40B4-BE49-F238E27FC236}">
                <a16:creationId xmlns:a16="http://schemas.microsoft.com/office/drawing/2014/main" id="{4FB88FC1-D754-4B57-8DFC-18B3CDD7C8C4}"/>
              </a:ext>
            </a:extLst>
          </p:cNvPr>
          <p:cNvGrpSpPr/>
          <p:nvPr/>
        </p:nvGrpSpPr>
        <p:grpSpPr>
          <a:xfrm>
            <a:off x="4392276" y="3620717"/>
            <a:ext cx="3376011" cy="527640"/>
            <a:chOff x="367287" y="3882215"/>
            <a:chExt cx="3376011" cy="527640"/>
          </a:xfrm>
        </p:grpSpPr>
        <p:grpSp>
          <p:nvGrpSpPr>
            <p:cNvPr id="784" name="Group 783">
              <a:extLst>
                <a:ext uri="{FF2B5EF4-FFF2-40B4-BE49-F238E27FC236}">
                  <a16:creationId xmlns:a16="http://schemas.microsoft.com/office/drawing/2014/main" id="{27AF06E5-BBE2-468D-8211-CFA02930D60A}"/>
                </a:ext>
              </a:extLst>
            </p:cNvPr>
            <p:cNvGrpSpPr/>
            <p:nvPr/>
          </p:nvGrpSpPr>
          <p:grpSpPr>
            <a:xfrm rot="10800000">
              <a:off x="2571134" y="4142452"/>
              <a:ext cx="151329" cy="262552"/>
              <a:chOff x="1253225" y="1631433"/>
              <a:chExt cx="272950" cy="701654"/>
            </a:xfrm>
          </p:grpSpPr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1635E3C4-E7FD-41FA-8B05-120B5F6D35E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66" name="Straight Connector 965">
                <a:extLst>
                  <a:ext uri="{FF2B5EF4-FFF2-40B4-BE49-F238E27FC236}">
                    <a16:creationId xmlns:a16="http://schemas.microsoft.com/office/drawing/2014/main" id="{84FB2FC2-CC40-478E-8912-A801CBE038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7" name="Oval 966">
                <a:extLst>
                  <a:ext uri="{FF2B5EF4-FFF2-40B4-BE49-F238E27FC236}">
                    <a16:creationId xmlns:a16="http://schemas.microsoft.com/office/drawing/2014/main" id="{599C2B91-7709-44AF-A330-D942878147D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C52A059D-6C81-47EE-A266-D367FD969F98}"/>
                </a:ext>
              </a:extLst>
            </p:cNvPr>
            <p:cNvGrpSpPr/>
            <p:nvPr/>
          </p:nvGrpSpPr>
          <p:grpSpPr>
            <a:xfrm>
              <a:off x="2553483" y="3882395"/>
              <a:ext cx="151329" cy="262552"/>
              <a:chOff x="1253225" y="1631433"/>
              <a:chExt cx="272950" cy="701654"/>
            </a:xfrm>
          </p:grpSpPr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CFF0897E-9AAA-4238-98B9-3B62ECAD049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63" name="Straight Connector 962">
                <a:extLst>
                  <a:ext uri="{FF2B5EF4-FFF2-40B4-BE49-F238E27FC236}">
                    <a16:creationId xmlns:a16="http://schemas.microsoft.com/office/drawing/2014/main" id="{0CE43A9D-787A-4108-851B-CB0B4CEC8F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4" name="Oval 963">
                <a:extLst>
                  <a:ext uri="{FF2B5EF4-FFF2-40B4-BE49-F238E27FC236}">
                    <a16:creationId xmlns:a16="http://schemas.microsoft.com/office/drawing/2014/main" id="{8398208F-5B8F-4C21-B4DD-BA5E5767A65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2979A207-9272-4632-BD0F-DD032721BB6B}"/>
                </a:ext>
              </a:extLst>
            </p:cNvPr>
            <p:cNvGrpSpPr/>
            <p:nvPr/>
          </p:nvGrpSpPr>
          <p:grpSpPr>
            <a:xfrm rot="10800000">
              <a:off x="2421849" y="4142294"/>
              <a:ext cx="151329" cy="262552"/>
              <a:chOff x="1253225" y="1631433"/>
              <a:chExt cx="272950" cy="701654"/>
            </a:xfrm>
          </p:grpSpPr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F35DE98E-B2B4-4731-BCD4-C520644DCAF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60" name="Straight Connector 959">
                <a:extLst>
                  <a:ext uri="{FF2B5EF4-FFF2-40B4-BE49-F238E27FC236}">
                    <a16:creationId xmlns:a16="http://schemas.microsoft.com/office/drawing/2014/main" id="{27D5EBE0-C8A6-4D30-BF9D-CE2912F1A5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1" name="Oval 960">
                <a:extLst>
                  <a:ext uri="{FF2B5EF4-FFF2-40B4-BE49-F238E27FC236}">
                    <a16:creationId xmlns:a16="http://schemas.microsoft.com/office/drawing/2014/main" id="{8C626768-1B55-471F-B007-BA98F433625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7" name="Group 786">
              <a:extLst>
                <a:ext uri="{FF2B5EF4-FFF2-40B4-BE49-F238E27FC236}">
                  <a16:creationId xmlns:a16="http://schemas.microsoft.com/office/drawing/2014/main" id="{DEB102FC-F16E-423C-8E84-4F104077AE42}"/>
                </a:ext>
              </a:extLst>
            </p:cNvPr>
            <p:cNvGrpSpPr/>
            <p:nvPr/>
          </p:nvGrpSpPr>
          <p:grpSpPr>
            <a:xfrm>
              <a:off x="2404198" y="3882238"/>
              <a:ext cx="151329" cy="262552"/>
              <a:chOff x="1253225" y="1631433"/>
              <a:chExt cx="272950" cy="701654"/>
            </a:xfrm>
          </p:grpSpPr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0B20C12B-251A-4D29-9B64-B41D3139EA6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57" name="Straight Connector 956">
                <a:extLst>
                  <a:ext uri="{FF2B5EF4-FFF2-40B4-BE49-F238E27FC236}">
                    <a16:creationId xmlns:a16="http://schemas.microsoft.com/office/drawing/2014/main" id="{E605FF47-FA79-45BD-9C6B-FC54EF2B3E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8" name="Oval 957">
                <a:extLst>
                  <a:ext uri="{FF2B5EF4-FFF2-40B4-BE49-F238E27FC236}">
                    <a16:creationId xmlns:a16="http://schemas.microsoft.com/office/drawing/2014/main" id="{D05017A4-8D90-4AF8-8161-BF485F3E2B6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8" name="Group 787">
              <a:extLst>
                <a:ext uri="{FF2B5EF4-FFF2-40B4-BE49-F238E27FC236}">
                  <a16:creationId xmlns:a16="http://schemas.microsoft.com/office/drawing/2014/main" id="{0247D9E1-DF02-44E7-ACE8-6FCA45150ECA}"/>
                </a:ext>
              </a:extLst>
            </p:cNvPr>
            <p:cNvGrpSpPr/>
            <p:nvPr/>
          </p:nvGrpSpPr>
          <p:grpSpPr>
            <a:xfrm rot="10800000">
              <a:off x="1405822" y="4147303"/>
              <a:ext cx="151329" cy="262552"/>
              <a:chOff x="1253225" y="1631433"/>
              <a:chExt cx="272950" cy="701654"/>
            </a:xfrm>
          </p:grpSpPr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0233417C-50A5-4DFD-B4A4-97EAA1647D0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54" name="Straight Connector 953">
                <a:extLst>
                  <a:ext uri="{FF2B5EF4-FFF2-40B4-BE49-F238E27FC236}">
                    <a16:creationId xmlns:a16="http://schemas.microsoft.com/office/drawing/2014/main" id="{A201038F-66EC-4838-BA71-C1750078ED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5" name="Oval 954">
                <a:extLst>
                  <a:ext uri="{FF2B5EF4-FFF2-40B4-BE49-F238E27FC236}">
                    <a16:creationId xmlns:a16="http://schemas.microsoft.com/office/drawing/2014/main" id="{1FEE01AE-AFC7-4219-9C51-4590BEEA6C1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9" name="Group 788">
              <a:extLst>
                <a:ext uri="{FF2B5EF4-FFF2-40B4-BE49-F238E27FC236}">
                  <a16:creationId xmlns:a16="http://schemas.microsoft.com/office/drawing/2014/main" id="{DA7E3A96-4CDD-4DF9-818A-EF8124FA0EBD}"/>
                </a:ext>
              </a:extLst>
            </p:cNvPr>
            <p:cNvGrpSpPr/>
            <p:nvPr/>
          </p:nvGrpSpPr>
          <p:grpSpPr>
            <a:xfrm>
              <a:off x="1388171" y="3887247"/>
              <a:ext cx="151329" cy="262552"/>
              <a:chOff x="1253225" y="1631433"/>
              <a:chExt cx="272950" cy="701654"/>
            </a:xfrm>
          </p:grpSpPr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0827E5D3-3CC5-4657-9F64-F4BA104BA38E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51" name="Straight Connector 950">
                <a:extLst>
                  <a:ext uri="{FF2B5EF4-FFF2-40B4-BE49-F238E27FC236}">
                    <a16:creationId xmlns:a16="http://schemas.microsoft.com/office/drawing/2014/main" id="{30760A27-078F-41AC-B165-B2C7FAA55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2" name="Oval 951">
                <a:extLst>
                  <a:ext uri="{FF2B5EF4-FFF2-40B4-BE49-F238E27FC236}">
                    <a16:creationId xmlns:a16="http://schemas.microsoft.com/office/drawing/2014/main" id="{6E7E615D-B534-4F50-812F-BE7EEA211FA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0" name="Group 789">
              <a:extLst>
                <a:ext uri="{FF2B5EF4-FFF2-40B4-BE49-F238E27FC236}">
                  <a16:creationId xmlns:a16="http://schemas.microsoft.com/office/drawing/2014/main" id="{15FE372C-C0B6-4B7E-BDB2-92C1C759EF22}"/>
                </a:ext>
              </a:extLst>
            </p:cNvPr>
            <p:cNvGrpSpPr/>
            <p:nvPr/>
          </p:nvGrpSpPr>
          <p:grpSpPr>
            <a:xfrm rot="10800000">
              <a:off x="1259287" y="4143700"/>
              <a:ext cx="151329" cy="262552"/>
              <a:chOff x="1253225" y="1631433"/>
              <a:chExt cx="272950" cy="701654"/>
            </a:xfrm>
          </p:grpSpPr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B8E3E91D-0A01-4F32-B5E6-7970B95A0E2F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8" name="Straight Connector 947">
                <a:extLst>
                  <a:ext uri="{FF2B5EF4-FFF2-40B4-BE49-F238E27FC236}">
                    <a16:creationId xmlns:a16="http://schemas.microsoft.com/office/drawing/2014/main" id="{3A4B2DF6-65B6-4FE8-BF0D-EBAB82FE45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9" name="Oval 948">
                <a:extLst>
                  <a:ext uri="{FF2B5EF4-FFF2-40B4-BE49-F238E27FC236}">
                    <a16:creationId xmlns:a16="http://schemas.microsoft.com/office/drawing/2014/main" id="{8B85D47D-6F5F-4E4B-8A99-892841E3238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1" name="Group 790">
              <a:extLst>
                <a:ext uri="{FF2B5EF4-FFF2-40B4-BE49-F238E27FC236}">
                  <a16:creationId xmlns:a16="http://schemas.microsoft.com/office/drawing/2014/main" id="{170CF59A-C072-4424-B3F3-2CF96A35A9EF}"/>
                </a:ext>
              </a:extLst>
            </p:cNvPr>
            <p:cNvGrpSpPr/>
            <p:nvPr/>
          </p:nvGrpSpPr>
          <p:grpSpPr>
            <a:xfrm>
              <a:off x="1241636" y="3883643"/>
              <a:ext cx="151329" cy="262552"/>
              <a:chOff x="1253225" y="1631433"/>
              <a:chExt cx="272950" cy="701654"/>
            </a:xfrm>
          </p:grpSpPr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B2629D17-4C0F-45D0-B160-684E685EA89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5" name="Straight Connector 944">
                <a:extLst>
                  <a:ext uri="{FF2B5EF4-FFF2-40B4-BE49-F238E27FC236}">
                    <a16:creationId xmlns:a16="http://schemas.microsoft.com/office/drawing/2014/main" id="{B2A6EB9B-3341-41F4-AFAF-0FEAE1ABD8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6" name="Oval 945">
                <a:extLst>
                  <a:ext uri="{FF2B5EF4-FFF2-40B4-BE49-F238E27FC236}">
                    <a16:creationId xmlns:a16="http://schemas.microsoft.com/office/drawing/2014/main" id="{35F264BB-2B21-4E9B-9471-46F4F943C4E2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7F8DF3A-3463-4570-8061-C6E4E0E758EE}"/>
                </a:ext>
              </a:extLst>
            </p:cNvPr>
            <p:cNvGrpSpPr/>
            <p:nvPr/>
          </p:nvGrpSpPr>
          <p:grpSpPr>
            <a:xfrm rot="10800000">
              <a:off x="384939" y="4144767"/>
              <a:ext cx="151329" cy="262552"/>
              <a:chOff x="1253225" y="1631433"/>
              <a:chExt cx="272950" cy="701654"/>
            </a:xfrm>
          </p:grpSpPr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A9D84509-9ABD-4B64-BF02-40D91AE4558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2" name="Straight Connector 941">
                <a:extLst>
                  <a:ext uri="{FF2B5EF4-FFF2-40B4-BE49-F238E27FC236}">
                    <a16:creationId xmlns:a16="http://schemas.microsoft.com/office/drawing/2014/main" id="{BC68B0CF-67B7-4F9B-9286-30CC932E23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3" name="Oval 942">
                <a:extLst>
                  <a:ext uri="{FF2B5EF4-FFF2-40B4-BE49-F238E27FC236}">
                    <a16:creationId xmlns:a16="http://schemas.microsoft.com/office/drawing/2014/main" id="{E75A07FF-A840-495E-A926-2D0F293692B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FEE0BEF5-2AF5-4B03-97B3-9A96B8DF8FD4}"/>
                </a:ext>
              </a:extLst>
            </p:cNvPr>
            <p:cNvGrpSpPr/>
            <p:nvPr/>
          </p:nvGrpSpPr>
          <p:grpSpPr>
            <a:xfrm>
              <a:off x="367287" y="3884710"/>
              <a:ext cx="151329" cy="262552"/>
              <a:chOff x="1253225" y="1631433"/>
              <a:chExt cx="272950" cy="701654"/>
            </a:xfrm>
          </p:grpSpPr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5A4373D1-482C-4148-9C1F-65F26A84C4A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39" name="Straight Connector 938">
                <a:extLst>
                  <a:ext uri="{FF2B5EF4-FFF2-40B4-BE49-F238E27FC236}">
                    <a16:creationId xmlns:a16="http://schemas.microsoft.com/office/drawing/2014/main" id="{E27CAA54-B50E-4B80-9423-E985052317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0" name="Oval 939">
                <a:extLst>
                  <a:ext uri="{FF2B5EF4-FFF2-40B4-BE49-F238E27FC236}">
                    <a16:creationId xmlns:a16="http://schemas.microsoft.com/office/drawing/2014/main" id="{0ABBF888-B449-4028-A12A-FE5C6185A25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4554014C-26C4-44F8-A1BE-CF306CCF4190}"/>
                </a:ext>
              </a:extLst>
            </p:cNvPr>
            <p:cNvGrpSpPr/>
            <p:nvPr/>
          </p:nvGrpSpPr>
          <p:grpSpPr>
            <a:xfrm>
              <a:off x="512054" y="3884710"/>
              <a:ext cx="151329" cy="262552"/>
              <a:chOff x="1253225" y="1631433"/>
              <a:chExt cx="272950" cy="701654"/>
            </a:xfrm>
          </p:grpSpPr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0A2FE35B-EF4F-4AEC-BEF3-915C78B283E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36" name="Straight Connector 935">
                <a:extLst>
                  <a:ext uri="{FF2B5EF4-FFF2-40B4-BE49-F238E27FC236}">
                    <a16:creationId xmlns:a16="http://schemas.microsoft.com/office/drawing/2014/main" id="{E0BDC490-DD30-4831-8E8A-C0F02D3E84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7" name="Oval 936">
                <a:extLst>
                  <a:ext uri="{FF2B5EF4-FFF2-40B4-BE49-F238E27FC236}">
                    <a16:creationId xmlns:a16="http://schemas.microsoft.com/office/drawing/2014/main" id="{9F12F5F6-A3C6-4375-B2C6-DAA8BFB2E82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ED257225-FE31-45DF-9857-7E522559025E}"/>
                </a:ext>
              </a:extLst>
            </p:cNvPr>
            <p:cNvGrpSpPr/>
            <p:nvPr/>
          </p:nvGrpSpPr>
          <p:grpSpPr>
            <a:xfrm>
              <a:off x="656085" y="3882215"/>
              <a:ext cx="151329" cy="262552"/>
              <a:chOff x="1253225" y="1631433"/>
              <a:chExt cx="272950" cy="701654"/>
            </a:xfrm>
          </p:grpSpPr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06462073-0A9E-45C7-A7BF-750E230AD8C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33" name="Straight Connector 932">
                <a:extLst>
                  <a:ext uri="{FF2B5EF4-FFF2-40B4-BE49-F238E27FC236}">
                    <a16:creationId xmlns:a16="http://schemas.microsoft.com/office/drawing/2014/main" id="{3CE0A2B1-B891-4AD7-9F73-BCC081F2C8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4" name="Oval 933">
                <a:extLst>
                  <a:ext uri="{FF2B5EF4-FFF2-40B4-BE49-F238E27FC236}">
                    <a16:creationId xmlns:a16="http://schemas.microsoft.com/office/drawing/2014/main" id="{590D39C0-29F0-43C6-9604-E064CB8F2E5B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026E515B-0FA8-4412-9A28-BC9371F1992F}"/>
                </a:ext>
              </a:extLst>
            </p:cNvPr>
            <p:cNvGrpSpPr/>
            <p:nvPr/>
          </p:nvGrpSpPr>
          <p:grpSpPr>
            <a:xfrm>
              <a:off x="799521" y="3884710"/>
              <a:ext cx="151329" cy="262552"/>
              <a:chOff x="1253225" y="1631433"/>
              <a:chExt cx="272950" cy="701654"/>
            </a:xfrm>
          </p:grpSpPr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09106688-9DFE-4D32-B0A4-0B589658979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30" name="Straight Connector 929">
                <a:extLst>
                  <a:ext uri="{FF2B5EF4-FFF2-40B4-BE49-F238E27FC236}">
                    <a16:creationId xmlns:a16="http://schemas.microsoft.com/office/drawing/2014/main" id="{759F367B-EB01-4311-9154-38EAEC3F90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1" name="Oval 930">
                <a:extLst>
                  <a:ext uri="{FF2B5EF4-FFF2-40B4-BE49-F238E27FC236}">
                    <a16:creationId xmlns:a16="http://schemas.microsoft.com/office/drawing/2014/main" id="{470EEE56-D050-45FE-A7E9-78D79A0D072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2D582F2D-A448-4556-8343-7D88777FD76B}"/>
                </a:ext>
              </a:extLst>
            </p:cNvPr>
            <p:cNvGrpSpPr/>
            <p:nvPr/>
          </p:nvGrpSpPr>
          <p:grpSpPr>
            <a:xfrm>
              <a:off x="946819" y="3884710"/>
              <a:ext cx="151329" cy="262552"/>
              <a:chOff x="1253225" y="1631433"/>
              <a:chExt cx="272950" cy="701654"/>
            </a:xfrm>
          </p:grpSpPr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3318D1F1-8844-4219-8D9B-0789722AB4C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27" name="Straight Connector 926">
                <a:extLst>
                  <a:ext uri="{FF2B5EF4-FFF2-40B4-BE49-F238E27FC236}">
                    <a16:creationId xmlns:a16="http://schemas.microsoft.com/office/drawing/2014/main" id="{808F9E6B-0ACA-45DD-AAE7-3434883E40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8" name="Oval 927">
                <a:extLst>
                  <a:ext uri="{FF2B5EF4-FFF2-40B4-BE49-F238E27FC236}">
                    <a16:creationId xmlns:a16="http://schemas.microsoft.com/office/drawing/2014/main" id="{E7A46C32-94DF-4654-9FB4-1411C2E4B0A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36E57A41-00CC-4F1A-8317-1C33586A51FD}"/>
                </a:ext>
              </a:extLst>
            </p:cNvPr>
            <p:cNvGrpSpPr/>
            <p:nvPr/>
          </p:nvGrpSpPr>
          <p:grpSpPr>
            <a:xfrm rot="10800000">
              <a:off x="530934" y="4144767"/>
              <a:ext cx="151329" cy="262552"/>
              <a:chOff x="1253225" y="1631433"/>
              <a:chExt cx="272950" cy="701654"/>
            </a:xfrm>
          </p:grpSpPr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C6536FFD-ADE5-4326-A71B-1247B857D44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24" name="Straight Connector 923">
                <a:extLst>
                  <a:ext uri="{FF2B5EF4-FFF2-40B4-BE49-F238E27FC236}">
                    <a16:creationId xmlns:a16="http://schemas.microsoft.com/office/drawing/2014/main" id="{CC78BB0F-EA68-4C82-AD2D-9661B6BF47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5" name="Oval 924">
                <a:extLst>
                  <a:ext uri="{FF2B5EF4-FFF2-40B4-BE49-F238E27FC236}">
                    <a16:creationId xmlns:a16="http://schemas.microsoft.com/office/drawing/2014/main" id="{8DA7C06B-2724-4636-B602-D7E4FD23323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FF0BAEE6-2B22-4CDB-BF85-5935C870A875}"/>
                </a:ext>
              </a:extLst>
            </p:cNvPr>
            <p:cNvGrpSpPr/>
            <p:nvPr/>
          </p:nvGrpSpPr>
          <p:grpSpPr>
            <a:xfrm rot="10800000">
              <a:off x="676573" y="4143519"/>
              <a:ext cx="151329" cy="262552"/>
              <a:chOff x="1253225" y="1631433"/>
              <a:chExt cx="272950" cy="701654"/>
            </a:xfrm>
          </p:grpSpPr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20CA8539-50A4-4BD6-B843-7A312B7E0CC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21" name="Straight Connector 920">
                <a:extLst>
                  <a:ext uri="{FF2B5EF4-FFF2-40B4-BE49-F238E27FC236}">
                    <a16:creationId xmlns:a16="http://schemas.microsoft.com/office/drawing/2014/main" id="{89987230-C92F-4047-951D-E774E19DCE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2" name="Oval 921">
                <a:extLst>
                  <a:ext uri="{FF2B5EF4-FFF2-40B4-BE49-F238E27FC236}">
                    <a16:creationId xmlns:a16="http://schemas.microsoft.com/office/drawing/2014/main" id="{9BF2151C-2485-4507-AAB5-037572349ED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4A216888-B849-4E52-8426-B0A25CD4CF3D}"/>
                </a:ext>
              </a:extLst>
            </p:cNvPr>
            <p:cNvGrpSpPr/>
            <p:nvPr/>
          </p:nvGrpSpPr>
          <p:grpSpPr>
            <a:xfrm rot="10800000">
              <a:off x="822569" y="4143519"/>
              <a:ext cx="151329" cy="262552"/>
              <a:chOff x="1253225" y="1631433"/>
              <a:chExt cx="272950" cy="701654"/>
            </a:xfrm>
          </p:grpSpPr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5EF12289-406C-4374-8D8C-DE1A3679CA2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18" name="Straight Connector 917">
                <a:extLst>
                  <a:ext uri="{FF2B5EF4-FFF2-40B4-BE49-F238E27FC236}">
                    <a16:creationId xmlns:a16="http://schemas.microsoft.com/office/drawing/2014/main" id="{E9AFEC9A-CA1B-481B-B519-967A6FAFA7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9" name="Oval 918">
                <a:extLst>
                  <a:ext uri="{FF2B5EF4-FFF2-40B4-BE49-F238E27FC236}">
                    <a16:creationId xmlns:a16="http://schemas.microsoft.com/office/drawing/2014/main" id="{3C6F47CD-30EF-4CB8-B423-239ECC2E65C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1" name="Group 800">
              <a:extLst>
                <a:ext uri="{FF2B5EF4-FFF2-40B4-BE49-F238E27FC236}">
                  <a16:creationId xmlns:a16="http://schemas.microsoft.com/office/drawing/2014/main" id="{46A23212-9B42-4B89-B905-2F454057F043}"/>
                </a:ext>
              </a:extLst>
            </p:cNvPr>
            <p:cNvGrpSpPr/>
            <p:nvPr/>
          </p:nvGrpSpPr>
          <p:grpSpPr>
            <a:xfrm rot="10800000">
              <a:off x="969793" y="4143520"/>
              <a:ext cx="151329" cy="262552"/>
              <a:chOff x="1253225" y="1631433"/>
              <a:chExt cx="272950" cy="701654"/>
            </a:xfrm>
          </p:grpSpPr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31E67F82-54F6-4AA5-BDAF-A284A4D7639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15" name="Straight Connector 914">
                <a:extLst>
                  <a:ext uri="{FF2B5EF4-FFF2-40B4-BE49-F238E27FC236}">
                    <a16:creationId xmlns:a16="http://schemas.microsoft.com/office/drawing/2014/main" id="{5F96CF4F-8565-49C6-9E6B-AAAB487203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6" name="Oval 915">
                <a:extLst>
                  <a:ext uri="{FF2B5EF4-FFF2-40B4-BE49-F238E27FC236}">
                    <a16:creationId xmlns:a16="http://schemas.microsoft.com/office/drawing/2014/main" id="{D8B6975D-FA75-4F39-96E4-6A8CE6EC7C6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2" name="Group 801">
              <a:extLst>
                <a:ext uri="{FF2B5EF4-FFF2-40B4-BE49-F238E27FC236}">
                  <a16:creationId xmlns:a16="http://schemas.microsoft.com/office/drawing/2014/main" id="{1F661943-A74A-4505-B817-D706F57325F6}"/>
                </a:ext>
              </a:extLst>
            </p:cNvPr>
            <p:cNvGrpSpPr/>
            <p:nvPr/>
          </p:nvGrpSpPr>
          <p:grpSpPr>
            <a:xfrm rot="10800000">
              <a:off x="1115789" y="4143520"/>
              <a:ext cx="151329" cy="262552"/>
              <a:chOff x="1253225" y="1631433"/>
              <a:chExt cx="272950" cy="701654"/>
            </a:xfrm>
          </p:grpSpPr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B12D897B-583D-4F88-8AB0-563C2269C97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12" name="Straight Connector 911">
                <a:extLst>
                  <a:ext uri="{FF2B5EF4-FFF2-40B4-BE49-F238E27FC236}">
                    <a16:creationId xmlns:a16="http://schemas.microsoft.com/office/drawing/2014/main" id="{84425BFD-B37F-43E1-BFC2-4F1014E912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3" name="Oval 912">
                <a:extLst>
                  <a:ext uri="{FF2B5EF4-FFF2-40B4-BE49-F238E27FC236}">
                    <a16:creationId xmlns:a16="http://schemas.microsoft.com/office/drawing/2014/main" id="{CE379E59-4F09-4A3D-B29F-F1CEC050C5D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3" name="Group 802">
              <a:extLst>
                <a:ext uri="{FF2B5EF4-FFF2-40B4-BE49-F238E27FC236}">
                  <a16:creationId xmlns:a16="http://schemas.microsoft.com/office/drawing/2014/main" id="{D538831A-C7F0-4A56-9273-C5BB5F675F66}"/>
                </a:ext>
              </a:extLst>
            </p:cNvPr>
            <p:cNvGrpSpPr/>
            <p:nvPr/>
          </p:nvGrpSpPr>
          <p:grpSpPr>
            <a:xfrm>
              <a:off x="1095044" y="3884710"/>
              <a:ext cx="151329" cy="262552"/>
              <a:chOff x="1253225" y="1631433"/>
              <a:chExt cx="272950" cy="701654"/>
            </a:xfrm>
          </p:grpSpPr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EB028A42-9C21-444F-9021-953BED585A8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9" name="Straight Connector 908">
                <a:extLst>
                  <a:ext uri="{FF2B5EF4-FFF2-40B4-BE49-F238E27FC236}">
                    <a16:creationId xmlns:a16="http://schemas.microsoft.com/office/drawing/2014/main" id="{3F4C628F-E57D-475D-B814-BADBB06824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0" name="Oval 909">
                <a:extLst>
                  <a:ext uri="{FF2B5EF4-FFF2-40B4-BE49-F238E27FC236}">
                    <a16:creationId xmlns:a16="http://schemas.microsoft.com/office/drawing/2014/main" id="{656D3FF1-87A9-4E9F-8E23-C3F16561520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4" name="Group 803">
              <a:extLst>
                <a:ext uri="{FF2B5EF4-FFF2-40B4-BE49-F238E27FC236}">
                  <a16:creationId xmlns:a16="http://schemas.microsoft.com/office/drawing/2014/main" id="{4B1F2225-E98E-43B4-AA73-325ABB55EE0A}"/>
                </a:ext>
              </a:extLst>
            </p:cNvPr>
            <p:cNvGrpSpPr/>
            <p:nvPr/>
          </p:nvGrpSpPr>
          <p:grpSpPr>
            <a:xfrm rot="10800000">
              <a:off x="1553171" y="4144947"/>
              <a:ext cx="151329" cy="262552"/>
              <a:chOff x="1253225" y="1631433"/>
              <a:chExt cx="272950" cy="701654"/>
            </a:xfrm>
          </p:grpSpPr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7492F001-DA69-48C0-A645-B8148189D82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6" name="Straight Connector 905">
                <a:extLst>
                  <a:ext uri="{FF2B5EF4-FFF2-40B4-BE49-F238E27FC236}">
                    <a16:creationId xmlns:a16="http://schemas.microsoft.com/office/drawing/2014/main" id="{253E92A1-88F6-479D-8E1F-7DC8CDA71F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7" name="Oval 906">
                <a:extLst>
                  <a:ext uri="{FF2B5EF4-FFF2-40B4-BE49-F238E27FC236}">
                    <a16:creationId xmlns:a16="http://schemas.microsoft.com/office/drawing/2014/main" id="{C9D10BCA-33F9-43D9-B863-88926B7E5E7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5" name="Group 804">
              <a:extLst>
                <a:ext uri="{FF2B5EF4-FFF2-40B4-BE49-F238E27FC236}">
                  <a16:creationId xmlns:a16="http://schemas.microsoft.com/office/drawing/2014/main" id="{9542CD47-7364-44CA-90E0-00E0583B2539}"/>
                </a:ext>
              </a:extLst>
            </p:cNvPr>
            <p:cNvGrpSpPr/>
            <p:nvPr/>
          </p:nvGrpSpPr>
          <p:grpSpPr>
            <a:xfrm>
              <a:off x="1535520" y="3884890"/>
              <a:ext cx="151329" cy="262552"/>
              <a:chOff x="1253225" y="1631433"/>
              <a:chExt cx="272950" cy="701654"/>
            </a:xfrm>
          </p:grpSpPr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94D2B22E-E028-4570-9B89-3E79595C84F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3" name="Straight Connector 902">
                <a:extLst>
                  <a:ext uri="{FF2B5EF4-FFF2-40B4-BE49-F238E27FC236}">
                    <a16:creationId xmlns:a16="http://schemas.microsoft.com/office/drawing/2014/main" id="{B7B175CC-F05C-4A2D-955E-37977EEE32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4" name="Oval 903">
                <a:extLst>
                  <a:ext uri="{FF2B5EF4-FFF2-40B4-BE49-F238E27FC236}">
                    <a16:creationId xmlns:a16="http://schemas.microsoft.com/office/drawing/2014/main" id="{83301CBD-886C-4DB5-BDA0-69824A90D534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6" name="Group 805">
              <a:extLst>
                <a:ext uri="{FF2B5EF4-FFF2-40B4-BE49-F238E27FC236}">
                  <a16:creationId xmlns:a16="http://schemas.microsoft.com/office/drawing/2014/main" id="{F781C085-08BB-4170-942F-BBD0EDD59057}"/>
                </a:ext>
              </a:extLst>
            </p:cNvPr>
            <p:cNvGrpSpPr/>
            <p:nvPr/>
          </p:nvGrpSpPr>
          <p:grpSpPr>
            <a:xfrm>
              <a:off x="1680287" y="3884890"/>
              <a:ext cx="151329" cy="262552"/>
              <a:chOff x="1253225" y="1631433"/>
              <a:chExt cx="272950" cy="701654"/>
            </a:xfrm>
          </p:grpSpPr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5C0B1D60-B60E-4930-BF08-2768ECD5106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0" name="Straight Connector 899">
                <a:extLst>
                  <a:ext uri="{FF2B5EF4-FFF2-40B4-BE49-F238E27FC236}">
                    <a16:creationId xmlns:a16="http://schemas.microsoft.com/office/drawing/2014/main" id="{13E45F76-D348-45B5-BE63-629511ABB7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1" name="Oval 900">
                <a:extLst>
                  <a:ext uri="{FF2B5EF4-FFF2-40B4-BE49-F238E27FC236}">
                    <a16:creationId xmlns:a16="http://schemas.microsoft.com/office/drawing/2014/main" id="{1F595498-40F3-41C7-B251-101A094184F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7" name="Group 806">
              <a:extLst>
                <a:ext uri="{FF2B5EF4-FFF2-40B4-BE49-F238E27FC236}">
                  <a16:creationId xmlns:a16="http://schemas.microsoft.com/office/drawing/2014/main" id="{7DEC0A5D-72E9-4D8A-8FE8-EFC83EAB0B9E}"/>
                </a:ext>
              </a:extLst>
            </p:cNvPr>
            <p:cNvGrpSpPr/>
            <p:nvPr/>
          </p:nvGrpSpPr>
          <p:grpSpPr>
            <a:xfrm>
              <a:off x="1824318" y="3882395"/>
              <a:ext cx="151329" cy="262552"/>
              <a:chOff x="1253225" y="1631433"/>
              <a:chExt cx="272950" cy="701654"/>
            </a:xfrm>
          </p:grpSpPr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B805C7B3-C5AA-4726-A7C5-61601D8F80A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97" name="Straight Connector 896">
                <a:extLst>
                  <a:ext uri="{FF2B5EF4-FFF2-40B4-BE49-F238E27FC236}">
                    <a16:creationId xmlns:a16="http://schemas.microsoft.com/office/drawing/2014/main" id="{8918DE66-0D6A-4B5C-845B-0924D33CE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8" name="Oval 897">
                <a:extLst>
                  <a:ext uri="{FF2B5EF4-FFF2-40B4-BE49-F238E27FC236}">
                    <a16:creationId xmlns:a16="http://schemas.microsoft.com/office/drawing/2014/main" id="{DF226BAF-30C4-4899-9006-0946C3E8262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8" name="Group 807">
              <a:extLst>
                <a:ext uri="{FF2B5EF4-FFF2-40B4-BE49-F238E27FC236}">
                  <a16:creationId xmlns:a16="http://schemas.microsoft.com/office/drawing/2014/main" id="{183B6433-C0CA-4D98-BBA5-FFECA0DFE5FB}"/>
                </a:ext>
              </a:extLst>
            </p:cNvPr>
            <p:cNvGrpSpPr/>
            <p:nvPr/>
          </p:nvGrpSpPr>
          <p:grpSpPr>
            <a:xfrm>
              <a:off x="1967754" y="3884890"/>
              <a:ext cx="151329" cy="262552"/>
              <a:chOff x="1253225" y="1631433"/>
              <a:chExt cx="272950" cy="701654"/>
            </a:xfrm>
          </p:grpSpPr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F83E3089-A370-43D9-BAB7-3A6787DD33E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94" name="Straight Connector 893">
                <a:extLst>
                  <a:ext uri="{FF2B5EF4-FFF2-40B4-BE49-F238E27FC236}">
                    <a16:creationId xmlns:a16="http://schemas.microsoft.com/office/drawing/2014/main" id="{1FE23739-3944-422C-A57F-A0BBFE5E5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5" name="Oval 894">
                <a:extLst>
                  <a:ext uri="{FF2B5EF4-FFF2-40B4-BE49-F238E27FC236}">
                    <a16:creationId xmlns:a16="http://schemas.microsoft.com/office/drawing/2014/main" id="{E706CEC2-DFC6-4F8F-AAB9-B19A4E36A55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09" name="Group 808">
              <a:extLst>
                <a:ext uri="{FF2B5EF4-FFF2-40B4-BE49-F238E27FC236}">
                  <a16:creationId xmlns:a16="http://schemas.microsoft.com/office/drawing/2014/main" id="{9CADF2F8-7F7F-4BB1-8376-CF8D7A621AB7}"/>
                </a:ext>
              </a:extLst>
            </p:cNvPr>
            <p:cNvGrpSpPr/>
            <p:nvPr/>
          </p:nvGrpSpPr>
          <p:grpSpPr>
            <a:xfrm>
              <a:off x="2115052" y="3884890"/>
              <a:ext cx="151329" cy="262552"/>
              <a:chOff x="1253225" y="1631433"/>
              <a:chExt cx="272950" cy="701654"/>
            </a:xfrm>
          </p:grpSpPr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683BB7CC-ABC0-4DE5-8AED-0701262C53FF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91" name="Straight Connector 890">
                <a:extLst>
                  <a:ext uri="{FF2B5EF4-FFF2-40B4-BE49-F238E27FC236}">
                    <a16:creationId xmlns:a16="http://schemas.microsoft.com/office/drawing/2014/main" id="{2F3147F1-8378-4A45-8CE3-90C472FC62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2" name="Oval 891">
                <a:extLst>
                  <a:ext uri="{FF2B5EF4-FFF2-40B4-BE49-F238E27FC236}">
                    <a16:creationId xmlns:a16="http://schemas.microsoft.com/office/drawing/2014/main" id="{49ECAB9C-1807-4F8A-A0D0-650F29B3BFC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0" name="Group 809">
              <a:extLst>
                <a:ext uri="{FF2B5EF4-FFF2-40B4-BE49-F238E27FC236}">
                  <a16:creationId xmlns:a16="http://schemas.microsoft.com/office/drawing/2014/main" id="{21EF619D-4D00-4048-B9E4-83677A9390B4}"/>
                </a:ext>
              </a:extLst>
            </p:cNvPr>
            <p:cNvGrpSpPr/>
            <p:nvPr/>
          </p:nvGrpSpPr>
          <p:grpSpPr>
            <a:xfrm rot="10800000">
              <a:off x="1699167" y="4144947"/>
              <a:ext cx="151329" cy="262552"/>
              <a:chOff x="1253225" y="1631433"/>
              <a:chExt cx="272950" cy="701654"/>
            </a:xfrm>
          </p:grpSpPr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3324914A-5D08-4009-A800-6DF7198391A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88" name="Straight Connector 887">
                <a:extLst>
                  <a:ext uri="{FF2B5EF4-FFF2-40B4-BE49-F238E27FC236}">
                    <a16:creationId xmlns:a16="http://schemas.microsoft.com/office/drawing/2014/main" id="{D5E20E19-0FF5-4D2D-AFFD-F99035CDB2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9" name="Oval 888">
                <a:extLst>
                  <a:ext uri="{FF2B5EF4-FFF2-40B4-BE49-F238E27FC236}">
                    <a16:creationId xmlns:a16="http://schemas.microsoft.com/office/drawing/2014/main" id="{D79FAD31-511E-4358-8329-989F4BBC03D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1" name="Group 810">
              <a:extLst>
                <a:ext uri="{FF2B5EF4-FFF2-40B4-BE49-F238E27FC236}">
                  <a16:creationId xmlns:a16="http://schemas.microsoft.com/office/drawing/2014/main" id="{080E3328-CD59-4E2E-BB60-977414577155}"/>
                </a:ext>
              </a:extLst>
            </p:cNvPr>
            <p:cNvGrpSpPr/>
            <p:nvPr/>
          </p:nvGrpSpPr>
          <p:grpSpPr>
            <a:xfrm rot="10800000">
              <a:off x="1844806" y="4143699"/>
              <a:ext cx="151329" cy="262552"/>
              <a:chOff x="1253225" y="1631433"/>
              <a:chExt cx="272950" cy="701654"/>
            </a:xfrm>
          </p:grpSpPr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201BBD16-D2AC-438D-9053-25422EBF913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85" name="Straight Connector 884">
                <a:extLst>
                  <a:ext uri="{FF2B5EF4-FFF2-40B4-BE49-F238E27FC236}">
                    <a16:creationId xmlns:a16="http://schemas.microsoft.com/office/drawing/2014/main" id="{4B5A094A-7BB5-40A8-8F6A-5DCD29D510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6" name="Oval 885">
                <a:extLst>
                  <a:ext uri="{FF2B5EF4-FFF2-40B4-BE49-F238E27FC236}">
                    <a16:creationId xmlns:a16="http://schemas.microsoft.com/office/drawing/2014/main" id="{DB766D63-0019-42D7-A039-F90796DD014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2" name="Group 811">
              <a:extLst>
                <a:ext uri="{FF2B5EF4-FFF2-40B4-BE49-F238E27FC236}">
                  <a16:creationId xmlns:a16="http://schemas.microsoft.com/office/drawing/2014/main" id="{7381AAAB-7693-4B27-8D04-5323B68DFE8E}"/>
                </a:ext>
              </a:extLst>
            </p:cNvPr>
            <p:cNvGrpSpPr/>
            <p:nvPr/>
          </p:nvGrpSpPr>
          <p:grpSpPr>
            <a:xfrm rot="10800000">
              <a:off x="1990802" y="4143699"/>
              <a:ext cx="151329" cy="262552"/>
              <a:chOff x="1253225" y="1631433"/>
              <a:chExt cx="272950" cy="701654"/>
            </a:xfrm>
          </p:grpSpPr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025AD40E-6D2C-4A70-A5E7-08D367CC316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82" name="Straight Connector 881">
                <a:extLst>
                  <a:ext uri="{FF2B5EF4-FFF2-40B4-BE49-F238E27FC236}">
                    <a16:creationId xmlns:a16="http://schemas.microsoft.com/office/drawing/2014/main" id="{FBFF4480-CD8D-4778-B763-529BCBC30E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3" name="Oval 882">
                <a:extLst>
                  <a:ext uri="{FF2B5EF4-FFF2-40B4-BE49-F238E27FC236}">
                    <a16:creationId xmlns:a16="http://schemas.microsoft.com/office/drawing/2014/main" id="{6D4D6326-BE05-4CDD-97D6-A2C34500F98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3" name="Group 812">
              <a:extLst>
                <a:ext uri="{FF2B5EF4-FFF2-40B4-BE49-F238E27FC236}">
                  <a16:creationId xmlns:a16="http://schemas.microsoft.com/office/drawing/2014/main" id="{E8EC9DDE-4C31-4ABB-A3A2-33C6FE480BFE}"/>
                </a:ext>
              </a:extLst>
            </p:cNvPr>
            <p:cNvGrpSpPr/>
            <p:nvPr/>
          </p:nvGrpSpPr>
          <p:grpSpPr>
            <a:xfrm rot="10800000">
              <a:off x="2138026" y="4143700"/>
              <a:ext cx="151329" cy="262552"/>
              <a:chOff x="1253225" y="1631433"/>
              <a:chExt cx="272950" cy="701654"/>
            </a:xfrm>
          </p:grpSpPr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2C445A37-732A-4856-A7C3-4339C2067CB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9" name="Straight Connector 878">
                <a:extLst>
                  <a:ext uri="{FF2B5EF4-FFF2-40B4-BE49-F238E27FC236}">
                    <a16:creationId xmlns:a16="http://schemas.microsoft.com/office/drawing/2014/main" id="{17C23CD3-6507-42C1-B738-01FB3026CE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0" name="Oval 879">
                <a:extLst>
                  <a:ext uri="{FF2B5EF4-FFF2-40B4-BE49-F238E27FC236}">
                    <a16:creationId xmlns:a16="http://schemas.microsoft.com/office/drawing/2014/main" id="{1CB76416-4AB6-4473-8C93-25BCEEDB167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4" name="Group 813">
              <a:extLst>
                <a:ext uri="{FF2B5EF4-FFF2-40B4-BE49-F238E27FC236}">
                  <a16:creationId xmlns:a16="http://schemas.microsoft.com/office/drawing/2014/main" id="{CF886683-8041-45D6-AEA3-ED085E28D31E}"/>
                </a:ext>
              </a:extLst>
            </p:cNvPr>
            <p:cNvGrpSpPr/>
            <p:nvPr/>
          </p:nvGrpSpPr>
          <p:grpSpPr>
            <a:xfrm rot="10800000">
              <a:off x="2284021" y="4143700"/>
              <a:ext cx="151329" cy="262552"/>
              <a:chOff x="1253225" y="1631433"/>
              <a:chExt cx="272950" cy="701654"/>
            </a:xfrm>
          </p:grpSpPr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D8F65C47-2019-4A42-B670-6E9A8A5A276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6" name="Straight Connector 875">
                <a:extLst>
                  <a:ext uri="{FF2B5EF4-FFF2-40B4-BE49-F238E27FC236}">
                    <a16:creationId xmlns:a16="http://schemas.microsoft.com/office/drawing/2014/main" id="{446C0126-46D3-47CB-AF2F-40AB0660AD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7" name="Oval 876">
                <a:extLst>
                  <a:ext uri="{FF2B5EF4-FFF2-40B4-BE49-F238E27FC236}">
                    <a16:creationId xmlns:a16="http://schemas.microsoft.com/office/drawing/2014/main" id="{7E60C0B4-BBC7-44DB-8275-7B05435BF68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5" name="Group 814">
              <a:extLst>
                <a:ext uri="{FF2B5EF4-FFF2-40B4-BE49-F238E27FC236}">
                  <a16:creationId xmlns:a16="http://schemas.microsoft.com/office/drawing/2014/main" id="{0F138641-EE29-4AD1-8F74-1E641C540603}"/>
                </a:ext>
              </a:extLst>
            </p:cNvPr>
            <p:cNvGrpSpPr/>
            <p:nvPr/>
          </p:nvGrpSpPr>
          <p:grpSpPr>
            <a:xfrm>
              <a:off x="2263277" y="3884890"/>
              <a:ext cx="151329" cy="262552"/>
              <a:chOff x="1253225" y="1631433"/>
              <a:chExt cx="272950" cy="701654"/>
            </a:xfrm>
          </p:grpSpPr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F63D553E-D5AE-424C-BA5C-194F803DC03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3" name="Straight Connector 872">
                <a:extLst>
                  <a:ext uri="{FF2B5EF4-FFF2-40B4-BE49-F238E27FC236}">
                    <a16:creationId xmlns:a16="http://schemas.microsoft.com/office/drawing/2014/main" id="{4515631E-FEFF-4347-9331-234391C3FC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4" name="Oval 873">
                <a:extLst>
                  <a:ext uri="{FF2B5EF4-FFF2-40B4-BE49-F238E27FC236}">
                    <a16:creationId xmlns:a16="http://schemas.microsoft.com/office/drawing/2014/main" id="{FC54E8D8-1695-4881-B3A9-F22B7CF76AA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6" name="Group 815">
              <a:extLst>
                <a:ext uri="{FF2B5EF4-FFF2-40B4-BE49-F238E27FC236}">
                  <a16:creationId xmlns:a16="http://schemas.microsoft.com/office/drawing/2014/main" id="{C7783A02-EA30-491A-9A0F-47E1C9B2E717}"/>
                </a:ext>
              </a:extLst>
            </p:cNvPr>
            <p:cNvGrpSpPr/>
            <p:nvPr/>
          </p:nvGrpSpPr>
          <p:grpSpPr>
            <a:xfrm rot="10800000">
              <a:off x="2716955" y="4144947"/>
              <a:ext cx="151329" cy="262552"/>
              <a:chOff x="1253225" y="1631433"/>
              <a:chExt cx="272950" cy="701654"/>
            </a:xfrm>
          </p:grpSpPr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DF873839-6809-462B-B295-B8B24538204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0" name="Straight Connector 869">
                <a:extLst>
                  <a:ext uri="{FF2B5EF4-FFF2-40B4-BE49-F238E27FC236}">
                    <a16:creationId xmlns:a16="http://schemas.microsoft.com/office/drawing/2014/main" id="{F5268D08-E670-4A88-B9DC-04F8DFF00E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1" name="Oval 870">
                <a:extLst>
                  <a:ext uri="{FF2B5EF4-FFF2-40B4-BE49-F238E27FC236}">
                    <a16:creationId xmlns:a16="http://schemas.microsoft.com/office/drawing/2014/main" id="{6F385443-375F-46ED-ACA5-039928A8FF6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7" name="Group 816">
              <a:extLst>
                <a:ext uri="{FF2B5EF4-FFF2-40B4-BE49-F238E27FC236}">
                  <a16:creationId xmlns:a16="http://schemas.microsoft.com/office/drawing/2014/main" id="{1CD1E603-3865-48DD-9FC6-754663C185E5}"/>
                </a:ext>
              </a:extLst>
            </p:cNvPr>
            <p:cNvGrpSpPr/>
            <p:nvPr/>
          </p:nvGrpSpPr>
          <p:grpSpPr>
            <a:xfrm>
              <a:off x="2699303" y="3884891"/>
              <a:ext cx="151329" cy="262552"/>
              <a:chOff x="1253225" y="1631433"/>
              <a:chExt cx="272950" cy="701654"/>
            </a:xfrm>
          </p:grpSpPr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7B35BAA1-7D28-4F70-9256-D92722C8F8D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67" name="Straight Connector 866">
                <a:extLst>
                  <a:ext uri="{FF2B5EF4-FFF2-40B4-BE49-F238E27FC236}">
                    <a16:creationId xmlns:a16="http://schemas.microsoft.com/office/drawing/2014/main" id="{256E281D-CDF3-43E3-B91B-075C4E223B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8" name="Oval 867">
                <a:extLst>
                  <a:ext uri="{FF2B5EF4-FFF2-40B4-BE49-F238E27FC236}">
                    <a16:creationId xmlns:a16="http://schemas.microsoft.com/office/drawing/2014/main" id="{F855C37F-4643-4552-83F7-77645062E9E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8" name="Group 817">
              <a:extLst>
                <a:ext uri="{FF2B5EF4-FFF2-40B4-BE49-F238E27FC236}">
                  <a16:creationId xmlns:a16="http://schemas.microsoft.com/office/drawing/2014/main" id="{EE7E7E45-63DD-474F-8686-3484270B2F50}"/>
                </a:ext>
              </a:extLst>
            </p:cNvPr>
            <p:cNvGrpSpPr/>
            <p:nvPr/>
          </p:nvGrpSpPr>
          <p:grpSpPr>
            <a:xfrm>
              <a:off x="2844070" y="3884891"/>
              <a:ext cx="151329" cy="262552"/>
              <a:chOff x="1253225" y="1631433"/>
              <a:chExt cx="272950" cy="701654"/>
            </a:xfrm>
          </p:grpSpPr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FFF7F154-E191-46A9-9AD4-63863B8C232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64" name="Straight Connector 863">
                <a:extLst>
                  <a:ext uri="{FF2B5EF4-FFF2-40B4-BE49-F238E27FC236}">
                    <a16:creationId xmlns:a16="http://schemas.microsoft.com/office/drawing/2014/main" id="{430521C3-9796-46E2-B199-A4E2B51F35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5" name="Oval 864">
                <a:extLst>
                  <a:ext uri="{FF2B5EF4-FFF2-40B4-BE49-F238E27FC236}">
                    <a16:creationId xmlns:a16="http://schemas.microsoft.com/office/drawing/2014/main" id="{DCA94C14-2F13-4B58-BDC1-01DABE1EF1A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9" name="Group 818">
              <a:extLst>
                <a:ext uri="{FF2B5EF4-FFF2-40B4-BE49-F238E27FC236}">
                  <a16:creationId xmlns:a16="http://schemas.microsoft.com/office/drawing/2014/main" id="{1ACE3471-4F5D-469A-A103-CFD5DA374ADF}"/>
                </a:ext>
              </a:extLst>
            </p:cNvPr>
            <p:cNvGrpSpPr/>
            <p:nvPr/>
          </p:nvGrpSpPr>
          <p:grpSpPr>
            <a:xfrm>
              <a:off x="2988102" y="3882395"/>
              <a:ext cx="151329" cy="262552"/>
              <a:chOff x="1253225" y="1631433"/>
              <a:chExt cx="272950" cy="701654"/>
            </a:xfrm>
          </p:grpSpPr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17D688CC-A15F-4011-A24A-7827FAB2892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61" name="Straight Connector 860">
                <a:extLst>
                  <a:ext uri="{FF2B5EF4-FFF2-40B4-BE49-F238E27FC236}">
                    <a16:creationId xmlns:a16="http://schemas.microsoft.com/office/drawing/2014/main" id="{921C050A-1F27-4C9A-B6F9-A7EB12AB21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2" name="Oval 861">
                <a:extLst>
                  <a:ext uri="{FF2B5EF4-FFF2-40B4-BE49-F238E27FC236}">
                    <a16:creationId xmlns:a16="http://schemas.microsoft.com/office/drawing/2014/main" id="{FEDB0E39-140F-4C35-AB7C-5693A3C28A5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0" name="Group 819">
              <a:extLst>
                <a:ext uri="{FF2B5EF4-FFF2-40B4-BE49-F238E27FC236}">
                  <a16:creationId xmlns:a16="http://schemas.microsoft.com/office/drawing/2014/main" id="{71AC910A-ED94-4AD7-9D4E-1CE6BB4B1CD7}"/>
                </a:ext>
              </a:extLst>
            </p:cNvPr>
            <p:cNvGrpSpPr/>
            <p:nvPr/>
          </p:nvGrpSpPr>
          <p:grpSpPr>
            <a:xfrm>
              <a:off x="3131538" y="3884891"/>
              <a:ext cx="151329" cy="262552"/>
              <a:chOff x="1253225" y="1631433"/>
              <a:chExt cx="272950" cy="701654"/>
            </a:xfrm>
          </p:grpSpPr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252AA5EE-DF1A-42D7-AA87-356C987488A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58" name="Straight Connector 857">
                <a:extLst>
                  <a:ext uri="{FF2B5EF4-FFF2-40B4-BE49-F238E27FC236}">
                    <a16:creationId xmlns:a16="http://schemas.microsoft.com/office/drawing/2014/main" id="{DE469A50-D678-48B1-9190-09EE3BDE28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9" name="Oval 858">
                <a:extLst>
                  <a:ext uri="{FF2B5EF4-FFF2-40B4-BE49-F238E27FC236}">
                    <a16:creationId xmlns:a16="http://schemas.microsoft.com/office/drawing/2014/main" id="{C264388B-0D6A-41CB-997E-0C6EA24ED7C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1" name="Group 820">
              <a:extLst>
                <a:ext uri="{FF2B5EF4-FFF2-40B4-BE49-F238E27FC236}">
                  <a16:creationId xmlns:a16="http://schemas.microsoft.com/office/drawing/2014/main" id="{2260D815-4BA1-44E7-8938-4DEA0EBC7C14}"/>
                </a:ext>
              </a:extLst>
            </p:cNvPr>
            <p:cNvGrpSpPr/>
            <p:nvPr/>
          </p:nvGrpSpPr>
          <p:grpSpPr>
            <a:xfrm>
              <a:off x="3278835" y="3884891"/>
              <a:ext cx="151329" cy="262552"/>
              <a:chOff x="1253225" y="1631433"/>
              <a:chExt cx="272950" cy="701654"/>
            </a:xfrm>
          </p:grpSpPr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A112204A-3F06-4F27-B662-5C10AF298D4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55" name="Straight Connector 854">
                <a:extLst>
                  <a:ext uri="{FF2B5EF4-FFF2-40B4-BE49-F238E27FC236}">
                    <a16:creationId xmlns:a16="http://schemas.microsoft.com/office/drawing/2014/main" id="{3C195D9F-973D-4920-A160-50D8996AFB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6" name="Oval 855">
                <a:extLst>
                  <a:ext uri="{FF2B5EF4-FFF2-40B4-BE49-F238E27FC236}">
                    <a16:creationId xmlns:a16="http://schemas.microsoft.com/office/drawing/2014/main" id="{5DC033B5-6A37-461D-9106-726978A9471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2" name="Group 821">
              <a:extLst>
                <a:ext uri="{FF2B5EF4-FFF2-40B4-BE49-F238E27FC236}">
                  <a16:creationId xmlns:a16="http://schemas.microsoft.com/office/drawing/2014/main" id="{B807ED20-75A4-480E-9184-849661910A90}"/>
                </a:ext>
              </a:extLst>
            </p:cNvPr>
            <p:cNvGrpSpPr/>
            <p:nvPr/>
          </p:nvGrpSpPr>
          <p:grpSpPr>
            <a:xfrm rot="10800000">
              <a:off x="2862951" y="4144947"/>
              <a:ext cx="151329" cy="262552"/>
              <a:chOff x="1253225" y="1631433"/>
              <a:chExt cx="272950" cy="701654"/>
            </a:xfrm>
          </p:grpSpPr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FC94B6EF-AD01-449F-A703-6D98BF1E319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52" name="Straight Connector 851">
                <a:extLst>
                  <a:ext uri="{FF2B5EF4-FFF2-40B4-BE49-F238E27FC236}">
                    <a16:creationId xmlns:a16="http://schemas.microsoft.com/office/drawing/2014/main" id="{E2AB4DF8-8C2D-40DB-86EA-122A8CBF90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3" name="Oval 852">
                <a:extLst>
                  <a:ext uri="{FF2B5EF4-FFF2-40B4-BE49-F238E27FC236}">
                    <a16:creationId xmlns:a16="http://schemas.microsoft.com/office/drawing/2014/main" id="{DE47FCF1-3C1B-47FA-9794-EB61C7BA243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FF1F9CE3-7DA8-4359-8D5A-533B66BD0D8D}"/>
                </a:ext>
              </a:extLst>
            </p:cNvPr>
            <p:cNvGrpSpPr/>
            <p:nvPr/>
          </p:nvGrpSpPr>
          <p:grpSpPr>
            <a:xfrm rot="10800000">
              <a:off x="3008590" y="4143700"/>
              <a:ext cx="151329" cy="262552"/>
              <a:chOff x="1253225" y="1631433"/>
              <a:chExt cx="272950" cy="701654"/>
            </a:xfrm>
          </p:grpSpPr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816C448E-587A-4914-95E9-5CB100939A7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9" name="Straight Connector 848">
                <a:extLst>
                  <a:ext uri="{FF2B5EF4-FFF2-40B4-BE49-F238E27FC236}">
                    <a16:creationId xmlns:a16="http://schemas.microsoft.com/office/drawing/2014/main" id="{15D0F768-79FB-4287-88B7-B02847E6A6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0" name="Oval 849">
                <a:extLst>
                  <a:ext uri="{FF2B5EF4-FFF2-40B4-BE49-F238E27FC236}">
                    <a16:creationId xmlns:a16="http://schemas.microsoft.com/office/drawing/2014/main" id="{06B6AF21-5221-4252-BDF4-4C3A0E7A714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4" name="Group 823">
              <a:extLst>
                <a:ext uri="{FF2B5EF4-FFF2-40B4-BE49-F238E27FC236}">
                  <a16:creationId xmlns:a16="http://schemas.microsoft.com/office/drawing/2014/main" id="{3F55AF28-B535-426F-A096-1CCEE14A8137}"/>
                </a:ext>
              </a:extLst>
            </p:cNvPr>
            <p:cNvGrpSpPr/>
            <p:nvPr/>
          </p:nvGrpSpPr>
          <p:grpSpPr>
            <a:xfrm rot="10800000">
              <a:off x="3154585" y="4143700"/>
              <a:ext cx="151329" cy="262552"/>
              <a:chOff x="1253225" y="1631433"/>
              <a:chExt cx="272950" cy="701654"/>
            </a:xfrm>
          </p:grpSpPr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3DA6FD0E-BFD1-4DE5-95C5-F4A344DD120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6" name="Straight Connector 845">
                <a:extLst>
                  <a:ext uri="{FF2B5EF4-FFF2-40B4-BE49-F238E27FC236}">
                    <a16:creationId xmlns:a16="http://schemas.microsoft.com/office/drawing/2014/main" id="{26EE6D80-158E-4DE1-A0FF-65EDB78BDB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7" name="Oval 846">
                <a:extLst>
                  <a:ext uri="{FF2B5EF4-FFF2-40B4-BE49-F238E27FC236}">
                    <a16:creationId xmlns:a16="http://schemas.microsoft.com/office/drawing/2014/main" id="{10EF36D8-7824-4AE7-8B56-B9BC8FBA371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5" name="Group 824">
              <a:extLst>
                <a:ext uri="{FF2B5EF4-FFF2-40B4-BE49-F238E27FC236}">
                  <a16:creationId xmlns:a16="http://schemas.microsoft.com/office/drawing/2014/main" id="{CE5EF33A-5BD2-4AA6-B214-FB24B9C35663}"/>
                </a:ext>
              </a:extLst>
            </p:cNvPr>
            <p:cNvGrpSpPr/>
            <p:nvPr/>
          </p:nvGrpSpPr>
          <p:grpSpPr>
            <a:xfrm rot="10800000">
              <a:off x="3301809" y="4143700"/>
              <a:ext cx="151329" cy="262552"/>
              <a:chOff x="1253225" y="1631433"/>
              <a:chExt cx="272950" cy="701654"/>
            </a:xfrm>
          </p:grpSpPr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77A172A9-7879-4BCB-A3B0-346E2D46CB9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3" name="Straight Connector 842">
                <a:extLst>
                  <a:ext uri="{FF2B5EF4-FFF2-40B4-BE49-F238E27FC236}">
                    <a16:creationId xmlns:a16="http://schemas.microsoft.com/office/drawing/2014/main" id="{B0FB4A05-5830-4996-A65A-4EECA4FB60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4" name="Oval 843">
                <a:extLst>
                  <a:ext uri="{FF2B5EF4-FFF2-40B4-BE49-F238E27FC236}">
                    <a16:creationId xmlns:a16="http://schemas.microsoft.com/office/drawing/2014/main" id="{E0DD2CFF-92D5-450A-8B4D-7241634A3BF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6" name="Group 825">
              <a:extLst>
                <a:ext uri="{FF2B5EF4-FFF2-40B4-BE49-F238E27FC236}">
                  <a16:creationId xmlns:a16="http://schemas.microsoft.com/office/drawing/2014/main" id="{E630425D-8460-4AC3-BDE2-532602C8A198}"/>
                </a:ext>
              </a:extLst>
            </p:cNvPr>
            <p:cNvGrpSpPr/>
            <p:nvPr/>
          </p:nvGrpSpPr>
          <p:grpSpPr>
            <a:xfrm rot="10800000">
              <a:off x="3447805" y="4143700"/>
              <a:ext cx="151329" cy="262552"/>
              <a:chOff x="1253225" y="1631433"/>
              <a:chExt cx="272950" cy="701654"/>
            </a:xfrm>
          </p:grpSpPr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89915D04-891D-48EB-BD41-721E4D71ED6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B2D19845-5B48-422D-929E-89AEE2CD10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1" name="Oval 840">
                <a:extLst>
                  <a:ext uri="{FF2B5EF4-FFF2-40B4-BE49-F238E27FC236}">
                    <a16:creationId xmlns:a16="http://schemas.microsoft.com/office/drawing/2014/main" id="{460F6FA3-E61B-4685-B80C-64479A3C52C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9859ACFE-A57B-4030-8C61-969ED0946FB5}"/>
                </a:ext>
              </a:extLst>
            </p:cNvPr>
            <p:cNvGrpSpPr/>
            <p:nvPr/>
          </p:nvGrpSpPr>
          <p:grpSpPr>
            <a:xfrm>
              <a:off x="3427060" y="3884891"/>
              <a:ext cx="151329" cy="262552"/>
              <a:chOff x="1253225" y="1631433"/>
              <a:chExt cx="272950" cy="701654"/>
            </a:xfrm>
          </p:grpSpPr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DECD7698-E151-47FB-8DEB-EB109B16822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B18940C2-8930-43A1-9E77-05C9330D36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8" name="Oval 837">
                <a:extLst>
                  <a:ext uri="{FF2B5EF4-FFF2-40B4-BE49-F238E27FC236}">
                    <a16:creationId xmlns:a16="http://schemas.microsoft.com/office/drawing/2014/main" id="{83B828A9-6995-4029-8B0D-176D837C17E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8" name="Group 827">
              <a:extLst>
                <a:ext uri="{FF2B5EF4-FFF2-40B4-BE49-F238E27FC236}">
                  <a16:creationId xmlns:a16="http://schemas.microsoft.com/office/drawing/2014/main" id="{83A3DC7D-2204-43DD-A297-5813EF9A0AA5}"/>
                </a:ext>
              </a:extLst>
            </p:cNvPr>
            <p:cNvGrpSpPr/>
            <p:nvPr/>
          </p:nvGrpSpPr>
          <p:grpSpPr>
            <a:xfrm>
              <a:off x="3568995" y="3884890"/>
              <a:ext cx="151329" cy="262552"/>
              <a:chOff x="1253225" y="1631433"/>
              <a:chExt cx="272950" cy="701654"/>
            </a:xfrm>
          </p:grpSpPr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882114C2-DF19-4AD4-8023-DEC805AFB40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34" name="Straight Connector 833">
                <a:extLst>
                  <a:ext uri="{FF2B5EF4-FFF2-40B4-BE49-F238E27FC236}">
                    <a16:creationId xmlns:a16="http://schemas.microsoft.com/office/drawing/2014/main" id="{8A4962EC-1EB4-45B1-858F-C0FFFEBA85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5" name="Oval 834">
                <a:extLst>
                  <a:ext uri="{FF2B5EF4-FFF2-40B4-BE49-F238E27FC236}">
                    <a16:creationId xmlns:a16="http://schemas.microsoft.com/office/drawing/2014/main" id="{4D87DDE0-E61C-4DC8-87DD-5D6499D126F5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9" name="Group 828">
              <a:extLst>
                <a:ext uri="{FF2B5EF4-FFF2-40B4-BE49-F238E27FC236}">
                  <a16:creationId xmlns:a16="http://schemas.microsoft.com/office/drawing/2014/main" id="{4552A1C3-DF91-4310-AF75-B9083AA40B94}"/>
                </a:ext>
              </a:extLst>
            </p:cNvPr>
            <p:cNvGrpSpPr/>
            <p:nvPr/>
          </p:nvGrpSpPr>
          <p:grpSpPr>
            <a:xfrm rot="10800000">
              <a:off x="3591969" y="4143700"/>
              <a:ext cx="151329" cy="262552"/>
              <a:chOff x="1253225" y="1631433"/>
              <a:chExt cx="272950" cy="701654"/>
            </a:xfrm>
          </p:grpSpPr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0D8C433-64D3-480B-A6B0-7B131588421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31" name="Straight Connector 830">
                <a:extLst>
                  <a:ext uri="{FF2B5EF4-FFF2-40B4-BE49-F238E27FC236}">
                    <a16:creationId xmlns:a16="http://schemas.microsoft.com/office/drawing/2014/main" id="{F05E615F-3DEC-4333-9CA4-BF63311F0E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2" name="Oval 831">
                <a:extLst>
                  <a:ext uri="{FF2B5EF4-FFF2-40B4-BE49-F238E27FC236}">
                    <a16:creationId xmlns:a16="http://schemas.microsoft.com/office/drawing/2014/main" id="{B05D4E1C-537E-4027-AB9C-7FE3CF04947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68" name="Group 967">
            <a:extLst>
              <a:ext uri="{FF2B5EF4-FFF2-40B4-BE49-F238E27FC236}">
                <a16:creationId xmlns:a16="http://schemas.microsoft.com/office/drawing/2014/main" id="{9A7B9AF0-6C31-4D48-8759-28F851070523}"/>
              </a:ext>
            </a:extLst>
          </p:cNvPr>
          <p:cNvGrpSpPr/>
          <p:nvPr/>
        </p:nvGrpSpPr>
        <p:grpSpPr>
          <a:xfrm>
            <a:off x="8303360" y="3616890"/>
            <a:ext cx="3376011" cy="527640"/>
            <a:chOff x="367287" y="3882215"/>
            <a:chExt cx="3376011" cy="527640"/>
          </a:xfrm>
        </p:grpSpPr>
        <p:grpSp>
          <p:nvGrpSpPr>
            <p:cNvPr id="969" name="Group 968">
              <a:extLst>
                <a:ext uri="{FF2B5EF4-FFF2-40B4-BE49-F238E27FC236}">
                  <a16:creationId xmlns:a16="http://schemas.microsoft.com/office/drawing/2014/main" id="{54449C30-11E2-4E5E-B116-6705D9F0CD46}"/>
                </a:ext>
              </a:extLst>
            </p:cNvPr>
            <p:cNvGrpSpPr/>
            <p:nvPr/>
          </p:nvGrpSpPr>
          <p:grpSpPr>
            <a:xfrm rot="10800000">
              <a:off x="2571134" y="4142452"/>
              <a:ext cx="151329" cy="262552"/>
              <a:chOff x="1253225" y="1631433"/>
              <a:chExt cx="272950" cy="701654"/>
            </a:xfrm>
          </p:grpSpPr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57B25C97-FE61-462A-9863-25EDC12221D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51" name="Straight Connector 1150">
                <a:extLst>
                  <a:ext uri="{FF2B5EF4-FFF2-40B4-BE49-F238E27FC236}">
                    <a16:creationId xmlns:a16="http://schemas.microsoft.com/office/drawing/2014/main" id="{32DC1851-4435-4D33-A127-17B759EECE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2" name="Oval 1151">
                <a:extLst>
                  <a:ext uri="{FF2B5EF4-FFF2-40B4-BE49-F238E27FC236}">
                    <a16:creationId xmlns:a16="http://schemas.microsoft.com/office/drawing/2014/main" id="{B0FA2126-BC0F-4F5E-BB17-F228F625606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0" name="Group 969">
              <a:extLst>
                <a:ext uri="{FF2B5EF4-FFF2-40B4-BE49-F238E27FC236}">
                  <a16:creationId xmlns:a16="http://schemas.microsoft.com/office/drawing/2014/main" id="{1F31E099-F6CD-423B-94B0-94EE12263D5C}"/>
                </a:ext>
              </a:extLst>
            </p:cNvPr>
            <p:cNvGrpSpPr/>
            <p:nvPr/>
          </p:nvGrpSpPr>
          <p:grpSpPr>
            <a:xfrm>
              <a:off x="2553483" y="3882395"/>
              <a:ext cx="151329" cy="262552"/>
              <a:chOff x="1253225" y="1631433"/>
              <a:chExt cx="272950" cy="701654"/>
            </a:xfrm>
          </p:grpSpPr>
          <p:sp>
            <p:nvSpPr>
              <p:cNvPr id="1147" name="Freeform: Shape 1146">
                <a:extLst>
                  <a:ext uri="{FF2B5EF4-FFF2-40B4-BE49-F238E27FC236}">
                    <a16:creationId xmlns:a16="http://schemas.microsoft.com/office/drawing/2014/main" id="{C57B549B-D6D3-4509-A666-B039B3BDB2F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48" name="Straight Connector 1147">
                <a:extLst>
                  <a:ext uri="{FF2B5EF4-FFF2-40B4-BE49-F238E27FC236}">
                    <a16:creationId xmlns:a16="http://schemas.microsoft.com/office/drawing/2014/main" id="{D7F44828-5AA1-4638-A440-2E5891F153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9" name="Oval 1148">
                <a:extLst>
                  <a:ext uri="{FF2B5EF4-FFF2-40B4-BE49-F238E27FC236}">
                    <a16:creationId xmlns:a16="http://schemas.microsoft.com/office/drawing/2014/main" id="{E9BBD515-3E9F-4484-920C-B90F3416BB2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1" name="Group 970">
              <a:extLst>
                <a:ext uri="{FF2B5EF4-FFF2-40B4-BE49-F238E27FC236}">
                  <a16:creationId xmlns:a16="http://schemas.microsoft.com/office/drawing/2014/main" id="{F53174D1-31B8-40F9-9829-51FEC80BF5CD}"/>
                </a:ext>
              </a:extLst>
            </p:cNvPr>
            <p:cNvGrpSpPr/>
            <p:nvPr/>
          </p:nvGrpSpPr>
          <p:grpSpPr>
            <a:xfrm rot="10800000">
              <a:off x="2421849" y="4142294"/>
              <a:ext cx="151329" cy="262552"/>
              <a:chOff x="1253225" y="1631433"/>
              <a:chExt cx="272950" cy="701654"/>
            </a:xfrm>
          </p:grpSpPr>
          <p:sp>
            <p:nvSpPr>
              <p:cNvPr id="1144" name="Freeform: Shape 1143">
                <a:extLst>
                  <a:ext uri="{FF2B5EF4-FFF2-40B4-BE49-F238E27FC236}">
                    <a16:creationId xmlns:a16="http://schemas.microsoft.com/office/drawing/2014/main" id="{D8D105F5-E5A9-4372-8499-D9A46493977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45" name="Straight Connector 1144">
                <a:extLst>
                  <a:ext uri="{FF2B5EF4-FFF2-40B4-BE49-F238E27FC236}">
                    <a16:creationId xmlns:a16="http://schemas.microsoft.com/office/drawing/2014/main" id="{0E62CD5E-CFA1-43FD-9124-EDB7DFD549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6" name="Oval 1145">
                <a:extLst>
                  <a:ext uri="{FF2B5EF4-FFF2-40B4-BE49-F238E27FC236}">
                    <a16:creationId xmlns:a16="http://schemas.microsoft.com/office/drawing/2014/main" id="{9462B454-3EE6-43E2-8AC5-EBCD73AEDC4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2" name="Group 971">
              <a:extLst>
                <a:ext uri="{FF2B5EF4-FFF2-40B4-BE49-F238E27FC236}">
                  <a16:creationId xmlns:a16="http://schemas.microsoft.com/office/drawing/2014/main" id="{98F61FF0-400F-4999-B56B-969E50E5B923}"/>
                </a:ext>
              </a:extLst>
            </p:cNvPr>
            <p:cNvGrpSpPr/>
            <p:nvPr/>
          </p:nvGrpSpPr>
          <p:grpSpPr>
            <a:xfrm>
              <a:off x="2404198" y="3882238"/>
              <a:ext cx="151329" cy="262552"/>
              <a:chOff x="1253225" y="1631433"/>
              <a:chExt cx="272950" cy="701654"/>
            </a:xfrm>
          </p:grpSpPr>
          <p:sp>
            <p:nvSpPr>
              <p:cNvPr id="1141" name="Freeform: Shape 1140">
                <a:extLst>
                  <a:ext uri="{FF2B5EF4-FFF2-40B4-BE49-F238E27FC236}">
                    <a16:creationId xmlns:a16="http://schemas.microsoft.com/office/drawing/2014/main" id="{597F1791-B4D9-4B4B-9886-CAC7DB8EC70F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42" name="Straight Connector 1141">
                <a:extLst>
                  <a:ext uri="{FF2B5EF4-FFF2-40B4-BE49-F238E27FC236}">
                    <a16:creationId xmlns:a16="http://schemas.microsoft.com/office/drawing/2014/main" id="{9E57AD5C-3F33-4EB1-8645-03732F6BDE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3" name="Oval 1142">
                <a:extLst>
                  <a:ext uri="{FF2B5EF4-FFF2-40B4-BE49-F238E27FC236}">
                    <a16:creationId xmlns:a16="http://schemas.microsoft.com/office/drawing/2014/main" id="{5EF3047C-CCAD-404F-9CD3-292C2676B39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3" name="Group 972">
              <a:extLst>
                <a:ext uri="{FF2B5EF4-FFF2-40B4-BE49-F238E27FC236}">
                  <a16:creationId xmlns:a16="http://schemas.microsoft.com/office/drawing/2014/main" id="{31264AA1-B9F4-4FFD-8673-7693FD4BDEE5}"/>
                </a:ext>
              </a:extLst>
            </p:cNvPr>
            <p:cNvGrpSpPr/>
            <p:nvPr/>
          </p:nvGrpSpPr>
          <p:grpSpPr>
            <a:xfrm rot="10800000">
              <a:off x="1405822" y="4147303"/>
              <a:ext cx="151329" cy="262552"/>
              <a:chOff x="1253225" y="1631433"/>
              <a:chExt cx="272950" cy="701654"/>
            </a:xfrm>
          </p:grpSpPr>
          <p:sp>
            <p:nvSpPr>
              <p:cNvPr id="1138" name="Freeform: Shape 1137">
                <a:extLst>
                  <a:ext uri="{FF2B5EF4-FFF2-40B4-BE49-F238E27FC236}">
                    <a16:creationId xmlns:a16="http://schemas.microsoft.com/office/drawing/2014/main" id="{4809EA4F-CB89-4583-8C90-41DA79C9437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39" name="Straight Connector 1138">
                <a:extLst>
                  <a:ext uri="{FF2B5EF4-FFF2-40B4-BE49-F238E27FC236}">
                    <a16:creationId xmlns:a16="http://schemas.microsoft.com/office/drawing/2014/main" id="{A1EA52EE-ADA5-467A-B115-C699F1CD7F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0" name="Oval 1139">
                <a:extLst>
                  <a:ext uri="{FF2B5EF4-FFF2-40B4-BE49-F238E27FC236}">
                    <a16:creationId xmlns:a16="http://schemas.microsoft.com/office/drawing/2014/main" id="{6DA2A215-3523-4BEC-BE1A-2619A6E2C5C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4" name="Group 973">
              <a:extLst>
                <a:ext uri="{FF2B5EF4-FFF2-40B4-BE49-F238E27FC236}">
                  <a16:creationId xmlns:a16="http://schemas.microsoft.com/office/drawing/2014/main" id="{D2A3A477-D10C-4862-8730-6974F00DAC7C}"/>
                </a:ext>
              </a:extLst>
            </p:cNvPr>
            <p:cNvGrpSpPr/>
            <p:nvPr/>
          </p:nvGrpSpPr>
          <p:grpSpPr>
            <a:xfrm>
              <a:off x="1388171" y="3887247"/>
              <a:ext cx="151329" cy="262552"/>
              <a:chOff x="1253225" y="1631433"/>
              <a:chExt cx="272950" cy="701654"/>
            </a:xfrm>
          </p:grpSpPr>
          <p:sp>
            <p:nvSpPr>
              <p:cNvPr id="1135" name="Freeform: Shape 1134">
                <a:extLst>
                  <a:ext uri="{FF2B5EF4-FFF2-40B4-BE49-F238E27FC236}">
                    <a16:creationId xmlns:a16="http://schemas.microsoft.com/office/drawing/2014/main" id="{84235078-F339-4B56-876C-7695CEB08ED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36" name="Straight Connector 1135">
                <a:extLst>
                  <a:ext uri="{FF2B5EF4-FFF2-40B4-BE49-F238E27FC236}">
                    <a16:creationId xmlns:a16="http://schemas.microsoft.com/office/drawing/2014/main" id="{9B3100EF-F6B4-426F-8076-57A7C4EF2C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7" name="Oval 1136">
                <a:extLst>
                  <a:ext uri="{FF2B5EF4-FFF2-40B4-BE49-F238E27FC236}">
                    <a16:creationId xmlns:a16="http://schemas.microsoft.com/office/drawing/2014/main" id="{6E0BE106-5DEB-4627-8B0A-DC89366737F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5" name="Group 974">
              <a:extLst>
                <a:ext uri="{FF2B5EF4-FFF2-40B4-BE49-F238E27FC236}">
                  <a16:creationId xmlns:a16="http://schemas.microsoft.com/office/drawing/2014/main" id="{C9AE08DD-4ECA-493E-AFBF-32AD6C750217}"/>
                </a:ext>
              </a:extLst>
            </p:cNvPr>
            <p:cNvGrpSpPr/>
            <p:nvPr/>
          </p:nvGrpSpPr>
          <p:grpSpPr>
            <a:xfrm rot="10800000">
              <a:off x="1259287" y="4143700"/>
              <a:ext cx="151329" cy="262552"/>
              <a:chOff x="1253225" y="1631433"/>
              <a:chExt cx="272950" cy="701654"/>
            </a:xfrm>
          </p:grpSpPr>
          <p:sp>
            <p:nvSpPr>
              <p:cNvPr id="1132" name="Freeform: Shape 1131">
                <a:extLst>
                  <a:ext uri="{FF2B5EF4-FFF2-40B4-BE49-F238E27FC236}">
                    <a16:creationId xmlns:a16="http://schemas.microsoft.com/office/drawing/2014/main" id="{C47211E0-51E9-4151-BFE2-E3D211B1C05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33" name="Straight Connector 1132">
                <a:extLst>
                  <a:ext uri="{FF2B5EF4-FFF2-40B4-BE49-F238E27FC236}">
                    <a16:creationId xmlns:a16="http://schemas.microsoft.com/office/drawing/2014/main" id="{CD5C22CE-4C0A-42C3-A9F8-52B331D40F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4" name="Oval 1133">
                <a:extLst>
                  <a:ext uri="{FF2B5EF4-FFF2-40B4-BE49-F238E27FC236}">
                    <a16:creationId xmlns:a16="http://schemas.microsoft.com/office/drawing/2014/main" id="{BEBBF3F8-E5D1-4589-A584-100345D45B18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6" name="Group 975">
              <a:extLst>
                <a:ext uri="{FF2B5EF4-FFF2-40B4-BE49-F238E27FC236}">
                  <a16:creationId xmlns:a16="http://schemas.microsoft.com/office/drawing/2014/main" id="{D53708A0-0CDB-4577-90CC-7FD477435008}"/>
                </a:ext>
              </a:extLst>
            </p:cNvPr>
            <p:cNvGrpSpPr/>
            <p:nvPr/>
          </p:nvGrpSpPr>
          <p:grpSpPr>
            <a:xfrm>
              <a:off x="1241636" y="3883643"/>
              <a:ext cx="151329" cy="262552"/>
              <a:chOff x="1253225" y="1631433"/>
              <a:chExt cx="272950" cy="701654"/>
            </a:xfrm>
          </p:grpSpPr>
          <p:sp>
            <p:nvSpPr>
              <p:cNvPr id="1129" name="Freeform: Shape 1128">
                <a:extLst>
                  <a:ext uri="{FF2B5EF4-FFF2-40B4-BE49-F238E27FC236}">
                    <a16:creationId xmlns:a16="http://schemas.microsoft.com/office/drawing/2014/main" id="{FDBE4BB9-63B3-4E0C-A385-2BFA978E1F2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30" name="Straight Connector 1129">
                <a:extLst>
                  <a:ext uri="{FF2B5EF4-FFF2-40B4-BE49-F238E27FC236}">
                    <a16:creationId xmlns:a16="http://schemas.microsoft.com/office/drawing/2014/main" id="{4931AC6A-0EFD-4DFC-944A-E69B50A1CB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1" name="Oval 1130">
                <a:extLst>
                  <a:ext uri="{FF2B5EF4-FFF2-40B4-BE49-F238E27FC236}">
                    <a16:creationId xmlns:a16="http://schemas.microsoft.com/office/drawing/2014/main" id="{ADDF1302-2965-49A0-B934-F1841F888D8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7" name="Group 976">
              <a:extLst>
                <a:ext uri="{FF2B5EF4-FFF2-40B4-BE49-F238E27FC236}">
                  <a16:creationId xmlns:a16="http://schemas.microsoft.com/office/drawing/2014/main" id="{25965114-CB14-4DD8-B2D9-48096A57F7F0}"/>
                </a:ext>
              </a:extLst>
            </p:cNvPr>
            <p:cNvGrpSpPr/>
            <p:nvPr/>
          </p:nvGrpSpPr>
          <p:grpSpPr>
            <a:xfrm rot="10800000">
              <a:off x="384939" y="4144767"/>
              <a:ext cx="151329" cy="262552"/>
              <a:chOff x="1253225" y="1631433"/>
              <a:chExt cx="272950" cy="701654"/>
            </a:xfrm>
          </p:grpSpPr>
          <p:sp>
            <p:nvSpPr>
              <p:cNvPr id="1126" name="Freeform: Shape 1125">
                <a:extLst>
                  <a:ext uri="{FF2B5EF4-FFF2-40B4-BE49-F238E27FC236}">
                    <a16:creationId xmlns:a16="http://schemas.microsoft.com/office/drawing/2014/main" id="{03034A1F-853C-449E-A904-EB7F5760A5D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27" name="Straight Connector 1126">
                <a:extLst>
                  <a:ext uri="{FF2B5EF4-FFF2-40B4-BE49-F238E27FC236}">
                    <a16:creationId xmlns:a16="http://schemas.microsoft.com/office/drawing/2014/main" id="{F70E5EB5-098B-4311-9C33-AB109ECD6A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8" name="Oval 1127">
                <a:extLst>
                  <a:ext uri="{FF2B5EF4-FFF2-40B4-BE49-F238E27FC236}">
                    <a16:creationId xmlns:a16="http://schemas.microsoft.com/office/drawing/2014/main" id="{F6F3E62C-1D8A-4A24-9A41-F6E20C27C83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8" name="Group 977">
              <a:extLst>
                <a:ext uri="{FF2B5EF4-FFF2-40B4-BE49-F238E27FC236}">
                  <a16:creationId xmlns:a16="http://schemas.microsoft.com/office/drawing/2014/main" id="{F492491C-50CF-4144-A73B-4E39903EEBB6}"/>
                </a:ext>
              </a:extLst>
            </p:cNvPr>
            <p:cNvGrpSpPr/>
            <p:nvPr/>
          </p:nvGrpSpPr>
          <p:grpSpPr>
            <a:xfrm>
              <a:off x="367287" y="3884710"/>
              <a:ext cx="151329" cy="262552"/>
              <a:chOff x="1253225" y="1631433"/>
              <a:chExt cx="272950" cy="701654"/>
            </a:xfrm>
          </p:grpSpPr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0158C7D3-DC70-40D2-BFD0-C7A3877BB49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24" name="Straight Connector 1123">
                <a:extLst>
                  <a:ext uri="{FF2B5EF4-FFF2-40B4-BE49-F238E27FC236}">
                    <a16:creationId xmlns:a16="http://schemas.microsoft.com/office/drawing/2014/main" id="{35B94829-B41F-4E22-9189-31921E8788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5" name="Oval 1124">
                <a:extLst>
                  <a:ext uri="{FF2B5EF4-FFF2-40B4-BE49-F238E27FC236}">
                    <a16:creationId xmlns:a16="http://schemas.microsoft.com/office/drawing/2014/main" id="{643DB68A-7C95-4E8D-8D9F-409D042A4BE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79" name="Group 978">
              <a:extLst>
                <a:ext uri="{FF2B5EF4-FFF2-40B4-BE49-F238E27FC236}">
                  <a16:creationId xmlns:a16="http://schemas.microsoft.com/office/drawing/2014/main" id="{9E99C4A4-BC4C-4CE1-BCDB-D11611E0E50F}"/>
                </a:ext>
              </a:extLst>
            </p:cNvPr>
            <p:cNvGrpSpPr/>
            <p:nvPr/>
          </p:nvGrpSpPr>
          <p:grpSpPr>
            <a:xfrm>
              <a:off x="512054" y="3884710"/>
              <a:ext cx="151329" cy="262552"/>
              <a:chOff x="1253225" y="1631433"/>
              <a:chExt cx="272950" cy="701654"/>
            </a:xfrm>
          </p:grpSpPr>
          <p:sp>
            <p:nvSpPr>
              <p:cNvPr id="1120" name="Freeform: Shape 1119">
                <a:extLst>
                  <a:ext uri="{FF2B5EF4-FFF2-40B4-BE49-F238E27FC236}">
                    <a16:creationId xmlns:a16="http://schemas.microsoft.com/office/drawing/2014/main" id="{A4D9EB2D-15FD-4FE6-9D24-88E0630E3F2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21" name="Straight Connector 1120">
                <a:extLst>
                  <a:ext uri="{FF2B5EF4-FFF2-40B4-BE49-F238E27FC236}">
                    <a16:creationId xmlns:a16="http://schemas.microsoft.com/office/drawing/2014/main" id="{85634432-B81E-4E9F-9499-6DA51D7B02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2" name="Oval 1121">
                <a:extLst>
                  <a:ext uri="{FF2B5EF4-FFF2-40B4-BE49-F238E27FC236}">
                    <a16:creationId xmlns:a16="http://schemas.microsoft.com/office/drawing/2014/main" id="{9D07A0E1-FD35-4015-AFDA-2D1EB8BE865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0" name="Group 979">
              <a:extLst>
                <a:ext uri="{FF2B5EF4-FFF2-40B4-BE49-F238E27FC236}">
                  <a16:creationId xmlns:a16="http://schemas.microsoft.com/office/drawing/2014/main" id="{890C8144-B8AD-45BD-8550-2704BACE4587}"/>
                </a:ext>
              </a:extLst>
            </p:cNvPr>
            <p:cNvGrpSpPr/>
            <p:nvPr/>
          </p:nvGrpSpPr>
          <p:grpSpPr>
            <a:xfrm>
              <a:off x="656085" y="3882215"/>
              <a:ext cx="151329" cy="262552"/>
              <a:chOff x="1253225" y="1631433"/>
              <a:chExt cx="272950" cy="701654"/>
            </a:xfrm>
          </p:grpSpPr>
          <p:sp>
            <p:nvSpPr>
              <p:cNvPr id="1117" name="Freeform: Shape 1116">
                <a:extLst>
                  <a:ext uri="{FF2B5EF4-FFF2-40B4-BE49-F238E27FC236}">
                    <a16:creationId xmlns:a16="http://schemas.microsoft.com/office/drawing/2014/main" id="{9FF9D385-4783-4365-97B3-BFE133A9191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5745797E-AC99-4036-81E0-A7BD40969E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9" name="Oval 1118">
                <a:extLst>
                  <a:ext uri="{FF2B5EF4-FFF2-40B4-BE49-F238E27FC236}">
                    <a16:creationId xmlns:a16="http://schemas.microsoft.com/office/drawing/2014/main" id="{0387215A-125A-4463-97EA-F6BD49E3DD6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1" name="Group 980">
              <a:extLst>
                <a:ext uri="{FF2B5EF4-FFF2-40B4-BE49-F238E27FC236}">
                  <a16:creationId xmlns:a16="http://schemas.microsoft.com/office/drawing/2014/main" id="{26BA7DCB-C6C6-4D95-8CD6-128DFD6991DB}"/>
                </a:ext>
              </a:extLst>
            </p:cNvPr>
            <p:cNvGrpSpPr/>
            <p:nvPr/>
          </p:nvGrpSpPr>
          <p:grpSpPr>
            <a:xfrm>
              <a:off x="799521" y="3884710"/>
              <a:ext cx="151329" cy="262552"/>
              <a:chOff x="1253225" y="1631433"/>
              <a:chExt cx="272950" cy="701654"/>
            </a:xfrm>
          </p:grpSpPr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4EE4E565-14B9-49F2-BE1B-D7EA14A27C9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id="{B85EBE36-3FA5-4DEC-B530-D3F16B373E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6" name="Oval 1115">
                <a:extLst>
                  <a:ext uri="{FF2B5EF4-FFF2-40B4-BE49-F238E27FC236}">
                    <a16:creationId xmlns:a16="http://schemas.microsoft.com/office/drawing/2014/main" id="{F1B5223A-80D8-48C0-A287-C64C0D024F94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2" name="Group 981">
              <a:extLst>
                <a:ext uri="{FF2B5EF4-FFF2-40B4-BE49-F238E27FC236}">
                  <a16:creationId xmlns:a16="http://schemas.microsoft.com/office/drawing/2014/main" id="{B84CDE22-F86B-429F-9768-BB912222C20C}"/>
                </a:ext>
              </a:extLst>
            </p:cNvPr>
            <p:cNvGrpSpPr/>
            <p:nvPr/>
          </p:nvGrpSpPr>
          <p:grpSpPr>
            <a:xfrm>
              <a:off x="946819" y="3884710"/>
              <a:ext cx="151329" cy="262552"/>
              <a:chOff x="1253225" y="1631433"/>
              <a:chExt cx="272950" cy="701654"/>
            </a:xfrm>
          </p:grpSpPr>
          <p:sp>
            <p:nvSpPr>
              <p:cNvPr id="1111" name="Freeform: Shape 1110">
                <a:extLst>
                  <a:ext uri="{FF2B5EF4-FFF2-40B4-BE49-F238E27FC236}">
                    <a16:creationId xmlns:a16="http://schemas.microsoft.com/office/drawing/2014/main" id="{1DDB94AB-2B07-4E7E-BD2B-33D6DEAD1356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12" name="Straight Connector 1111">
                <a:extLst>
                  <a:ext uri="{FF2B5EF4-FFF2-40B4-BE49-F238E27FC236}">
                    <a16:creationId xmlns:a16="http://schemas.microsoft.com/office/drawing/2014/main" id="{32D2AB8B-30AD-4B8D-ACA1-93ADC9C548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3" name="Oval 1112">
                <a:extLst>
                  <a:ext uri="{FF2B5EF4-FFF2-40B4-BE49-F238E27FC236}">
                    <a16:creationId xmlns:a16="http://schemas.microsoft.com/office/drawing/2014/main" id="{5E5BC986-7D64-4CFF-9BAA-326AC254B87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3" name="Group 982">
              <a:extLst>
                <a:ext uri="{FF2B5EF4-FFF2-40B4-BE49-F238E27FC236}">
                  <a16:creationId xmlns:a16="http://schemas.microsoft.com/office/drawing/2014/main" id="{60ECC32F-9DF5-46FE-AFDA-ECB00D232076}"/>
                </a:ext>
              </a:extLst>
            </p:cNvPr>
            <p:cNvGrpSpPr/>
            <p:nvPr/>
          </p:nvGrpSpPr>
          <p:grpSpPr>
            <a:xfrm rot="10800000">
              <a:off x="530934" y="4144767"/>
              <a:ext cx="151329" cy="262552"/>
              <a:chOff x="1253225" y="1631433"/>
              <a:chExt cx="272950" cy="701654"/>
            </a:xfrm>
          </p:grpSpPr>
          <p:sp>
            <p:nvSpPr>
              <p:cNvPr id="1108" name="Freeform: Shape 1107">
                <a:extLst>
                  <a:ext uri="{FF2B5EF4-FFF2-40B4-BE49-F238E27FC236}">
                    <a16:creationId xmlns:a16="http://schemas.microsoft.com/office/drawing/2014/main" id="{D0C6FA15-9C80-4F56-9F2C-7EDD92A4AB0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AAF11B08-8DE4-4B62-B03D-DF84B562D3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0" name="Oval 1109">
                <a:extLst>
                  <a:ext uri="{FF2B5EF4-FFF2-40B4-BE49-F238E27FC236}">
                    <a16:creationId xmlns:a16="http://schemas.microsoft.com/office/drawing/2014/main" id="{EE859A96-4E3D-4966-B99B-4F470854D2C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4" name="Group 983">
              <a:extLst>
                <a:ext uri="{FF2B5EF4-FFF2-40B4-BE49-F238E27FC236}">
                  <a16:creationId xmlns:a16="http://schemas.microsoft.com/office/drawing/2014/main" id="{480389EA-4832-4D86-8FCE-39C7BA7584C7}"/>
                </a:ext>
              </a:extLst>
            </p:cNvPr>
            <p:cNvGrpSpPr/>
            <p:nvPr/>
          </p:nvGrpSpPr>
          <p:grpSpPr>
            <a:xfrm rot="10800000">
              <a:off x="676573" y="4143519"/>
              <a:ext cx="151329" cy="262552"/>
              <a:chOff x="1253225" y="1631433"/>
              <a:chExt cx="272950" cy="701654"/>
            </a:xfrm>
          </p:grpSpPr>
          <p:sp>
            <p:nvSpPr>
              <p:cNvPr id="1105" name="Freeform: Shape 1104">
                <a:extLst>
                  <a:ext uri="{FF2B5EF4-FFF2-40B4-BE49-F238E27FC236}">
                    <a16:creationId xmlns:a16="http://schemas.microsoft.com/office/drawing/2014/main" id="{F79405DB-BD45-4B97-85B2-AB10A61865E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F8000A9F-0A89-482A-968A-F74A0338D5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7" name="Oval 1106">
                <a:extLst>
                  <a:ext uri="{FF2B5EF4-FFF2-40B4-BE49-F238E27FC236}">
                    <a16:creationId xmlns:a16="http://schemas.microsoft.com/office/drawing/2014/main" id="{17325B1D-1F2C-4B93-B1AF-8510B66309E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5" name="Group 984">
              <a:extLst>
                <a:ext uri="{FF2B5EF4-FFF2-40B4-BE49-F238E27FC236}">
                  <a16:creationId xmlns:a16="http://schemas.microsoft.com/office/drawing/2014/main" id="{7751DC34-E494-482E-82FF-1226F4283D1C}"/>
                </a:ext>
              </a:extLst>
            </p:cNvPr>
            <p:cNvGrpSpPr/>
            <p:nvPr/>
          </p:nvGrpSpPr>
          <p:grpSpPr>
            <a:xfrm rot="10800000">
              <a:off x="822569" y="4143519"/>
              <a:ext cx="151329" cy="262552"/>
              <a:chOff x="1253225" y="1631433"/>
              <a:chExt cx="272950" cy="701654"/>
            </a:xfrm>
          </p:grpSpPr>
          <p:sp>
            <p:nvSpPr>
              <p:cNvPr id="1102" name="Freeform: Shape 1101">
                <a:extLst>
                  <a:ext uri="{FF2B5EF4-FFF2-40B4-BE49-F238E27FC236}">
                    <a16:creationId xmlns:a16="http://schemas.microsoft.com/office/drawing/2014/main" id="{398E06D4-2FE6-43A5-8EA3-E6C659C57151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3" name="Straight Connector 1102">
                <a:extLst>
                  <a:ext uri="{FF2B5EF4-FFF2-40B4-BE49-F238E27FC236}">
                    <a16:creationId xmlns:a16="http://schemas.microsoft.com/office/drawing/2014/main" id="{E5B7A1A6-97EE-4125-B39E-343CD335A6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4" name="Oval 1103">
                <a:extLst>
                  <a:ext uri="{FF2B5EF4-FFF2-40B4-BE49-F238E27FC236}">
                    <a16:creationId xmlns:a16="http://schemas.microsoft.com/office/drawing/2014/main" id="{5A6DA2B3-42D3-4200-AC3B-93BAC7F8156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6" name="Group 985">
              <a:extLst>
                <a:ext uri="{FF2B5EF4-FFF2-40B4-BE49-F238E27FC236}">
                  <a16:creationId xmlns:a16="http://schemas.microsoft.com/office/drawing/2014/main" id="{8C714957-9B7B-4364-876F-61E298CD5624}"/>
                </a:ext>
              </a:extLst>
            </p:cNvPr>
            <p:cNvGrpSpPr/>
            <p:nvPr/>
          </p:nvGrpSpPr>
          <p:grpSpPr>
            <a:xfrm rot="10800000">
              <a:off x="969793" y="4143520"/>
              <a:ext cx="151329" cy="262552"/>
              <a:chOff x="1253225" y="1631433"/>
              <a:chExt cx="272950" cy="701654"/>
            </a:xfrm>
          </p:grpSpPr>
          <p:sp>
            <p:nvSpPr>
              <p:cNvPr id="1099" name="Freeform: Shape 1098">
                <a:extLst>
                  <a:ext uri="{FF2B5EF4-FFF2-40B4-BE49-F238E27FC236}">
                    <a16:creationId xmlns:a16="http://schemas.microsoft.com/office/drawing/2014/main" id="{9F5DB708-ECE2-4E83-90EE-271DDC3727A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id="{E6F4EFC6-ADE4-4869-9506-441F192ED4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1" name="Oval 1100">
                <a:extLst>
                  <a:ext uri="{FF2B5EF4-FFF2-40B4-BE49-F238E27FC236}">
                    <a16:creationId xmlns:a16="http://schemas.microsoft.com/office/drawing/2014/main" id="{4B206341-61F9-4489-9F52-430E46CF589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7" name="Group 986">
              <a:extLst>
                <a:ext uri="{FF2B5EF4-FFF2-40B4-BE49-F238E27FC236}">
                  <a16:creationId xmlns:a16="http://schemas.microsoft.com/office/drawing/2014/main" id="{246FF0AA-E596-465B-BBBB-F65EDDC9453A}"/>
                </a:ext>
              </a:extLst>
            </p:cNvPr>
            <p:cNvGrpSpPr/>
            <p:nvPr/>
          </p:nvGrpSpPr>
          <p:grpSpPr>
            <a:xfrm rot="10800000">
              <a:off x="1115789" y="4143520"/>
              <a:ext cx="151329" cy="262552"/>
              <a:chOff x="1253225" y="1631433"/>
              <a:chExt cx="272950" cy="701654"/>
            </a:xfrm>
          </p:grpSpPr>
          <p:sp>
            <p:nvSpPr>
              <p:cNvPr id="1096" name="Freeform: Shape 1095">
                <a:extLst>
                  <a:ext uri="{FF2B5EF4-FFF2-40B4-BE49-F238E27FC236}">
                    <a16:creationId xmlns:a16="http://schemas.microsoft.com/office/drawing/2014/main" id="{F55640EF-9056-454D-98C2-B48710424C5F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97" name="Straight Connector 1096">
                <a:extLst>
                  <a:ext uri="{FF2B5EF4-FFF2-40B4-BE49-F238E27FC236}">
                    <a16:creationId xmlns:a16="http://schemas.microsoft.com/office/drawing/2014/main" id="{CE7ADBE2-1BAF-4938-A6F0-09DAA89ECF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8" name="Oval 1097">
                <a:extLst>
                  <a:ext uri="{FF2B5EF4-FFF2-40B4-BE49-F238E27FC236}">
                    <a16:creationId xmlns:a16="http://schemas.microsoft.com/office/drawing/2014/main" id="{FD68B674-68C9-45B9-A7E3-5EE832CE13F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8" name="Group 987">
              <a:extLst>
                <a:ext uri="{FF2B5EF4-FFF2-40B4-BE49-F238E27FC236}">
                  <a16:creationId xmlns:a16="http://schemas.microsoft.com/office/drawing/2014/main" id="{C9D66E72-FC70-41E8-8C7C-6504BD54A764}"/>
                </a:ext>
              </a:extLst>
            </p:cNvPr>
            <p:cNvGrpSpPr/>
            <p:nvPr/>
          </p:nvGrpSpPr>
          <p:grpSpPr>
            <a:xfrm>
              <a:off x="1095044" y="3884710"/>
              <a:ext cx="151329" cy="262552"/>
              <a:chOff x="1253225" y="1631433"/>
              <a:chExt cx="272950" cy="701654"/>
            </a:xfrm>
          </p:grpSpPr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4E835BB1-7C46-43E4-B612-69E2E900462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1B692253-4B18-426E-90D8-C255706C06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5" name="Oval 1094">
                <a:extLst>
                  <a:ext uri="{FF2B5EF4-FFF2-40B4-BE49-F238E27FC236}">
                    <a16:creationId xmlns:a16="http://schemas.microsoft.com/office/drawing/2014/main" id="{45F13682-9849-4385-818D-2188DEDEB59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89" name="Group 988">
              <a:extLst>
                <a:ext uri="{FF2B5EF4-FFF2-40B4-BE49-F238E27FC236}">
                  <a16:creationId xmlns:a16="http://schemas.microsoft.com/office/drawing/2014/main" id="{5B5ACFE8-4053-46B2-A9A5-E3CDD79AD521}"/>
                </a:ext>
              </a:extLst>
            </p:cNvPr>
            <p:cNvGrpSpPr/>
            <p:nvPr/>
          </p:nvGrpSpPr>
          <p:grpSpPr>
            <a:xfrm rot="10800000">
              <a:off x="1553171" y="4144947"/>
              <a:ext cx="151329" cy="262552"/>
              <a:chOff x="1253225" y="1631433"/>
              <a:chExt cx="272950" cy="701654"/>
            </a:xfrm>
          </p:grpSpPr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A00C850D-9C09-43C9-A164-8D0E09EAF65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06A884C5-E5A8-4382-8C8D-DEDCB9848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2" name="Oval 1091">
                <a:extLst>
                  <a:ext uri="{FF2B5EF4-FFF2-40B4-BE49-F238E27FC236}">
                    <a16:creationId xmlns:a16="http://schemas.microsoft.com/office/drawing/2014/main" id="{C64EFD60-398B-40F3-9EA4-AF2C460B0AD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0" name="Group 989">
              <a:extLst>
                <a:ext uri="{FF2B5EF4-FFF2-40B4-BE49-F238E27FC236}">
                  <a16:creationId xmlns:a16="http://schemas.microsoft.com/office/drawing/2014/main" id="{BEC87AFD-22A6-4912-BA09-5A18303E6C6A}"/>
                </a:ext>
              </a:extLst>
            </p:cNvPr>
            <p:cNvGrpSpPr/>
            <p:nvPr/>
          </p:nvGrpSpPr>
          <p:grpSpPr>
            <a:xfrm>
              <a:off x="1535520" y="3884890"/>
              <a:ext cx="151329" cy="262552"/>
              <a:chOff x="1253225" y="1631433"/>
              <a:chExt cx="272950" cy="701654"/>
            </a:xfrm>
          </p:grpSpPr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C6FC6D58-8D28-474E-A08C-15DB9E364E2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88" name="Straight Connector 1087">
                <a:extLst>
                  <a:ext uri="{FF2B5EF4-FFF2-40B4-BE49-F238E27FC236}">
                    <a16:creationId xmlns:a16="http://schemas.microsoft.com/office/drawing/2014/main" id="{5F167CF4-7CEA-41B9-8D0F-EF756AA5D4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9" name="Oval 1088">
                <a:extLst>
                  <a:ext uri="{FF2B5EF4-FFF2-40B4-BE49-F238E27FC236}">
                    <a16:creationId xmlns:a16="http://schemas.microsoft.com/office/drawing/2014/main" id="{6A3288F5-9058-4A48-B7F0-E4BEDAB2A784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1" name="Group 990">
              <a:extLst>
                <a:ext uri="{FF2B5EF4-FFF2-40B4-BE49-F238E27FC236}">
                  <a16:creationId xmlns:a16="http://schemas.microsoft.com/office/drawing/2014/main" id="{47EAEADA-DC07-4B11-B064-2BE0C5D31ED3}"/>
                </a:ext>
              </a:extLst>
            </p:cNvPr>
            <p:cNvGrpSpPr/>
            <p:nvPr/>
          </p:nvGrpSpPr>
          <p:grpSpPr>
            <a:xfrm>
              <a:off x="1680287" y="3884890"/>
              <a:ext cx="151329" cy="262552"/>
              <a:chOff x="1253225" y="1631433"/>
              <a:chExt cx="272950" cy="701654"/>
            </a:xfrm>
          </p:grpSpPr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04236646-4325-48A3-AA11-3A83CD3F48B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85" name="Straight Connector 1084">
                <a:extLst>
                  <a:ext uri="{FF2B5EF4-FFF2-40B4-BE49-F238E27FC236}">
                    <a16:creationId xmlns:a16="http://schemas.microsoft.com/office/drawing/2014/main" id="{9890EA6D-CDBD-4583-AA85-12EC58BE61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6" name="Oval 1085">
                <a:extLst>
                  <a:ext uri="{FF2B5EF4-FFF2-40B4-BE49-F238E27FC236}">
                    <a16:creationId xmlns:a16="http://schemas.microsoft.com/office/drawing/2014/main" id="{6CC7C124-FCC3-43A0-B462-2A4CC0F96A5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2" name="Group 991">
              <a:extLst>
                <a:ext uri="{FF2B5EF4-FFF2-40B4-BE49-F238E27FC236}">
                  <a16:creationId xmlns:a16="http://schemas.microsoft.com/office/drawing/2014/main" id="{06580947-524A-4DD9-9633-92C548F5B8B5}"/>
                </a:ext>
              </a:extLst>
            </p:cNvPr>
            <p:cNvGrpSpPr/>
            <p:nvPr/>
          </p:nvGrpSpPr>
          <p:grpSpPr>
            <a:xfrm>
              <a:off x="1824318" y="3882395"/>
              <a:ext cx="151329" cy="262552"/>
              <a:chOff x="1253225" y="1631433"/>
              <a:chExt cx="272950" cy="701654"/>
            </a:xfrm>
          </p:grpSpPr>
          <p:sp>
            <p:nvSpPr>
              <p:cNvPr id="1081" name="Freeform: Shape 1080">
                <a:extLst>
                  <a:ext uri="{FF2B5EF4-FFF2-40B4-BE49-F238E27FC236}">
                    <a16:creationId xmlns:a16="http://schemas.microsoft.com/office/drawing/2014/main" id="{4EB3F920-F40F-4FB7-9DDE-0A1006705A6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82" name="Straight Connector 1081">
                <a:extLst>
                  <a:ext uri="{FF2B5EF4-FFF2-40B4-BE49-F238E27FC236}">
                    <a16:creationId xmlns:a16="http://schemas.microsoft.com/office/drawing/2014/main" id="{0A6C6A20-A429-4619-9A0A-2F2CA4F334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F86768BF-63F6-425E-B024-63D84D8D345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3" name="Group 992">
              <a:extLst>
                <a:ext uri="{FF2B5EF4-FFF2-40B4-BE49-F238E27FC236}">
                  <a16:creationId xmlns:a16="http://schemas.microsoft.com/office/drawing/2014/main" id="{C672C352-5F39-455F-A8B8-2328400DA1CE}"/>
                </a:ext>
              </a:extLst>
            </p:cNvPr>
            <p:cNvGrpSpPr/>
            <p:nvPr/>
          </p:nvGrpSpPr>
          <p:grpSpPr>
            <a:xfrm>
              <a:off x="1967754" y="3884890"/>
              <a:ext cx="151329" cy="262552"/>
              <a:chOff x="1253225" y="1631433"/>
              <a:chExt cx="272950" cy="701654"/>
            </a:xfrm>
          </p:grpSpPr>
          <p:sp>
            <p:nvSpPr>
              <p:cNvPr id="1078" name="Freeform: Shape 1077">
                <a:extLst>
                  <a:ext uri="{FF2B5EF4-FFF2-40B4-BE49-F238E27FC236}">
                    <a16:creationId xmlns:a16="http://schemas.microsoft.com/office/drawing/2014/main" id="{91E98BC1-11EC-415F-A97D-7AF87702C83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79" name="Straight Connector 1078">
                <a:extLst>
                  <a:ext uri="{FF2B5EF4-FFF2-40B4-BE49-F238E27FC236}">
                    <a16:creationId xmlns:a16="http://schemas.microsoft.com/office/drawing/2014/main" id="{A880CF08-765F-47D0-A326-7DD80630F6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67F4B59E-B0F4-4E47-9CB8-69C95DDB148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4" name="Group 993">
              <a:extLst>
                <a:ext uri="{FF2B5EF4-FFF2-40B4-BE49-F238E27FC236}">
                  <a16:creationId xmlns:a16="http://schemas.microsoft.com/office/drawing/2014/main" id="{9148909A-67CB-4986-BD46-8BA60FB20F4A}"/>
                </a:ext>
              </a:extLst>
            </p:cNvPr>
            <p:cNvGrpSpPr/>
            <p:nvPr/>
          </p:nvGrpSpPr>
          <p:grpSpPr>
            <a:xfrm>
              <a:off x="2115052" y="3884890"/>
              <a:ext cx="151329" cy="262552"/>
              <a:chOff x="1253225" y="1631433"/>
              <a:chExt cx="272950" cy="701654"/>
            </a:xfrm>
          </p:grpSpPr>
          <p:sp>
            <p:nvSpPr>
              <p:cNvPr id="1075" name="Freeform: Shape 1074">
                <a:extLst>
                  <a:ext uri="{FF2B5EF4-FFF2-40B4-BE49-F238E27FC236}">
                    <a16:creationId xmlns:a16="http://schemas.microsoft.com/office/drawing/2014/main" id="{5669327F-96DB-432D-A91D-8B88D820D07C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30BF9551-5AB4-4BA2-BE96-85E9413109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7A7BF998-1411-456F-9AD6-0C6866883804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5" name="Group 994">
              <a:extLst>
                <a:ext uri="{FF2B5EF4-FFF2-40B4-BE49-F238E27FC236}">
                  <a16:creationId xmlns:a16="http://schemas.microsoft.com/office/drawing/2014/main" id="{0B28088E-77CE-4807-A05F-D4F6FE9C478A}"/>
                </a:ext>
              </a:extLst>
            </p:cNvPr>
            <p:cNvGrpSpPr/>
            <p:nvPr/>
          </p:nvGrpSpPr>
          <p:grpSpPr>
            <a:xfrm rot="10800000">
              <a:off x="1699167" y="4144947"/>
              <a:ext cx="151329" cy="262552"/>
              <a:chOff x="1253225" y="1631433"/>
              <a:chExt cx="272950" cy="701654"/>
            </a:xfrm>
          </p:grpSpPr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BF7D0177-9AC0-45CA-A29D-1CC53E57E50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73" name="Straight Connector 1072">
                <a:extLst>
                  <a:ext uri="{FF2B5EF4-FFF2-40B4-BE49-F238E27FC236}">
                    <a16:creationId xmlns:a16="http://schemas.microsoft.com/office/drawing/2014/main" id="{3909E81A-4990-4C98-B732-0B2C79654A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4" name="Oval 1073">
                <a:extLst>
                  <a:ext uri="{FF2B5EF4-FFF2-40B4-BE49-F238E27FC236}">
                    <a16:creationId xmlns:a16="http://schemas.microsoft.com/office/drawing/2014/main" id="{E4C24771-2219-4867-B456-7EEE4489548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6" name="Group 995">
              <a:extLst>
                <a:ext uri="{FF2B5EF4-FFF2-40B4-BE49-F238E27FC236}">
                  <a16:creationId xmlns:a16="http://schemas.microsoft.com/office/drawing/2014/main" id="{EF5E2B35-B9B9-4041-A8B1-776E56A239D6}"/>
                </a:ext>
              </a:extLst>
            </p:cNvPr>
            <p:cNvGrpSpPr/>
            <p:nvPr/>
          </p:nvGrpSpPr>
          <p:grpSpPr>
            <a:xfrm rot="10800000">
              <a:off x="1844806" y="4143699"/>
              <a:ext cx="151329" cy="262552"/>
              <a:chOff x="1253225" y="1631433"/>
              <a:chExt cx="272950" cy="701654"/>
            </a:xfrm>
          </p:grpSpPr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924F73B8-040C-43C5-AEDE-3BE9F5C2FB6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70" name="Straight Connector 1069">
                <a:extLst>
                  <a:ext uri="{FF2B5EF4-FFF2-40B4-BE49-F238E27FC236}">
                    <a16:creationId xmlns:a16="http://schemas.microsoft.com/office/drawing/2014/main" id="{39B49CE0-AB15-4EF2-BB46-7C5D04FF39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1" name="Oval 1070">
                <a:extLst>
                  <a:ext uri="{FF2B5EF4-FFF2-40B4-BE49-F238E27FC236}">
                    <a16:creationId xmlns:a16="http://schemas.microsoft.com/office/drawing/2014/main" id="{61114B6B-24F4-4207-8B20-C3B07A0CAE4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7" name="Group 996">
              <a:extLst>
                <a:ext uri="{FF2B5EF4-FFF2-40B4-BE49-F238E27FC236}">
                  <a16:creationId xmlns:a16="http://schemas.microsoft.com/office/drawing/2014/main" id="{B2E1F425-890B-4D9D-A217-1687138F5961}"/>
                </a:ext>
              </a:extLst>
            </p:cNvPr>
            <p:cNvGrpSpPr/>
            <p:nvPr/>
          </p:nvGrpSpPr>
          <p:grpSpPr>
            <a:xfrm rot="10800000">
              <a:off x="1990802" y="4143699"/>
              <a:ext cx="151329" cy="262552"/>
              <a:chOff x="1253225" y="1631433"/>
              <a:chExt cx="272950" cy="701654"/>
            </a:xfrm>
          </p:grpSpPr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BEB514EA-42C2-486A-A006-C2BA886B9A0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67" name="Straight Connector 1066">
                <a:extLst>
                  <a:ext uri="{FF2B5EF4-FFF2-40B4-BE49-F238E27FC236}">
                    <a16:creationId xmlns:a16="http://schemas.microsoft.com/office/drawing/2014/main" id="{895ABFC7-C8E1-4A8E-A782-6C73C96203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8" name="Oval 1067">
                <a:extLst>
                  <a:ext uri="{FF2B5EF4-FFF2-40B4-BE49-F238E27FC236}">
                    <a16:creationId xmlns:a16="http://schemas.microsoft.com/office/drawing/2014/main" id="{6B4CE0E5-3F65-4100-A68C-48ED0CA8026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8" name="Group 997">
              <a:extLst>
                <a:ext uri="{FF2B5EF4-FFF2-40B4-BE49-F238E27FC236}">
                  <a16:creationId xmlns:a16="http://schemas.microsoft.com/office/drawing/2014/main" id="{80821DA5-5AF5-4E1A-872B-84BACDF74327}"/>
                </a:ext>
              </a:extLst>
            </p:cNvPr>
            <p:cNvGrpSpPr/>
            <p:nvPr/>
          </p:nvGrpSpPr>
          <p:grpSpPr>
            <a:xfrm rot="10800000">
              <a:off x="2138026" y="4143700"/>
              <a:ext cx="151329" cy="262552"/>
              <a:chOff x="1253225" y="1631433"/>
              <a:chExt cx="272950" cy="701654"/>
            </a:xfrm>
          </p:grpSpPr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8B63CFEA-B4F2-40C0-AABF-8BE7D39B000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64" name="Straight Connector 1063">
                <a:extLst>
                  <a:ext uri="{FF2B5EF4-FFF2-40B4-BE49-F238E27FC236}">
                    <a16:creationId xmlns:a16="http://schemas.microsoft.com/office/drawing/2014/main" id="{86535F12-B8F3-4D30-8908-0E73406EE2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A2997810-B6C5-4E27-BDC1-00C37F2B3622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99" name="Group 998">
              <a:extLst>
                <a:ext uri="{FF2B5EF4-FFF2-40B4-BE49-F238E27FC236}">
                  <a16:creationId xmlns:a16="http://schemas.microsoft.com/office/drawing/2014/main" id="{70DC6502-08DA-4238-A301-9BE4E7C95EFF}"/>
                </a:ext>
              </a:extLst>
            </p:cNvPr>
            <p:cNvGrpSpPr/>
            <p:nvPr/>
          </p:nvGrpSpPr>
          <p:grpSpPr>
            <a:xfrm rot="10800000">
              <a:off x="2284021" y="4143700"/>
              <a:ext cx="151329" cy="262552"/>
              <a:chOff x="1253225" y="1631433"/>
              <a:chExt cx="272950" cy="701654"/>
            </a:xfrm>
          </p:grpSpPr>
          <p:sp>
            <p:nvSpPr>
              <p:cNvPr id="1060" name="Freeform: Shape 1059">
                <a:extLst>
                  <a:ext uri="{FF2B5EF4-FFF2-40B4-BE49-F238E27FC236}">
                    <a16:creationId xmlns:a16="http://schemas.microsoft.com/office/drawing/2014/main" id="{596D3C8A-AD53-4A89-9B51-A10A81CCF6FA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61" name="Straight Connector 1060">
                <a:extLst>
                  <a:ext uri="{FF2B5EF4-FFF2-40B4-BE49-F238E27FC236}">
                    <a16:creationId xmlns:a16="http://schemas.microsoft.com/office/drawing/2014/main" id="{FED29449-C5F5-4A71-A705-EE32C31235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2" name="Oval 1061">
                <a:extLst>
                  <a:ext uri="{FF2B5EF4-FFF2-40B4-BE49-F238E27FC236}">
                    <a16:creationId xmlns:a16="http://schemas.microsoft.com/office/drawing/2014/main" id="{9E0D2140-C625-41C2-AF7B-01F5A4DD1A6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0" name="Group 999">
              <a:extLst>
                <a:ext uri="{FF2B5EF4-FFF2-40B4-BE49-F238E27FC236}">
                  <a16:creationId xmlns:a16="http://schemas.microsoft.com/office/drawing/2014/main" id="{FD357406-9AF1-4FF9-8C78-00FA09350CDC}"/>
                </a:ext>
              </a:extLst>
            </p:cNvPr>
            <p:cNvGrpSpPr/>
            <p:nvPr/>
          </p:nvGrpSpPr>
          <p:grpSpPr>
            <a:xfrm>
              <a:off x="2263277" y="3884890"/>
              <a:ext cx="151329" cy="262552"/>
              <a:chOff x="1253225" y="1631433"/>
              <a:chExt cx="272950" cy="701654"/>
            </a:xfrm>
          </p:grpSpPr>
          <p:sp>
            <p:nvSpPr>
              <p:cNvPr id="1057" name="Freeform: Shape 1056">
                <a:extLst>
                  <a:ext uri="{FF2B5EF4-FFF2-40B4-BE49-F238E27FC236}">
                    <a16:creationId xmlns:a16="http://schemas.microsoft.com/office/drawing/2014/main" id="{4AE30C1A-AF40-47B1-8670-16458BA3E999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8" name="Straight Connector 1057">
                <a:extLst>
                  <a:ext uri="{FF2B5EF4-FFF2-40B4-BE49-F238E27FC236}">
                    <a16:creationId xmlns:a16="http://schemas.microsoft.com/office/drawing/2014/main" id="{297AECA5-43EC-48E5-ABA4-35C34A2C05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9" name="Oval 1058">
                <a:extLst>
                  <a:ext uri="{FF2B5EF4-FFF2-40B4-BE49-F238E27FC236}">
                    <a16:creationId xmlns:a16="http://schemas.microsoft.com/office/drawing/2014/main" id="{FCEF6CA3-F000-4CCF-A0EA-71F52F9D2F1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1" name="Group 1000">
              <a:extLst>
                <a:ext uri="{FF2B5EF4-FFF2-40B4-BE49-F238E27FC236}">
                  <a16:creationId xmlns:a16="http://schemas.microsoft.com/office/drawing/2014/main" id="{BE25F4FA-9917-4049-955C-1244435D19DE}"/>
                </a:ext>
              </a:extLst>
            </p:cNvPr>
            <p:cNvGrpSpPr/>
            <p:nvPr/>
          </p:nvGrpSpPr>
          <p:grpSpPr>
            <a:xfrm rot="10800000">
              <a:off x="2716955" y="4144947"/>
              <a:ext cx="151329" cy="262552"/>
              <a:chOff x="1253225" y="1631433"/>
              <a:chExt cx="272950" cy="701654"/>
            </a:xfrm>
          </p:grpSpPr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596A1A8F-3DC7-4B41-B7AE-D394F5145BE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30767474-7481-406B-BD46-A4F2469692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6" name="Oval 1055">
                <a:extLst>
                  <a:ext uri="{FF2B5EF4-FFF2-40B4-BE49-F238E27FC236}">
                    <a16:creationId xmlns:a16="http://schemas.microsoft.com/office/drawing/2014/main" id="{FA974E38-0DDB-4969-80D4-F5B9DCAE3C2A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2" name="Group 1001">
              <a:extLst>
                <a:ext uri="{FF2B5EF4-FFF2-40B4-BE49-F238E27FC236}">
                  <a16:creationId xmlns:a16="http://schemas.microsoft.com/office/drawing/2014/main" id="{7DA4C052-018F-4B3D-8837-8A7E7AFFB9EC}"/>
                </a:ext>
              </a:extLst>
            </p:cNvPr>
            <p:cNvGrpSpPr/>
            <p:nvPr/>
          </p:nvGrpSpPr>
          <p:grpSpPr>
            <a:xfrm>
              <a:off x="2699303" y="3884891"/>
              <a:ext cx="151329" cy="262552"/>
              <a:chOff x="1253225" y="1631433"/>
              <a:chExt cx="272950" cy="701654"/>
            </a:xfrm>
          </p:grpSpPr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AF30D5A4-9F5E-473E-B3A7-4325BB2A140D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52" name="Straight Connector 1051">
                <a:extLst>
                  <a:ext uri="{FF2B5EF4-FFF2-40B4-BE49-F238E27FC236}">
                    <a16:creationId xmlns:a16="http://schemas.microsoft.com/office/drawing/2014/main" id="{AE271998-B7AF-48FB-AAD2-5981994BF1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3" name="Oval 1052">
                <a:extLst>
                  <a:ext uri="{FF2B5EF4-FFF2-40B4-BE49-F238E27FC236}">
                    <a16:creationId xmlns:a16="http://schemas.microsoft.com/office/drawing/2014/main" id="{59CD1ACF-BE00-468B-9F03-69DDEE72DBB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3" name="Group 1002">
              <a:extLst>
                <a:ext uri="{FF2B5EF4-FFF2-40B4-BE49-F238E27FC236}">
                  <a16:creationId xmlns:a16="http://schemas.microsoft.com/office/drawing/2014/main" id="{71A8DFD7-2B21-4C7E-BEF2-D021555FE4A5}"/>
                </a:ext>
              </a:extLst>
            </p:cNvPr>
            <p:cNvGrpSpPr/>
            <p:nvPr/>
          </p:nvGrpSpPr>
          <p:grpSpPr>
            <a:xfrm>
              <a:off x="2844070" y="3884891"/>
              <a:ext cx="151329" cy="262552"/>
              <a:chOff x="1253225" y="1631433"/>
              <a:chExt cx="272950" cy="701654"/>
            </a:xfrm>
          </p:grpSpPr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99778C01-EEC7-4967-9E16-4D8FAA13AF18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9" name="Straight Connector 1048">
                <a:extLst>
                  <a:ext uri="{FF2B5EF4-FFF2-40B4-BE49-F238E27FC236}">
                    <a16:creationId xmlns:a16="http://schemas.microsoft.com/office/drawing/2014/main" id="{9751F34B-73BF-403B-8DB8-DCDFC9AEEF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0" name="Oval 1049">
                <a:extLst>
                  <a:ext uri="{FF2B5EF4-FFF2-40B4-BE49-F238E27FC236}">
                    <a16:creationId xmlns:a16="http://schemas.microsoft.com/office/drawing/2014/main" id="{0C43AD34-8FC4-4248-A588-0E927219DC86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4" name="Group 1003">
              <a:extLst>
                <a:ext uri="{FF2B5EF4-FFF2-40B4-BE49-F238E27FC236}">
                  <a16:creationId xmlns:a16="http://schemas.microsoft.com/office/drawing/2014/main" id="{5A18DD4C-198E-4355-8725-286811D3BE1F}"/>
                </a:ext>
              </a:extLst>
            </p:cNvPr>
            <p:cNvGrpSpPr/>
            <p:nvPr/>
          </p:nvGrpSpPr>
          <p:grpSpPr>
            <a:xfrm>
              <a:off x="2988102" y="3882395"/>
              <a:ext cx="151329" cy="262552"/>
              <a:chOff x="1253225" y="1631433"/>
              <a:chExt cx="272950" cy="701654"/>
            </a:xfrm>
          </p:grpSpPr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856C0A7E-80FB-47C8-B2FD-DE7E9865070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6" name="Straight Connector 1045">
                <a:extLst>
                  <a:ext uri="{FF2B5EF4-FFF2-40B4-BE49-F238E27FC236}">
                    <a16:creationId xmlns:a16="http://schemas.microsoft.com/office/drawing/2014/main" id="{591EA012-B5C4-4CE0-91FD-F827AD1F1C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463424A4-670C-4B14-A305-DDF8E0176B50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5" name="Group 1004">
              <a:extLst>
                <a:ext uri="{FF2B5EF4-FFF2-40B4-BE49-F238E27FC236}">
                  <a16:creationId xmlns:a16="http://schemas.microsoft.com/office/drawing/2014/main" id="{3E61D62E-F826-4BA3-B9EB-4D8AA8920F42}"/>
                </a:ext>
              </a:extLst>
            </p:cNvPr>
            <p:cNvGrpSpPr/>
            <p:nvPr/>
          </p:nvGrpSpPr>
          <p:grpSpPr>
            <a:xfrm>
              <a:off x="3131538" y="3884891"/>
              <a:ext cx="151329" cy="262552"/>
              <a:chOff x="1253225" y="1631433"/>
              <a:chExt cx="272950" cy="701654"/>
            </a:xfrm>
          </p:grpSpPr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9DDE11D4-1C31-4107-A3BA-1578E89110B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3" name="Straight Connector 1042">
                <a:extLst>
                  <a:ext uri="{FF2B5EF4-FFF2-40B4-BE49-F238E27FC236}">
                    <a16:creationId xmlns:a16="http://schemas.microsoft.com/office/drawing/2014/main" id="{65DDB143-4805-4547-8C40-C8321081A6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2AD5A8BC-B665-45CC-8917-1630FF46F16D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6" name="Group 1005">
              <a:extLst>
                <a:ext uri="{FF2B5EF4-FFF2-40B4-BE49-F238E27FC236}">
                  <a16:creationId xmlns:a16="http://schemas.microsoft.com/office/drawing/2014/main" id="{9D495A04-476B-4B56-90F0-8373563672EA}"/>
                </a:ext>
              </a:extLst>
            </p:cNvPr>
            <p:cNvGrpSpPr/>
            <p:nvPr/>
          </p:nvGrpSpPr>
          <p:grpSpPr>
            <a:xfrm>
              <a:off x="3278835" y="3884891"/>
              <a:ext cx="151329" cy="262552"/>
              <a:chOff x="1253225" y="1631433"/>
              <a:chExt cx="272950" cy="701654"/>
            </a:xfrm>
          </p:grpSpPr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3C9D4D9A-441E-42F9-A32A-D4D99406F993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0" name="Straight Connector 1039">
                <a:extLst>
                  <a:ext uri="{FF2B5EF4-FFF2-40B4-BE49-F238E27FC236}">
                    <a16:creationId xmlns:a16="http://schemas.microsoft.com/office/drawing/2014/main" id="{BA4A0ADF-10F9-4A60-97DC-8E6564767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34857C73-8834-4D60-8AE7-7E8DB1476DC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7" name="Group 1006">
              <a:extLst>
                <a:ext uri="{FF2B5EF4-FFF2-40B4-BE49-F238E27FC236}">
                  <a16:creationId xmlns:a16="http://schemas.microsoft.com/office/drawing/2014/main" id="{5EDB03D5-A1CD-481C-9B1E-E7B7D496E8C9}"/>
                </a:ext>
              </a:extLst>
            </p:cNvPr>
            <p:cNvGrpSpPr/>
            <p:nvPr/>
          </p:nvGrpSpPr>
          <p:grpSpPr>
            <a:xfrm rot="10800000">
              <a:off x="2862951" y="4144947"/>
              <a:ext cx="151329" cy="262552"/>
              <a:chOff x="1253225" y="1631433"/>
              <a:chExt cx="272950" cy="701654"/>
            </a:xfrm>
          </p:grpSpPr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3A865A2A-9592-4250-BBA7-FDB2B327CC8B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37" name="Straight Connector 1036">
                <a:extLst>
                  <a:ext uri="{FF2B5EF4-FFF2-40B4-BE49-F238E27FC236}">
                    <a16:creationId xmlns:a16="http://schemas.microsoft.com/office/drawing/2014/main" id="{FB68F620-08B8-4DA4-AF5B-7CF7413490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8" name="Oval 1037">
                <a:extLst>
                  <a:ext uri="{FF2B5EF4-FFF2-40B4-BE49-F238E27FC236}">
                    <a16:creationId xmlns:a16="http://schemas.microsoft.com/office/drawing/2014/main" id="{D0C1560A-3065-43D7-8EEE-1476902D6367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8" name="Group 1007">
              <a:extLst>
                <a:ext uri="{FF2B5EF4-FFF2-40B4-BE49-F238E27FC236}">
                  <a16:creationId xmlns:a16="http://schemas.microsoft.com/office/drawing/2014/main" id="{F78E75AF-523C-42F8-8361-2463924676E1}"/>
                </a:ext>
              </a:extLst>
            </p:cNvPr>
            <p:cNvGrpSpPr/>
            <p:nvPr/>
          </p:nvGrpSpPr>
          <p:grpSpPr>
            <a:xfrm rot="10800000">
              <a:off x="3008590" y="4143700"/>
              <a:ext cx="151329" cy="262552"/>
              <a:chOff x="1253225" y="1631433"/>
              <a:chExt cx="272950" cy="701654"/>
            </a:xfrm>
          </p:grpSpPr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494D8EC5-561E-4E1E-8CA0-DBC8921003B7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34" name="Straight Connector 1033">
                <a:extLst>
                  <a:ext uri="{FF2B5EF4-FFF2-40B4-BE49-F238E27FC236}">
                    <a16:creationId xmlns:a16="http://schemas.microsoft.com/office/drawing/2014/main" id="{24079679-80B3-4FC3-A9FC-59BAF3F0E0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567D2AF0-2227-4A2F-8B13-A03AE753B74C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9" name="Group 1008">
              <a:extLst>
                <a:ext uri="{FF2B5EF4-FFF2-40B4-BE49-F238E27FC236}">
                  <a16:creationId xmlns:a16="http://schemas.microsoft.com/office/drawing/2014/main" id="{DDC7761A-767E-4FD4-B0C0-DCF26BEC1A8D}"/>
                </a:ext>
              </a:extLst>
            </p:cNvPr>
            <p:cNvGrpSpPr/>
            <p:nvPr/>
          </p:nvGrpSpPr>
          <p:grpSpPr>
            <a:xfrm rot="10800000">
              <a:off x="3154585" y="4143700"/>
              <a:ext cx="151329" cy="262552"/>
              <a:chOff x="1253225" y="1631433"/>
              <a:chExt cx="272950" cy="701654"/>
            </a:xfrm>
          </p:grpSpPr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92FC9B6A-0BA5-4B37-9190-DB15B3897B7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6963DEF9-DCBF-4490-AE43-88BBB2650E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DCEBDCEA-25F7-43AC-BEAD-4BCD3001B76F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2F1D3B46-B367-4538-B068-00CC7D034C7D}"/>
                </a:ext>
              </a:extLst>
            </p:cNvPr>
            <p:cNvGrpSpPr/>
            <p:nvPr/>
          </p:nvGrpSpPr>
          <p:grpSpPr>
            <a:xfrm rot="10800000">
              <a:off x="3301809" y="4143700"/>
              <a:ext cx="151329" cy="262552"/>
              <a:chOff x="1253225" y="1631433"/>
              <a:chExt cx="272950" cy="701654"/>
            </a:xfrm>
          </p:grpSpPr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10DA75B5-5A66-4C1D-899C-3819BAD24135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CB87DC8E-CD73-49E8-824F-003C328433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1E71189E-4344-444A-A112-8DBD7F7BD6C3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11" name="Group 1010">
              <a:extLst>
                <a:ext uri="{FF2B5EF4-FFF2-40B4-BE49-F238E27FC236}">
                  <a16:creationId xmlns:a16="http://schemas.microsoft.com/office/drawing/2014/main" id="{C2B85E19-7435-4D24-B134-53B82C0005C4}"/>
                </a:ext>
              </a:extLst>
            </p:cNvPr>
            <p:cNvGrpSpPr/>
            <p:nvPr/>
          </p:nvGrpSpPr>
          <p:grpSpPr>
            <a:xfrm rot="10800000">
              <a:off x="3447805" y="4143700"/>
              <a:ext cx="151329" cy="262552"/>
              <a:chOff x="1253225" y="1631433"/>
              <a:chExt cx="272950" cy="701654"/>
            </a:xfrm>
          </p:grpSpPr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578B8CBB-AD52-46E0-98D6-E3B4FCA4217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25" name="Straight Connector 1024">
                <a:extLst>
                  <a:ext uri="{FF2B5EF4-FFF2-40B4-BE49-F238E27FC236}">
                    <a16:creationId xmlns:a16="http://schemas.microsoft.com/office/drawing/2014/main" id="{D55187A8-EDFB-4002-9D35-803B090750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8F9C91DF-B2BA-40E7-AE44-0E9535AFF551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12" name="Group 1011">
              <a:extLst>
                <a:ext uri="{FF2B5EF4-FFF2-40B4-BE49-F238E27FC236}">
                  <a16:creationId xmlns:a16="http://schemas.microsoft.com/office/drawing/2014/main" id="{5B8B1BD0-9579-4D20-BCD3-C3FCE2723CBB}"/>
                </a:ext>
              </a:extLst>
            </p:cNvPr>
            <p:cNvGrpSpPr/>
            <p:nvPr/>
          </p:nvGrpSpPr>
          <p:grpSpPr>
            <a:xfrm>
              <a:off x="3427060" y="3884891"/>
              <a:ext cx="151329" cy="262552"/>
              <a:chOff x="1253225" y="1631433"/>
              <a:chExt cx="272950" cy="701654"/>
            </a:xfrm>
          </p:grpSpPr>
          <p:sp>
            <p:nvSpPr>
              <p:cNvPr id="1021" name="Freeform: Shape 1020">
                <a:extLst>
                  <a:ext uri="{FF2B5EF4-FFF2-40B4-BE49-F238E27FC236}">
                    <a16:creationId xmlns:a16="http://schemas.microsoft.com/office/drawing/2014/main" id="{FB990B70-2DE2-4DA2-91CE-96ED4949C760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22" name="Straight Connector 1021">
                <a:extLst>
                  <a:ext uri="{FF2B5EF4-FFF2-40B4-BE49-F238E27FC236}">
                    <a16:creationId xmlns:a16="http://schemas.microsoft.com/office/drawing/2014/main" id="{2D22ADDB-1E78-4A3E-B454-FE7ABB553F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3" name="Oval 1022">
                <a:extLst>
                  <a:ext uri="{FF2B5EF4-FFF2-40B4-BE49-F238E27FC236}">
                    <a16:creationId xmlns:a16="http://schemas.microsoft.com/office/drawing/2014/main" id="{EA91B7C2-B13D-4B54-BA0D-93E731A4FE6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13" name="Group 1012">
              <a:extLst>
                <a:ext uri="{FF2B5EF4-FFF2-40B4-BE49-F238E27FC236}">
                  <a16:creationId xmlns:a16="http://schemas.microsoft.com/office/drawing/2014/main" id="{3C064B73-D397-45D4-B82F-13AB4BDC82E3}"/>
                </a:ext>
              </a:extLst>
            </p:cNvPr>
            <p:cNvGrpSpPr/>
            <p:nvPr/>
          </p:nvGrpSpPr>
          <p:grpSpPr>
            <a:xfrm>
              <a:off x="3568995" y="3884890"/>
              <a:ext cx="151329" cy="262552"/>
              <a:chOff x="1253225" y="1631433"/>
              <a:chExt cx="272950" cy="701654"/>
            </a:xfrm>
          </p:grpSpPr>
          <p:sp>
            <p:nvSpPr>
              <p:cNvPr id="1018" name="Freeform: Shape 1017">
                <a:extLst>
                  <a:ext uri="{FF2B5EF4-FFF2-40B4-BE49-F238E27FC236}">
                    <a16:creationId xmlns:a16="http://schemas.microsoft.com/office/drawing/2014/main" id="{8AC2F2D7-7C82-4F0F-B407-C0A69319B294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19" name="Straight Connector 1018">
                <a:extLst>
                  <a:ext uri="{FF2B5EF4-FFF2-40B4-BE49-F238E27FC236}">
                    <a16:creationId xmlns:a16="http://schemas.microsoft.com/office/drawing/2014/main" id="{97D4EBD3-293F-42C9-AD94-0B0FEA7E33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0" name="Oval 1019">
                <a:extLst>
                  <a:ext uri="{FF2B5EF4-FFF2-40B4-BE49-F238E27FC236}">
                    <a16:creationId xmlns:a16="http://schemas.microsoft.com/office/drawing/2014/main" id="{131F3CA6-46A6-4FD8-B883-45992E00BB9E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14" name="Group 1013">
              <a:extLst>
                <a:ext uri="{FF2B5EF4-FFF2-40B4-BE49-F238E27FC236}">
                  <a16:creationId xmlns:a16="http://schemas.microsoft.com/office/drawing/2014/main" id="{D9C1D0B5-8D72-45E5-82FD-FF3FF4044A56}"/>
                </a:ext>
              </a:extLst>
            </p:cNvPr>
            <p:cNvGrpSpPr/>
            <p:nvPr/>
          </p:nvGrpSpPr>
          <p:grpSpPr>
            <a:xfrm rot="10800000">
              <a:off x="3591969" y="4143700"/>
              <a:ext cx="151329" cy="262552"/>
              <a:chOff x="1253225" y="1631433"/>
              <a:chExt cx="272950" cy="701654"/>
            </a:xfrm>
          </p:grpSpPr>
          <p:sp>
            <p:nvSpPr>
              <p:cNvPr id="1015" name="Freeform: Shape 1014">
                <a:extLst>
                  <a:ext uri="{FF2B5EF4-FFF2-40B4-BE49-F238E27FC236}">
                    <a16:creationId xmlns:a16="http://schemas.microsoft.com/office/drawing/2014/main" id="{CB9E9CA7-8123-4D10-AD37-5ED9D908F942}"/>
                  </a:ext>
                </a:extLst>
              </p:cNvPr>
              <p:cNvSpPr/>
              <p:nvPr/>
            </p:nvSpPr>
            <p:spPr>
              <a:xfrm>
                <a:off x="1425548" y="1859439"/>
                <a:ext cx="100627" cy="442912"/>
              </a:xfrm>
              <a:custGeom>
                <a:avLst/>
                <a:gdLst>
                  <a:gd name="connsiteX0" fmla="*/ 614 w 100627"/>
                  <a:gd name="connsiteY0" fmla="*/ 0 h 442912"/>
                  <a:gd name="connsiteX1" fmla="*/ 14902 w 100627"/>
                  <a:gd name="connsiteY1" fmla="*/ 328612 h 442912"/>
                  <a:gd name="connsiteX2" fmla="*/ 100627 w 100627"/>
                  <a:gd name="connsiteY2" fmla="*/ 442912 h 44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627" h="442912">
                    <a:moveTo>
                      <a:pt x="614" y="0"/>
                    </a:moveTo>
                    <a:cubicBezTo>
                      <a:pt x="-577" y="127396"/>
                      <a:pt x="-1767" y="254793"/>
                      <a:pt x="14902" y="328612"/>
                    </a:cubicBezTo>
                    <a:cubicBezTo>
                      <a:pt x="31571" y="402431"/>
                      <a:pt x="66099" y="422671"/>
                      <a:pt x="100627" y="442912"/>
                    </a:cubicBezTo>
                  </a:path>
                </a:pathLst>
              </a:custGeom>
              <a:noFill/>
              <a:ln w="57150"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16" name="Straight Connector 1015">
                <a:extLst>
                  <a:ext uri="{FF2B5EF4-FFF2-40B4-BE49-F238E27FC236}">
                    <a16:creationId xmlns:a16="http://schemas.microsoft.com/office/drawing/2014/main" id="{93B7FD00-0B39-402E-A154-A95D3AB79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20934" y="1859439"/>
                <a:ext cx="11969" cy="473648"/>
              </a:xfrm>
              <a:prstGeom prst="line">
                <a:avLst/>
              </a:prstGeom>
              <a:ln w="57150">
                <a:solidFill>
                  <a:srgbClr val="FF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7" name="Oval 1016">
                <a:extLst>
                  <a:ext uri="{FF2B5EF4-FFF2-40B4-BE49-F238E27FC236}">
                    <a16:creationId xmlns:a16="http://schemas.microsoft.com/office/drawing/2014/main" id="{CCBF1426-3033-46DC-97C9-281388094639}"/>
                  </a:ext>
                </a:extLst>
              </p:cNvPr>
              <p:cNvSpPr/>
              <p:nvPr/>
            </p:nvSpPr>
            <p:spPr>
              <a:xfrm>
                <a:off x="1253225" y="1631433"/>
                <a:ext cx="252000" cy="252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53" name="Oval 1152">
            <a:extLst>
              <a:ext uri="{FF2B5EF4-FFF2-40B4-BE49-F238E27FC236}">
                <a16:creationId xmlns:a16="http://schemas.microsoft.com/office/drawing/2014/main" id="{A6F421B1-5252-4CEE-83F1-8CD43DCF8A91}"/>
              </a:ext>
            </a:extLst>
          </p:cNvPr>
          <p:cNvSpPr/>
          <p:nvPr/>
        </p:nvSpPr>
        <p:spPr>
          <a:xfrm>
            <a:off x="2966587" y="2585167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1154" name="Oval 1153">
            <a:extLst>
              <a:ext uri="{FF2B5EF4-FFF2-40B4-BE49-F238E27FC236}">
                <a16:creationId xmlns:a16="http://schemas.microsoft.com/office/drawing/2014/main" id="{CC943745-8535-4C8C-843C-D4BC30C55393}"/>
              </a:ext>
            </a:extLst>
          </p:cNvPr>
          <p:cNvSpPr/>
          <p:nvPr/>
        </p:nvSpPr>
        <p:spPr>
          <a:xfrm>
            <a:off x="6973326" y="257149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66D01EFF-F3B1-4185-8B5C-57D42E894CFF}"/>
              </a:ext>
            </a:extLst>
          </p:cNvPr>
          <p:cNvSpPr/>
          <p:nvPr/>
        </p:nvSpPr>
        <p:spPr>
          <a:xfrm>
            <a:off x="10686045" y="2435110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7D56ECB6-9223-4C89-813D-B5D738F34706}"/>
              </a:ext>
            </a:extLst>
          </p:cNvPr>
          <p:cNvSpPr/>
          <p:nvPr/>
        </p:nvSpPr>
        <p:spPr>
          <a:xfrm>
            <a:off x="3405121" y="235549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 </a:t>
            </a:r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BF09BD3E-B88B-4AB3-9F02-5D1D0295F119}"/>
              </a:ext>
            </a:extLst>
          </p:cNvPr>
          <p:cNvSpPr/>
          <p:nvPr/>
        </p:nvSpPr>
        <p:spPr>
          <a:xfrm>
            <a:off x="7344049" y="2247498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B03D96BC-F910-457E-9B08-9FE53BFFD1AA}"/>
              </a:ext>
            </a:extLst>
          </p:cNvPr>
          <p:cNvSpPr/>
          <p:nvPr/>
        </p:nvSpPr>
        <p:spPr>
          <a:xfrm>
            <a:off x="11043083" y="2219110"/>
            <a:ext cx="216000" cy="216000"/>
          </a:xfrm>
          <a:prstGeom prst="ellipse">
            <a:avLst/>
          </a:prstGeom>
          <a:solidFill>
            <a:srgbClr val="2A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82C973-2A2D-4839-9712-6DB2D3DEEF65}"/>
              </a:ext>
            </a:extLst>
          </p:cNvPr>
          <p:cNvGrpSpPr/>
          <p:nvPr/>
        </p:nvGrpSpPr>
        <p:grpSpPr>
          <a:xfrm>
            <a:off x="314851" y="1415220"/>
            <a:ext cx="2591815" cy="794663"/>
            <a:chOff x="314851" y="1657266"/>
            <a:chExt cx="2591815" cy="794663"/>
          </a:xfrm>
        </p:grpSpPr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AD549FEE-2646-45FF-84C6-6F62B7683F75}"/>
                </a:ext>
              </a:extLst>
            </p:cNvPr>
            <p:cNvSpPr/>
            <p:nvPr/>
          </p:nvSpPr>
          <p:spPr>
            <a:xfrm>
              <a:off x="315345" y="1781528"/>
              <a:ext cx="216000" cy="216000"/>
            </a:xfrm>
            <a:prstGeom prst="ellipse">
              <a:avLst/>
            </a:prstGeom>
            <a:solidFill>
              <a:srgbClr val="2A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-</a:t>
              </a:r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F6184EBB-C9B2-445E-AA40-E5C7194B50D1}"/>
                </a:ext>
              </a:extLst>
            </p:cNvPr>
            <p:cNvSpPr/>
            <p:nvPr/>
          </p:nvSpPr>
          <p:spPr>
            <a:xfrm>
              <a:off x="314851" y="2141011"/>
              <a:ext cx="216000" cy="216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+</a:t>
              </a: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E34C1A37-23BA-421C-8B36-6CB02B5F7F12}"/>
                </a:ext>
              </a:extLst>
            </p:cNvPr>
            <p:cNvSpPr/>
            <p:nvPr/>
          </p:nvSpPr>
          <p:spPr>
            <a:xfrm>
              <a:off x="552367" y="1657266"/>
              <a:ext cx="23542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1400" dirty="0">
                  <a:solidFill>
                    <a:schemeClr val="bg2">
                      <a:lumMod val="25000"/>
                    </a:schemeClr>
                  </a:solidFill>
                </a:rPr>
                <a:t>Ion negative charged</a:t>
              </a:r>
              <a:endParaRPr lang="en-GB" sz="2000" dirty="0"/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8A01D8BF-80C9-428D-B38F-B6E3B53681FB}"/>
                </a:ext>
              </a:extLst>
            </p:cNvPr>
            <p:cNvSpPr/>
            <p:nvPr/>
          </p:nvSpPr>
          <p:spPr>
            <a:xfrm>
              <a:off x="557038" y="2051819"/>
              <a:ext cx="22844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kern="1400" dirty="0">
                  <a:solidFill>
                    <a:schemeClr val="bg2">
                      <a:lumMod val="25000"/>
                    </a:schemeClr>
                  </a:solidFill>
                </a:rPr>
                <a:t>Ion positive charged</a:t>
              </a:r>
              <a:endParaRPr lang="en-GB" sz="2000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03428-E245-4A6A-BE6E-BB05B68393F0}"/>
              </a:ext>
            </a:extLst>
          </p:cNvPr>
          <p:cNvCxnSpPr>
            <a:cxnSpLocks/>
          </p:cNvCxnSpPr>
          <p:nvPr/>
        </p:nvCxnSpPr>
        <p:spPr>
          <a:xfrm>
            <a:off x="4140485" y="2268561"/>
            <a:ext cx="0" cy="322447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3" name="Straight Connector 632">
            <a:extLst>
              <a:ext uri="{FF2B5EF4-FFF2-40B4-BE49-F238E27FC236}">
                <a16:creationId xmlns:a16="http://schemas.microsoft.com/office/drawing/2014/main" id="{91DBF5A4-31C4-42D8-B472-2044FBE1CE1E}"/>
              </a:ext>
            </a:extLst>
          </p:cNvPr>
          <p:cNvCxnSpPr>
            <a:cxnSpLocks/>
          </p:cNvCxnSpPr>
          <p:nvPr/>
        </p:nvCxnSpPr>
        <p:spPr>
          <a:xfrm>
            <a:off x="8012130" y="2268561"/>
            <a:ext cx="0" cy="322447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4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4.79167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1.04167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3.9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045E-16 L 4.79167E-6 -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2.70833E-6 -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3.95833E-6 -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2.70833E-6 -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 animBg="1"/>
      <p:bldP spid="544" grpId="0" animBg="1"/>
      <p:bldP spid="545" grpId="0" animBg="1"/>
      <p:bldP spid="770" grpId="0" animBg="1"/>
      <p:bldP spid="775" grpId="0" animBg="1"/>
      <p:bldP spid="778" grpId="0" animBg="1"/>
      <p:bldP spid="7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Rectangle 629">
            <a:extLst>
              <a:ext uri="{FF2B5EF4-FFF2-40B4-BE49-F238E27FC236}">
                <a16:creationId xmlns:a16="http://schemas.microsoft.com/office/drawing/2014/main" id="{89A4A1D3-FB61-4AC6-AC4A-102A573DCAA2}"/>
              </a:ext>
            </a:extLst>
          </p:cNvPr>
          <p:cNvSpPr/>
          <p:nvPr/>
        </p:nvSpPr>
        <p:spPr>
          <a:xfrm>
            <a:off x="2307628" y="351874"/>
            <a:ext cx="7153638" cy="84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GB" sz="6000" kern="1400" dirty="0">
                <a:solidFill>
                  <a:srgbClr val="C00000"/>
                </a:solidFill>
                <a:latin typeface="+mj-lt"/>
              </a:rPr>
              <a:t>Classroom activity</a:t>
            </a:r>
            <a:r>
              <a:rPr lang="en-GB" sz="6000" kern="1400" dirty="0">
                <a:solidFill>
                  <a:srgbClr val="000000"/>
                </a:solidFill>
                <a:latin typeface="+mj-lt"/>
              </a:rPr>
              <a:t> </a:t>
            </a:r>
            <a:endParaRPr lang="en-GB" sz="6000" kern="140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8" name="Picture 2" descr="Image result for balloon pixabay">
            <a:extLst>
              <a:ext uri="{FF2B5EF4-FFF2-40B4-BE49-F238E27FC236}">
                <a16:creationId xmlns:a16="http://schemas.microsoft.com/office/drawing/2014/main" id="{E8F9CD2D-3756-4CAC-AE03-AA269A118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3316270" y="1590091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" name="Picture 2" descr="Image result for balloon pixabay">
            <a:extLst>
              <a:ext uri="{FF2B5EF4-FFF2-40B4-BE49-F238E27FC236}">
                <a16:creationId xmlns:a16="http://schemas.microsoft.com/office/drawing/2014/main" id="{228D88A3-B882-440B-9210-586174261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8" r="62200" b="34907"/>
          <a:stretch/>
        </p:blipFill>
        <p:spPr bwMode="auto">
          <a:xfrm>
            <a:off x="4268471" y="1737238"/>
            <a:ext cx="586491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" name="Picture 2" descr="Image result for balloon pixabay">
            <a:extLst>
              <a:ext uri="{FF2B5EF4-FFF2-40B4-BE49-F238E27FC236}">
                <a16:creationId xmlns:a16="http://schemas.microsoft.com/office/drawing/2014/main" id="{64F1DFD6-369B-4C82-8E6C-FD741DF15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8932305" y="1742132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6" name="Picture 2" descr="Image result for balloon pixabay">
            <a:extLst>
              <a:ext uri="{FF2B5EF4-FFF2-40B4-BE49-F238E27FC236}">
                <a16:creationId xmlns:a16="http://schemas.microsoft.com/office/drawing/2014/main" id="{C8801F98-0DF1-4173-9B9F-4E2A6683D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6987942" y="2767899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8" name="Picture 2" descr="Image result for balloon pixabay">
            <a:extLst>
              <a:ext uri="{FF2B5EF4-FFF2-40B4-BE49-F238E27FC236}">
                <a16:creationId xmlns:a16="http://schemas.microsoft.com/office/drawing/2014/main" id="{A9B73316-CC0E-4668-8ADF-AAD82C871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5220671" y="1626687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9" name="Picture 2" descr="Image result for balloon pixabay">
            <a:extLst>
              <a:ext uri="{FF2B5EF4-FFF2-40B4-BE49-F238E27FC236}">
                <a16:creationId xmlns:a16="http://schemas.microsoft.com/office/drawing/2014/main" id="{3E6ABE17-703E-47AD-B0F4-753BA4B07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2039376" y="1999447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0" name="Picture 2" descr="Image result for balloon pixabay">
            <a:extLst>
              <a:ext uri="{FF2B5EF4-FFF2-40B4-BE49-F238E27FC236}">
                <a16:creationId xmlns:a16="http://schemas.microsoft.com/office/drawing/2014/main" id="{D808E2C9-1E35-477C-8390-AB266CF8A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8" r="62200" b="34907"/>
          <a:stretch/>
        </p:blipFill>
        <p:spPr bwMode="auto">
          <a:xfrm>
            <a:off x="3316271" y="2487437"/>
            <a:ext cx="586491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1" name="Picture 2" descr="Image result for balloon pixabay">
            <a:extLst>
              <a:ext uri="{FF2B5EF4-FFF2-40B4-BE49-F238E27FC236}">
                <a16:creationId xmlns:a16="http://schemas.microsoft.com/office/drawing/2014/main" id="{21D7FD7F-DDAD-45A4-ABFA-2FB6CE9A9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8" r="62200" b="34907"/>
          <a:stretch/>
        </p:blipFill>
        <p:spPr bwMode="auto">
          <a:xfrm>
            <a:off x="8468604" y="2643972"/>
            <a:ext cx="586491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2" name="Picture 2" descr="Image result for balloon pixabay">
            <a:extLst>
              <a:ext uri="{FF2B5EF4-FFF2-40B4-BE49-F238E27FC236}">
                <a16:creationId xmlns:a16="http://schemas.microsoft.com/office/drawing/2014/main" id="{2E15E366-435A-48C1-B36D-8B1C0CDDC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8" r="62200" b="34907"/>
          <a:stretch/>
        </p:blipFill>
        <p:spPr bwMode="auto">
          <a:xfrm>
            <a:off x="6284104" y="1772416"/>
            <a:ext cx="586491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3" name="Picture 2" descr="Image result for balloon pixabay">
            <a:extLst>
              <a:ext uri="{FF2B5EF4-FFF2-40B4-BE49-F238E27FC236}">
                <a16:creationId xmlns:a16="http://schemas.microsoft.com/office/drawing/2014/main" id="{0AFC6521-F009-4F8F-9F9C-75C5A7E45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8" r="62200" b="34907"/>
          <a:stretch/>
        </p:blipFill>
        <p:spPr bwMode="auto">
          <a:xfrm>
            <a:off x="6987943" y="1460692"/>
            <a:ext cx="586491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" name="Picture 2" descr="Image result for balloon pixabay">
            <a:extLst>
              <a:ext uri="{FF2B5EF4-FFF2-40B4-BE49-F238E27FC236}">
                <a16:creationId xmlns:a16="http://schemas.microsoft.com/office/drawing/2014/main" id="{59870622-FC7E-464C-A2BF-5B019AC8D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4032064" y="4697101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" name="Picture 2" descr="Image result for balloon pixabay">
            <a:extLst>
              <a:ext uri="{FF2B5EF4-FFF2-40B4-BE49-F238E27FC236}">
                <a16:creationId xmlns:a16="http://schemas.microsoft.com/office/drawing/2014/main" id="{2C7CC389-FDDF-4496-ADFE-D9BFE3D52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8" r="62200" b="34907"/>
          <a:stretch/>
        </p:blipFill>
        <p:spPr bwMode="auto">
          <a:xfrm>
            <a:off x="3217105" y="5474278"/>
            <a:ext cx="586491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" name="Picture 2" descr="Image result for balloon pixabay">
            <a:extLst>
              <a:ext uri="{FF2B5EF4-FFF2-40B4-BE49-F238E27FC236}">
                <a16:creationId xmlns:a16="http://schemas.microsoft.com/office/drawing/2014/main" id="{E4CCCB42-5BE3-4EEE-A7C0-63F9885C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8932305" y="4783547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" name="Picture 2" descr="Image result for balloon pixabay">
            <a:extLst>
              <a:ext uri="{FF2B5EF4-FFF2-40B4-BE49-F238E27FC236}">
                <a16:creationId xmlns:a16="http://schemas.microsoft.com/office/drawing/2014/main" id="{E2E2B3C7-9542-4288-8176-99E35CE0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2033532" y="5532830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8" name="Picture 2" descr="Image result for balloon pixabay">
            <a:extLst>
              <a:ext uri="{FF2B5EF4-FFF2-40B4-BE49-F238E27FC236}">
                <a16:creationId xmlns:a16="http://schemas.microsoft.com/office/drawing/2014/main" id="{0051DDF8-1906-46F3-B4BF-5A21AA52A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8306606" y="5667428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" name="Picture 2" descr="Image result for balloon pixabay">
            <a:extLst>
              <a:ext uri="{FF2B5EF4-FFF2-40B4-BE49-F238E27FC236}">
                <a16:creationId xmlns:a16="http://schemas.microsoft.com/office/drawing/2014/main" id="{49025A85-1B0D-46FE-80B1-43C8A1DB5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5220671" y="4783547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0" name="Picture 2" descr="Image result for balloon pixabay">
            <a:extLst>
              <a:ext uri="{FF2B5EF4-FFF2-40B4-BE49-F238E27FC236}">
                <a16:creationId xmlns:a16="http://schemas.microsoft.com/office/drawing/2014/main" id="{F02F0749-7CC3-4BB8-A52C-CA565BA76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r="60938"/>
          <a:stretch/>
        </p:blipFill>
        <p:spPr bwMode="auto">
          <a:xfrm>
            <a:off x="4685133" y="5639175"/>
            <a:ext cx="586491" cy="7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1" name="Picture 2" descr="Image result for balloon pixabay">
            <a:extLst>
              <a:ext uri="{FF2B5EF4-FFF2-40B4-BE49-F238E27FC236}">
                <a16:creationId xmlns:a16="http://schemas.microsoft.com/office/drawing/2014/main" id="{4F12521B-D078-45C3-BA1A-A4F67BBB4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8" r="62200" b="34907"/>
          <a:stretch/>
        </p:blipFill>
        <p:spPr bwMode="auto">
          <a:xfrm>
            <a:off x="2670278" y="4673970"/>
            <a:ext cx="586491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2" name="Picture 2" descr="Image result for balloon pixabay">
            <a:extLst>
              <a:ext uri="{FF2B5EF4-FFF2-40B4-BE49-F238E27FC236}">
                <a16:creationId xmlns:a16="http://schemas.microsoft.com/office/drawing/2014/main" id="{F31E4DC3-86AC-4EB0-8EF4-C20FD247F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8" r="62200" b="34907"/>
          <a:stretch/>
        </p:blipFill>
        <p:spPr bwMode="auto">
          <a:xfrm>
            <a:off x="7099742" y="5708801"/>
            <a:ext cx="586491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" name="Picture 2" descr="Image result for balloon pixabay">
            <a:extLst>
              <a:ext uri="{FF2B5EF4-FFF2-40B4-BE49-F238E27FC236}">
                <a16:creationId xmlns:a16="http://schemas.microsoft.com/office/drawing/2014/main" id="{8880C587-D366-4FE9-AB00-8AA30372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8" r="62200" b="34907"/>
          <a:stretch/>
        </p:blipFill>
        <p:spPr bwMode="auto">
          <a:xfrm>
            <a:off x="6042452" y="5474277"/>
            <a:ext cx="586491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4" name="Picture 2" descr="Image result for balloon pixabay">
            <a:extLst>
              <a:ext uri="{FF2B5EF4-FFF2-40B4-BE49-F238E27FC236}">
                <a16:creationId xmlns:a16="http://schemas.microsoft.com/office/drawing/2014/main" id="{BDEFC311-61F8-4995-AF99-EAC9AEE70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8" r="62200" b="34907"/>
          <a:stretch/>
        </p:blipFill>
        <p:spPr bwMode="auto">
          <a:xfrm>
            <a:off x="5417801" y="2588928"/>
            <a:ext cx="586491" cy="7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chair pixabay">
            <a:extLst>
              <a:ext uri="{FF2B5EF4-FFF2-40B4-BE49-F238E27FC236}">
                <a16:creationId xmlns:a16="http://schemas.microsoft.com/office/drawing/2014/main" id="{D2329409-7B84-4A15-ADCF-7B200535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956" y="3558879"/>
            <a:ext cx="863515" cy="8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7" name="Picture 4" descr="Image result for chair pixabay">
            <a:extLst>
              <a:ext uri="{FF2B5EF4-FFF2-40B4-BE49-F238E27FC236}">
                <a16:creationId xmlns:a16="http://schemas.microsoft.com/office/drawing/2014/main" id="{25C842E8-2CF3-481B-A6D5-F229FAC3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47" y="3539836"/>
            <a:ext cx="863515" cy="8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8" name="Picture 4" descr="Image result for chair pixabay">
            <a:extLst>
              <a:ext uri="{FF2B5EF4-FFF2-40B4-BE49-F238E27FC236}">
                <a16:creationId xmlns:a16="http://schemas.microsoft.com/office/drawing/2014/main" id="{4999C4B4-9392-4AB7-8483-FDD86F11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18" y="3539945"/>
            <a:ext cx="863515" cy="8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9" name="Picture 4" descr="Image result for chair pixabay">
            <a:extLst>
              <a:ext uri="{FF2B5EF4-FFF2-40B4-BE49-F238E27FC236}">
                <a16:creationId xmlns:a16="http://schemas.microsoft.com/office/drawing/2014/main" id="{D9D40182-0A8C-427B-B9E1-89B367DD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05" y="3536650"/>
            <a:ext cx="863515" cy="8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0" name="Picture 4" descr="Image result for chair pixabay">
            <a:extLst>
              <a:ext uri="{FF2B5EF4-FFF2-40B4-BE49-F238E27FC236}">
                <a16:creationId xmlns:a16="http://schemas.microsoft.com/office/drawing/2014/main" id="{67578D8D-192F-4079-91AA-D1906522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794" y="3531158"/>
            <a:ext cx="863515" cy="8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1" name="Picture 4" descr="Image result for chair pixabay">
            <a:extLst>
              <a:ext uri="{FF2B5EF4-FFF2-40B4-BE49-F238E27FC236}">
                <a16:creationId xmlns:a16="http://schemas.microsoft.com/office/drawing/2014/main" id="{AA6058BC-8446-48C4-BC18-64D64647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65" y="3558879"/>
            <a:ext cx="863515" cy="8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2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082 -0.29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4.58333E-6 0.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6EE34FCCA3D419F78902AA5F1A70F" ma:contentTypeVersion="16" ma:contentTypeDescription="Create a new document." ma:contentTypeScope="" ma:versionID="e139abb7afb266682fd0a884c225d8c6">
  <xsd:schema xmlns:xsd="http://www.w3.org/2001/XMLSchema" xmlns:xs="http://www.w3.org/2001/XMLSchema" xmlns:p="http://schemas.microsoft.com/office/2006/metadata/properties" xmlns:ns2="a43410e6-35a1-4351-a940-33e45c1f74a6" xmlns:ns3="6a8cfbb9-3c71-464a-b11d-7048d50cec72" targetNamespace="http://schemas.microsoft.com/office/2006/metadata/properties" ma:root="true" ma:fieldsID="1e86a65e679f66082cbd7e8d6b138f42" ns2:_="" ns3:_="">
    <xsd:import namespace="a43410e6-35a1-4351-a940-33e45c1f74a6"/>
    <xsd:import namespace="6a8cfbb9-3c71-464a-b11d-7048d50ce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410e6-35a1-4351-a940-33e45c1f7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9160be0-8691-49d5-8f42-c550a7cfa5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cfbb9-3c71-464a-b11d-7048d50ce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c876a4-425c-47b4-8fe1-ef455c3636ce}" ma:internalName="TaxCatchAll" ma:showField="CatchAllData" ma:web="6a8cfbb9-3c71-464a-b11d-7048d50cec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8cfbb9-3c71-464a-b11d-7048d50cec72">
      <UserInfo>
        <DisplayName/>
        <AccountId xsi:nil="true"/>
        <AccountType/>
      </UserInfo>
    </SharedWithUsers>
    <TaxCatchAll xmlns="6a8cfbb9-3c71-464a-b11d-7048d50cec72" xsi:nil="true"/>
    <lcf76f155ced4ddcb4097134ff3c332f xmlns="a43410e6-35a1-4351-a940-33e45c1f74a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009283-0DF4-409C-BB90-8E33B4F7A423}"/>
</file>

<file path=customXml/itemProps2.xml><?xml version="1.0" encoding="utf-8"?>
<ds:datastoreItem xmlns:ds="http://schemas.openxmlformats.org/officeDocument/2006/customXml" ds:itemID="{923A4904-F1D4-4B2F-8699-70A84ED3B36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43410e6-35a1-4351-a940-33e45c1f74a6"/>
    <ds:schemaRef ds:uri="http://purl.org/dc/elements/1.1/"/>
    <ds:schemaRef ds:uri="http://schemas.microsoft.com/office/2006/metadata/properties"/>
    <ds:schemaRef ds:uri="6a8cfbb9-3c71-464a-b11d-7048d50cec7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D7CA969-087D-47ED-AC74-B616993D65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7353</TotalTime>
  <Words>274</Words>
  <Application>Microsoft Office PowerPoint</Application>
  <PresentationFormat>Widescreen</PresentationFormat>
  <Paragraphs>143</Paragraphs>
  <Slides>15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Collcutt</dc:creator>
  <cp:lastModifiedBy>Estela Perez Santamarina</cp:lastModifiedBy>
  <cp:revision>168</cp:revision>
  <dcterms:created xsi:type="dcterms:W3CDTF">2019-01-04T13:08:38Z</dcterms:created>
  <dcterms:modified xsi:type="dcterms:W3CDTF">2020-06-04T12:16:07Z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0x0101005646EE34FCCA3D419F78902AA5F1A70F</vt:lpwstr>
  </property>
  <property fmtid="{D5CDD505-2E9C-101B-9397-08002B2CF9AE}" pid="3" name="MSIP_Label_7f8f13dc-fde9-4565-8fe8-16daab2c2cf7_Enabled">
    <vt:lpwstr>True</vt:lpwstr>
  </property>
  <property fmtid="{D5CDD505-2E9C-101B-9397-08002B2CF9AE}" pid="4" name="MSIP_Label_7f8f13dc-fde9-4565-8fe8-16daab2c2cf7_SiteId">
    <vt:lpwstr>b2e47f30-cd7d-4a4e-a5da-b18cf1a4151b</vt:lpwstr>
  </property>
  <property fmtid="{D5CDD505-2E9C-101B-9397-08002B2CF9AE}" pid="5" name="MSIP_Label_7f8f13dc-fde9-4565-8fe8-16daab2c2cf7_Owner">
    <vt:lpwstr>am19988@bristol.ac.uk</vt:lpwstr>
  </property>
  <property fmtid="{D5CDD505-2E9C-101B-9397-08002B2CF9AE}" pid="6" name="MSIP_Label_7f8f13dc-fde9-4565-8fe8-16daab2c2cf7_SetDate">
    <vt:lpwstr>2019-09-05T12:05:09.6548870Z</vt:lpwstr>
  </property>
  <property fmtid="{D5CDD505-2E9C-101B-9397-08002B2CF9AE}" pid="7" name="MSIP_Label_7f8f13dc-fde9-4565-8fe8-16daab2c2cf7_Name">
    <vt:lpwstr>Not classifiable or in progress</vt:lpwstr>
  </property>
  <property fmtid="{D5CDD505-2E9C-101B-9397-08002B2CF9AE}" pid="8" name="MSIP_Label_7f8f13dc-fde9-4565-8fe8-16daab2c2cf7_Application">
    <vt:lpwstr>Microsoft Azure Information Protection</vt:lpwstr>
  </property>
  <property fmtid="{D5CDD505-2E9C-101B-9397-08002B2CF9AE}" pid="9" name="MSIP_Label_7f8f13dc-fde9-4565-8fe8-16daab2c2cf7_ActionId">
    <vt:lpwstr>ed4a8a31-6c99-4254-bea8-1dbfbfc78bf8</vt:lpwstr>
  </property>
  <property fmtid="{D5CDD505-2E9C-101B-9397-08002B2CF9AE}" pid="10" name="MSIP_Label_7f8f13dc-fde9-4565-8fe8-16daab2c2cf7_Extended_MSFT_Method">
    <vt:lpwstr>Manual</vt:lpwstr>
  </property>
  <property fmtid="{D5CDD505-2E9C-101B-9397-08002B2CF9AE}" pid="11" name="Sensitivity">
    <vt:lpwstr>Not classifiable or in progress</vt:lpwstr>
  </property>
  <property fmtid="{D5CDD505-2E9C-101B-9397-08002B2CF9AE}" pid="12" name="Order">
    <vt:r8>2263100</vt:r8>
  </property>
  <property fmtid="{D5CDD505-2E9C-101B-9397-08002B2CF9AE}" pid="13" name="_SourceUrl">
    <vt:lpwstr/>
  </property>
  <property fmtid="{D5CDD505-2E9C-101B-9397-08002B2CF9AE}" pid="14" name="_SharedFileIndex">
    <vt:lpwstr/>
  </property>
  <property fmtid="{D5CDD505-2E9C-101B-9397-08002B2CF9AE}" pid="15" name="ComplianceAssetId">
    <vt:lpwstr/>
  </property>
</Properties>
</file>