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330" r:id="rId5"/>
    <p:sldId id="354" r:id="rId6"/>
    <p:sldId id="355" r:id="rId7"/>
    <p:sldId id="370" r:id="rId8"/>
    <p:sldId id="359" r:id="rId9"/>
    <p:sldId id="373" r:id="rId10"/>
    <p:sldId id="361" r:id="rId11"/>
    <p:sldId id="362" r:id="rId12"/>
    <p:sldId id="364" r:id="rId13"/>
    <p:sldId id="363" r:id="rId14"/>
    <p:sldId id="365" r:id="rId15"/>
    <p:sldId id="367" r:id="rId16"/>
    <p:sldId id="369" r:id="rId17"/>
    <p:sldId id="3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430000"/>
    <a:srgbClr val="F4F4F4"/>
    <a:srgbClr val="CC0000"/>
    <a:srgbClr val="FF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0D63A-FE80-4DC6-9A46-BB52382700C0}" v="18" dt="2020-04-03T15:52:33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37" autoAdjust="0"/>
    <p:restoredTop sz="93546" autoAdjust="0"/>
  </p:normalViewPr>
  <p:slideViewPr>
    <p:cSldViewPr snapToGrid="0">
      <p:cViewPr>
        <p:scale>
          <a:sx n="100" d="100"/>
          <a:sy n="100" d="100"/>
        </p:scale>
        <p:origin x="73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Toma" userId="275890a2-8b43-4638-9afe-17119bcb5b5f" providerId="ADAL" clId="{7520D63A-FE80-4DC6-9A46-BB52382700C0}"/>
    <pc:docChg chg="modSld">
      <pc:chgData name="Elena Toma" userId="275890a2-8b43-4638-9afe-17119bcb5b5f" providerId="ADAL" clId="{7520D63A-FE80-4DC6-9A46-BB52382700C0}" dt="2020-04-03T15:52:33.307" v="17" actId="20577"/>
      <pc:docMkLst>
        <pc:docMk/>
      </pc:docMkLst>
      <pc:sldChg chg="modSp mod">
        <pc:chgData name="Elena Toma" userId="275890a2-8b43-4638-9afe-17119bcb5b5f" providerId="ADAL" clId="{7520D63A-FE80-4DC6-9A46-BB52382700C0}" dt="2020-04-03T15:34:08.723" v="7" actId="1076"/>
        <pc:sldMkLst>
          <pc:docMk/>
          <pc:sldMk cId="1645791840" sldId="355"/>
        </pc:sldMkLst>
        <pc:spChg chg="mod">
          <ac:chgData name="Elena Toma" userId="275890a2-8b43-4638-9afe-17119bcb5b5f" providerId="ADAL" clId="{7520D63A-FE80-4DC6-9A46-BB52382700C0}" dt="2020-04-03T15:34:08.723" v="7" actId="1076"/>
          <ac:spMkLst>
            <pc:docMk/>
            <pc:sldMk cId="1645791840" sldId="355"/>
            <ac:spMk id="7" creationId="{673EE817-6086-43F0-BA66-58BEECCD041E}"/>
          </ac:spMkLst>
        </pc:spChg>
        <pc:picChg chg="mod ord">
          <ac:chgData name="Elena Toma" userId="275890a2-8b43-4638-9afe-17119bcb5b5f" providerId="ADAL" clId="{7520D63A-FE80-4DC6-9A46-BB52382700C0}" dt="2020-04-03T15:34:03.220" v="4" actId="171"/>
          <ac:picMkLst>
            <pc:docMk/>
            <pc:sldMk cId="1645791840" sldId="355"/>
            <ac:picMk id="5" creationId="{4A4568C2-322A-46FC-A906-74940782441E}"/>
          </ac:picMkLst>
        </pc:picChg>
      </pc:sldChg>
      <pc:sldChg chg="modSp">
        <pc:chgData name="Elena Toma" userId="275890a2-8b43-4638-9afe-17119bcb5b5f" providerId="ADAL" clId="{7520D63A-FE80-4DC6-9A46-BB52382700C0}" dt="2020-04-03T15:52:33.307" v="17" actId="20577"/>
        <pc:sldMkLst>
          <pc:docMk/>
          <pc:sldMk cId="2216383598" sldId="361"/>
        </pc:sldMkLst>
        <pc:spChg chg="mod">
          <ac:chgData name="Elena Toma" userId="275890a2-8b43-4638-9afe-17119bcb5b5f" providerId="ADAL" clId="{7520D63A-FE80-4DC6-9A46-BB52382700C0}" dt="2020-04-03T15:52:33.307" v="17" actId="20577"/>
          <ac:spMkLst>
            <pc:docMk/>
            <pc:sldMk cId="2216383598" sldId="361"/>
            <ac:spMk id="4" creationId="{1199AD34-D875-4A54-B530-0B115496296C}"/>
          </ac:spMkLst>
        </pc:spChg>
      </pc:sldChg>
      <pc:sldChg chg="modSp">
        <pc:chgData name="Elena Toma" userId="275890a2-8b43-4638-9afe-17119bcb5b5f" providerId="ADAL" clId="{7520D63A-FE80-4DC6-9A46-BB52382700C0}" dt="2020-04-03T15:41:28.576" v="8" actId="20577"/>
        <pc:sldMkLst>
          <pc:docMk/>
          <pc:sldMk cId="3567963957" sldId="365"/>
        </pc:sldMkLst>
        <pc:spChg chg="mod">
          <ac:chgData name="Elena Toma" userId="275890a2-8b43-4638-9afe-17119bcb5b5f" providerId="ADAL" clId="{7520D63A-FE80-4DC6-9A46-BB52382700C0}" dt="2020-04-03T15:41:28.576" v="8" actId="20577"/>
          <ac:spMkLst>
            <pc:docMk/>
            <pc:sldMk cId="3567963957" sldId="365"/>
            <ac:spMk id="3" creationId="{A3F4702D-9CE2-4A45-A853-C49AC77BDB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2E196-D126-44C4-A2FD-EFA15448B4AF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1340D-D755-49E8-96A2-E79A0974D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3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582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02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107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432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79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588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73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252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371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7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941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066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707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25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8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0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2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9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8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38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4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0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28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162C-7140-495C-9286-6699DDBE3DD3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60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184334" y="3045689"/>
            <a:ext cx="7526804" cy="2163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Aft>
                <a:spcPts val="600"/>
              </a:spcAft>
            </a:pPr>
            <a:r>
              <a:rPr lang="en-GB" sz="9600" kern="1400" dirty="0">
                <a:solidFill>
                  <a:srgbClr val="C00000"/>
                </a:solidFill>
                <a:latin typeface="+mj-lt"/>
              </a:rPr>
              <a:t>Mental Health </a:t>
            </a:r>
            <a:br>
              <a:rPr lang="en-GB" sz="9600" kern="1400" dirty="0">
                <a:solidFill>
                  <a:srgbClr val="C00000"/>
                </a:solidFill>
                <a:latin typeface="+mj-lt"/>
              </a:rPr>
            </a:br>
            <a:r>
              <a:rPr lang="en-GB" sz="8000" kern="1400" dirty="0">
                <a:solidFill>
                  <a:srgbClr val="434343"/>
                </a:solidFill>
                <a:latin typeface="+mj-lt"/>
              </a:rPr>
              <a:t>&amp; Wellbeing</a:t>
            </a:r>
            <a:r>
              <a:rPr lang="en-GB" sz="2400" kern="1400" dirty="0">
                <a:solidFill>
                  <a:srgbClr val="000000"/>
                </a:solidFill>
                <a:latin typeface="+mj-lt"/>
              </a:rPr>
              <a:t> </a:t>
            </a:r>
            <a:endParaRPr lang="en-GB" sz="2800" kern="1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0D592-087A-466F-90BA-9CC71C13A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34" y="390284"/>
            <a:ext cx="1889241" cy="1804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FBDCB8-E024-4193-9B27-80D7A5CCB0F8}"/>
              </a:ext>
            </a:extLst>
          </p:cNvPr>
          <p:cNvSpPr/>
          <p:nvPr/>
        </p:nvSpPr>
        <p:spPr>
          <a:xfrm>
            <a:off x="441375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1'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42FEA-A42B-4BE1-9548-E6AF6066AAD9}"/>
              </a:ext>
            </a:extLst>
          </p:cNvPr>
          <p:cNvSpPr/>
          <p:nvPr/>
        </p:nvSpPr>
        <p:spPr>
          <a:xfrm>
            <a:off x="9599458" y="6019384"/>
            <a:ext cx="2345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2'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7C8E5-135B-4F33-8792-8C6E455287E7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3B35E-0343-4495-AB1A-C32586CAF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ED4343-7582-4A9F-8FD9-7140C6D4D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589" y="2776833"/>
            <a:ext cx="2892040" cy="26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4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9F89EE-3851-422F-BA96-478764672D72}"/>
              </a:ext>
            </a:extLst>
          </p:cNvPr>
          <p:cNvSpPr txBox="1"/>
          <p:nvPr/>
        </p:nvSpPr>
        <p:spPr>
          <a:xfrm>
            <a:off x="5040923" y="269741"/>
            <a:ext cx="66369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 dirty="0">
                <a:solidFill>
                  <a:srgbClr val="434343"/>
                </a:solidFill>
                <a:latin typeface="+mj-lt"/>
              </a:rPr>
              <a:t>Getting plenty of </a:t>
            </a:r>
            <a:r>
              <a:rPr lang="en-GB" sz="7200" dirty="0">
                <a:solidFill>
                  <a:srgbClr val="C00000"/>
                </a:solidFill>
                <a:latin typeface="+mj-lt"/>
              </a:rPr>
              <a:t>sleep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15700-50B3-479B-8DA5-F1AE9BAF07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5"/>
          <a:stretch/>
        </p:blipFill>
        <p:spPr>
          <a:xfrm>
            <a:off x="7526215" y="2949670"/>
            <a:ext cx="1899139" cy="3568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2E862-EDE4-4253-8573-E03CCBCAE6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92" y="1770186"/>
            <a:ext cx="6166340" cy="45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11A6FD-6687-43A9-B040-271F43C98A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891" y="3604846"/>
            <a:ext cx="2620109" cy="2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F4702D-9CE2-4A45-A853-C49AC77BDB9B}"/>
              </a:ext>
            </a:extLst>
          </p:cNvPr>
          <p:cNvSpPr txBox="1"/>
          <p:nvPr/>
        </p:nvSpPr>
        <p:spPr>
          <a:xfrm>
            <a:off x="605824" y="650742"/>
            <a:ext cx="8450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C00000"/>
                </a:solidFill>
                <a:latin typeface="+mj-lt"/>
              </a:rPr>
              <a:t>Spending time 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with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family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 and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friends</a:t>
            </a:r>
            <a:endParaRPr lang="en-GB" sz="7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10812-E346-48D1-9037-297D8BEE1D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40260" y="1543896"/>
            <a:ext cx="3651740" cy="5314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1B469-4A11-462C-A110-14FFDE9205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8492" y="3006733"/>
            <a:ext cx="2584939" cy="3585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F4724-D057-4F76-8BC8-A2A768480E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824" y="3499981"/>
            <a:ext cx="3314178" cy="309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6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089DC0-EF88-4E97-9437-B83992518136}"/>
              </a:ext>
            </a:extLst>
          </p:cNvPr>
          <p:cNvSpPr txBox="1"/>
          <p:nvPr/>
        </p:nvSpPr>
        <p:spPr>
          <a:xfrm>
            <a:off x="1665027" y="4787874"/>
            <a:ext cx="10263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 dirty="0">
                <a:solidFill>
                  <a:srgbClr val="C00000"/>
                </a:solidFill>
                <a:latin typeface="+mj-lt"/>
              </a:rPr>
              <a:t>Relaxing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, taking time for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yourself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 and going out into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nature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2F803-C0CA-414D-8102-36F28BD24A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433" y="1508078"/>
            <a:ext cx="1917511" cy="3186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7CC80-2F9B-4267-A596-4016077FDA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3683" y="1385248"/>
            <a:ext cx="2338317" cy="3402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80E731-985E-496E-84E9-05A7A946EF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0126"/>
            <a:ext cx="3182815" cy="2717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5EF937-6AED-4E02-92F9-BB25312BA6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770" y="743803"/>
            <a:ext cx="4089123" cy="34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15D9D7-8AC5-4136-8205-BA9E2A7C9510}"/>
              </a:ext>
            </a:extLst>
          </p:cNvPr>
          <p:cNvSpPr txBox="1"/>
          <p:nvPr/>
        </p:nvSpPr>
        <p:spPr>
          <a:xfrm>
            <a:off x="218874" y="386778"/>
            <a:ext cx="11647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434343"/>
                </a:solidFill>
                <a:latin typeface="+mj-lt"/>
              </a:rPr>
              <a:t>We can ask for help from our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friends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,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family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,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teachers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 and the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doctor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B34E2-D6AD-4E8F-9BCD-D3A470004F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68968"/>
            <a:ext cx="2778370" cy="3089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A0987-79C8-4EED-AC52-3ED8A5EB7F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4390292"/>
            <a:ext cx="3364523" cy="2467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39A723-FE69-4E46-A3A7-2FEFC0695F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85291" y="2766646"/>
            <a:ext cx="3449667" cy="2573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6707D-FF87-43E9-A2A6-A9C191603C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831" y="2549769"/>
            <a:ext cx="3083170" cy="26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2DFEA-1C54-4303-B633-F2C6841A3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2"/>
          <a:stretch/>
        </p:blipFill>
        <p:spPr>
          <a:xfrm>
            <a:off x="82062" y="-56564"/>
            <a:ext cx="12109938" cy="6922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3E39ED-61B0-476F-893D-FD10AF0EF902}"/>
              </a:ext>
            </a:extLst>
          </p:cNvPr>
          <p:cNvSpPr txBox="1"/>
          <p:nvPr/>
        </p:nvSpPr>
        <p:spPr>
          <a:xfrm>
            <a:off x="2918797" y="509949"/>
            <a:ext cx="6878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+mj-lt"/>
              </a:rPr>
              <a:t>Our</a:t>
            </a:r>
            <a:r>
              <a:rPr lang="en-GB" sz="3200" dirty="0">
                <a:solidFill>
                  <a:srgbClr val="434343"/>
                </a:solidFill>
                <a:latin typeface="+mj-lt"/>
              </a:rPr>
              <a:t>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brain</a:t>
            </a:r>
            <a:r>
              <a:rPr lang="en-GB" sz="3200" dirty="0">
                <a:solidFill>
                  <a:srgbClr val="434343"/>
                </a:solidFill>
                <a:latin typeface="+mj-lt"/>
              </a:rPr>
              <a:t> 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is responsible for our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feelings 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&amp;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 emotions 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which can last a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short 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or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 long 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amount of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E2E9B-A241-4914-885D-1881746C5705}"/>
              </a:ext>
            </a:extLst>
          </p:cNvPr>
          <p:cNvSpPr txBox="1"/>
          <p:nvPr/>
        </p:nvSpPr>
        <p:spPr>
          <a:xfrm>
            <a:off x="2778706" y="2392884"/>
            <a:ext cx="687842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+mj-lt"/>
              </a:rPr>
              <a:t>We can help keep our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brain healthy 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by:</a:t>
            </a:r>
          </a:p>
          <a:p>
            <a:pPr marL="1028700" lvl="1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Exercising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Eating </a:t>
            </a:r>
            <a:r>
              <a:rPr lang="en-GB" sz="2800" dirty="0">
                <a:solidFill>
                  <a:srgbClr val="C00000"/>
                </a:solidFill>
                <a:latin typeface="+mj-lt"/>
              </a:rPr>
              <a:t>healthy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 food</a:t>
            </a:r>
          </a:p>
          <a:p>
            <a:pPr marL="1028700" lvl="1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Spending time 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and </a:t>
            </a:r>
            <a:r>
              <a:rPr lang="en-GB" sz="2800" dirty="0">
                <a:solidFill>
                  <a:srgbClr val="C00000"/>
                </a:solidFill>
                <a:latin typeface="+mj-lt"/>
              </a:rPr>
              <a:t>talking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 with others</a:t>
            </a:r>
          </a:p>
          <a:p>
            <a:pPr marL="1028700" lvl="1" indent="-5715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  <a:latin typeface="+mj-lt"/>
              </a:rPr>
              <a:t>Relaxing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, taking time for </a:t>
            </a:r>
            <a:r>
              <a:rPr lang="en-GB" sz="2800" dirty="0">
                <a:solidFill>
                  <a:srgbClr val="C00000"/>
                </a:solidFill>
                <a:latin typeface="+mj-lt"/>
              </a:rPr>
              <a:t>yourself</a:t>
            </a:r>
            <a:r>
              <a:rPr lang="en-GB" sz="2800" dirty="0">
                <a:solidFill>
                  <a:schemeClr val="bg1"/>
                </a:solidFill>
                <a:latin typeface="+mj-lt"/>
              </a:rPr>
              <a:t> and spending time in </a:t>
            </a:r>
            <a:r>
              <a:rPr lang="en-GB" sz="2800" dirty="0">
                <a:solidFill>
                  <a:srgbClr val="C00000"/>
                </a:solidFill>
                <a:latin typeface="+mj-lt"/>
              </a:rPr>
              <a:t>nature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75C857-712A-48AD-8A8F-E3304D4DA2B3}"/>
              </a:ext>
            </a:extLst>
          </p:cNvPr>
          <p:cNvSpPr txBox="1"/>
          <p:nvPr/>
        </p:nvSpPr>
        <p:spPr>
          <a:xfrm>
            <a:off x="2824426" y="5487392"/>
            <a:ext cx="6578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+mj-lt"/>
              </a:rPr>
              <a:t>We can ask for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help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 from our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friends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family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teachers</a:t>
            </a:r>
            <a:r>
              <a:rPr lang="en-GB" sz="3200" dirty="0">
                <a:solidFill>
                  <a:schemeClr val="bg1"/>
                </a:solidFill>
                <a:latin typeface="+mj-lt"/>
              </a:rPr>
              <a:t> and the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doctor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146B50-86FF-4ED5-B0BB-579CDBE69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697" y="222644"/>
            <a:ext cx="1889241" cy="1804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2FFEE9-BE39-469E-937F-D9B729E5B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3E78717-A176-4266-8DA5-D5ED76FC5914}"/>
              </a:ext>
            </a:extLst>
          </p:cNvPr>
          <p:cNvSpPr txBox="1"/>
          <p:nvPr/>
        </p:nvSpPr>
        <p:spPr>
          <a:xfrm>
            <a:off x="1076852" y="1142409"/>
            <a:ext cx="8252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434343"/>
                </a:solidFill>
                <a:latin typeface="+mj-lt"/>
              </a:rPr>
              <a:t>Our           is responsible for our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feelings 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&amp;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 emotions</a:t>
            </a:r>
            <a:endParaRPr lang="en-GB" sz="6000" dirty="0">
              <a:solidFill>
                <a:srgbClr val="434343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AEED4-6859-4DE7-8FC3-E21892675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514" y="745298"/>
            <a:ext cx="3429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F059F0-819B-4541-A10F-817B7A524167}"/>
              </a:ext>
            </a:extLst>
          </p:cNvPr>
          <p:cNvSpPr txBox="1"/>
          <p:nvPr/>
        </p:nvSpPr>
        <p:spPr>
          <a:xfrm>
            <a:off x="2425593" y="1142409"/>
            <a:ext cx="1811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C00000"/>
                </a:solidFill>
                <a:latin typeface="+mj-lt"/>
              </a:rPr>
              <a:t>brain</a:t>
            </a:r>
            <a:endParaRPr lang="en-GB" sz="6000" dirty="0">
              <a:solidFill>
                <a:srgbClr val="43434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836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568C2-322A-46FC-A906-749407824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6366" y="-140033"/>
            <a:ext cx="6763790" cy="7764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EE817-6086-43F0-BA66-58BEECCD041E}"/>
              </a:ext>
            </a:extLst>
          </p:cNvPr>
          <p:cNvSpPr txBox="1"/>
          <p:nvPr/>
        </p:nvSpPr>
        <p:spPr>
          <a:xfrm>
            <a:off x="4304518" y="1924997"/>
            <a:ext cx="55167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C00000"/>
                </a:solidFill>
                <a:latin typeface="+mj-lt"/>
              </a:rPr>
              <a:t>Draw </a:t>
            </a:r>
            <a:r>
              <a:rPr lang="en-GB" sz="7200" dirty="0">
                <a:solidFill>
                  <a:srgbClr val="434343"/>
                </a:solidFill>
                <a:latin typeface="+mj-lt"/>
              </a:rPr>
              <a:t>your</a:t>
            </a:r>
            <a:r>
              <a:rPr lang="en-GB" sz="7200" dirty="0">
                <a:solidFill>
                  <a:srgbClr val="C00000"/>
                </a:solidFill>
                <a:latin typeface="+mj-lt"/>
              </a:rPr>
              <a:t> </a:t>
            </a:r>
            <a:br>
              <a:rPr lang="en-GB" sz="8000" dirty="0">
                <a:solidFill>
                  <a:srgbClr val="C00000"/>
                </a:solidFill>
                <a:latin typeface="+mj-lt"/>
              </a:rPr>
            </a:br>
            <a:r>
              <a:rPr lang="en-GB" sz="8000" dirty="0">
                <a:solidFill>
                  <a:srgbClr val="C00000"/>
                </a:solidFill>
                <a:latin typeface="+mj-lt"/>
              </a:rPr>
              <a:t>experiences </a:t>
            </a:r>
            <a:br>
              <a:rPr lang="en-GB" sz="8000" dirty="0">
                <a:solidFill>
                  <a:srgbClr val="C00000"/>
                </a:solidFill>
                <a:latin typeface="+mj-lt"/>
              </a:rPr>
            </a:br>
            <a:r>
              <a:rPr lang="en-GB" sz="6600" dirty="0">
                <a:solidFill>
                  <a:srgbClr val="434343"/>
                </a:solidFill>
                <a:latin typeface="+mj-lt"/>
              </a:rPr>
              <a:t>&amp;</a:t>
            </a:r>
            <a:r>
              <a:rPr lang="en-GB" sz="8000" dirty="0">
                <a:solidFill>
                  <a:srgbClr val="C00000"/>
                </a:solidFill>
                <a:latin typeface="+mj-lt"/>
              </a:rPr>
              <a:t> emotions</a:t>
            </a:r>
          </a:p>
        </p:txBody>
      </p:sp>
    </p:spTree>
    <p:extLst>
      <p:ext uri="{BB962C8B-B14F-4D97-AF65-F5344CB8AC3E}">
        <p14:creationId xmlns:p14="http://schemas.microsoft.com/office/powerpoint/2010/main" val="164579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3E78717-A176-4266-8DA5-D5ED76FC5914}"/>
              </a:ext>
            </a:extLst>
          </p:cNvPr>
          <p:cNvSpPr txBox="1"/>
          <p:nvPr/>
        </p:nvSpPr>
        <p:spPr>
          <a:xfrm>
            <a:off x="333048" y="460020"/>
            <a:ext cx="8252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C00000"/>
                </a:solidFill>
                <a:latin typeface="+mj-lt"/>
              </a:rPr>
              <a:t>Usually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 our feelings only last a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short 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time…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EEF47-7B0B-4A72-9B0D-A69988E2B7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9508" y="2713892"/>
            <a:ext cx="6752492" cy="414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99AD34-D875-4A54-B530-0B115496296C}"/>
              </a:ext>
            </a:extLst>
          </p:cNvPr>
          <p:cNvSpPr txBox="1"/>
          <p:nvPr/>
        </p:nvSpPr>
        <p:spPr>
          <a:xfrm>
            <a:off x="3658552" y="4648509"/>
            <a:ext cx="8252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 dirty="0">
                <a:solidFill>
                  <a:srgbClr val="434343"/>
                </a:solidFill>
                <a:latin typeface="+mj-lt"/>
              </a:rPr>
              <a:t>…but sometimes they </a:t>
            </a:r>
          </a:p>
          <a:p>
            <a:pPr algn="r"/>
            <a:r>
              <a:rPr lang="en-GB" sz="6000" dirty="0">
                <a:solidFill>
                  <a:srgbClr val="434343"/>
                </a:solidFill>
                <a:latin typeface="+mj-lt"/>
              </a:rPr>
              <a:t>can stay with us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longer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4A1E83-61E8-4811-9883-C368CE5491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4044" y="2268415"/>
            <a:ext cx="3259015" cy="44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99AD34-D875-4A54-B530-0B115496296C}"/>
              </a:ext>
            </a:extLst>
          </p:cNvPr>
          <p:cNvSpPr txBox="1"/>
          <p:nvPr/>
        </p:nvSpPr>
        <p:spPr>
          <a:xfrm>
            <a:off x="304801" y="217191"/>
            <a:ext cx="6717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434343"/>
                </a:solidFill>
                <a:latin typeface="+mj-lt"/>
              </a:rPr>
              <a:t>We may feel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worried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 or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sad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 because:</a:t>
            </a:r>
            <a:endParaRPr lang="en-GB" sz="6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5421AB-07E4-423E-BF67-00DB8C8E84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96199" y="58923"/>
            <a:ext cx="4495799" cy="5905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1F803-6A26-4297-BF61-54FF3FE9659C}"/>
              </a:ext>
            </a:extLst>
          </p:cNvPr>
          <p:cNvSpPr txBox="1"/>
          <p:nvPr/>
        </p:nvSpPr>
        <p:spPr>
          <a:xfrm>
            <a:off x="304800" y="2637996"/>
            <a:ext cx="6430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434343"/>
                </a:solidFill>
                <a:latin typeface="+mj-lt"/>
              </a:rPr>
              <a:t>we have a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lot of work </a:t>
            </a:r>
            <a:r>
              <a:rPr lang="en-GB" sz="3200" dirty="0">
                <a:solidFill>
                  <a:srgbClr val="434343"/>
                </a:solidFill>
                <a:latin typeface="+mj-lt"/>
              </a:rPr>
              <a:t>to do</a:t>
            </a:r>
            <a:endParaRPr lang="en-GB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96592-B927-401C-A31B-6889321153BF}"/>
              </a:ext>
            </a:extLst>
          </p:cNvPr>
          <p:cNvSpPr txBox="1"/>
          <p:nvPr/>
        </p:nvSpPr>
        <p:spPr>
          <a:xfrm>
            <a:off x="304799" y="3321666"/>
            <a:ext cx="8094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434343"/>
                </a:solidFill>
                <a:latin typeface="+mj-lt"/>
              </a:rPr>
              <a:t>we have changes at home like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moving house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51C07A-C98D-42DA-8C1B-269DA2D2C595}"/>
              </a:ext>
            </a:extLst>
          </p:cNvPr>
          <p:cNvSpPr txBox="1"/>
          <p:nvPr/>
        </p:nvSpPr>
        <p:spPr>
          <a:xfrm>
            <a:off x="304800" y="4005336"/>
            <a:ext cx="686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434343"/>
                </a:solidFill>
                <a:latin typeface="+mj-lt"/>
              </a:rPr>
              <a:t>people are being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unkind to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88146-1876-4515-BA73-9476CA690112}"/>
              </a:ext>
            </a:extLst>
          </p:cNvPr>
          <p:cNvSpPr txBox="1"/>
          <p:nvPr/>
        </p:nvSpPr>
        <p:spPr>
          <a:xfrm>
            <a:off x="304800" y="4689007"/>
            <a:ext cx="686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434343"/>
                </a:solidFill>
                <a:latin typeface="+mj-lt"/>
              </a:rPr>
              <a:t>no reason at all</a:t>
            </a:r>
            <a:endParaRPr lang="en-GB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86DD01-7E52-4E97-8821-4CF1357BF0FA}"/>
              </a:ext>
            </a:extLst>
          </p:cNvPr>
          <p:cNvSpPr txBox="1"/>
          <p:nvPr/>
        </p:nvSpPr>
        <p:spPr>
          <a:xfrm>
            <a:off x="779585" y="5862192"/>
            <a:ext cx="11336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34343"/>
                </a:solidFill>
                <a:latin typeface="+mj-lt"/>
              </a:rPr>
              <a:t>You are not alone - </a:t>
            </a:r>
            <a:r>
              <a:rPr lang="en-GB" sz="4400" b="1" dirty="0">
                <a:solidFill>
                  <a:srgbClr val="C00000"/>
                </a:solidFill>
                <a:latin typeface="+mj-lt"/>
              </a:rPr>
              <a:t>everyone</a:t>
            </a:r>
            <a:r>
              <a:rPr lang="en-GB" sz="4400" dirty="0">
                <a:solidFill>
                  <a:srgbClr val="434343"/>
                </a:solidFill>
                <a:latin typeface="+mj-lt"/>
              </a:rPr>
              <a:t> has these feelings</a:t>
            </a:r>
            <a:endParaRPr lang="en-GB" sz="4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23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99AD34-D875-4A54-B530-0B115496296C}"/>
              </a:ext>
            </a:extLst>
          </p:cNvPr>
          <p:cNvSpPr txBox="1"/>
          <p:nvPr/>
        </p:nvSpPr>
        <p:spPr>
          <a:xfrm>
            <a:off x="592179" y="508864"/>
            <a:ext cx="8252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434343"/>
                </a:solidFill>
                <a:latin typeface="+mj-lt"/>
              </a:rPr>
              <a:t>How can you keep your brain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healthy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?</a:t>
            </a:r>
            <a:endParaRPr lang="en-GB" sz="6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E3D4B-FB6E-456F-95E5-09E30AF013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3277" y="2209800"/>
            <a:ext cx="619564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8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D69500-567A-43C4-AB6D-1224BA771D67}"/>
              </a:ext>
            </a:extLst>
          </p:cNvPr>
          <p:cNvSpPr txBox="1"/>
          <p:nvPr/>
        </p:nvSpPr>
        <p:spPr>
          <a:xfrm>
            <a:off x="518620" y="1641341"/>
            <a:ext cx="3955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C00000"/>
                </a:solidFill>
                <a:latin typeface="+mj-lt"/>
              </a:rPr>
              <a:t>Exercising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F434E3-EDF1-45A9-9F98-F5FC198F8A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569" y="2638753"/>
            <a:ext cx="3528646" cy="35275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90ECFE-94B3-445B-93F8-E2BCA89568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908" y="350621"/>
            <a:ext cx="2672862" cy="32366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57D570-6C55-4D61-A6F4-F31B83621E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"/>
          <a:stretch/>
        </p:blipFill>
        <p:spPr>
          <a:xfrm>
            <a:off x="725497" y="3891421"/>
            <a:ext cx="5182662" cy="29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9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99AD34-D875-4A54-B530-0B115496296C}"/>
              </a:ext>
            </a:extLst>
          </p:cNvPr>
          <p:cNvSpPr txBox="1"/>
          <p:nvPr/>
        </p:nvSpPr>
        <p:spPr>
          <a:xfrm>
            <a:off x="3035603" y="5632762"/>
            <a:ext cx="6142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434343"/>
                </a:solidFill>
                <a:latin typeface="+mj-lt"/>
              </a:rPr>
              <a:t>Eating </a:t>
            </a:r>
            <a:r>
              <a:rPr lang="en-GB" sz="6000" dirty="0">
                <a:solidFill>
                  <a:srgbClr val="C00000"/>
                </a:solidFill>
                <a:latin typeface="+mj-lt"/>
              </a:rPr>
              <a:t>healthy</a:t>
            </a:r>
            <a:r>
              <a:rPr lang="en-GB" sz="6000" dirty="0">
                <a:solidFill>
                  <a:srgbClr val="434343"/>
                </a:solidFill>
                <a:latin typeface="+mj-lt"/>
              </a:rPr>
              <a:t> food</a:t>
            </a:r>
            <a:endParaRPr lang="en-GB" sz="6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CDD3-68CD-4012-8B20-65D287C00D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9813" y="3237697"/>
            <a:ext cx="1374627" cy="2459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74DE22-73D5-4484-A0D1-6C66B119F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800" y="367837"/>
            <a:ext cx="2656891" cy="2656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8247C9-F26F-448B-9E13-EE1E269811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203" y="-21417"/>
            <a:ext cx="2411931" cy="2411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251543-31F6-46A5-B5E9-A3EDBF4FCF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578" y="4263679"/>
            <a:ext cx="2459547" cy="2459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93168-C5C3-4A66-B588-0A2CB7F4B7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584" y="3429000"/>
            <a:ext cx="2268245" cy="22682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332D6-1EAA-46F1-98B1-379B2F9808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783" y="317705"/>
            <a:ext cx="2556602" cy="25566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02298C-8846-4415-A1B9-46C27370CF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431" y="192667"/>
            <a:ext cx="2490569" cy="2490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7D3213-09A9-402E-9D1A-6F0189E50B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1957" y="1593384"/>
            <a:ext cx="2243987" cy="33042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B64586-0382-4A16-A595-06417F4588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2329" y="1371600"/>
            <a:ext cx="2525859" cy="35260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6A32BA-A918-4F78-9722-495AC2E0FC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481" y="3609392"/>
            <a:ext cx="3146927" cy="314692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083517-CC89-43A4-8D18-A4844E13EDA5}"/>
              </a:ext>
            </a:extLst>
          </p:cNvPr>
          <p:cNvCxnSpPr/>
          <p:nvPr/>
        </p:nvCxnSpPr>
        <p:spPr>
          <a:xfrm>
            <a:off x="6357233" y="192667"/>
            <a:ext cx="0" cy="542318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8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cfbb9-3c71-464a-b11d-7048d50cec72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6EE34FCCA3D419F78902AA5F1A70F" ma:contentTypeVersion="12" ma:contentTypeDescription="Create a new document." ma:contentTypeScope="" ma:versionID="c9ed7a6f8a07027933903dca5b597b6e">
  <xsd:schema xmlns:xsd="http://www.w3.org/2001/XMLSchema" xmlns:xs="http://www.w3.org/2001/XMLSchema" xmlns:p="http://schemas.microsoft.com/office/2006/metadata/properties" xmlns:ns2="a43410e6-35a1-4351-a940-33e45c1f74a6" xmlns:ns3="6a8cfbb9-3c71-464a-b11d-7048d50cec72" targetNamespace="http://schemas.microsoft.com/office/2006/metadata/properties" ma:root="true" ma:fieldsID="b743447d8a34f967d82b9b9b6bb0b3fe" ns2:_="" ns3:_="">
    <xsd:import namespace="a43410e6-35a1-4351-a940-33e45c1f74a6"/>
    <xsd:import namespace="6a8cfbb9-3c71-464a-b11d-7048d50ce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410e6-35a1-4351-a940-33e45c1f7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cfbb9-3c71-464a-b11d-7048d50ce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053B67-D8FA-46E4-8D2C-215501A6CE63}">
  <ds:schemaRefs>
    <ds:schemaRef ds:uri="http://schemas.microsoft.com/office/infopath/2007/PartnerControls"/>
    <ds:schemaRef ds:uri="a43410e6-35a1-4351-a940-33e45c1f74a6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6a8cfbb9-3c71-464a-b11d-7048d50cec7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225286A-77CD-4230-8F24-02FA0797C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B09573-30D2-40B8-BA24-4EC5CC026685}"/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269</Words>
  <Application>Microsoft Office PowerPoint</Application>
  <PresentationFormat>Widescreen</PresentationFormat>
  <Paragraphs>58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Collcutt</dc:creator>
  <cp:lastModifiedBy>Elena Toma</cp:lastModifiedBy>
  <cp:revision>36</cp:revision>
  <dcterms:created xsi:type="dcterms:W3CDTF">2019-01-04T13:08:38Z</dcterms:created>
  <dcterms:modified xsi:type="dcterms:W3CDTF">2020-04-03T15:52:39Z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0x0101005646EE34FCCA3D419F78902AA5F1A70F</vt:lpwstr>
  </property>
  <property fmtid="{D5CDD505-2E9C-101B-9397-08002B2CF9AE}" pid="3" name="Order">
    <vt:r8>1933300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