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7"/>
  </p:notesMasterIdLst>
  <p:sldIdLst>
    <p:sldId id="257" r:id="rId6"/>
    <p:sldId id="389" r:id="rId7"/>
    <p:sldId id="466" r:id="rId8"/>
    <p:sldId id="383" r:id="rId9"/>
    <p:sldId id="392" r:id="rId10"/>
    <p:sldId id="465" r:id="rId11"/>
    <p:sldId id="391" r:id="rId12"/>
    <p:sldId id="462" r:id="rId13"/>
    <p:sldId id="459" r:id="rId14"/>
    <p:sldId id="356" r:id="rId15"/>
    <p:sldId id="353" r:id="rId16"/>
    <p:sldId id="354" r:id="rId17"/>
    <p:sldId id="357" r:id="rId18"/>
    <p:sldId id="460" r:id="rId19"/>
    <p:sldId id="367" r:id="rId20"/>
    <p:sldId id="260" r:id="rId21"/>
    <p:sldId id="259" r:id="rId22"/>
    <p:sldId id="269" r:id="rId23"/>
    <p:sldId id="457" r:id="rId24"/>
    <p:sldId id="461" r:id="rId25"/>
    <p:sldId id="3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47AC4A-467D-4F66-954D-324BAE24E203}" v="2" dt="2020-03-03T15:20:24.807"/>
    <p1510:client id="{DB8FAEF6-85A8-007A-162C-F400ABFC8313}" v="2" dt="2020-04-03T16:49:16.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0482" autoAdjust="0"/>
  </p:normalViewPr>
  <p:slideViewPr>
    <p:cSldViewPr snapToGrid="0">
      <p:cViewPr varScale="1">
        <p:scale>
          <a:sx n="103" d="100"/>
          <a:sy n="103" d="100"/>
        </p:scale>
        <p:origin x="87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Toma" userId="275890a2-8b43-4638-9afe-17119bcb5b5f" providerId="ADAL" clId="{7BC7B458-3EBF-441E-B41C-42D1E83761DA}"/>
    <pc:docChg chg="undo custSel addSld delSld modSld sldOrd">
      <pc:chgData name="Elena Toma" userId="275890a2-8b43-4638-9afe-17119bcb5b5f" providerId="ADAL" clId="{7BC7B458-3EBF-441E-B41C-42D1E83761DA}" dt="2020-02-27T17:46:47.869" v="8021"/>
      <pc:docMkLst>
        <pc:docMk/>
      </pc:docMkLst>
      <pc:sldChg chg="del">
        <pc:chgData name="Elena Toma" userId="275890a2-8b43-4638-9afe-17119bcb5b5f" providerId="ADAL" clId="{7BC7B458-3EBF-441E-B41C-42D1E83761DA}" dt="2020-02-24T16:42:28.520" v="1" actId="47"/>
        <pc:sldMkLst>
          <pc:docMk/>
          <pc:sldMk cId="109857222" sldId="256"/>
        </pc:sldMkLst>
      </pc:sldChg>
      <pc:sldChg chg="modSp add del setBg modAnim">
        <pc:chgData name="Elena Toma" userId="275890a2-8b43-4638-9afe-17119bcb5b5f" providerId="ADAL" clId="{7BC7B458-3EBF-441E-B41C-42D1E83761DA}" dt="2020-02-27T11:36:08.150" v="7932"/>
        <pc:sldMkLst>
          <pc:docMk/>
          <pc:sldMk cId="2036975641" sldId="257"/>
        </pc:sldMkLst>
        <pc:spChg chg="mod">
          <ac:chgData name="Elena Toma" userId="275890a2-8b43-4638-9afe-17119bcb5b5f" providerId="ADAL" clId="{7BC7B458-3EBF-441E-B41C-42D1E83761DA}" dt="2020-02-24T16:43:39.040" v="53" actId="404"/>
          <ac:spMkLst>
            <pc:docMk/>
            <pc:sldMk cId="2036975641" sldId="257"/>
            <ac:spMk id="9" creationId="{B66CB2CC-7685-4D20-B1D9-2C614A896057}"/>
          </ac:spMkLst>
        </pc:spChg>
      </pc:sldChg>
      <pc:sldChg chg="add del">
        <pc:chgData name="Elena Toma" userId="275890a2-8b43-4638-9afe-17119bcb5b5f" providerId="ADAL" clId="{7BC7B458-3EBF-441E-B41C-42D1E83761DA}" dt="2020-02-24T16:43:05.896" v="24" actId="47"/>
        <pc:sldMkLst>
          <pc:docMk/>
          <pc:sldMk cId="461863283" sldId="258"/>
        </pc:sldMkLst>
      </pc:sldChg>
      <pc:sldChg chg="add del setBg">
        <pc:chgData name="Elena Toma" userId="275890a2-8b43-4638-9afe-17119bcb5b5f" providerId="ADAL" clId="{7BC7B458-3EBF-441E-B41C-42D1E83761DA}" dt="2020-02-26T12:26:03.385" v="438" actId="47"/>
        <pc:sldMkLst>
          <pc:docMk/>
          <pc:sldMk cId="3611253062" sldId="258"/>
        </pc:sldMkLst>
      </pc:sldChg>
      <pc:sldChg chg="add setBg">
        <pc:chgData name="Elena Toma" userId="275890a2-8b43-4638-9afe-17119bcb5b5f" providerId="ADAL" clId="{7BC7B458-3EBF-441E-B41C-42D1E83761DA}" dt="2020-02-26T12:26:00.046" v="437"/>
        <pc:sldMkLst>
          <pc:docMk/>
          <pc:sldMk cId="85208892" sldId="259"/>
        </pc:sldMkLst>
      </pc:sldChg>
      <pc:sldChg chg="modSp add mod setBg modNotesTx">
        <pc:chgData name="Elena Toma" userId="275890a2-8b43-4638-9afe-17119bcb5b5f" providerId="ADAL" clId="{7BC7B458-3EBF-441E-B41C-42D1E83761DA}" dt="2020-02-27T12:11:58.055" v="7993" actId="20577"/>
        <pc:sldMkLst>
          <pc:docMk/>
          <pc:sldMk cId="2093133184" sldId="260"/>
        </pc:sldMkLst>
        <pc:spChg chg="mod">
          <ac:chgData name="Elena Toma" userId="275890a2-8b43-4638-9afe-17119bcb5b5f" providerId="ADAL" clId="{7BC7B458-3EBF-441E-B41C-42D1E83761DA}" dt="2020-02-27T12:11:58.055" v="7993" actId="20577"/>
          <ac:spMkLst>
            <pc:docMk/>
            <pc:sldMk cId="2093133184" sldId="260"/>
            <ac:spMk id="2" creationId="{9BAF39DD-77F0-4695-A242-039D5BC48EB9}"/>
          </ac:spMkLst>
        </pc:spChg>
      </pc:sldChg>
      <pc:sldChg chg="add del setBg modNotesTx">
        <pc:chgData name="Elena Toma" userId="275890a2-8b43-4638-9afe-17119bcb5b5f" providerId="ADAL" clId="{7BC7B458-3EBF-441E-B41C-42D1E83761DA}" dt="2020-02-26T12:59:40.103" v="529" actId="47"/>
        <pc:sldMkLst>
          <pc:docMk/>
          <pc:sldMk cId="722887870" sldId="263"/>
        </pc:sldMkLst>
      </pc:sldChg>
      <pc:sldChg chg="add setBg">
        <pc:chgData name="Elena Toma" userId="275890a2-8b43-4638-9afe-17119bcb5b5f" providerId="ADAL" clId="{7BC7B458-3EBF-441E-B41C-42D1E83761DA}" dt="2020-02-26T12:26:00.046" v="437"/>
        <pc:sldMkLst>
          <pc:docMk/>
          <pc:sldMk cId="2664842189" sldId="269"/>
        </pc:sldMkLst>
      </pc:sldChg>
      <pc:sldChg chg="delSp add del ord setBg modNotesTx">
        <pc:chgData name="Elena Toma" userId="275890a2-8b43-4638-9afe-17119bcb5b5f" providerId="ADAL" clId="{7BC7B458-3EBF-441E-B41C-42D1E83761DA}" dt="2020-02-26T13:04:37.138" v="680" actId="47"/>
        <pc:sldMkLst>
          <pc:docMk/>
          <pc:sldMk cId="722111234" sldId="271"/>
        </pc:sldMkLst>
        <pc:spChg chg="del">
          <ac:chgData name="Elena Toma" userId="275890a2-8b43-4638-9afe-17119bcb5b5f" providerId="ADAL" clId="{7BC7B458-3EBF-441E-B41C-42D1E83761DA}" dt="2020-02-26T13:04:34.092" v="678"/>
          <ac:spMkLst>
            <pc:docMk/>
            <pc:sldMk cId="722111234" sldId="271"/>
            <ac:spMk id="2" creationId="{91D73B85-F0C4-41F9-9526-84322E86CE40}"/>
          </ac:spMkLst>
        </pc:spChg>
        <pc:spChg chg="del">
          <ac:chgData name="Elena Toma" userId="275890a2-8b43-4638-9afe-17119bcb5b5f" providerId="ADAL" clId="{7BC7B458-3EBF-441E-B41C-42D1E83761DA}" dt="2020-02-26T13:04:34.092" v="678"/>
          <ac:spMkLst>
            <pc:docMk/>
            <pc:sldMk cId="722111234" sldId="271"/>
            <ac:spMk id="3" creationId="{4840C0AC-9306-4B66-A1D1-3F66FAA1F80E}"/>
          </ac:spMkLst>
        </pc:spChg>
        <pc:picChg chg="del">
          <ac:chgData name="Elena Toma" userId="275890a2-8b43-4638-9afe-17119bcb5b5f" providerId="ADAL" clId="{7BC7B458-3EBF-441E-B41C-42D1E83761DA}" dt="2020-02-26T13:04:34.092" v="678"/>
          <ac:picMkLst>
            <pc:docMk/>
            <pc:sldMk cId="722111234" sldId="271"/>
            <ac:picMk id="3074" creationId="{71FEE9BB-DDB1-49A3-9161-70ACBB664056}"/>
          </ac:picMkLst>
        </pc:picChg>
        <pc:picChg chg="del">
          <ac:chgData name="Elena Toma" userId="275890a2-8b43-4638-9afe-17119bcb5b5f" providerId="ADAL" clId="{7BC7B458-3EBF-441E-B41C-42D1E83761DA}" dt="2020-02-26T13:04:34.092" v="678"/>
          <ac:picMkLst>
            <pc:docMk/>
            <pc:sldMk cId="722111234" sldId="271"/>
            <ac:picMk id="3076" creationId="{5B13F8D8-5F10-4D5E-BD51-897FD60EC3E2}"/>
          </ac:picMkLst>
        </pc:picChg>
      </pc:sldChg>
      <pc:sldChg chg="add del ord">
        <pc:chgData name="Elena Toma" userId="275890a2-8b43-4638-9afe-17119bcb5b5f" providerId="ADAL" clId="{7BC7B458-3EBF-441E-B41C-42D1E83761DA}" dt="2020-02-26T13:44:42.369" v="1258" actId="2696"/>
        <pc:sldMkLst>
          <pc:docMk/>
          <pc:sldMk cId="1526549467" sldId="284"/>
        </pc:sldMkLst>
      </pc:sldChg>
      <pc:sldChg chg="add del">
        <pc:chgData name="Elena Toma" userId="275890a2-8b43-4638-9afe-17119bcb5b5f" providerId="ADAL" clId="{7BC7B458-3EBF-441E-B41C-42D1E83761DA}" dt="2020-02-26T13:45:37.944" v="1262" actId="47"/>
        <pc:sldMkLst>
          <pc:docMk/>
          <pc:sldMk cId="1914335123" sldId="284"/>
        </pc:sldMkLst>
      </pc:sldChg>
      <pc:sldChg chg="add modNotesTx">
        <pc:chgData name="Elena Toma" userId="275890a2-8b43-4638-9afe-17119bcb5b5f" providerId="ADAL" clId="{7BC7B458-3EBF-441E-B41C-42D1E83761DA}" dt="2020-02-26T16:53:00.202" v="6670" actId="20577"/>
        <pc:sldMkLst>
          <pc:docMk/>
          <pc:sldMk cId="947223579" sldId="353"/>
        </pc:sldMkLst>
      </pc:sldChg>
      <pc:sldChg chg="add del setBg">
        <pc:chgData name="Elena Toma" userId="275890a2-8b43-4638-9afe-17119bcb5b5f" providerId="ADAL" clId="{7BC7B458-3EBF-441E-B41C-42D1E83761DA}" dt="2020-02-26T13:44:42.369" v="1258" actId="2696"/>
        <pc:sldMkLst>
          <pc:docMk/>
          <pc:sldMk cId="1338733745" sldId="353"/>
        </pc:sldMkLst>
      </pc:sldChg>
      <pc:sldChg chg="add ord modNotesTx">
        <pc:chgData name="Elena Toma" userId="275890a2-8b43-4638-9afe-17119bcb5b5f" providerId="ADAL" clId="{7BC7B458-3EBF-441E-B41C-42D1E83761DA}" dt="2020-02-27T12:20:08.788" v="7997"/>
        <pc:sldMkLst>
          <pc:docMk/>
          <pc:sldMk cId="2389785037" sldId="354"/>
        </pc:sldMkLst>
      </pc:sldChg>
      <pc:sldChg chg="add del setBg">
        <pc:chgData name="Elena Toma" userId="275890a2-8b43-4638-9afe-17119bcb5b5f" providerId="ADAL" clId="{7BC7B458-3EBF-441E-B41C-42D1E83761DA}" dt="2020-02-26T13:44:42.369" v="1258" actId="2696"/>
        <pc:sldMkLst>
          <pc:docMk/>
          <pc:sldMk cId="3104131498" sldId="354"/>
        </pc:sldMkLst>
      </pc:sldChg>
      <pc:sldChg chg="add ord modNotesTx">
        <pc:chgData name="Elena Toma" userId="275890a2-8b43-4638-9afe-17119bcb5b5f" providerId="ADAL" clId="{7BC7B458-3EBF-441E-B41C-42D1E83761DA}" dt="2020-02-26T16:53:15.560" v="6723" actId="20577"/>
        <pc:sldMkLst>
          <pc:docMk/>
          <pc:sldMk cId="3686160516" sldId="356"/>
        </pc:sldMkLst>
      </pc:sldChg>
      <pc:sldChg chg="addSp delSp modSp add mod delAnim modAnim">
        <pc:chgData name="Elena Toma" userId="275890a2-8b43-4638-9afe-17119bcb5b5f" providerId="ADAL" clId="{7BC7B458-3EBF-441E-B41C-42D1E83761DA}" dt="2020-02-27T12:34:29.864" v="8019"/>
        <pc:sldMkLst>
          <pc:docMk/>
          <pc:sldMk cId="648677940" sldId="357"/>
        </pc:sldMkLst>
        <pc:spChg chg="add del mod">
          <ac:chgData name="Elena Toma" userId="275890a2-8b43-4638-9afe-17119bcb5b5f" providerId="ADAL" clId="{7BC7B458-3EBF-441E-B41C-42D1E83761DA}" dt="2020-02-27T12:34:15.965" v="8015" actId="478"/>
          <ac:spMkLst>
            <pc:docMk/>
            <pc:sldMk cId="648677940" sldId="357"/>
            <ac:spMk id="29" creationId="{CFEA39EF-4161-4F9A-B3F6-131DFE006943}"/>
          </ac:spMkLst>
        </pc:spChg>
        <pc:spChg chg="add del mod">
          <ac:chgData name="Elena Toma" userId="275890a2-8b43-4638-9afe-17119bcb5b5f" providerId="ADAL" clId="{7BC7B458-3EBF-441E-B41C-42D1E83761DA}" dt="2020-02-27T12:33:53.553" v="8008" actId="478"/>
          <ac:spMkLst>
            <pc:docMk/>
            <pc:sldMk cId="648677940" sldId="357"/>
            <ac:spMk id="31" creationId="{09095B82-051B-4D4E-BC8A-140F4C567439}"/>
          </ac:spMkLst>
        </pc:spChg>
        <pc:spChg chg="add mod">
          <ac:chgData name="Elena Toma" userId="275890a2-8b43-4638-9afe-17119bcb5b5f" providerId="ADAL" clId="{7BC7B458-3EBF-441E-B41C-42D1E83761DA}" dt="2020-02-27T12:34:12.941" v="8013" actId="571"/>
          <ac:spMkLst>
            <pc:docMk/>
            <pc:sldMk cId="648677940" sldId="357"/>
            <ac:spMk id="34" creationId="{063D934D-C498-4004-B17B-45FA5F1C86E1}"/>
          </ac:spMkLst>
        </pc:spChg>
        <pc:picChg chg="add del mod">
          <ac:chgData name="Elena Toma" userId="275890a2-8b43-4638-9afe-17119bcb5b5f" providerId="ADAL" clId="{7BC7B458-3EBF-441E-B41C-42D1E83761DA}" dt="2020-02-27T12:33:48.734" v="8007" actId="478"/>
          <ac:picMkLst>
            <pc:docMk/>
            <pc:sldMk cId="648677940" sldId="357"/>
            <ac:picMk id="16" creationId="{09E69E16-9438-479D-BEB9-6181FD5CC9A8}"/>
          </ac:picMkLst>
        </pc:picChg>
        <pc:picChg chg="add del mod">
          <ac:chgData name="Elena Toma" userId="275890a2-8b43-4638-9afe-17119bcb5b5f" providerId="ADAL" clId="{7BC7B458-3EBF-441E-B41C-42D1E83761DA}" dt="2020-02-27T12:34:21.490" v="8017" actId="1076"/>
          <ac:picMkLst>
            <pc:docMk/>
            <pc:sldMk cId="648677940" sldId="357"/>
            <ac:picMk id="23" creationId="{C6EE5E31-9035-413E-8BE2-F8912716899A}"/>
          </ac:picMkLst>
        </pc:picChg>
        <pc:picChg chg="add mod">
          <ac:chgData name="Elena Toma" userId="275890a2-8b43-4638-9afe-17119bcb5b5f" providerId="ADAL" clId="{7BC7B458-3EBF-441E-B41C-42D1E83761DA}" dt="2020-02-27T12:34:03.655" v="8010" actId="571"/>
          <ac:picMkLst>
            <pc:docMk/>
            <pc:sldMk cId="648677940" sldId="357"/>
            <ac:picMk id="32" creationId="{65E0C734-5887-4F7E-A52E-75AC321B57B9}"/>
          </ac:picMkLst>
        </pc:picChg>
        <pc:picChg chg="add mod">
          <ac:chgData name="Elena Toma" userId="275890a2-8b43-4638-9afe-17119bcb5b5f" providerId="ADAL" clId="{7BC7B458-3EBF-441E-B41C-42D1E83761DA}" dt="2020-02-27T12:34:12.941" v="8013" actId="571"/>
          <ac:picMkLst>
            <pc:docMk/>
            <pc:sldMk cId="648677940" sldId="357"/>
            <ac:picMk id="33" creationId="{AFDBB2F8-F339-417C-80B6-7612CC4FC1F3}"/>
          </ac:picMkLst>
        </pc:picChg>
      </pc:sldChg>
      <pc:sldChg chg="add del setBg">
        <pc:chgData name="Elena Toma" userId="275890a2-8b43-4638-9afe-17119bcb5b5f" providerId="ADAL" clId="{7BC7B458-3EBF-441E-B41C-42D1E83761DA}" dt="2020-02-26T13:44:42.369" v="1258" actId="2696"/>
        <pc:sldMkLst>
          <pc:docMk/>
          <pc:sldMk cId="2791224532" sldId="357"/>
        </pc:sldMkLst>
      </pc:sldChg>
      <pc:sldChg chg="delSp add del modAnim">
        <pc:chgData name="Elena Toma" userId="275890a2-8b43-4638-9afe-17119bcb5b5f" providerId="ADAL" clId="{7BC7B458-3EBF-441E-B41C-42D1E83761DA}" dt="2020-02-26T13:46:38.652" v="1285" actId="47"/>
        <pc:sldMkLst>
          <pc:docMk/>
          <pc:sldMk cId="1964039600" sldId="361"/>
        </pc:sldMkLst>
        <pc:spChg chg="del">
          <ac:chgData name="Elena Toma" userId="275890a2-8b43-4638-9afe-17119bcb5b5f" providerId="ADAL" clId="{7BC7B458-3EBF-441E-B41C-42D1E83761DA}" dt="2020-02-26T13:45:49.136" v="1263"/>
          <ac:spMkLst>
            <pc:docMk/>
            <pc:sldMk cId="1964039600" sldId="361"/>
            <ac:spMk id="9" creationId="{B66CB2CC-7685-4D20-B1D9-2C614A896057}"/>
          </ac:spMkLst>
        </pc:spChg>
      </pc:sldChg>
      <pc:sldChg chg="add del setBg">
        <pc:chgData name="Elena Toma" userId="275890a2-8b43-4638-9afe-17119bcb5b5f" providerId="ADAL" clId="{7BC7B458-3EBF-441E-B41C-42D1E83761DA}" dt="2020-02-26T13:44:42.369" v="1258" actId="2696"/>
        <pc:sldMkLst>
          <pc:docMk/>
          <pc:sldMk cId="4283855648" sldId="361"/>
        </pc:sldMkLst>
      </pc:sldChg>
      <pc:sldChg chg="addSp delSp modSp add del mod modAnim">
        <pc:chgData name="Elena Toma" userId="275890a2-8b43-4638-9afe-17119bcb5b5f" providerId="ADAL" clId="{7BC7B458-3EBF-441E-B41C-42D1E83761DA}" dt="2020-02-26T13:46:47.093" v="1288" actId="47"/>
        <pc:sldMkLst>
          <pc:docMk/>
          <pc:sldMk cId="1092586168" sldId="362"/>
        </pc:sldMkLst>
        <pc:spChg chg="add del mod">
          <ac:chgData name="Elena Toma" userId="275890a2-8b43-4638-9afe-17119bcb5b5f" providerId="ADAL" clId="{7BC7B458-3EBF-441E-B41C-42D1E83761DA}" dt="2020-02-26T13:46:43.696" v="1286"/>
          <ac:spMkLst>
            <pc:docMk/>
            <pc:sldMk cId="1092586168" sldId="362"/>
            <ac:spMk id="3" creationId="{76D1B544-D296-48B3-9F37-18A54F2F1705}"/>
          </ac:spMkLst>
        </pc:spChg>
        <pc:picChg chg="del mod">
          <ac:chgData name="Elena Toma" userId="275890a2-8b43-4638-9afe-17119bcb5b5f" providerId="ADAL" clId="{7BC7B458-3EBF-441E-B41C-42D1E83761DA}" dt="2020-02-26T13:46:43.696" v="1286"/>
          <ac:picMkLst>
            <pc:docMk/>
            <pc:sldMk cId="1092586168" sldId="362"/>
            <ac:picMk id="4" creationId="{40B9B930-26CD-412E-BEB3-E4AD829BE51B}"/>
          </ac:picMkLst>
        </pc:picChg>
      </pc:sldChg>
      <pc:sldChg chg="add del setBg">
        <pc:chgData name="Elena Toma" userId="275890a2-8b43-4638-9afe-17119bcb5b5f" providerId="ADAL" clId="{7BC7B458-3EBF-441E-B41C-42D1E83761DA}" dt="2020-02-26T13:44:42.369" v="1258" actId="2696"/>
        <pc:sldMkLst>
          <pc:docMk/>
          <pc:sldMk cId="1245726152" sldId="362"/>
        </pc:sldMkLst>
      </pc:sldChg>
      <pc:sldChg chg="add setBg">
        <pc:chgData name="Elena Toma" userId="275890a2-8b43-4638-9afe-17119bcb5b5f" providerId="ADAL" clId="{7BC7B458-3EBF-441E-B41C-42D1E83761DA}" dt="2020-02-26T13:48:32.777" v="1298"/>
        <pc:sldMkLst>
          <pc:docMk/>
          <pc:sldMk cId="3523489212" sldId="367"/>
        </pc:sldMkLst>
      </pc:sldChg>
      <pc:sldChg chg="add setBg">
        <pc:chgData name="Elena Toma" userId="275890a2-8b43-4638-9afe-17119bcb5b5f" providerId="ADAL" clId="{7BC7B458-3EBF-441E-B41C-42D1E83761DA}" dt="2020-02-26T13:20:58.102" v="1092"/>
        <pc:sldMkLst>
          <pc:docMk/>
          <pc:sldMk cId="675662816" sldId="375"/>
        </pc:sldMkLst>
      </pc:sldChg>
      <pc:sldChg chg="add modNotesTx">
        <pc:chgData name="Elena Toma" userId="275890a2-8b43-4638-9afe-17119bcb5b5f" providerId="ADAL" clId="{7BC7B458-3EBF-441E-B41C-42D1E83761DA}" dt="2020-02-26T16:26:05.982" v="2750" actId="20577"/>
        <pc:sldMkLst>
          <pc:docMk/>
          <pc:sldMk cId="2463474454" sldId="383"/>
        </pc:sldMkLst>
      </pc:sldChg>
      <pc:sldChg chg="ord">
        <pc:chgData name="Elena Toma" userId="275890a2-8b43-4638-9afe-17119bcb5b5f" providerId="ADAL" clId="{7BC7B458-3EBF-441E-B41C-42D1E83761DA}" dt="2020-02-24T16:49:19.575" v="61"/>
        <pc:sldMkLst>
          <pc:docMk/>
          <pc:sldMk cId="2336645323" sldId="389"/>
        </pc:sldMkLst>
      </pc:sldChg>
      <pc:sldChg chg="addSp delSp modSp add mod addAnim delAnim modAnim modNotesTx">
        <pc:chgData name="Elena Toma" userId="275890a2-8b43-4638-9afe-17119bcb5b5f" providerId="ADAL" clId="{7BC7B458-3EBF-441E-B41C-42D1E83761DA}" dt="2020-02-27T11:25:15.503" v="7928" actId="20577"/>
        <pc:sldMkLst>
          <pc:docMk/>
          <pc:sldMk cId="783959541" sldId="390"/>
        </pc:sldMkLst>
        <pc:spChg chg="del">
          <ac:chgData name="Elena Toma" userId="275890a2-8b43-4638-9afe-17119bcb5b5f" providerId="ADAL" clId="{7BC7B458-3EBF-441E-B41C-42D1E83761DA}" dt="2020-02-24T16:49:10.031" v="55" actId="478"/>
          <ac:spMkLst>
            <pc:docMk/>
            <pc:sldMk cId="783959541" sldId="390"/>
            <ac:spMk id="3" creationId="{EBBD7D73-D411-4AB8-9301-BBDC919E4C49}"/>
          </ac:spMkLst>
        </pc:spChg>
        <pc:spChg chg="del">
          <ac:chgData name="Elena Toma" userId="275890a2-8b43-4638-9afe-17119bcb5b5f" providerId="ADAL" clId="{7BC7B458-3EBF-441E-B41C-42D1E83761DA}" dt="2020-02-24T16:49:10.031" v="55" actId="478"/>
          <ac:spMkLst>
            <pc:docMk/>
            <pc:sldMk cId="783959541" sldId="390"/>
            <ac:spMk id="4" creationId="{925CC9C2-063A-4729-A76F-347662AD205B}"/>
          </ac:spMkLst>
        </pc:spChg>
        <pc:spChg chg="del">
          <ac:chgData name="Elena Toma" userId="275890a2-8b43-4638-9afe-17119bcb5b5f" providerId="ADAL" clId="{7BC7B458-3EBF-441E-B41C-42D1E83761DA}" dt="2020-02-24T16:49:10.031" v="55" actId="478"/>
          <ac:spMkLst>
            <pc:docMk/>
            <pc:sldMk cId="783959541" sldId="390"/>
            <ac:spMk id="5" creationId="{28ACBC71-7060-43A3-AA67-53D05ACA80C5}"/>
          </ac:spMkLst>
        </pc:spChg>
        <pc:spChg chg="del">
          <ac:chgData name="Elena Toma" userId="275890a2-8b43-4638-9afe-17119bcb5b5f" providerId="ADAL" clId="{7BC7B458-3EBF-441E-B41C-42D1E83761DA}" dt="2020-02-24T16:49:10.031" v="55" actId="478"/>
          <ac:spMkLst>
            <pc:docMk/>
            <pc:sldMk cId="783959541" sldId="390"/>
            <ac:spMk id="8" creationId="{4007C8E5-135B-4F33-8792-8C6E455287E7}"/>
          </ac:spMkLst>
        </pc:spChg>
        <pc:spChg chg="del">
          <ac:chgData name="Elena Toma" userId="275890a2-8b43-4638-9afe-17119bcb5b5f" providerId="ADAL" clId="{7BC7B458-3EBF-441E-B41C-42D1E83761DA}" dt="2020-02-24T16:49:10.031" v="55" actId="478"/>
          <ac:spMkLst>
            <pc:docMk/>
            <pc:sldMk cId="783959541" sldId="390"/>
            <ac:spMk id="9" creationId="{B66CB2CC-7685-4D20-B1D9-2C614A896057}"/>
          </ac:spMkLst>
        </pc:spChg>
        <pc:spChg chg="del">
          <ac:chgData name="Elena Toma" userId="275890a2-8b43-4638-9afe-17119bcb5b5f" providerId="ADAL" clId="{7BC7B458-3EBF-441E-B41C-42D1E83761DA}" dt="2020-02-24T16:49:10.031" v="55" actId="478"/>
          <ac:spMkLst>
            <pc:docMk/>
            <pc:sldMk cId="783959541" sldId="390"/>
            <ac:spMk id="16" creationId="{C83DB31B-87C9-4C70-A739-BF095836B456}"/>
          </ac:spMkLst>
        </pc:spChg>
        <pc:spChg chg="del">
          <ac:chgData name="Elena Toma" userId="275890a2-8b43-4638-9afe-17119bcb5b5f" providerId="ADAL" clId="{7BC7B458-3EBF-441E-B41C-42D1E83761DA}" dt="2020-02-24T16:49:10.031" v="55" actId="478"/>
          <ac:spMkLst>
            <pc:docMk/>
            <pc:sldMk cId="783959541" sldId="390"/>
            <ac:spMk id="17" creationId="{302F87DC-D3AD-43C3-B8AA-6E4C7672FE69}"/>
          </ac:spMkLst>
        </pc:spChg>
        <pc:spChg chg="del">
          <ac:chgData name="Elena Toma" userId="275890a2-8b43-4638-9afe-17119bcb5b5f" providerId="ADAL" clId="{7BC7B458-3EBF-441E-B41C-42D1E83761DA}" dt="2020-02-24T16:49:10.031" v="55" actId="478"/>
          <ac:spMkLst>
            <pc:docMk/>
            <pc:sldMk cId="783959541" sldId="390"/>
            <ac:spMk id="18" creationId="{2CDFC7D7-41A9-4ACE-96F8-B69088890891}"/>
          </ac:spMkLst>
        </pc:spChg>
        <pc:spChg chg="add del mod">
          <ac:chgData name="Elena Toma" userId="275890a2-8b43-4638-9afe-17119bcb5b5f" providerId="ADAL" clId="{7BC7B458-3EBF-441E-B41C-42D1E83761DA}" dt="2020-02-24T16:51:53.855" v="78" actId="1076"/>
          <ac:spMkLst>
            <pc:docMk/>
            <pc:sldMk cId="783959541" sldId="390"/>
            <ac:spMk id="20" creationId="{08C36D34-5E7D-445C-8962-E214D35E3896}"/>
          </ac:spMkLst>
        </pc:spChg>
        <pc:spChg chg="add del">
          <ac:chgData name="Elena Toma" userId="275890a2-8b43-4638-9afe-17119bcb5b5f" providerId="ADAL" clId="{7BC7B458-3EBF-441E-B41C-42D1E83761DA}" dt="2020-02-24T16:51:37.019" v="71" actId="478"/>
          <ac:spMkLst>
            <pc:docMk/>
            <pc:sldMk cId="783959541" sldId="390"/>
            <ac:spMk id="21" creationId="{20C1F108-9A5D-40F3-8BD2-276EAA46C456}"/>
          </ac:spMkLst>
        </pc:spChg>
        <pc:picChg chg="del">
          <ac:chgData name="Elena Toma" userId="275890a2-8b43-4638-9afe-17119bcb5b5f" providerId="ADAL" clId="{7BC7B458-3EBF-441E-B41C-42D1E83761DA}" dt="2020-02-24T16:49:10.031" v="55" actId="478"/>
          <ac:picMkLst>
            <pc:docMk/>
            <pc:sldMk cId="783959541" sldId="390"/>
            <ac:picMk id="2" creationId="{FB647B51-0F03-42D2-8C12-25DE1A0BD9B8}"/>
          </ac:picMkLst>
        </pc:picChg>
        <pc:picChg chg="del">
          <ac:chgData name="Elena Toma" userId="275890a2-8b43-4638-9afe-17119bcb5b5f" providerId="ADAL" clId="{7BC7B458-3EBF-441E-B41C-42D1E83761DA}" dt="2020-02-24T16:49:10.031" v="55" actId="478"/>
          <ac:picMkLst>
            <pc:docMk/>
            <pc:sldMk cId="783959541" sldId="390"/>
            <ac:picMk id="10" creationId="{6500D592-087A-466F-90BA-9CC71C13A1B7}"/>
          </ac:picMkLst>
        </pc:picChg>
        <pc:picChg chg="del mod">
          <ac:chgData name="Elena Toma" userId="275890a2-8b43-4638-9afe-17119bcb5b5f" providerId="ADAL" clId="{7BC7B458-3EBF-441E-B41C-42D1E83761DA}" dt="2020-02-24T16:49:11.361" v="57" actId="478"/>
          <ac:picMkLst>
            <pc:docMk/>
            <pc:sldMk cId="783959541" sldId="390"/>
            <ac:picMk id="12" creationId="{FA13B35E-0343-4495-AB1A-C32586CAF764}"/>
          </ac:picMkLst>
        </pc:picChg>
        <pc:picChg chg="del">
          <ac:chgData name="Elena Toma" userId="275890a2-8b43-4638-9afe-17119bcb5b5f" providerId="ADAL" clId="{7BC7B458-3EBF-441E-B41C-42D1E83761DA}" dt="2020-02-24T16:49:10.031" v="55" actId="478"/>
          <ac:picMkLst>
            <pc:docMk/>
            <pc:sldMk cId="783959541" sldId="390"/>
            <ac:picMk id="15" creationId="{C9E192CC-06AD-4128-8A47-6F6FDBD7CB05}"/>
          </ac:picMkLst>
        </pc:picChg>
        <pc:picChg chg="add del mod">
          <ac:chgData name="Elena Toma" userId="275890a2-8b43-4638-9afe-17119bcb5b5f" providerId="ADAL" clId="{7BC7B458-3EBF-441E-B41C-42D1E83761DA}" dt="2020-02-24T16:51:39.219" v="73" actId="478"/>
          <ac:picMkLst>
            <pc:docMk/>
            <pc:sldMk cId="783959541" sldId="390"/>
            <ac:picMk id="19" creationId="{1838AD01-0CD3-4098-9DFD-52E4EDBAE1A3}"/>
          </ac:picMkLst>
        </pc:picChg>
        <pc:picChg chg="add del">
          <ac:chgData name="Elena Toma" userId="275890a2-8b43-4638-9afe-17119bcb5b5f" providerId="ADAL" clId="{7BC7B458-3EBF-441E-B41C-42D1E83761DA}" dt="2020-02-24T16:49:58.069" v="63" actId="478"/>
          <ac:picMkLst>
            <pc:docMk/>
            <pc:sldMk cId="783959541" sldId="390"/>
            <ac:picMk id="1026" creationId="{69549C4E-FA5A-4FA5-8884-CAC8E30084E9}"/>
          </ac:picMkLst>
        </pc:picChg>
        <pc:picChg chg="add del mod">
          <ac:chgData name="Elena Toma" userId="275890a2-8b43-4638-9afe-17119bcb5b5f" providerId="ADAL" clId="{7BC7B458-3EBF-441E-B41C-42D1E83761DA}" dt="2020-02-24T16:50:09.709" v="66" actId="478"/>
          <ac:picMkLst>
            <pc:docMk/>
            <pc:sldMk cId="783959541" sldId="390"/>
            <ac:picMk id="1028" creationId="{9EB620B5-EF53-4A92-BA52-3871BB26AB2D}"/>
          </ac:picMkLst>
        </pc:picChg>
        <pc:picChg chg="add mod">
          <ac:chgData name="Elena Toma" userId="275890a2-8b43-4638-9afe-17119bcb5b5f" providerId="ADAL" clId="{7BC7B458-3EBF-441E-B41C-42D1E83761DA}" dt="2020-02-24T16:51:43.262" v="75" actId="1076"/>
          <ac:picMkLst>
            <pc:docMk/>
            <pc:sldMk cId="783959541" sldId="390"/>
            <ac:picMk id="1030" creationId="{978D32FE-8CBA-4F76-B319-32A7F4282028}"/>
          </ac:picMkLst>
        </pc:picChg>
      </pc:sldChg>
      <pc:sldChg chg="addSp delSp modSp add mod ord modAnim modNotesTx">
        <pc:chgData name="Elena Toma" userId="275890a2-8b43-4638-9afe-17119bcb5b5f" providerId="ADAL" clId="{7BC7B458-3EBF-441E-B41C-42D1E83761DA}" dt="2020-02-27T11:45:54.770" v="7951"/>
        <pc:sldMkLst>
          <pc:docMk/>
          <pc:sldMk cId="3243094449" sldId="391"/>
        </pc:sldMkLst>
        <pc:spChg chg="del">
          <ac:chgData name="Elena Toma" userId="275890a2-8b43-4638-9afe-17119bcb5b5f" providerId="ADAL" clId="{7BC7B458-3EBF-441E-B41C-42D1E83761DA}" dt="2020-02-26T12:29:53.125" v="444" actId="478"/>
          <ac:spMkLst>
            <pc:docMk/>
            <pc:sldMk cId="3243094449" sldId="391"/>
            <ac:spMk id="3" creationId="{09BDCB09-433C-4720-B369-E62C30519ABF}"/>
          </ac:spMkLst>
        </pc:spChg>
        <pc:spChg chg="del">
          <ac:chgData name="Elena Toma" userId="275890a2-8b43-4638-9afe-17119bcb5b5f" providerId="ADAL" clId="{7BC7B458-3EBF-441E-B41C-42D1E83761DA}" dt="2020-02-26T12:17:00.694" v="298" actId="478"/>
          <ac:spMkLst>
            <pc:docMk/>
            <pc:sldMk cId="3243094449" sldId="391"/>
            <ac:spMk id="4" creationId="{C5C2BECA-03D4-42F4-A90C-D0CDC746B7A7}"/>
          </ac:spMkLst>
        </pc:spChg>
        <pc:spChg chg="del">
          <ac:chgData name="Elena Toma" userId="275890a2-8b43-4638-9afe-17119bcb5b5f" providerId="ADAL" clId="{7BC7B458-3EBF-441E-B41C-42D1E83761DA}" dt="2020-02-26T12:29:53.125" v="444" actId="478"/>
          <ac:spMkLst>
            <pc:docMk/>
            <pc:sldMk cId="3243094449" sldId="391"/>
            <ac:spMk id="5" creationId="{23388954-533A-4695-A3BD-9C4F9244E61A}"/>
          </ac:spMkLst>
        </pc:spChg>
        <pc:spChg chg="del mod">
          <ac:chgData name="Elena Toma" userId="275890a2-8b43-4638-9afe-17119bcb5b5f" providerId="ADAL" clId="{7BC7B458-3EBF-441E-B41C-42D1E83761DA}" dt="2020-02-26T12:29:53.125" v="444" actId="478"/>
          <ac:spMkLst>
            <pc:docMk/>
            <pc:sldMk cId="3243094449" sldId="391"/>
            <ac:spMk id="6" creationId="{EED0B890-D4AF-4918-B11E-83034C54B18E}"/>
          </ac:spMkLst>
        </pc:spChg>
        <pc:spChg chg="del">
          <ac:chgData name="Elena Toma" userId="275890a2-8b43-4638-9afe-17119bcb5b5f" providerId="ADAL" clId="{7BC7B458-3EBF-441E-B41C-42D1E83761DA}" dt="2020-02-26T12:29:53.125" v="444" actId="478"/>
          <ac:spMkLst>
            <pc:docMk/>
            <pc:sldMk cId="3243094449" sldId="391"/>
            <ac:spMk id="7" creationId="{41B0BBD7-96D0-4110-A654-402EB4F5D8C1}"/>
          </ac:spMkLst>
        </pc:spChg>
        <pc:spChg chg="del mod">
          <ac:chgData name="Elena Toma" userId="275890a2-8b43-4638-9afe-17119bcb5b5f" providerId="ADAL" clId="{7BC7B458-3EBF-441E-B41C-42D1E83761DA}" dt="2020-02-26T12:29:53.125" v="444" actId="478"/>
          <ac:spMkLst>
            <pc:docMk/>
            <pc:sldMk cId="3243094449" sldId="391"/>
            <ac:spMk id="8" creationId="{BCDFA2A8-DD8E-4D56-9902-C8EEA4D417D6}"/>
          </ac:spMkLst>
        </pc:spChg>
        <pc:spChg chg="del mod">
          <ac:chgData name="Elena Toma" userId="275890a2-8b43-4638-9afe-17119bcb5b5f" providerId="ADAL" clId="{7BC7B458-3EBF-441E-B41C-42D1E83761DA}" dt="2020-02-26T12:29:53.125" v="444" actId="478"/>
          <ac:spMkLst>
            <pc:docMk/>
            <pc:sldMk cId="3243094449" sldId="391"/>
            <ac:spMk id="10" creationId="{612AE241-7C42-423F-BE2B-4A3A8A1A4589}"/>
          </ac:spMkLst>
        </pc:spChg>
        <pc:spChg chg="del mod">
          <ac:chgData name="Elena Toma" userId="275890a2-8b43-4638-9afe-17119bcb5b5f" providerId="ADAL" clId="{7BC7B458-3EBF-441E-B41C-42D1E83761DA}" dt="2020-02-26T12:29:56.849" v="445" actId="478"/>
          <ac:spMkLst>
            <pc:docMk/>
            <pc:sldMk cId="3243094449" sldId="391"/>
            <ac:spMk id="11" creationId="{8DB6F841-B9E9-4890-9E96-D674D0B90CEE}"/>
          </ac:spMkLst>
        </pc:spChg>
        <pc:spChg chg="del mod">
          <ac:chgData name="Elena Toma" userId="275890a2-8b43-4638-9afe-17119bcb5b5f" providerId="ADAL" clId="{7BC7B458-3EBF-441E-B41C-42D1E83761DA}" dt="2020-02-26T12:29:58.044" v="446" actId="478"/>
          <ac:spMkLst>
            <pc:docMk/>
            <pc:sldMk cId="3243094449" sldId="391"/>
            <ac:spMk id="12" creationId="{6B2F59F6-8B94-47E4-92C5-636E2BB54DBF}"/>
          </ac:spMkLst>
        </pc:spChg>
        <pc:spChg chg="add del mod">
          <ac:chgData name="Elena Toma" userId="275890a2-8b43-4638-9afe-17119bcb5b5f" providerId="ADAL" clId="{7BC7B458-3EBF-441E-B41C-42D1E83761DA}" dt="2020-02-26T12:29:53.125" v="444" actId="478"/>
          <ac:spMkLst>
            <pc:docMk/>
            <pc:sldMk cId="3243094449" sldId="391"/>
            <ac:spMk id="13" creationId="{5F7146BE-606B-41C4-8C4F-B84065511083}"/>
          </ac:spMkLst>
        </pc:spChg>
        <pc:spChg chg="add del">
          <ac:chgData name="Elena Toma" userId="275890a2-8b43-4638-9afe-17119bcb5b5f" providerId="ADAL" clId="{7BC7B458-3EBF-441E-B41C-42D1E83761DA}" dt="2020-02-26T12:22:42.180" v="435" actId="478"/>
          <ac:spMkLst>
            <pc:docMk/>
            <pc:sldMk cId="3243094449" sldId="391"/>
            <ac:spMk id="14" creationId="{124C52CC-8DB6-4540-8745-D8366D2DE31C}"/>
          </ac:spMkLst>
        </pc:spChg>
        <pc:spChg chg="add del mod">
          <ac:chgData name="Elena Toma" userId="275890a2-8b43-4638-9afe-17119bcb5b5f" providerId="ADAL" clId="{7BC7B458-3EBF-441E-B41C-42D1E83761DA}" dt="2020-02-26T12:29:53.125" v="444" actId="478"/>
          <ac:spMkLst>
            <pc:docMk/>
            <pc:sldMk cId="3243094449" sldId="391"/>
            <ac:spMk id="15" creationId="{EE67E1C4-594B-456F-9AC6-E72EC1300CBF}"/>
          </ac:spMkLst>
        </pc:spChg>
        <pc:spChg chg="add del mod">
          <ac:chgData name="Elena Toma" userId="275890a2-8b43-4638-9afe-17119bcb5b5f" providerId="ADAL" clId="{7BC7B458-3EBF-441E-B41C-42D1E83761DA}" dt="2020-02-26T12:29:53.125" v="444" actId="478"/>
          <ac:spMkLst>
            <pc:docMk/>
            <pc:sldMk cId="3243094449" sldId="391"/>
            <ac:spMk id="16" creationId="{25B2B89E-74EF-424A-82D6-CFB1CAC0D0C5}"/>
          </ac:spMkLst>
        </pc:spChg>
        <pc:spChg chg="add del mod">
          <ac:chgData name="Elena Toma" userId="275890a2-8b43-4638-9afe-17119bcb5b5f" providerId="ADAL" clId="{7BC7B458-3EBF-441E-B41C-42D1E83761DA}" dt="2020-02-26T12:29:53.125" v="444" actId="478"/>
          <ac:spMkLst>
            <pc:docMk/>
            <pc:sldMk cId="3243094449" sldId="391"/>
            <ac:spMk id="17" creationId="{B8DC1782-83BB-401B-88DB-1378314B5893}"/>
          </ac:spMkLst>
        </pc:spChg>
        <pc:spChg chg="add">
          <ac:chgData name="Elena Toma" userId="275890a2-8b43-4638-9afe-17119bcb5b5f" providerId="ADAL" clId="{7BC7B458-3EBF-441E-B41C-42D1E83761DA}" dt="2020-02-26T12:30:10.951" v="450"/>
          <ac:spMkLst>
            <pc:docMk/>
            <pc:sldMk cId="3243094449" sldId="391"/>
            <ac:spMk id="20" creationId="{C73A3D8A-38F5-4BC9-A031-166D1009A2D0}"/>
          </ac:spMkLst>
        </pc:spChg>
        <pc:spChg chg="add">
          <ac:chgData name="Elena Toma" userId="275890a2-8b43-4638-9afe-17119bcb5b5f" providerId="ADAL" clId="{7BC7B458-3EBF-441E-B41C-42D1E83761DA}" dt="2020-02-26T12:30:10.951" v="450"/>
          <ac:spMkLst>
            <pc:docMk/>
            <pc:sldMk cId="3243094449" sldId="391"/>
            <ac:spMk id="21" creationId="{ECD37BAF-6643-4D87-AC52-F26177C34284}"/>
          </ac:spMkLst>
        </pc:spChg>
        <pc:spChg chg="add">
          <ac:chgData name="Elena Toma" userId="275890a2-8b43-4638-9afe-17119bcb5b5f" providerId="ADAL" clId="{7BC7B458-3EBF-441E-B41C-42D1E83761DA}" dt="2020-02-26T12:30:10.951" v="450"/>
          <ac:spMkLst>
            <pc:docMk/>
            <pc:sldMk cId="3243094449" sldId="391"/>
            <ac:spMk id="22" creationId="{4A12E042-1935-47F4-AF37-05F847900FB7}"/>
          </ac:spMkLst>
        </pc:spChg>
        <pc:spChg chg="add">
          <ac:chgData name="Elena Toma" userId="275890a2-8b43-4638-9afe-17119bcb5b5f" providerId="ADAL" clId="{7BC7B458-3EBF-441E-B41C-42D1E83761DA}" dt="2020-02-26T12:30:10.951" v="450"/>
          <ac:spMkLst>
            <pc:docMk/>
            <pc:sldMk cId="3243094449" sldId="391"/>
            <ac:spMk id="23" creationId="{8F804EA0-E9C8-46E4-B1F5-EE1A3C7C485E}"/>
          </ac:spMkLst>
        </pc:spChg>
        <pc:spChg chg="add mod">
          <ac:chgData name="Elena Toma" userId="275890a2-8b43-4638-9afe-17119bcb5b5f" providerId="ADAL" clId="{7BC7B458-3EBF-441E-B41C-42D1E83761DA}" dt="2020-02-26T13:26:21.116" v="1206" actId="20577"/>
          <ac:spMkLst>
            <pc:docMk/>
            <pc:sldMk cId="3243094449" sldId="391"/>
            <ac:spMk id="24" creationId="{0A9935E0-1A40-4613-83B8-A92F2399BEE8}"/>
          </ac:spMkLst>
        </pc:spChg>
        <pc:spChg chg="add mod">
          <ac:chgData name="Elena Toma" userId="275890a2-8b43-4638-9afe-17119bcb5b5f" providerId="ADAL" clId="{7BC7B458-3EBF-441E-B41C-42D1E83761DA}" dt="2020-02-26T13:27:30.637" v="1246" actId="20577"/>
          <ac:spMkLst>
            <pc:docMk/>
            <pc:sldMk cId="3243094449" sldId="391"/>
            <ac:spMk id="25" creationId="{8616D1C0-68E2-4ADD-8925-72492F26786D}"/>
          </ac:spMkLst>
        </pc:spChg>
        <pc:spChg chg="add">
          <ac:chgData name="Elena Toma" userId="275890a2-8b43-4638-9afe-17119bcb5b5f" providerId="ADAL" clId="{7BC7B458-3EBF-441E-B41C-42D1E83761DA}" dt="2020-02-26T12:30:10.951" v="450"/>
          <ac:spMkLst>
            <pc:docMk/>
            <pc:sldMk cId="3243094449" sldId="391"/>
            <ac:spMk id="26" creationId="{99898939-BCA3-4144-B9BF-20BB022DD855}"/>
          </ac:spMkLst>
        </pc:spChg>
        <pc:spChg chg="add">
          <ac:chgData name="Elena Toma" userId="275890a2-8b43-4638-9afe-17119bcb5b5f" providerId="ADAL" clId="{7BC7B458-3EBF-441E-B41C-42D1E83761DA}" dt="2020-02-26T12:30:10.951" v="450"/>
          <ac:spMkLst>
            <pc:docMk/>
            <pc:sldMk cId="3243094449" sldId="391"/>
            <ac:spMk id="27" creationId="{2CA123CA-3221-4963-BD66-4DD88DBA340D}"/>
          </ac:spMkLst>
        </pc:spChg>
        <pc:spChg chg="add">
          <ac:chgData name="Elena Toma" userId="275890a2-8b43-4638-9afe-17119bcb5b5f" providerId="ADAL" clId="{7BC7B458-3EBF-441E-B41C-42D1E83761DA}" dt="2020-02-26T12:30:10.951" v="450"/>
          <ac:spMkLst>
            <pc:docMk/>
            <pc:sldMk cId="3243094449" sldId="391"/>
            <ac:spMk id="28" creationId="{42A51A31-ED7A-4B8B-A9A3-4A6241BC9E63}"/>
          </ac:spMkLst>
        </pc:spChg>
        <pc:spChg chg="add">
          <ac:chgData name="Elena Toma" userId="275890a2-8b43-4638-9afe-17119bcb5b5f" providerId="ADAL" clId="{7BC7B458-3EBF-441E-B41C-42D1E83761DA}" dt="2020-02-26T12:30:10.951" v="450"/>
          <ac:spMkLst>
            <pc:docMk/>
            <pc:sldMk cId="3243094449" sldId="391"/>
            <ac:spMk id="29" creationId="{1421D250-2F37-4955-95F9-6ECF5DC3B30E}"/>
          </ac:spMkLst>
        </pc:spChg>
        <pc:spChg chg="add">
          <ac:chgData name="Elena Toma" userId="275890a2-8b43-4638-9afe-17119bcb5b5f" providerId="ADAL" clId="{7BC7B458-3EBF-441E-B41C-42D1E83761DA}" dt="2020-02-26T12:30:10.951" v="450"/>
          <ac:spMkLst>
            <pc:docMk/>
            <pc:sldMk cId="3243094449" sldId="391"/>
            <ac:spMk id="30" creationId="{88A832C7-3ECE-40A5-8EF3-B19A5AA0643C}"/>
          </ac:spMkLst>
        </pc:spChg>
        <pc:spChg chg="add">
          <ac:chgData name="Elena Toma" userId="275890a2-8b43-4638-9afe-17119bcb5b5f" providerId="ADAL" clId="{7BC7B458-3EBF-441E-B41C-42D1E83761DA}" dt="2020-02-26T12:30:10.951" v="450"/>
          <ac:spMkLst>
            <pc:docMk/>
            <pc:sldMk cId="3243094449" sldId="391"/>
            <ac:spMk id="31" creationId="{A73FF043-2E7E-4CFA-A0EC-8EDB578A7F47}"/>
          </ac:spMkLst>
        </pc:spChg>
        <pc:picChg chg="add">
          <ac:chgData name="Elena Toma" userId="275890a2-8b43-4638-9afe-17119bcb5b5f" providerId="ADAL" clId="{7BC7B458-3EBF-441E-B41C-42D1E83761DA}" dt="2020-02-26T12:30:10.951" v="450"/>
          <ac:picMkLst>
            <pc:docMk/>
            <pc:sldMk cId="3243094449" sldId="391"/>
            <ac:picMk id="19" creationId="{9E3EE29B-2CC5-4FA2-BD9A-4CBEBBF3C7C7}"/>
          </ac:picMkLst>
        </pc:picChg>
        <pc:picChg chg="add del mod">
          <ac:chgData name="Elena Toma" userId="275890a2-8b43-4638-9afe-17119bcb5b5f" providerId="ADAL" clId="{7BC7B458-3EBF-441E-B41C-42D1E83761DA}" dt="2020-02-26T12:29:53.125" v="444" actId="478"/>
          <ac:picMkLst>
            <pc:docMk/>
            <pc:sldMk cId="3243094449" sldId="391"/>
            <ac:picMk id="1026" creationId="{E345D1ED-D827-4D13-940A-81F328EC1F9D}"/>
          </ac:picMkLst>
        </pc:picChg>
        <pc:cxnChg chg="add del mod">
          <ac:chgData name="Elena Toma" userId="275890a2-8b43-4638-9afe-17119bcb5b5f" providerId="ADAL" clId="{7BC7B458-3EBF-441E-B41C-42D1E83761DA}" dt="2020-02-26T12:18:17.395" v="392" actId="478"/>
          <ac:cxnSpMkLst>
            <pc:docMk/>
            <pc:sldMk cId="3243094449" sldId="391"/>
            <ac:cxnSpMk id="9" creationId="{216A5B7E-A417-40B8-B467-E9A487BF7F84}"/>
          </ac:cxnSpMkLst>
        </pc:cxnChg>
      </pc:sldChg>
      <pc:sldChg chg="addSp delSp modSp add ord modAnim modNotesTx">
        <pc:chgData name="Elena Toma" userId="275890a2-8b43-4638-9afe-17119bcb5b5f" providerId="ADAL" clId="{7BC7B458-3EBF-441E-B41C-42D1E83761DA}" dt="2020-02-27T12:11:18.372" v="7965"/>
        <pc:sldMkLst>
          <pc:docMk/>
          <pc:sldMk cId="287743717" sldId="392"/>
        </pc:sldMkLst>
        <pc:spChg chg="add">
          <ac:chgData name="Elena Toma" userId="275890a2-8b43-4638-9afe-17119bcb5b5f" providerId="ADAL" clId="{7BC7B458-3EBF-441E-B41C-42D1E83761DA}" dt="2020-02-25T12:53:08.323" v="141"/>
          <ac:spMkLst>
            <pc:docMk/>
            <pc:sldMk cId="287743717" sldId="392"/>
            <ac:spMk id="3" creationId="{967F113A-58FD-4DA8-9B2F-4BE3223B4391}"/>
          </ac:spMkLst>
        </pc:spChg>
        <pc:grpChg chg="add">
          <ac:chgData name="Elena Toma" userId="275890a2-8b43-4638-9afe-17119bcb5b5f" providerId="ADAL" clId="{7BC7B458-3EBF-441E-B41C-42D1E83761DA}" dt="2020-02-25T12:53:08.323" v="141"/>
          <ac:grpSpMkLst>
            <pc:docMk/>
            <pc:sldMk cId="287743717" sldId="392"/>
            <ac:grpSpMk id="6" creationId="{72DF27A2-AE11-4207-BC78-CBC5A2155E55}"/>
          </ac:grpSpMkLst>
        </pc:grpChg>
        <pc:picChg chg="add">
          <ac:chgData name="Elena Toma" userId="275890a2-8b43-4638-9afe-17119bcb5b5f" providerId="ADAL" clId="{7BC7B458-3EBF-441E-B41C-42D1E83761DA}" dt="2020-02-25T12:53:08.323" v="141"/>
          <ac:picMkLst>
            <pc:docMk/>
            <pc:sldMk cId="287743717" sldId="392"/>
            <ac:picMk id="4" creationId="{31534125-EFBA-4A1B-B206-2B7B2BCE24D2}"/>
          </ac:picMkLst>
        </pc:picChg>
        <pc:picChg chg="add">
          <ac:chgData name="Elena Toma" userId="275890a2-8b43-4638-9afe-17119bcb5b5f" providerId="ADAL" clId="{7BC7B458-3EBF-441E-B41C-42D1E83761DA}" dt="2020-02-25T12:53:08.323" v="141"/>
          <ac:picMkLst>
            <pc:docMk/>
            <pc:sldMk cId="287743717" sldId="392"/>
            <ac:picMk id="5" creationId="{CCC4B7AC-CAE5-441E-B6DB-20AD89AA6517}"/>
          </ac:picMkLst>
        </pc:picChg>
        <pc:picChg chg="add del mod">
          <ac:chgData name="Elena Toma" userId="275890a2-8b43-4638-9afe-17119bcb5b5f" providerId="ADAL" clId="{7BC7B458-3EBF-441E-B41C-42D1E83761DA}" dt="2020-02-25T12:52:51.990" v="137"/>
          <ac:picMkLst>
            <pc:docMk/>
            <pc:sldMk cId="287743717" sldId="392"/>
            <ac:picMk id="2050" creationId="{8DF1B3C8-1DC1-4D7D-B3B0-37922D2BDAC5}"/>
          </ac:picMkLst>
        </pc:picChg>
      </pc:sldChg>
      <pc:sldChg chg="addSp delSp modSp add del mod ord modAnim">
        <pc:chgData name="Elena Toma" userId="275890a2-8b43-4638-9afe-17119bcb5b5f" providerId="ADAL" clId="{7BC7B458-3EBF-441E-B41C-42D1E83761DA}" dt="2020-02-25T12:53:10.288" v="142" actId="47"/>
        <pc:sldMkLst>
          <pc:docMk/>
          <pc:sldMk cId="3599391348" sldId="452"/>
        </pc:sldMkLst>
        <pc:spChg chg="del mod">
          <ac:chgData name="Elena Toma" userId="275890a2-8b43-4638-9afe-17119bcb5b5f" providerId="ADAL" clId="{7BC7B458-3EBF-441E-B41C-42D1E83761DA}" dt="2020-02-25T12:53:06.839" v="140"/>
          <ac:spMkLst>
            <pc:docMk/>
            <pc:sldMk cId="3599391348" sldId="452"/>
            <ac:spMk id="6" creationId="{856523A0-37A4-435E-90EF-6C631AB77FB9}"/>
          </ac:spMkLst>
        </pc:spChg>
        <pc:grpChg chg="add del">
          <ac:chgData name="Elena Toma" userId="275890a2-8b43-4638-9afe-17119bcb5b5f" providerId="ADAL" clId="{7BC7B458-3EBF-441E-B41C-42D1E83761DA}" dt="2020-02-25T12:53:06.839" v="140"/>
          <ac:grpSpMkLst>
            <pc:docMk/>
            <pc:sldMk cId="3599391348" sldId="452"/>
            <ac:grpSpMk id="14" creationId="{9673BE5E-95C8-4CB5-AE1B-1B9F9F0ED567}"/>
          </ac:grpSpMkLst>
        </pc:grpChg>
        <pc:grpChg chg="del">
          <ac:chgData name="Elena Toma" userId="275890a2-8b43-4638-9afe-17119bcb5b5f" providerId="ADAL" clId="{7BC7B458-3EBF-441E-B41C-42D1E83761DA}" dt="2020-02-25T12:52:43.998" v="135"/>
          <ac:grpSpMkLst>
            <pc:docMk/>
            <pc:sldMk cId="3599391348" sldId="452"/>
            <ac:grpSpMk id="19" creationId="{5435306C-8B17-4E63-A06E-01820F615D07}"/>
          </ac:grpSpMkLst>
        </pc:grpChg>
        <pc:picChg chg="del">
          <ac:chgData name="Elena Toma" userId="275890a2-8b43-4638-9afe-17119bcb5b5f" providerId="ADAL" clId="{7BC7B458-3EBF-441E-B41C-42D1E83761DA}" dt="2020-02-25T12:52:43.998" v="135"/>
          <ac:picMkLst>
            <pc:docMk/>
            <pc:sldMk cId="3599391348" sldId="452"/>
            <ac:picMk id="3" creationId="{923E2C31-9472-47DF-B096-6750F42E511A}"/>
          </ac:picMkLst>
        </pc:picChg>
        <pc:picChg chg="del">
          <ac:chgData name="Elena Toma" userId="275890a2-8b43-4638-9afe-17119bcb5b5f" providerId="ADAL" clId="{7BC7B458-3EBF-441E-B41C-42D1E83761DA}" dt="2020-02-25T12:52:43.998" v="135"/>
          <ac:picMkLst>
            <pc:docMk/>
            <pc:sldMk cId="3599391348" sldId="452"/>
            <ac:picMk id="7" creationId="{2A8B2060-8F58-4D8A-9704-BCCD3D272B48}"/>
          </ac:picMkLst>
        </pc:picChg>
        <pc:picChg chg="add del">
          <ac:chgData name="Elena Toma" userId="275890a2-8b43-4638-9afe-17119bcb5b5f" providerId="ADAL" clId="{7BC7B458-3EBF-441E-B41C-42D1E83761DA}" dt="2020-02-25T12:53:06.839" v="140"/>
          <ac:picMkLst>
            <pc:docMk/>
            <pc:sldMk cId="3599391348" sldId="452"/>
            <ac:picMk id="10" creationId="{209C3904-68A2-45B8-A405-0A2C10F349E6}"/>
          </ac:picMkLst>
        </pc:picChg>
        <pc:picChg chg="add del">
          <ac:chgData name="Elena Toma" userId="275890a2-8b43-4638-9afe-17119bcb5b5f" providerId="ADAL" clId="{7BC7B458-3EBF-441E-B41C-42D1E83761DA}" dt="2020-02-25T12:53:06.839" v="140"/>
          <ac:picMkLst>
            <pc:docMk/>
            <pc:sldMk cId="3599391348" sldId="452"/>
            <ac:picMk id="11" creationId="{A4618C1C-0804-4D76-A6F3-FF9BB29011D1}"/>
          </ac:picMkLst>
        </pc:picChg>
      </pc:sldChg>
      <pc:sldChg chg="addSp delSp modSp add del mod modAnim modNotesTx">
        <pc:chgData name="Elena Toma" userId="275890a2-8b43-4638-9afe-17119bcb5b5f" providerId="ADAL" clId="{7BC7B458-3EBF-441E-B41C-42D1E83761DA}" dt="2020-02-27T10:17:47.838" v="6947" actId="47"/>
        <pc:sldMkLst>
          <pc:docMk/>
          <pc:sldMk cId="3795358671" sldId="453"/>
        </pc:sldMkLst>
        <pc:spChg chg="add mod">
          <ac:chgData name="Elena Toma" userId="275890a2-8b43-4638-9afe-17119bcb5b5f" providerId="ADAL" clId="{7BC7B458-3EBF-441E-B41C-42D1E83761DA}" dt="2020-02-25T12:53:46.634" v="164" actId="403"/>
          <ac:spMkLst>
            <pc:docMk/>
            <pc:sldMk cId="3795358671" sldId="453"/>
            <ac:spMk id="3" creationId="{537924A7-20C7-4F74-A709-E890A550E17F}"/>
          </ac:spMkLst>
        </pc:spChg>
        <pc:picChg chg="add del mod">
          <ac:chgData name="Elena Toma" userId="275890a2-8b43-4638-9afe-17119bcb5b5f" providerId="ADAL" clId="{7BC7B458-3EBF-441E-B41C-42D1E83761DA}" dt="2020-02-27T10:17:10.804" v="6937"/>
          <ac:picMkLst>
            <pc:docMk/>
            <pc:sldMk cId="3795358671" sldId="453"/>
            <ac:picMk id="2" creationId="{78D1589D-C312-4C31-8D02-C783D81C6339}"/>
          </ac:picMkLst>
        </pc:picChg>
        <pc:picChg chg="add mod">
          <ac:chgData name="Elena Toma" userId="275890a2-8b43-4638-9afe-17119bcb5b5f" providerId="ADAL" clId="{7BC7B458-3EBF-441E-B41C-42D1E83761DA}" dt="2020-02-25T12:55:03.416" v="172" actId="1076"/>
          <ac:picMkLst>
            <pc:docMk/>
            <pc:sldMk cId="3795358671" sldId="453"/>
            <ac:picMk id="4" creationId="{D2EC8B39-2A0D-4BE8-923D-1F00B3EA8F32}"/>
          </ac:picMkLst>
        </pc:picChg>
        <pc:picChg chg="add mod">
          <ac:chgData name="Elena Toma" userId="275890a2-8b43-4638-9afe-17119bcb5b5f" providerId="ADAL" clId="{7BC7B458-3EBF-441E-B41C-42D1E83761DA}" dt="2020-02-25T12:55:02.291" v="171" actId="1076"/>
          <ac:picMkLst>
            <pc:docMk/>
            <pc:sldMk cId="3795358671" sldId="453"/>
            <ac:picMk id="5" creationId="{F05DDED0-4533-4E28-B7B7-FA698642D613}"/>
          </ac:picMkLst>
        </pc:picChg>
        <pc:picChg chg="add del mod">
          <ac:chgData name="Elena Toma" userId="275890a2-8b43-4638-9afe-17119bcb5b5f" providerId="ADAL" clId="{7BC7B458-3EBF-441E-B41C-42D1E83761DA}" dt="2020-02-26T12:09:07.854" v="179" actId="1076"/>
          <ac:picMkLst>
            <pc:docMk/>
            <pc:sldMk cId="3795358671" sldId="453"/>
            <ac:picMk id="1026" creationId="{A87A2A16-2BF2-4DF0-BCAE-204E60F9495B}"/>
          </ac:picMkLst>
        </pc:picChg>
        <pc:picChg chg="add del">
          <ac:chgData name="Elena Toma" userId="275890a2-8b43-4638-9afe-17119bcb5b5f" providerId="ADAL" clId="{7BC7B458-3EBF-441E-B41C-42D1E83761DA}" dt="2020-02-26T12:09:04.008" v="176" actId="478"/>
          <ac:picMkLst>
            <pc:docMk/>
            <pc:sldMk cId="3795358671" sldId="453"/>
            <ac:picMk id="1027" creationId="{30C5C0A4-2E97-4028-B529-5F4C3DC10F58}"/>
          </ac:picMkLst>
        </pc:picChg>
        <pc:picChg chg="add del mod">
          <ac:chgData name="Elena Toma" userId="275890a2-8b43-4638-9afe-17119bcb5b5f" providerId="ADAL" clId="{7BC7B458-3EBF-441E-B41C-42D1E83761DA}" dt="2020-02-26T12:09:20.821" v="183" actId="1076"/>
          <ac:picMkLst>
            <pc:docMk/>
            <pc:sldMk cId="3795358671" sldId="453"/>
            <ac:picMk id="1028" creationId="{3FC37CF3-B16D-4395-A13E-4AD1623DDB3D}"/>
          </ac:picMkLst>
        </pc:picChg>
        <pc:picChg chg="add mod">
          <ac:chgData name="Elena Toma" userId="275890a2-8b43-4638-9afe-17119bcb5b5f" providerId="ADAL" clId="{7BC7B458-3EBF-441E-B41C-42D1E83761DA}" dt="2020-02-26T12:10:49.597" v="188" actId="14100"/>
          <ac:picMkLst>
            <pc:docMk/>
            <pc:sldMk cId="3795358671" sldId="453"/>
            <ac:picMk id="1030" creationId="{B6ABC76E-CDC1-41A1-B5A2-5B9B24F6E75B}"/>
          </ac:picMkLst>
        </pc:picChg>
        <pc:picChg chg="add mod">
          <ac:chgData name="Elena Toma" userId="275890a2-8b43-4638-9afe-17119bcb5b5f" providerId="ADAL" clId="{7BC7B458-3EBF-441E-B41C-42D1E83761DA}" dt="2020-02-26T12:11:17.301" v="191" actId="1076"/>
          <ac:picMkLst>
            <pc:docMk/>
            <pc:sldMk cId="3795358671" sldId="453"/>
            <ac:picMk id="1032" creationId="{1543341D-CB10-4FDC-A723-A4376F35E845}"/>
          </ac:picMkLst>
        </pc:picChg>
        <pc:picChg chg="add mod">
          <ac:chgData name="Elena Toma" userId="275890a2-8b43-4638-9afe-17119bcb5b5f" providerId="ADAL" clId="{7BC7B458-3EBF-441E-B41C-42D1E83761DA}" dt="2020-02-26T12:14:39.839" v="197" actId="1076"/>
          <ac:picMkLst>
            <pc:docMk/>
            <pc:sldMk cId="3795358671" sldId="453"/>
            <ac:picMk id="1034" creationId="{078E9E7D-E612-496C-94D1-8EC1CAE9F7FD}"/>
          </ac:picMkLst>
        </pc:picChg>
        <pc:picChg chg="add mod">
          <ac:chgData name="Elena Toma" userId="275890a2-8b43-4638-9afe-17119bcb5b5f" providerId="ADAL" clId="{7BC7B458-3EBF-441E-B41C-42D1E83761DA}" dt="2020-02-26T12:14:52.731" v="202" actId="1076"/>
          <ac:picMkLst>
            <pc:docMk/>
            <pc:sldMk cId="3795358671" sldId="453"/>
            <ac:picMk id="1036" creationId="{1D2DD190-E7F8-4AFE-B621-71B797F6134C}"/>
          </ac:picMkLst>
        </pc:picChg>
      </pc:sldChg>
      <pc:sldChg chg="add del">
        <pc:chgData name="Elena Toma" userId="275890a2-8b43-4638-9afe-17119bcb5b5f" providerId="ADAL" clId="{7BC7B458-3EBF-441E-B41C-42D1E83761DA}" dt="2020-02-26T12:29:40.507" v="441" actId="47"/>
        <pc:sldMkLst>
          <pc:docMk/>
          <pc:sldMk cId="1278724508" sldId="454"/>
        </pc:sldMkLst>
      </pc:sldChg>
      <pc:sldChg chg="addSp delSp add del">
        <pc:chgData name="Elena Toma" userId="275890a2-8b43-4638-9afe-17119bcb5b5f" providerId="ADAL" clId="{7BC7B458-3EBF-441E-B41C-42D1E83761DA}" dt="2020-02-26T12:30:12.231" v="451" actId="47"/>
        <pc:sldMkLst>
          <pc:docMk/>
          <pc:sldMk cId="2440991423" sldId="454"/>
        </pc:sldMkLst>
        <pc:spChg chg="add del">
          <ac:chgData name="Elena Toma" userId="275890a2-8b43-4638-9afe-17119bcb5b5f" providerId="ADAL" clId="{7BC7B458-3EBF-441E-B41C-42D1E83761DA}" dt="2020-02-26T12:30:09.246" v="449"/>
          <ac:spMkLst>
            <pc:docMk/>
            <pc:sldMk cId="2440991423" sldId="454"/>
            <ac:spMk id="3" creationId="{03BF57FB-A843-4C0B-9FC3-7E85FD8A986B}"/>
          </ac:spMkLst>
        </pc:spChg>
        <pc:spChg chg="add del">
          <ac:chgData name="Elena Toma" userId="275890a2-8b43-4638-9afe-17119bcb5b5f" providerId="ADAL" clId="{7BC7B458-3EBF-441E-B41C-42D1E83761DA}" dt="2020-02-26T12:30:09.246" v="449"/>
          <ac:spMkLst>
            <pc:docMk/>
            <pc:sldMk cId="2440991423" sldId="454"/>
            <ac:spMk id="4" creationId="{A17713F9-D97D-4E78-9296-659C94C2BBA7}"/>
          </ac:spMkLst>
        </pc:spChg>
        <pc:spChg chg="add del">
          <ac:chgData name="Elena Toma" userId="275890a2-8b43-4638-9afe-17119bcb5b5f" providerId="ADAL" clId="{7BC7B458-3EBF-441E-B41C-42D1E83761DA}" dt="2020-02-26T12:30:09.246" v="449"/>
          <ac:spMkLst>
            <pc:docMk/>
            <pc:sldMk cId="2440991423" sldId="454"/>
            <ac:spMk id="5" creationId="{F1C54FF5-1C46-4BE0-8F3E-F48C10F8074E}"/>
          </ac:spMkLst>
        </pc:spChg>
        <pc:spChg chg="add del">
          <ac:chgData name="Elena Toma" userId="275890a2-8b43-4638-9afe-17119bcb5b5f" providerId="ADAL" clId="{7BC7B458-3EBF-441E-B41C-42D1E83761DA}" dt="2020-02-26T12:30:09.246" v="449"/>
          <ac:spMkLst>
            <pc:docMk/>
            <pc:sldMk cId="2440991423" sldId="454"/>
            <ac:spMk id="6" creationId="{B3F29D6F-74BF-45E7-A20E-A38F8A49E9AA}"/>
          </ac:spMkLst>
        </pc:spChg>
        <pc:spChg chg="add del">
          <ac:chgData name="Elena Toma" userId="275890a2-8b43-4638-9afe-17119bcb5b5f" providerId="ADAL" clId="{7BC7B458-3EBF-441E-B41C-42D1E83761DA}" dt="2020-02-26T12:30:09.246" v="449"/>
          <ac:spMkLst>
            <pc:docMk/>
            <pc:sldMk cId="2440991423" sldId="454"/>
            <ac:spMk id="7" creationId="{06B53C6F-4099-4EA4-A4E6-51F5DF67758F}"/>
          </ac:spMkLst>
        </pc:spChg>
        <pc:spChg chg="add del">
          <ac:chgData name="Elena Toma" userId="275890a2-8b43-4638-9afe-17119bcb5b5f" providerId="ADAL" clId="{7BC7B458-3EBF-441E-B41C-42D1E83761DA}" dt="2020-02-26T12:30:09.246" v="449"/>
          <ac:spMkLst>
            <pc:docMk/>
            <pc:sldMk cId="2440991423" sldId="454"/>
            <ac:spMk id="8" creationId="{DB6CEBAF-46D6-4F3C-B01E-42AAF936071F}"/>
          </ac:spMkLst>
        </pc:spChg>
        <pc:spChg chg="add del">
          <ac:chgData name="Elena Toma" userId="275890a2-8b43-4638-9afe-17119bcb5b5f" providerId="ADAL" clId="{7BC7B458-3EBF-441E-B41C-42D1E83761DA}" dt="2020-02-26T12:30:09.246" v="449"/>
          <ac:spMkLst>
            <pc:docMk/>
            <pc:sldMk cId="2440991423" sldId="454"/>
            <ac:spMk id="9" creationId="{EC1EE1D0-426A-429A-A50A-765D999158D3}"/>
          </ac:spMkLst>
        </pc:spChg>
        <pc:spChg chg="add del">
          <ac:chgData name="Elena Toma" userId="275890a2-8b43-4638-9afe-17119bcb5b5f" providerId="ADAL" clId="{7BC7B458-3EBF-441E-B41C-42D1E83761DA}" dt="2020-02-26T12:30:09.246" v="449"/>
          <ac:spMkLst>
            <pc:docMk/>
            <pc:sldMk cId="2440991423" sldId="454"/>
            <ac:spMk id="10" creationId="{AB16DDA9-143B-4A2D-A7A3-AF822FADE338}"/>
          </ac:spMkLst>
        </pc:spChg>
        <pc:spChg chg="add del">
          <ac:chgData name="Elena Toma" userId="275890a2-8b43-4638-9afe-17119bcb5b5f" providerId="ADAL" clId="{7BC7B458-3EBF-441E-B41C-42D1E83761DA}" dt="2020-02-26T12:30:09.246" v="449"/>
          <ac:spMkLst>
            <pc:docMk/>
            <pc:sldMk cId="2440991423" sldId="454"/>
            <ac:spMk id="11" creationId="{6C7EC1A5-ED35-4134-9571-4CD423B9B144}"/>
          </ac:spMkLst>
        </pc:spChg>
        <pc:spChg chg="add del">
          <ac:chgData name="Elena Toma" userId="275890a2-8b43-4638-9afe-17119bcb5b5f" providerId="ADAL" clId="{7BC7B458-3EBF-441E-B41C-42D1E83761DA}" dt="2020-02-26T12:30:09.246" v="449"/>
          <ac:spMkLst>
            <pc:docMk/>
            <pc:sldMk cId="2440991423" sldId="454"/>
            <ac:spMk id="12" creationId="{CBC650FB-BEBD-4009-B8CF-19DA86970C32}"/>
          </ac:spMkLst>
        </pc:spChg>
        <pc:spChg chg="add del">
          <ac:chgData name="Elena Toma" userId="275890a2-8b43-4638-9afe-17119bcb5b5f" providerId="ADAL" clId="{7BC7B458-3EBF-441E-B41C-42D1E83761DA}" dt="2020-02-26T12:30:09.246" v="449"/>
          <ac:spMkLst>
            <pc:docMk/>
            <pc:sldMk cId="2440991423" sldId="454"/>
            <ac:spMk id="13" creationId="{B7D0F0B4-14FF-405D-8A95-FC28D79D2AE7}"/>
          </ac:spMkLst>
        </pc:spChg>
        <pc:spChg chg="add del">
          <ac:chgData name="Elena Toma" userId="275890a2-8b43-4638-9afe-17119bcb5b5f" providerId="ADAL" clId="{7BC7B458-3EBF-441E-B41C-42D1E83761DA}" dt="2020-02-26T12:30:09.246" v="449"/>
          <ac:spMkLst>
            <pc:docMk/>
            <pc:sldMk cId="2440991423" sldId="454"/>
            <ac:spMk id="14" creationId="{8F53673D-1F2A-4F82-B81C-3444EB3E7D1A}"/>
          </ac:spMkLst>
        </pc:spChg>
        <pc:picChg chg="add del">
          <ac:chgData name="Elena Toma" userId="275890a2-8b43-4638-9afe-17119bcb5b5f" providerId="ADAL" clId="{7BC7B458-3EBF-441E-B41C-42D1E83761DA}" dt="2020-02-26T12:30:09.246" v="449"/>
          <ac:picMkLst>
            <pc:docMk/>
            <pc:sldMk cId="2440991423" sldId="454"/>
            <ac:picMk id="2" creationId="{2353C55A-2E8A-4A3B-AC07-6C1CF04CD0AD}"/>
          </ac:picMkLst>
        </pc:picChg>
      </pc:sldChg>
      <pc:sldChg chg="delSp modSp add del mod setBg modAnim">
        <pc:chgData name="Elena Toma" userId="275890a2-8b43-4638-9afe-17119bcb5b5f" providerId="ADAL" clId="{7BC7B458-3EBF-441E-B41C-42D1E83761DA}" dt="2020-02-26T16:25:33.507" v="2703" actId="47"/>
        <pc:sldMkLst>
          <pc:docMk/>
          <pc:sldMk cId="1265919755" sldId="455"/>
        </pc:sldMkLst>
        <pc:spChg chg="del">
          <ac:chgData name="Elena Toma" userId="275890a2-8b43-4638-9afe-17119bcb5b5f" providerId="ADAL" clId="{7BC7B458-3EBF-441E-B41C-42D1E83761DA}" dt="2020-02-26T16:25:30.425" v="2701"/>
          <ac:spMkLst>
            <pc:docMk/>
            <pc:sldMk cId="1265919755" sldId="455"/>
            <ac:spMk id="2" creationId="{2C877183-919D-4495-8259-C7B43409BEA1}"/>
          </ac:spMkLst>
        </pc:spChg>
        <pc:spChg chg="del mod">
          <ac:chgData name="Elena Toma" userId="275890a2-8b43-4638-9afe-17119bcb5b5f" providerId="ADAL" clId="{7BC7B458-3EBF-441E-B41C-42D1E83761DA}" dt="2020-02-26T16:25:30.425" v="2701"/>
          <ac:spMkLst>
            <pc:docMk/>
            <pc:sldMk cId="1265919755" sldId="455"/>
            <ac:spMk id="3" creationId="{9BD17E98-33B1-469A-B7CE-E72E1E415D68}"/>
          </ac:spMkLst>
        </pc:spChg>
        <pc:picChg chg="del">
          <ac:chgData name="Elena Toma" userId="275890a2-8b43-4638-9afe-17119bcb5b5f" providerId="ADAL" clId="{7BC7B458-3EBF-441E-B41C-42D1E83761DA}" dt="2020-02-26T16:25:30.425" v="2701"/>
          <ac:picMkLst>
            <pc:docMk/>
            <pc:sldMk cId="1265919755" sldId="455"/>
            <ac:picMk id="2050" creationId="{89F35990-2146-43C7-8993-70D9FDFA27DE}"/>
          </ac:picMkLst>
        </pc:picChg>
        <pc:picChg chg="del">
          <ac:chgData name="Elena Toma" userId="275890a2-8b43-4638-9afe-17119bcb5b5f" providerId="ADAL" clId="{7BC7B458-3EBF-441E-B41C-42D1E83761DA}" dt="2020-02-26T16:25:30.425" v="2701"/>
          <ac:picMkLst>
            <pc:docMk/>
            <pc:sldMk cId="1265919755" sldId="455"/>
            <ac:picMk id="2052" creationId="{DE306EEE-DDDD-4F62-B257-E73DFCE0B882}"/>
          </ac:picMkLst>
        </pc:picChg>
      </pc:sldChg>
      <pc:sldChg chg="addSp modSp add del mod modAnim modNotesTx">
        <pc:chgData name="Elena Toma" userId="275890a2-8b43-4638-9afe-17119bcb5b5f" providerId="ADAL" clId="{7BC7B458-3EBF-441E-B41C-42D1E83761DA}" dt="2020-02-26T13:45:07.347" v="1260" actId="2696"/>
        <pc:sldMkLst>
          <pc:docMk/>
          <pc:sldMk cId="3195465063" sldId="455"/>
        </pc:sldMkLst>
        <pc:spChg chg="add mod">
          <ac:chgData name="Elena Toma" userId="275890a2-8b43-4638-9afe-17119bcb5b5f" providerId="ADAL" clId="{7BC7B458-3EBF-441E-B41C-42D1E83761DA}" dt="2020-02-26T13:07:00.075" v="717" actId="1076"/>
          <ac:spMkLst>
            <pc:docMk/>
            <pc:sldMk cId="3195465063" sldId="455"/>
            <ac:spMk id="2" creationId="{2C877183-919D-4495-8259-C7B43409BEA1}"/>
          </ac:spMkLst>
        </pc:spChg>
        <pc:spChg chg="add mod">
          <ac:chgData name="Elena Toma" userId="275890a2-8b43-4638-9afe-17119bcb5b5f" providerId="ADAL" clId="{7BC7B458-3EBF-441E-B41C-42D1E83761DA}" dt="2020-02-26T13:14:35.120" v="828" actId="1076"/>
          <ac:spMkLst>
            <pc:docMk/>
            <pc:sldMk cId="3195465063" sldId="455"/>
            <ac:spMk id="3" creationId="{9BD17E98-33B1-469A-B7CE-E72E1E415D68}"/>
          </ac:spMkLst>
        </pc:spChg>
        <pc:picChg chg="add mod">
          <ac:chgData name="Elena Toma" userId="275890a2-8b43-4638-9afe-17119bcb5b5f" providerId="ADAL" clId="{7BC7B458-3EBF-441E-B41C-42D1E83761DA}" dt="2020-02-26T13:06:55.014" v="716" actId="1076"/>
          <ac:picMkLst>
            <pc:docMk/>
            <pc:sldMk cId="3195465063" sldId="455"/>
            <ac:picMk id="2050" creationId="{89F35990-2146-43C7-8993-70D9FDFA27DE}"/>
          </ac:picMkLst>
        </pc:picChg>
        <pc:picChg chg="add mod">
          <ac:chgData name="Elena Toma" userId="275890a2-8b43-4638-9afe-17119bcb5b5f" providerId="ADAL" clId="{7BC7B458-3EBF-441E-B41C-42D1E83761DA}" dt="2020-02-26T12:45:31.063" v="525" actId="1076"/>
          <ac:picMkLst>
            <pc:docMk/>
            <pc:sldMk cId="3195465063" sldId="455"/>
            <ac:picMk id="2052" creationId="{DE306EEE-DDDD-4F62-B257-E73DFCE0B882}"/>
          </ac:picMkLst>
        </pc:picChg>
      </pc:sldChg>
      <pc:sldChg chg="addSp modSp add del mod modAnim">
        <pc:chgData name="Elena Toma" userId="275890a2-8b43-4638-9afe-17119bcb5b5f" providerId="ADAL" clId="{7BC7B458-3EBF-441E-B41C-42D1E83761DA}" dt="2020-02-26T13:45:07.347" v="1260" actId="2696"/>
        <pc:sldMkLst>
          <pc:docMk/>
          <pc:sldMk cId="314560189" sldId="456"/>
        </pc:sldMkLst>
        <pc:spChg chg="add mod">
          <ac:chgData name="Elena Toma" userId="275890a2-8b43-4638-9afe-17119bcb5b5f" providerId="ADAL" clId="{7BC7B458-3EBF-441E-B41C-42D1E83761DA}" dt="2020-02-26T13:06:46.588" v="713" actId="1076"/>
          <ac:spMkLst>
            <pc:docMk/>
            <pc:sldMk cId="314560189" sldId="456"/>
            <ac:spMk id="2" creationId="{231F09D4-EA10-4C1D-88BE-850EA087C48B}"/>
          </ac:spMkLst>
        </pc:spChg>
        <pc:spChg chg="mod">
          <ac:chgData name="Elena Toma" userId="275890a2-8b43-4638-9afe-17119bcb5b5f" providerId="ADAL" clId="{7BC7B458-3EBF-441E-B41C-42D1E83761DA}" dt="2020-02-26T13:18:44.377" v="1088" actId="1076"/>
          <ac:spMkLst>
            <pc:docMk/>
            <pc:sldMk cId="314560189" sldId="456"/>
            <ac:spMk id="9" creationId="{291E4BE4-A277-490B-8C15-698C7A9C20CE}"/>
          </ac:spMkLst>
        </pc:spChg>
        <pc:spChg chg="add mod">
          <ac:chgData name="Elena Toma" userId="275890a2-8b43-4638-9afe-17119bcb5b5f" providerId="ADAL" clId="{7BC7B458-3EBF-441E-B41C-42D1E83761DA}" dt="2020-02-26T13:19:01.904" v="1091" actId="1076"/>
          <ac:spMkLst>
            <pc:docMk/>
            <pc:sldMk cId="314560189" sldId="456"/>
            <ac:spMk id="13" creationId="{16AE6FC7-67D3-4C1A-A547-1F415DE139F1}"/>
          </ac:spMkLst>
        </pc:spChg>
        <pc:grpChg chg="add mod">
          <ac:chgData name="Elena Toma" userId="275890a2-8b43-4638-9afe-17119bcb5b5f" providerId="ADAL" clId="{7BC7B458-3EBF-441E-B41C-42D1E83761DA}" dt="2020-02-26T13:19:01.904" v="1091" actId="1076"/>
          <ac:grpSpMkLst>
            <pc:docMk/>
            <pc:sldMk cId="314560189" sldId="456"/>
            <ac:grpSpMk id="5" creationId="{116E65A1-67A4-478E-8267-1DD8AD6FC593}"/>
          </ac:grpSpMkLst>
        </pc:grpChg>
        <pc:picChg chg="add mod">
          <ac:chgData name="Elena Toma" userId="275890a2-8b43-4638-9afe-17119bcb5b5f" providerId="ADAL" clId="{7BC7B458-3EBF-441E-B41C-42D1E83761DA}" dt="2020-02-26T13:19:01.904" v="1091" actId="1076"/>
          <ac:picMkLst>
            <pc:docMk/>
            <pc:sldMk cId="314560189" sldId="456"/>
            <ac:picMk id="3" creationId="{71A796A3-6D4A-4151-9B32-C3F29BDB69B8}"/>
          </ac:picMkLst>
        </pc:picChg>
        <pc:picChg chg="add mod">
          <ac:chgData name="Elena Toma" userId="275890a2-8b43-4638-9afe-17119bcb5b5f" providerId="ADAL" clId="{7BC7B458-3EBF-441E-B41C-42D1E83761DA}" dt="2020-02-26T13:19:01.904" v="1091" actId="1076"/>
          <ac:picMkLst>
            <pc:docMk/>
            <pc:sldMk cId="314560189" sldId="456"/>
            <ac:picMk id="4" creationId="{AED315EB-7D78-44DF-8057-AEE9F45794C6}"/>
          </ac:picMkLst>
        </pc:picChg>
        <pc:picChg chg="mod">
          <ac:chgData name="Elena Toma" userId="275890a2-8b43-4638-9afe-17119bcb5b5f" providerId="ADAL" clId="{7BC7B458-3EBF-441E-B41C-42D1E83761DA}" dt="2020-02-26T13:07:59.389" v="732" actId="14100"/>
          <ac:picMkLst>
            <pc:docMk/>
            <pc:sldMk cId="314560189" sldId="456"/>
            <ac:picMk id="6" creationId="{68E82BEE-A475-4CBF-A956-DBC8EFF17C58}"/>
          </ac:picMkLst>
        </pc:picChg>
        <pc:cxnChg chg="mod">
          <ac:chgData name="Elena Toma" userId="275890a2-8b43-4638-9afe-17119bcb5b5f" providerId="ADAL" clId="{7BC7B458-3EBF-441E-B41C-42D1E83761DA}" dt="2020-02-26T13:10:02.413" v="753" actId="1076"/>
          <ac:cxnSpMkLst>
            <pc:docMk/>
            <pc:sldMk cId="314560189" sldId="456"/>
            <ac:cxnSpMk id="7" creationId="{6475E608-078C-40A1-83C8-FDEFE5A2039B}"/>
          </ac:cxnSpMkLst>
        </pc:cxnChg>
        <pc:cxnChg chg="mod">
          <ac:chgData name="Elena Toma" userId="275890a2-8b43-4638-9afe-17119bcb5b5f" providerId="ADAL" clId="{7BC7B458-3EBF-441E-B41C-42D1E83761DA}" dt="2020-02-26T13:18:46.250" v="1089" actId="14100"/>
          <ac:cxnSpMkLst>
            <pc:docMk/>
            <pc:sldMk cId="314560189" sldId="456"/>
            <ac:cxnSpMk id="8" creationId="{99F7A073-65E9-4C2D-89D8-0F8B32D3C30B}"/>
          </ac:cxnSpMkLst>
        </pc:cxnChg>
      </pc:sldChg>
      <pc:sldChg chg="delSp add del setBg modAnim">
        <pc:chgData name="Elena Toma" userId="275890a2-8b43-4638-9afe-17119bcb5b5f" providerId="ADAL" clId="{7BC7B458-3EBF-441E-B41C-42D1E83761DA}" dt="2020-02-26T16:25:44.169" v="2706" actId="47"/>
        <pc:sldMkLst>
          <pc:docMk/>
          <pc:sldMk cId="2781091694" sldId="456"/>
        </pc:sldMkLst>
        <pc:spChg chg="del">
          <ac:chgData name="Elena Toma" userId="275890a2-8b43-4638-9afe-17119bcb5b5f" providerId="ADAL" clId="{7BC7B458-3EBF-441E-B41C-42D1E83761DA}" dt="2020-02-26T16:25:41.706" v="2704"/>
          <ac:spMkLst>
            <pc:docMk/>
            <pc:sldMk cId="2781091694" sldId="456"/>
            <ac:spMk id="2" creationId="{231F09D4-EA10-4C1D-88BE-850EA087C48B}"/>
          </ac:spMkLst>
        </pc:spChg>
        <pc:spChg chg="del">
          <ac:chgData name="Elena Toma" userId="275890a2-8b43-4638-9afe-17119bcb5b5f" providerId="ADAL" clId="{7BC7B458-3EBF-441E-B41C-42D1E83761DA}" dt="2020-02-26T16:25:41.706" v="2704"/>
          <ac:spMkLst>
            <pc:docMk/>
            <pc:sldMk cId="2781091694" sldId="456"/>
            <ac:spMk id="13" creationId="{16AE6FC7-67D3-4C1A-A547-1F415DE139F1}"/>
          </ac:spMkLst>
        </pc:spChg>
        <pc:grpChg chg="del">
          <ac:chgData name="Elena Toma" userId="275890a2-8b43-4638-9afe-17119bcb5b5f" providerId="ADAL" clId="{7BC7B458-3EBF-441E-B41C-42D1E83761DA}" dt="2020-02-26T16:25:41.706" v="2704"/>
          <ac:grpSpMkLst>
            <pc:docMk/>
            <pc:sldMk cId="2781091694" sldId="456"/>
            <ac:grpSpMk id="5" creationId="{116E65A1-67A4-478E-8267-1DD8AD6FC593}"/>
          </ac:grpSpMkLst>
        </pc:grpChg>
        <pc:picChg chg="del">
          <ac:chgData name="Elena Toma" userId="275890a2-8b43-4638-9afe-17119bcb5b5f" providerId="ADAL" clId="{7BC7B458-3EBF-441E-B41C-42D1E83761DA}" dt="2020-02-26T16:25:41.706" v="2704"/>
          <ac:picMkLst>
            <pc:docMk/>
            <pc:sldMk cId="2781091694" sldId="456"/>
            <ac:picMk id="3" creationId="{71A796A3-6D4A-4151-9B32-C3F29BDB69B8}"/>
          </ac:picMkLst>
        </pc:picChg>
        <pc:picChg chg="del">
          <ac:chgData name="Elena Toma" userId="275890a2-8b43-4638-9afe-17119bcb5b5f" providerId="ADAL" clId="{7BC7B458-3EBF-441E-B41C-42D1E83761DA}" dt="2020-02-26T16:25:41.706" v="2704"/>
          <ac:picMkLst>
            <pc:docMk/>
            <pc:sldMk cId="2781091694" sldId="456"/>
            <ac:picMk id="4" creationId="{AED315EB-7D78-44DF-8057-AEE9F45794C6}"/>
          </ac:picMkLst>
        </pc:picChg>
      </pc:sldChg>
      <pc:sldChg chg="addSp add ord modNotesTx">
        <pc:chgData name="Elena Toma" userId="275890a2-8b43-4638-9afe-17119bcb5b5f" providerId="ADAL" clId="{7BC7B458-3EBF-441E-B41C-42D1E83761DA}" dt="2020-02-27T11:26:18.425" v="7930"/>
        <pc:sldMkLst>
          <pc:docMk/>
          <pc:sldMk cId="1120710478" sldId="457"/>
        </pc:sldMkLst>
        <pc:spChg chg="add">
          <ac:chgData name="Elena Toma" userId="275890a2-8b43-4638-9afe-17119bcb5b5f" providerId="ADAL" clId="{7BC7B458-3EBF-441E-B41C-42D1E83761DA}" dt="2020-02-26T13:04:35.769" v="679"/>
          <ac:spMkLst>
            <pc:docMk/>
            <pc:sldMk cId="1120710478" sldId="457"/>
            <ac:spMk id="2" creationId="{729F4E1C-F854-477A-8CCD-4EDE5C3641C8}"/>
          </ac:spMkLst>
        </pc:spChg>
        <pc:spChg chg="add">
          <ac:chgData name="Elena Toma" userId="275890a2-8b43-4638-9afe-17119bcb5b5f" providerId="ADAL" clId="{7BC7B458-3EBF-441E-B41C-42D1E83761DA}" dt="2020-02-26T13:04:35.769" v="679"/>
          <ac:spMkLst>
            <pc:docMk/>
            <pc:sldMk cId="1120710478" sldId="457"/>
            <ac:spMk id="3" creationId="{885DF326-0FC0-45EE-8D89-86FE9ADE7E9F}"/>
          </ac:spMkLst>
        </pc:spChg>
        <pc:picChg chg="add">
          <ac:chgData name="Elena Toma" userId="275890a2-8b43-4638-9afe-17119bcb5b5f" providerId="ADAL" clId="{7BC7B458-3EBF-441E-B41C-42D1E83761DA}" dt="2020-02-26T13:04:35.769" v="679"/>
          <ac:picMkLst>
            <pc:docMk/>
            <pc:sldMk cId="1120710478" sldId="457"/>
            <ac:picMk id="4" creationId="{F5E6F028-2CCC-4DB6-B46E-C0710035FC80}"/>
          </ac:picMkLst>
        </pc:picChg>
        <pc:picChg chg="add">
          <ac:chgData name="Elena Toma" userId="275890a2-8b43-4638-9afe-17119bcb5b5f" providerId="ADAL" clId="{7BC7B458-3EBF-441E-B41C-42D1E83761DA}" dt="2020-02-26T13:04:35.769" v="679"/>
          <ac:picMkLst>
            <pc:docMk/>
            <pc:sldMk cId="1120710478" sldId="457"/>
            <ac:picMk id="5" creationId="{BD71F0D4-10B7-4D9D-A531-739C0C62C2A4}"/>
          </ac:picMkLst>
        </pc:picChg>
      </pc:sldChg>
      <pc:sldChg chg="add del">
        <pc:chgData name="Elena Toma" userId="275890a2-8b43-4638-9afe-17119bcb5b5f" providerId="ADAL" clId="{7BC7B458-3EBF-441E-B41C-42D1E83761DA}" dt="2020-02-26T13:34:30.923" v="1249" actId="47"/>
        <pc:sldMkLst>
          <pc:docMk/>
          <pc:sldMk cId="1487118000" sldId="458"/>
        </pc:sldMkLst>
      </pc:sldChg>
      <pc:sldChg chg="addSp delSp modSp add mod ord modNotesTx">
        <pc:chgData name="Elena Toma" userId="275890a2-8b43-4638-9afe-17119bcb5b5f" providerId="ADAL" clId="{7BC7B458-3EBF-441E-B41C-42D1E83761DA}" dt="2020-02-27T11:18:40.038" v="7808" actId="20577"/>
        <pc:sldMkLst>
          <pc:docMk/>
          <pc:sldMk cId="677401525" sldId="459"/>
        </pc:sldMkLst>
        <pc:spChg chg="del">
          <ac:chgData name="Elena Toma" userId="275890a2-8b43-4638-9afe-17119bcb5b5f" providerId="ADAL" clId="{7BC7B458-3EBF-441E-B41C-42D1E83761DA}" dt="2020-02-26T13:34:33.405" v="1250" actId="478"/>
          <ac:spMkLst>
            <pc:docMk/>
            <pc:sldMk cId="677401525" sldId="459"/>
            <ac:spMk id="2" creationId="{729F4E1C-F854-477A-8CCD-4EDE5C3641C8}"/>
          </ac:spMkLst>
        </pc:spChg>
        <pc:spChg chg="del">
          <ac:chgData name="Elena Toma" userId="275890a2-8b43-4638-9afe-17119bcb5b5f" providerId="ADAL" clId="{7BC7B458-3EBF-441E-B41C-42D1E83761DA}" dt="2020-02-26T13:34:33.405" v="1250" actId="478"/>
          <ac:spMkLst>
            <pc:docMk/>
            <pc:sldMk cId="677401525" sldId="459"/>
            <ac:spMk id="3" creationId="{885DF326-0FC0-45EE-8D89-86FE9ADE7E9F}"/>
          </ac:spMkLst>
        </pc:spChg>
        <pc:spChg chg="add mod">
          <ac:chgData name="Elena Toma" userId="275890a2-8b43-4638-9afe-17119bcb5b5f" providerId="ADAL" clId="{7BC7B458-3EBF-441E-B41C-42D1E83761DA}" dt="2020-02-26T16:24:10.483" v="2666" actId="403"/>
          <ac:spMkLst>
            <pc:docMk/>
            <pc:sldMk cId="677401525" sldId="459"/>
            <ac:spMk id="6" creationId="{7D6A52A3-48D8-49A6-9948-F370147016F5}"/>
          </ac:spMkLst>
        </pc:spChg>
        <pc:picChg chg="del">
          <ac:chgData name="Elena Toma" userId="275890a2-8b43-4638-9afe-17119bcb5b5f" providerId="ADAL" clId="{7BC7B458-3EBF-441E-B41C-42D1E83761DA}" dt="2020-02-26T13:34:33.405" v="1250" actId="478"/>
          <ac:picMkLst>
            <pc:docMk/>
            <pc:sldMk cId="677401525" sldId="459"/>
            <ac:picMk id="4" creationId="{F5E6F028-2CCC-4DB6-B46E-C0710035FC80}"/>
          </ac:picMkLst>
        </pc:picChg>
        <pc:picChg chg="del">
          <ac:chgData name="Elena Toma" userId="275890a2-8b43-4638-9afe-17119bcb5b5f" providerId="ADAL" clId="{7BC7B458-3EBF-441E-B41C-42D1E83761DA}" dt="2020-02-26T13:34:33.405" v="1250" actId="478"/>
          <ac:picMkLst>
            <pc:docMk/>
            <pc:sldMk cId="677401525" sldId="459"/>
            <ac:picMk id="5" creationId="{BD71F0D4-10B7-4D9D-A531-739C0C62C2A4}"/>
          </ac:picMkLst>
        </pc:picChg>
        <pc:picChg chg="add mod">
          <ac:chgData name="Elena Toma" userId="275890a2-8b43-4638-9afe-17119bcb5b5f" providerId="ADAL" clId="{7BC7B458-3EBF-441E-B41C-42D1E83761DA}" dt="2020-02-26T16:23:09.635" v="2652" actId="1076"/>
          <ac:picMkLst>
            <pc:docMk/>
            <pc:sldMk cId="677401525" sldId="459"/>
            <ac:picMk id="3074" creationId="{66EB1E39-C42A-47E2-B61B-EB5AF904B0F7}"/>
          </ac:picMkLst>
        </pc:picChg>
      </pc:sldChg>
      <pc:sldChg chg="add del">
        <pc:chgData name="Elena Toma" userId="275890a2-8b43-4638-9afe-17119bcb5b5f" providerId="ADAL" clId="{7BC7B458-3EBF-441E-B41C-42D1E83761DA}" dt="2020-02-26T13:44:22.543" v="1256" actId="47"/>
        <pc:sldMkLst>
          <pc:docMk/>
          <pc:sldMk cId="1703664577" sldId="460"/>
        </pc:sldMkLst>
      </pc:sldChg>
      <pc:sldChg chg="addSp delSp modSp add mod ord modAnim modNotesTx">
        <pc:chgData name="Elena Toma" userId="275890a2-8b43-4638-9afe-17119bcb5b5f" providerId="ADAL" clId="{7BC7B458-3EBF-441E-B41C-42D1E83761DA}" dt="2020-02-26T16:53:44.889" v="6856" actId="20577"/>
        <pc:sldMkLst>
          <pc:docMk/>
          <pc:sldMk cId="3384654375" sldId="460"/>
        </pc:sldMkLst>
        <pc:spChg chg="del mod">
          <ac:chgData name="Elena Toma" userId="275890a2-8b43-4638-9afe-17119bcb5b5f" providerId="ADAL" clId="{7BC7B458-3EBF-441E-B41C-42D1E83761DA}" dt="2020-02-26T13:46:34.062" v="1282" actId="478"/>
          <ac:spMkLst>
            <pc:docMk/>
            <pc:sldMk cId="3384654375" sldId="460"/>
            <ac:spMk id="2" creationId="{729F4E1C-F854-477A-8CCD-4EDE5C3641C8}"/>
          </ac:spMkLst>
        </pc:spChg>
        <pc:spChg chg="del">
          <ac:chgData name="Elena Toma" userId="275890a2-8b43-4638-9afe-17119bcb5b5f" providerId="ADAL" clId="{7BC7B458-3EBF-441E-B41C-42D1E83761DA}" dt="2020-02-26T13:46:34.062" v="1282" actId="478"/>
          <ac:spMkLst>
            <pc:docMk/>
            <pc:sldMk cId="3384654375" sldId="460"/>
            <ac:spMk id="3" creationId="{885DF326-0FC0-45EE-8D89-86FE9ADE7E9F}"/>
          </ac:spMkLst>
        </pc:spChg>
        <pc:spChg chg="add">
          <ac:chgData name="Elena Toma" userId="275890a2-8b43-4638-9afe-17119bcb5b5f" providerId="ADAL" clId="{7BC7B458-3EBF-441E-B41C-42D1E83761DA}" dt="2020-02-26T13:46:45.511" v="1287"/>
          <ac:spMkLst>
            <pc:docMk/>
            <pc:sldMk cId="3384654375" sldId="460"/>
            <ac:spMk id="7" creationId="{C48B80E8-55D1-43DC-8A33-34138E673CC0}"/>
          </ac:spMkLst>
        </pc:spChg>
        <pc:picChg chg="del">
          <ac:chgData name="Elena Toma" userId="275890a2-8b43-4638-9afe-17119bcb5b5f" providerId="ADAL" clId="{7BC7B458-3EBF-441E-B41C-42D1E83761DA}" dt="2020-02-26T13:46:34.062" v="1282" actId="478"/>
          <ac:picMkLst>
            <pc:docMk/>
            <pc:sldMk cId="3384654375" sldId="460"/>
            <ac:picMk id="4" creationId="{F5E6F028-2CCC-4DB6-B46E-C0710035FC80}"/>
          </ac:picMkLst>
        </pc:picChg>
        <pc:picChg chg="del">
          <ac:chgData name="Elena Toma" userId="275890a2-8b43-4638-9afe-17119bcb5b5f" providerId="ADAL" clId="{7BC7B458-3EBF-441E-B41C-42D1E83761DA}" dt="2020-02-26T13:46:34.062" v="1282" actId="478"/>
          <ac:picMkLst>
            <pc:docMk/>
            <pc:sldMk cId="3384654375" sldId="460"/>
            <ac:picMk id="5" creationId="{BD71F0D4-10B7-4D9D-A531-739C0C62C2A4}"/>
          </ac:picMkLst>
        </pc:picChg>
        <pc:picChg chg="add mod">
          <ac:chgData name="Elena Toma" userId="275890a2-8b43-4638-9afe-17119bcb5b5f" providerId="ADAL" clId="{7BC7B458-3EBF-441E-B41C-42D1E83761DA}" dt="2020-02-26T13:46:51.231" v="1289" actId="14100"/>
          <ac:picMkLst>
            <pc:docMk/>
            <pc:sldMk cId="3384654375" sldId="460"/>
            <ac:picMk id="6" creationId="{94692189-5DA6-4C78-A3A6-6B1EECF26E27}"/>
          </ac:picMkLst>
        </pc:picChg>
      </pc:sldChg>
      <pc:sldChg chg="addSp delSp modSp add del mod delAnim">
        <pc:chgData name="Elena Toma" userId="275890a2-8b43-4638-9afe-17119bcb5b5f" providerId="ADAL" clId="{7BC7B458-3EBF-441E-B41C-42D1E83761DA}" dt="2020-02-26T13:48:33.884" v="1299" actId="47"/>
        <pc:sldMkLst>
          <pc:docMk/>
          <pc:sldMk cId="425647367" sldId="461"/>
        </pc:sldMkLst>
        <pc:spChg chg="del">
          <ac:chgData name="Elena Toma" userId="275890a2-8b43-4638-9afe-17119bcb5b5f" providerId="ADAL" clId="{7BC7B458-3EBF-441E-B41C-42D1E83761DA}" dt="2020-02-26T13:46:58.985" v="1292" actId="478"/>
          <ac:spMkLst>
            <pc:docMk/>
            <pc:sldMk cId="425647367" sldId="461"/>
            <ac:spMk id="7" creationId="{C48B80E8-55D1-43DC-8A33-34138E673CC0}"/>
          </ac:spMkLst>
        </pc:spChg>
        <pc:picChg chg="del">
          <ac:chgData name="Elena Toma" userId="275890a2-8b43-4638-9afe-17119bcb5b5f" providerId="ADAL" clId="{7BC7B458-3EBF-441E-B41C-42D1E83761DA}" dt="2020-02-26T13:46:57.508" v="1291" actId="478"/>
          <ac:picMkLst>
            <pc:docMk/>
            <pc:sldMk cId="425647367" sldId="461"/>
            <ac:picMk id="6" creationId="{94692189-5DA6-4C78-A3A6-6B1EECF26E27}"/>
          </ac:picMkLst>
        </pc:picChg>
        <pc:picChg chg="add del mod">
          <ac:chgData name="Elena Toma" userId="275890a2-8b43-4638-9afe-17119bcb5b5f" providerId="ADAL" clId="{7BC7B458-3EBF-441E-B41C-42D1E83761DA}" dt="2020-02-26T13:48:31.394" v="1297" actId="478"/>
          <ac:picMkLst>
            <pc:docMk/>
            <pc:sldMk cId="425647367" sldId="461"/>
            <ac:picMk id="4098" creationId="{E8191A8B-23C3-4ABB-9CB3-4B3B459E3429}"/>
          </ac:picMkLst>
        </pc:picChg>
      </pc:sldChg>
      <pc:sldChg chg="addSp delSp modSp add mod modNotesTx">
        <pc:chgData name="Elena Toma" userId="275890a2-8b43-4638-9afe-17119bcb5b5f" providerId="ADAL" clId="{7BC7B458-3EBF-441E-B41C-42D1E83761DA}" dt="2020-02-26T16:15:29.815" v="2015" actId="5793"/>
        <pc:sldMkLst>
          <pc:docMk/>
          <pc:sldMk cId="2192981339" sldId="461"/>
        </pc:sldMkLst>
        <pc:spChg chg="mod">
          <ac:chgData name="Elena Toma" userId="275890a2-8b43-4638-9afe-17119bcb5b5f" providerId="ADAL" clId="{7BC7B458-3EBF-441E-B41C-42D1E83761DA}" dt="2020-02-26T16:15:29.815" v="2015" actId="5793"/>
          <ac:spMkLst>
            <pc:docMk/>
            <pc:sldMk cId="2192981339" sldId="461"/>
            <ac:spMk id="2" creationId="{729F4E1C-F854-477A-8CCD-4EDE5C3641C8}"/>
          </ac:spMkLst>
        </pc:spChg>
        <pc:spChg chg="del">
          <ac:chgData name="Elena Toma" userId="275890a2-8b43-4638-9afe-17119bcb5b5f" providerId="ADAL" clId="{7BC7B458-3EBF-441E-B41C-42D1E83761DA}" dt="2020-02-26T13:52:31.762" v="1302" actId="478"/>
          <ac:spMkLst>
            <pc:docMk/>
            <pc:sldMk cId="2192981339" sldId="461"/>
            <ac:spMk id="3" creationId="{885DF326-0FC0-45EE-8D89-86FE9ADE7E9F}"/>
          </ac:spMkLst>
        </pc:spChg>
        <pc:spChg chg="add mod">
          <ac:chgData name="Elena Toma" userId="275890a2-8b43-4638-9afe-17119bcb5b5f" providerId="ADAL" clId="{7BC7B458-3EBF-441E-B41C-42D1E83761DA}" dt="2020-02-26T16:07:44.499" v="1942" actId="1076"/>
          <ac:spMkLst>
            <pc:docMk/>
            <pc:sldMk cId="2192981339" sldId="461"/>
            <ac:spMk id="6" creationId="{474A8A3B-B0BD-418F-A5EB-E16654338A17}"/>
          </ac:spMkLst>
        </pc:spChg>
        <pc:spChg chg="add mod">
          <ac:chgData name="Elena Toma" userId="275890a2-8b43-4638-9afe-17119bcb5b5f" providerId="ADAL" clId="{7BC7B458-3EBF-441E-B41C-42D1E83761DA}" dt="2020-02-26T16:07:44.499" v="1942" actId="1076"/>
          <ac:spMkLst>
            <pc:docMk/>
            <pc:sldMk cId="2192981339" sldId="461"/>
            <ac:spMk id="9" creationId="{26906923-B6D1-4BF0-B9F9-7C36A1C86E76}"/>
          </ac:spMkLst>
        </pc:spChg>
        <pc:spChg chg="add mod">
          <ac:chgData name="Elena Toma" userId="275890a2-8b43-4638-9afe-17119bcb5b5f" providerId="ADAL" clId="{7BC7B458-3EBF-441E-B41C-42D1E83761DA}" dt="2020-02-26T16:07:44.499" v="1942" actId="1076"/>
          <ac:spMkLst>
            <pc:docMk/>
            <pc:sldMk cId="2192981339" sldId="461"/>
            <ac:spMk id="11" creationId="{474F7206-C285-47B4-8DB7-C527AE53CEA2}"/>
          </ac:spMkLst>
        </pc:spChg>
        <pc:spChg chg="add mod">
          <ac:chgData name="Elena Toma" userId="275890a2-8b43-4638-9afe-17119bcb5b5f" providerId="ADAL" clId="{7BC7B458-3EBF-441E-B41C-42D1E83761DA}" dt="2020-02-26T16:07:44.499" v="1942" actId="1076"/>
          <ac:spMkLst>
            <pc:docMk/>
            <pc:sldMk cId="2192981339" sldId="461"/>
            <ac:spMk id="13" creationId="{B541C9CF-4337-48C7-B992-3D4BD5C87EEE}"/>
          </ac:spMkLst>
        </pc:spChg>
        <pc:spChg chg="add mod">
          <ac:chgData name="Elena Toma" userId="275890a2-8b43-4638-9afe-17119bcb5b5f" providerId="ADAL" clId="{7BC7B458-3EBF-441E-B41C-42D1E83761DA}" dt="2020-02-26T16:07:44.499" v="1942" actId="1076"/>
          <ac:spMkLst>
            <pc:docMk/>
            <pc:sldMk cId="2192981339" sldId="461"/>
            <ac:spMk id="15" creationId="{9002A8D9-C989-4CF6-B1D0-63F884E9F526}"/>
          </ac:spMkLst>
        </pc:spChg>
        <pc:spChg chg="add mod">
          <ac:chgData name="Elena Toma" userId="275890a2-8b43-4638-9afe-17119bcb5b5f" providerId="ADAL" clId="{7BC7B458-3EBF-441E-B41C-42D1E83761DA}" dt="2020-02-26T16:07:44.499" v="1942" actId="1076"/>
          <ac:spMkLst>
            <pc:docMk/>
            <pc:sldMk cId="2192981339" sldId="461"/>
            <ac:spMk id="17" creationId="{2842BC2D-6D81-49E6-BD1B-F2C5A24778B5}"/>
          </ac:spMkLst>
        </pc:spChg>
        <pc:spChg chg="add mod">
          <ac:chgData name="Elena Toma" userId="275890a2-8b43-4638-9afe-17119bcb5b5f" providerId="ADAL" clId="{7BC7B458-3EBF-441E-B41C-42D1E83761DA}" dt="2020-02-26T16:07:04.914" v="1861" actId="1076"/>
          <ac:spMkLst>
            <pc:docMk/>
            <pc:sldMk cId="2192981339" sldId="461"/>
            <ac:spMk id="20" creationId="{9B0AA3DA-BF62-4C38-A9E9-860E63DB1077}"/>
          </ac:spMkLst>
        </pc:spChg>
        <pc:spChg chg="add mod">
          <ac:chgData name="Elena Toma" userId="275890a2-8b43-4638-9afe-17119bcb5b5f" providerId="ADAL" clId="{7BC7B458-3EBF-441E-B41C-42D1E83761DA}" dt="2020-02-26T16:07:44.499" v="1942" actId="1076"/>
          <ac:spMkLst>
            <pc:docMk/>
            <pc:sldMk cId="2192981339" sldId="461"/>
            <ac:spMk id="22" creationId="{E3D72FF7-4FB7-4335-B035-A5F40BBBBE13}"/>
          </ac:spMkLst>
        </pc:spChg>
        <pc:picChg chg="del">
          <ac:chgData name="Elena Toma" userId="275890a2-8b43-4638-9afe-17119bcb5b5f" providerId="ADAL" clId="{7BC7B458-3EBF-441E-B41C-42D1E83761DA}" dt="2020-02-26T13:52:32.759" v="1304" actId="478"/>
          <ac:picMkLst>
            <pc:docMk/>
            <pc:sldMk cId="2192981339" sldId="461"/>
            <ac:picMk id="4" creationId="{F5E6F028-2CCC-4DB6-B46E-C0710035FC80}"/>
          </ac:picMkLst>
        </pc:picChg>
        <pc:picChg chg="del">
          <ac:chgData name="Elena Toma" userId="275890a2-8b43-4638-9afe-17119bcb5b5f" providerId="ADAL" clId="{7BC7B458-3EBF-441E-B41C-42D1E83761DA}" dt="2020-02-26T13:52:32.375" v="1303" actId="478"/>
          <ac:picMkLst>
            <pc:docMk/>
            <pc:sldMk cId="2192981339" sldId="461"/>
            <ac:picMk id="5" creationId="{BD71F0D4-10B7-4D9D-A531-739C0C62C2A4}"/>
          </ac:picMkLst>
        </pc:picChg>
        <pc:picChg chg="add del mod">
          <ac:chgData name="Elena Toma" userId="275890a2-8b43-4638-9afe-17119bcb5b5f" providerId="ADAL" clId="{7BC7B458-3EBF-441E-B41C-42D1E83761DA}" dt="2020-02-26T15:31:03.647" v="1509" actId="478"/>
          <ac:picMkLst>
            <pc:docMk/>
            <pc:sldMk cId="2192981339" sldId="461"/>
            <ac:picMk id="5122" creationId="{2050860B-A403-4EB1-939D-3FB755C66913}"/>
          </ac:picMkLst>
        </pc:picChg>
        <pc:picChg chg="add mod">
          <ac:chgData name="Elena Toma" userId="275890a2-8b43-4638-9afe-17119bcb5b5f" providerId="ADAL" clId="{7BC7B458-3EBF-441E-B41C-42D1E83761DA}" dt="2020-02-26T16:07:44.499" v="1942" actId="1076"/>
          <ac:picMkLst>
            <pc:docMk/>
            <pc:sldMk cId="2192981339" sldId="461"/>
            <ac:picMk id="5124" creationId="{4BA34F43-57C1-4CDF-870C-A0B4193EBB7D}"/>
          </ac:picMkLst>
        </pc:picChg>
        <pc:picChg chg="add mod">
          <ac:chgData name="Elena Toma" userId="275890a2-8b43-4638-9afe-17119bcb5b5f" providerId="ADAL" clId="{7BC7B458-3EBF-441E-B41C-42D1E83761DA}" dt="2020-02-26T16:07:44.499" v="1942" actId="1076"/>
          <ac:picMkLst>
            <pc:docMk/>
            <pc:sldMk cId="2192981339" sldId="461"/>
            <ac:picMk id="5126" creationId="{BA78D8B2-3F40-4A30-BA15-70D528E267EB}"/>
          </ac:picMkLst>
        </pc:picChg>
        <pc:picChg chg="add mod">
          <ac:chgData name="Elena Toma" userId="275890a2-8b43-4638-9afe-17119bcb5b5f" providerId="ADAL" clId="{7BC7B458-3EBF-441E-B41C-42D1E83761DA}" dt="2020-02-26T16:07:44.499" v="1942" actId="1076"/>
          <ac:picMkLst>
            <pc:docMk/>
            <pc:sldMk cId="2192981339" sldId="461"/>
            <ac:picMk id="5128" creationId="{B0E280D8-E2EB-40CB-8DFF-E2A623A20039}"/>
          </ac:picMkLst>
        </pc:picChg>
        <pc:picChg chg="add mod">
          <ac:chgData name="Elena Toma" userId="275890a2-8b43-4638-9afe-17119bcb5b5f" providerId="ADAL" clId="{7BC7B458-3EBF-441E-B41C-42D1E83761DA}" dt="2020-02-26T16:07:44.499" v="1942" actId="1076"/>
          <ac:picMkLst>
            <pc:docMk/>
            <pc:sldMk cId="2192981339" sldId="461"/>
            <ac:picMk id="5130" creationId="{520ACA35-9E0B-43DC-88C3-E1CCE46EC7AF}"/>
          </ac:picMkLst>
        </pc:picChg>
        <pc:picChg chg="add mod">
          <ac:chgData name="Elena Toma" userId="275890a2-8b43-4638-9afe-17119bcb5b5f" providerId="ADAL" clId="{7BC7B458-3EBF-441E-B41C-42D1E83761DA}" dt="2020-02-26T16:07:44.499" v="1942" actId="1076"/>
          <ac:picMkLst>
            <pc:docMk/>
            <pc:sldMk cId="2192981339" sldId="461"/>
            <ac:picMk id="5132" creationId="{AB4FABC9-5212-43A5-89D4-A279ADD8C0CE}"/>
          </ac:picMkLst>
        </pc:picChg>
        <pc:picChg chg="add del mod">
          <ac:chgData name="Elena Toma" userId="275890a2-8b43-4638-9afe-17119bcb5b5f" providerId="ADAL" clId="{7BC7B458-3EBF-441E-B41C-42D1E83761DA}" dt="2020-02-26T16:02:57.557" v="1814" actId="478"/>
          <ac:picMkLst>
            <pc:docMk/>
            <pc:sldMk cId="2192981339" sldId="461"/>
            <ac:picMk id="5134" creationId="{4396AFA4-6FF1-410A-99A6-A28549948CE6}"/>
          </ac:picMkLst>
        </pc:picChg>
        <pc:picChg chg="add mod">
          <ac:chgData name="Elena Toma" userId="275890a2-8b43-4638-9afe-17119bcb5b5f" providerId="ADAL" clId="{7BC7B458-3EBF-441E-B41C-42D1E83761DA}" dt="2020-02-26T16:07:44.499" v="1942" actId="1076"/>
          <ac:picMkLst>
            <pc:docMk/>
            <pc:sldMk cId="2192981339" sldId="461"/>
            <ac:picMk id="5136" creationId="{84F2D8F6-210A-4FD6-93E5-27F54CAA8267}"/>
          </ac:picMkLst>
        </pc:picChg>
        <pc:picChg chg="add mod">
          <ac:chgData name="Elena Toma" userId="275890a2-8b43-4638-9afe-17119bcb5b5f" providerId="ADAL" clId="{7BC7B458-3EBF-441E-B41C-42D1E83761DA}" dt="2020-02-26T16:07:44.499" v="1942" actId="1076"/>
          <ac:picMkLst>
            <pc:docMk/>
            <pc:sldMk cId="2192981339" sldId="461"/>
            <ac:picMk id="5138" creationId="{8F266215-9317-4275-8A0D-E2C61C6594D3}"/>
          </ac:picMkLst>
        </pc:picChg>
        <pc:picChg chg="add mod">
          <ac:chgData name="Elena Toma" userId="275890a2-8b43-4638-9afe-17119bcb5b5f" providerId="ADAL" clId="{7BC7B458-3EBF-441E-B41C-42D1E83761DA}" dt="2020-02-26T16:11:05.613" v="1948" actId="1076"/>
          <ac:picMkLst>
            <pc:docMk/>
            <pc:sldMk cId="2192981339" sldId="461"/>
            <ac:picMk id="5140" creationId="{5BC73E06-9552-467B-8D37-2F700317A6EE}"/>
          </ac:picMkLst>
        </pc:picChg>
      </pc:sldChg>
      <pc:sldChg chg="addSp delSp add mod ord modAnim modNotesTx">
        <pc:chgData name="Elena Toma" userId="275890a2-8b43-4638-9afe-17119bcb5b5f" providerId="ADAL" clId="{7BC7B458-3EBF-441E-B41C-42D1E83761DA}" dt="2020-02-27T11:48:54.932" v="7960"/>
        <pc:sldMkLst>
          <pc:docMk/>
          <pc:sldMk cId="1599657175" sldId="462"/>
        </pc:sldMkLst>
        <pc:spChg chg="add del">
          <ac:chgData name="Elena Toma" userId="275890a2-8b43-4638-9afe-17119bcb5b5f" providerId="ADAL" clId="{7BC7B458-3EBF-441E-B41C-42D1E83761DA}" dt="2020-02-26T16:25:17.209" v="2692"/>
          <ac:spMkLst>
            <pc:docMk/>
            <pc:sldMk cId="1599657175" sldId="462"/>
            <ac:spMk id="2" creationId="{12ABC0D2-60F7-464E-9CBF-FED41747DFF6}"/>
          </ac:spMkLst>
        </pc:spChg>
        <pc:spChg chg="add">
          <ac:chgData name="Elena Toma" userId="275890a2-8b43-4638-9afe-17119bcb5b5f" providerId="ADAL" clId="{7BC7B458-3EBF-441E-B41C-42D1E83761DA}" dt="2020-02-26T16:25:32.127" v="2702"/>
          <ac:spMkLst>
            <pc:docMk/>
            <pc:sldMk cId="1599657175" sldId="462"/>
            <ac:spMk id="5" creationId="{1B2C6832-F5A7-4F55-BC40-A8D7D1059D03}"/>
          </ac:spMkLst>
        </pc:spChg>
        <pc:spChg chg="add del">
          <ac:chgData name="Elena Toma" userId="275890a2-8b43-4638-9afe-17119bcb5b5f" providerId="ADAL" clId="{7BC7B458-3EBF-441E-B41C-42D1E83761DA}" dt="2020-02-26T16:25:23.905" v="2697" actId="478"/>
          <ac:spMkLst>
            <pc:docMk/>
            <pc:sldMk cId="1599657175" sldId="462"/>
            <ac:spMk id="6" creationId="{7D6A52A3-48D8-49A6-9948-F370147016F5}"/>
          </ac:spMkLst>
        </pc:spChg>
        <pc:spChg chg="add">
          <ac:chgData name="Elena Toma" userId="275890a2-8b43-4638-9afe-17119bcb5b5f" providerId="ADAL" clId="{7BC7B458-3EBF-441E-B41C-42D1E83761DA}" dt="2020-02-26T16:25:32.127" v="2702"/>
          <ac:spMkLst>
            <pc:docMk/>
            <pc:sldMk cId="1599657175" sldId="462"/>
            <ac:spMk id="9" creationId="{C18018D8-159E-4128-AA27-6A47DD976722}"/>
          </ac:spMkLst>
        </pc:spChg>
        <pc:picChg chg="add">
          <ac:chgData name="Elena Toma" userId="275890a2-8b43-4638-9afe-17119bcb5b5f" providerId="ADAL" clId="{7BC7B458-3EBF-441E-B41C-42D1E83761DA}" dt="2020-02-26T16:25:32.127" v="2702"/>
          <ac:picMkLst>
            <pc:docMk/>
            <pc:sldMk cId="1599657175" sldId="462"/>
            <ac:picMk id="7" creationId="{9ED5720C-C407-47AD-A1F7-72DE0D75AF5D}"/>
          </ac:picMkLst>
        </pc:picChg>
        <pc:picChg chg="add">
          <ac:chgData name="Elena Toma" userId="275890a2-8b43-4638-9afe-17119bcb5b5f" providerId="ADAL" clId="{7BC7B458-3EBF-441E-B41C-42D1E83761DA}" dt="2020-02-26T16:25:32.127" v="2702"/>
          <ac:picMkLst>
            <pc:docMk/>
            <pc:sldMk cId="1599657175" sldId="462"/>
            <ac:picMk id="8" creationId="{CCDEC9E0-AC6D-4137-BA6E-AC552E7C42D2}"/>
          </ac:picMkLst>
        </pc:picChg>
        <pc:picChg chg="add del">
          <ac:chgData name="Elena Toma" userId="275890a2-8b43-4638-9afe-17119bcb5b5f" providerId="ADAL" clId="{7BC7B458-3EBF-441E-B41C-42D1E83761DA}" dt="2020-02-26T16:25:23.905" v="2697" actId="478"/>
          <ac:picMkLst>
            <pc:docMk/>
            <pc:sldMk cId="1599657175" sldId="462"/>
            <ac:picMk id="3074" creationId="{66EB1E39-C42A-47E2-B61B-EB5AF904B0F7}"/>
          </ac:picMkLst>
        </pc:picChg>
      </pc:sldChg>
      <pc:sldChg chg="addSp modSp add mod ord modAnim modNotesTx">
        <pc:chgData name="Elena Toma" userId="275890a2-8b43-4638-9afe-17119bcb5b5f" providerId="ADAL" clId="{7BC7B458-3EBF-441E-B41C-42D1E83761DA}" dt="2020-02-27T12:11:09.615" v="7963"/>
        <pc:sldMkLst>
          <pc:docMk/>
          <pc:sldMk cId="2342210738" sldId="463"/>
        </pc:sldMkLst>
        <pc:spChg chg="add">
          <ac:chgData name="Elena Toma" userId="275890a2-8b43-4638-9afe-17119bcb5b5f" providerId="ADAL" clId="{7BC7B458-3EBF-441E-B41C-42D1E83761DA}" dt="2020-02-26T16:25:42.965" v="2705"/>
          <ac:spMkLst>
            <pc:docMk/>
            <pc:sldMk cId="2342210738" sldId="463"/>
            <ac:spMk id="2" creationId="{314EE3C9-F85E-4ED6-ACB0-766E639C0D0E}"/>
          </ac:spMkLst>
        </pc:spChg>
        <pc:spChg chg="add mod">
          <ac:chgData name="Elena Toma" userId="275890a2-8b43-4638-9afe-17119bcb5b5f" providerId="ADAL" clId="{7BC7B458-3EBF-441E-B41C-42D1E83761DA}" dt="2020-02-26T16:46:34.527" v="5858" actId="20577"/>
          <ac:spMkLst>
            <pc:docMk/>
            <pc:sldMk cId="2342210738" sldId="463"/>
            <ac:spMk id="10" creationId="{8C838B9E-FF8D-4C77-BD1C-7C9FFD82CA8D}"/>
          </ac:spMkLst>
        </pc:spChg>
        <pc:grpChg chg="add">
          <ac:chgData name="Elena Toma" userId="275890a2-8b43-4638-9afe-17119bcb5b5f" providerId="ADAL" clId="{7BC7B458-3EBF-441E-B41C-42D1E83761DA}" dt="2020-02-26T16:25:42.965" v="2705"/>
          <ac:grpSpMkLst>
            <pc:docMk/>
            <pc:sldMk cId="2342210738" sldId="463"/>
            <ac:grpSpMk id="5" creationId="{186B55D9-81EF-4E52-8176-CF9F8A203F39}"/>
          </ac:grpSpMkLst>
        </pc:grpChg>
        <pc:picChg chg="add">
          <ac:chgData name="Elena Toma" userId="275890a2-8b43-4638-9afe-17119bcb5b5f" providerId="ADAL" clId="{7BC7B458-3EBF-441E-B41C-42D1E83761DA}" dt="2020-02-26T16:25:42.965" v="2705"/>
          <ac:picMkLst>
            <pc:docMk/>
            <pc:sldMk cId="2342210738" sldId="463"/>
            <ac:picMk id="3" creationId="{E45A3346-0026-49DC-B795-34A4815728F4}"/>
          </ac:picMkLst>
        </pc:picChg>
        <pc:picChg chg="add">
          <ac:chgData name="Elena Toma" userId="275890a2-8b43-4638-9afe-17119bcb5b5f" providerId="ADAL" clId="{7BC7B458-3EBF-441E-B41C-42D1E83761DA}" dt="2020-02-26T16:25:42.965" v="2705"/>
          <ac:picMkLst>
            <pc:docMk/>
            <pc:sldMk cId="2342210738" sldId="463"/>
            <ac:picMk id="4" creationId="{AD64D2C4-8A50-4A26-B9C5-32547405D88E}"/>
          </ac:picMkLst>
        </pc:picChg>
      </pc:sldChg>
      <pc:sldChg chg="add del">
        <pc:chgData name="Elena Toma" userId="275890a2-8b43-4638-9afe-17119bcb5b5f" providerId="ADAL" clId="{7BC7B458-3EBF-441E-B41C-42D1E83761DA}" dt="2020-02-26T16:25:17.648" v="2693"/>
        <pc:sldMkLst>
          <pc:docMk/>
          <pc:sldMk cId="2730858748" sldId="463"/>
        </pc:sldMkLst>
      </pc:sldChg>
      <pc:sldChg chg="addSp delSp modSp add mod ord modAnim modNotesTx">
        <pc:chgData name="Elena Toma" userId="275890a2-8b43-4638-9afe-17119bcb5b5f" providerId="ADAL" clId="{7BC7B458-3EBF-441E-B41C-42D1E83761DA}" dt="2020-02-27T17:46:47.869" v="8021"/>
        <pc:sldMkLst>
          <pc:docMk/>
          <pc:sldMk cId="2585274264" sldId="464"/>
        </pc:sldMkLst>
        <pc:spChg chg="add mod">
          <ac:chgData name="Elena Toma" userId="275890a2-8b43-4638-9afe-17119bcb5b5f" providerId="ADAL" clId="{7BC7B458-3EBF-441E-B41C-42D1E83761DA}" dt="2020-02-27T10:18:20.448" v="6962" actId="1076"/>
          <ac:spMkLst>
            <pc:docMk/>
            <pc:sldMk cId="2585274264" sldId="464"/>
            <ac:spMk id="2" creationId="{9CF1D1C6-2D7C-4FEB-9754-FAD8BA8EFCE7}"/>
          </ac:spMkLst>
        </pc:spChg>
        <pc:spChg chg="del mod">
          <ac:chgData name="Elena Toma" userId="275890a2-8b43-4638-9afe-17119bcb5b5f" providerId="ADAL" clId="{7BC7B458-3EBF-441E-B41C-42D1E83761DA}" dt="2020-02-26T16:38:30.763" v="4436" actId="478"/>
          <ac:spMkLst>
            <pc:docMk/>
            <pc:sldMk cId="2585274264" sldId="464"/>
            <ac:spMk id="5" creationId="{1B2C6832-F5A7-4F55-BC40-A8D7D1059D03}"/>
          </ac:spMkLst>
        </pc:spChg>
        <pc:spChg chg="del">
          <ac:chgData name="Elena Toma" userId="275890a2-8b43-4638-9afe-17119bcb5b5f" providerId="ADAL" clId="{7BC7B458-3EBF-441E-B41C-42D1E83761DA}" dt="2020-02-26T16:38:30.763" v="4436" actId="478"/>
          <ac:spMkLst>
            <pc:docMk/>
            <pc:sldMk cId="2585274264" sldId="464"/>
            <ac:spMk id="9" creationId="{C18018D8-159E-4128-AA27-6A47DD976722}"/>
          </ac:spMkLst>
        </pc:spChg>
        <pc:spChg chg="add mod">
          <ac:chgData name="Elena Toma" userId="275890a2-8b43-4638-9afe-17119bcb5b5f" providerId="ADAL" clId="{7BC7B458-3EBF-441E-B41C-42D1E83761DA}" dt="2020-02-27T12:23:36.932" v="7999" actId="20577"/>
          <ac:spMkLst>
            <pc:docMk/>
            <pc:sldMk cId="2585274264" sldId="464"/>
            <ac:spMk id="10" creationId="{079D2F9F-EDFB-4813-BC27-067329D84942}"/>
          </ac:spMkLst>
        </pc:spChg>
        <pc:spChg chg="add mod">
          <ac:chgData name="Elena Toma" userId="275890a2-8b43-4638-9afe-17119bcb5b5f" providerId="ADAL" clId="{7BC7B458-3EBF-441E-B41C-42D1E83761DA}" dt="2020-02-27T10:18:20.448" v="6962" actId="1076"/>
          <ac:spMkLst>
            <pc:docMk/>
            <pc:sldMk cId="2585274264" sldId="464"/>
            <ac:spMk id="11" creationId="{BE1ACE5D-551F-4DCA-8539-FDEEE44A335B}"/>
          </ac:spMkLst>
        </pc:spChg>
        <pc:spChg chg="add mod">
          <ac:chgData name="Elena Toma" userId="275890a2-8b43-4638-9afe-17119bcb5b5f" providerId="ADAL" clId="{7BC7B458-3EBF-441E-B41C-42D1E83761DA}" dt="2020-02-27T10:18:20.448" v="6962" actId="1076"/>
          <ac:spMkLst>
            <pc:docMk/>
            <pc:sldMk cId="2585274264" sldId="464"/>
            <ac:spMk id="12" creationId="{0673AE16-E319-4A70-9A77-55892ADF8C93}"/>
          </ac:spMkLst>
        </pc:spChg>
        <pc:spChg chg="add mod">
          <ac:chgData name="Elena Toma" userId="275890a2-8b43-4638-9afe-17119bcb5b5f" providerId="ADAL" clId="{7BC7B458-3EBF-441E-B41C-42D1E83761DA}" dt="2020-02-27T10:18:31.443" v="6963" actId="113"/>
          <ac:spMkLst>
            <pc:docMk/>
            <pc:sldMk cId="2585274264" sldId="464"/>
            <ac:spMk id="13" creationId="{03DD61AA-FCA2-4AEC-AEB8-53A11E5FD3C8}"/>
          </ac:spMkLst>
        </pc:spChg>
        <pc:picChg chg="add mod">
          <ac:chgData name="Elena Toma" userId="275890a2-8b43-4638-9afe-17119bcb5b5f" providerId="ADAL" clId="{7BC7B458-3EBF-441E-B41C-42D1E83761DA}" dt="2020-02-27T10:18:20.448" v="6962" actId="1076"/>
          <ac:picMkLst>
            <pc:docMk/>
            <pc:sldMk cId="2585274264" sldId="464"/>
            <ac:picMk id="6" creationId="{3ECE08DA-10D3-4FDB-A221-BB5437605D0D}"/>
          </ac:picMkLst>
        </pc:picChg>
        <pc:picChg chg="del">
          <ac:chgData name="Elena Toma" userId="275890a2-8b43-4638-9afe-17119bcb5b5f" providerId="ADAL" clId="{7BC7B458-3EBF-441E-B41C-42D1E83761DA}" dt="2020-02-26T16:38:30.763" v="4436" actId="478"/>
          <ac:picMkLst>
            <pc:docMk/>
            <pc:sldMk cId="2585274264" sldId="464"/>
            <ac:picMk id="7" creationId="{9ED5720C-C407-47AD-A1F7-72DE0D75AF5D}"/>
          </ac:picMkLst>
        </pc:picChg>
        <pc:picChg chg="del">
          <ac:chgData name="Elena Toma" userId="275890a2-8b43-4638-9afe-17119bcb5b5f" providerId="ADAL" clId="{7BC7B458-3EBF-441E-B41C-42D1E83761DA}" dt="2020-02-26T16:38:30.763" v="4436" actId="478"/>
          <ac:picMkLst>
            <pc:docMk/>
            <pc:sldMk cId="2585274264" sldId="464"/>
            <ac:picMk id="8" creationId="{CCDEC9E0-AC6D-4137-BA6E-AC552E7C42D2}"/>
          </ac:picMkLst>
        </pc:picChg>
      </pc:sldChg>
      <pc:sldChg chg="delSp add del mod">
        <pc:chgData name="Elena Toma" userId="275890a2-8b43-4638-9afe-17119bcb5b5f" providerId="ADAL" clId="{7BC7B458-3EBF-441E-B41C-42D1E83761DA}" dt="2020-02-26T16:38:23.496" v="4433" actId="47"/>
        <pc:sldMkLst>
          <pc:docMk/>
          <pc:sldMk cId="3733749890" sldId="464"/>
        </pc:sldMkLst>
        <pc:spChg chg="del">
          <ac:chgData name="Elena Toma" userId="275890a2-8b43-4638-9afe-17119bcb5b5f" providerId="ADAL" clId="{7BC7B458-3EBF-441E-B41C-42D1E83761DA}" dt="2020-02-26T16:37:58.217" v="4432" actId="478"/>
          <ac:spMkLst>
            <pc:docMk/>
            <pc:sldMk cId="3733749890" sldId="464"/>
            <ac:spMk id="2" creationId="{8669C872-8533-4EDE-9001-5736EB9DEC3B}"/>
          </ac:spMkLst>
        </pc:spChg>
        <pc:spChg chg="del">
          <ac:chgData name="Elena Toma" userId="275890a2-8b43-4638-9afe-17119bcb5b5f" providerId="ADAL" clId="{7BC7B458-3EBF-441E-B41C-42D1E83761DA}" dt="2020-02-26T16:37:58.217" v="4432" actId="478"/>
          <ac:spMkLst>
            <pc:docMk/>
            <pc:sldMk cId="3733749890" sldId="464"/>
            <ac:spMk id="3" creationId="{3A3E2A99-B819-49FE-BB6D-66571DBF15F1}"/>
          </ac:spMkLst>
        </pc:spChg>
      </pc:sldChg>
      <pc:sldChg chg="addSp modSp mod ord modAnim modNotesTx">
        <pc:chgData name="Elena Toma" userId="275890a2-8b43-4638-9afe-17119bcb5b5f" providerId="ADAL" clId="{7BC7B458-3EBF-441E-B41C-42D1E83761DA}" dt="2020-02-27T12:11:22.041" v="7967"/>
        <pc:sldMkLst>
          <pc:docMk/>
          <pc:sldMk cId="1051938396" sldId="465"/>
        </pc:sldMkLst>
        <pc:spChg chg="add mod">
          <ac:chgData name="Elena Toma" userId="275890a2-8b43-4638-9afe-17119bcb5b5f" providerId="ADAL" clId="{7BC7B458-3EBF-441E-B41C-42D1E83761DA}" dt="2020-02-27T10:17:43.321" v="6946" actId="208"/>
          <ac:spMkLst>
            <pc:docMk/>
            <pc:sldMk cId="1051938396" sldId="465"/>
            <ac:spMk id="6" creationId="{55EFC9CA-4A0B-4A08-A981-BBB6588955FE}"/>
          </ac:spMkLst>
        </pc:spChg>
        <pc:picChg chg="add mod">
          <ac:chgData name="Elena Toma" userId="275890a2-8b43-4638-9afe-17119bcb5b5f" providerId="ADAL" clId="{7BC7B458-3EBF-441E-B41C-42D1E83761DA}" dt="2020-02-27T10:17:22.131" v="6941" actId="1036"/>
          <ac:picMkLst>
            <pc:docMk/>
            <pc:sldMk cId="1051938396" sldId="465"/>
            <ac:picMk id="12" creationId="{E7CA28CB-7F80-4004-958C-15A521EE6043}"/>
          </ac:picMkLst>
        </pc:picChg>
        <pc:picChg chg="add mod">
          <ac:chgData name="Elena Toma" userId="275890a2-8b43-4638-9afe-17119bcb5b5f" providerId="ADAL" clId="{7BC7B458-3EBF-441E-B41C-42D1E83761DA}" dt="2020-02-27T11:42:37.168" v="7936" actId="571"/>
          <ac:picMkLst>
            <pc:docMk/>
            <pc:sldMk cId="1051938396" sldId="465"/>
            <ac:picMk id="14" creationId="{CB990F11-3BAB-464A-908C-4779B69987A6}"/>
          </ac:picMkLst>
        </pc:picChg>
        <pc:picChg chg="add mod">
          <ac:chgData name="Elena Toma" userId="275890a2-8b43-4638-9afe-17119bcb5b5f" providerId="ADAL" clId="{7BC7B458-3EBF-441E-B41C-42D1E83761DA}" dt="2020-02-27T11:42:37.168" v="7936" actId="571"/>
          <ac:picMkLst>
            <pc:docMk/>
            <pc:sldMk cId="1051938396" sldId="465"/>
            <ac:picMk id="15" creationId="{58FFA22F-992B-4461-9B2F-88818070FECB}"/>
          </ac:picMkLst>
        </pc:picChg>
      </pc:sldChg>
    </pc:docChg>
  </pc:docChgLst>
  <pc:docChgLst>
    <pc:chgData name="Elena Toma" userId="S::elena@bna.org.uk::275890a2-8b43-4638-9afe-17119bcb5b5f" providerId="AD" clId="Web-{913E6335-98DF-5653-D890-B0F02720B081}"/>
    <pc:docChg chg="modSld">
      <pc:chgData name="Elena Toma" userId="S::elena@bna.org.uk::275890a2-8b43-4638-9afe-17119bcb5b5f" providerId="AD" clId="Web-{913E6335-98DF-5653-D890-B0F02720B081}" dt="2020-02-26T12:05:24.951" v="226" actId="20577"/>
      <pc:docMkLst>
        <pc:docMk/>
      </pc:docMkLst>
      <pc:sldChg chg="delSp modSp">
        <pc:chgData name="Elena Toma" userId="S::elena@bna.org.uk::275890a2-8b43-4638-9afe-17119bcb5b5f" providerId="AD" clId="Web-{913E6335-98DF-5653-D890-B0F02720B081}" dt="2020-02-26T12:01:13.188" v="3" actId="1076"/>
        <pc:sldMkLst>
          <pc:docMk/>
          <pc:sldMk cId="2036975641" sldId="257"/>
        </pc:sldMkLst>
        <pc:spChg chg="del">
          <ac:chgData name="Elena Toma" userId="S::elena@bna.org.uk::275890a2-8b43-4638-9afe-17119bcb5b5f" providerId="AD" clId="Web-{913E6335-98DF-5653-D890-B0F02720B081}" dt="2020-02-26T12:01:08.235" v="2"/>
          <ac:spMkLst>
            <pc:docMk/>
            <pc:sldMk cId="2036975641" sldId="257"/>
            <ac:spMk id="3" creationId="{EBBD7D73-D411-4AB8-9301-BBDC919E4C49}"/>
          </ac:spMkLst>
        </pc:spChg>
        <pc:spChg chg="del">
          <ac:chgData name="Elena Toma" userId="S::elena@bna.org.uk::275890a2-8b43-4638-9afe-17119bcb5b5f" providerId="AD" clId="Web-{913E6335-98DF-5653-D890-B0F02720B081}" dt="2020-02-26T12:01:08.235" v="1"/>
          <ac:spMkLst>
            <pc:docMk/>
            <pc:sldMk cId="2036975641" sldId="257"/>
            <ac:spMk id="4" creationId="{925CC9C2-063A-4729-A76F-347662AD205B}"/>
          </ac:spMkLst>
        </pc:spChg>
        <pc:spChg chg="del">
          <ac:chgData name="Elena Toma" userId="S::elena@bna.org.uk::275890a2-8b43-4638-9afe-17119bcb5b5f" providerId="AD" clId="Web-{913E6335-98DF-5653-D890-B0F02720B081}" dt="2020-02-26T12:01:08.235" v="0"/>
          <ac:spMkLst>
            <pc:docMk/>
            <pc:sldMk cId="2036975641" sldId="257"/>
            <ac:spMk id="5" creationId="{28ACBC71-7060-43A3-AA67-53D05ACA80C5}"/>
          </ac:spMkLst>
        </pc:spChg>
        <pc:spChg chg="mod">
          <ac:chgData name="Elena Toma" userId="S::elena@bna.org.uk::275890a2-8b43-4638-9afe-17119bcb5b5f" providerId="AD" clId="Web-{913E6335-98DF-5653-D890-B0F02720B081}" dt="2020-02-26T12:01:13.188" v="3" actId="1076"/>
          <ac:spMkLst>
            <pc:docMk/>
            <pc:sldMk cId="2036975641" sldId="257"/>
            <ac:spMk id="9" creationId="{B66CB2CC-7685-4D20-B1D9-2C614A896057}"/>
          </ac:spMkLst>
        </pc:spChg>
      </pc:sldChg>
      <pc:sldChg chg="addSp delSp modSp">
        <pc:chgData name="Elena Toma" userId="S::elena@bna.org.uk::275890a2-8b43-4638-9afe-17119bcb5b5f" providerId="AD" clId="Web-{913E6335-98DF-5653-D890-B0F02720B081}" dt="2020-02-26T12:05:20.295" v="224" actId="20577"/>
        <pc:sldMkLst>
          <pc:docMk/>
          <pc:sldMk cId="3243094449" sldId="391"/>
        </pc:sldMkLst>
        <pc:spChg chg="add del mod">
          <ac:chgData name="Elena Toma" userId="S::elena@bna.org.uk::275890a2-8b43-4638-9afe-17119bcb5b5f" providerId="AD" clId="Web-{913E6335-98DF-5653-D890-B0F02720B081}" dt="2020-02-26T12:01:50.844" v="20"/>
          <ac:spMkLst>
            <pc:docMk/>
            <pc:sldMk cId="3243094449" sldId="391"/>
            <ac:spMk id="2" creationId="{F63344AD-C6FE-4A38-BAAD-6035D89D9E1F}"/>
          </ac:spMkLst>
        </pc:spChg>
        <pc:spChg chg="add mod">
          <ac:chgData name="Elena Toma" userId="S::elena@bna.org.uk::275890a2-8b43-4638-9afe-17119bcb5b5f" providerId="AD" clId="Web-{913E6335-98DF-5653-D890-B0F02720B081}" dt="2020-02-26T12:03:41.218" v="111" actId="1076"/>
          <ac:spMkLst>
            <pc:docMk/>
            <pc:sldMk cId="3243094449" sldId="391"/>
            <ac:spMk id="3" creationId="{09BDCB09-433C-4720-B369-E62C30519ABF}"/>
          </ac:spMkLst>
        </pc:spChg>
        <pc:spChg chg="add">
          <ac:chgData name="Elena Toma" userId="S::elena@bna.org.uk::275890a2-8b43-4638-9afe-17119bcb5b5f" providerId="AD" clId="Web-{913E6335-98DF-5653-D890-B0F02720B081}" dt="2020-02-26T12:03:49.202" v="114"/>
          <ac:spMkLst>
            <pc:docMk/>
            <pc:sldMk cId="3243094449" sldId="391"/>
            <ac:spMk id="4" creationId="{C5C2BECA-03D4-42F4-A90C-D0CDC746B7A7}"/>
          </ac:spMkLst>
        </pc:spChg>
        <pc:spChg chg="add mod">
          <ac:chgData name="Elena Toma" userId="S::elena@bna.org.uk::275890a2-8b43-4638-9afe-17119bcb5b5f" providerId="AD" clId="Web-{913E6335-98DF-5653-D890-B0F02720B081}" dt="2020-02-26T12:03:46.062" v="113" actId="1076"/>
          <ac:spMkLst>
            <pc:docMk/>
            <pc:sldMk cId="3243094449" sldId="391"/>
            <ac:spMk id="5" creationId="{23388954-533A-4695-A3BD-9C4F9244E61A}"/>
          </ac:spMkLst>
        </pc:spChg>
        <pc:spChg chg="add mod">
          <ac:chgData name="Elena Toma" userId="S::elena@bna.org.uk::275890a2-8b43-4638-9afe-17119bcb5b5f" providerId="AD" clId="Web-{913E6335-98DF-5653-D890-B0F02720B081}" dt="2020-02-26T12:03:44.030" v="112" actId="1076"/>
          <ac:spMkLst>
            <pc:docMk/>
            <pc:sldMk cId="3243094449" sldId="391"/>
            <ac:spMk id="6" creationId="{EED0B890-D4AF-4918-B11E-83034C54B18E}"/>
          </ac:spMkLst>
        </pc:spChg>
        <pc:spChg chg="add mod">
          <ac:chgData name="Elena Toma" userId="S::elena@bna.org.uk::275890a2-8b43-4638-9afe-17119bcb5b5f" providerId="AD" clId="Web-{913E6335-98DF-5653-D890-B0F02720B081}" dt="2020-02-26T12:03:31.218" v="108" actId="1076"/>
          <ac:spMkLst>
            <pc:docMk/>
            <pc:sldMk cId="3243094449" sldId="391"/>
            <ac:spMk id="7" creationId="{41B0BBD7-96D0-4110-A654-402EB4F5D8C1}"/>
          </ac:spMkLst>
        </pc:spChg>
        <pc:spChg chg="add mod">
          <ac:chgData name="Elena Toma" userId="S::elena@bna.org.uk::275890a2-8b43-4638-9afe-17119bcb5b5f" providerId="AD" clId="Web-{913E6335-98DF-5653-D890-B0F02720B081}" dt="2020-02-26T12:04:34.155" v="161" actId="20577"/>
          <ac:spMkLst>
            <pc:docMk/>
            <pc:sldMk cId="3243094449" sldId="391"/>
            <ac:spMk id="8" creationId="{BCDFA2A8-DD8E-4D56-9902-C8EEA4D417D6}"/>
          </ac:spMkLst>
        </pc:spChg>
        <pc:spChg chg="add mod">
          <ac:chgData name="Elena Toma" userId="S::elena@bna.org.uk::275890a2-8b43-4638-9afe-17119bcb5b5f" providerId="AD" clId="Web-{913E6335-98DF-5653-D890-B0F02720B081}" dt="2020-02-26T12:04:47.030" v="171" actId="20577"/>
          <ac:spMkLst>
            <pc:docMk/>
            <pc:sldMk cId="3243094449" sldId="391"/>
            <ac:spMk id="10" creationId="{612AE241-7C42-423F-BE2B-4A3A8A1A4589}"/>
          </ac:spMkLst>
        </pc:spChg>
        <pc:spChg chg="add mod">
          <ac:chgData name="Elena Toma" userId="S::elena@bna.org.uk::275890a2-8b43-4638-9afe-17119bcb5b5f" providerId="AD" clId="Web-{913E6335-98DF-5653-D890-B0F02720B081}" dt="2020-02-26T12:05:12.717" v="209" actId="20577"/>
          <ac:spMkLst>
            <pc:docMk/>
            <pc:sldMk cId="3243094449" sldId="391"/>
            <ac:spMk id="11" creationId="{8DB6F841-B9E9-4890-9E96-D674D0B90CEE}"/>
          </ac:spMkLst>
        </pc:spChg>
        <pc:spChg chg="add mod">
          <ac:chgData name="Elena Toma" userId="S::elena@bna.org.uk::275890a2-8b43-4638-9afe-17119bcb5b5f" providerId="AD" clId="Web-{913E6335-98DF-5653-D890-B0F02720B081}" dt="2020-02-26T12:05:20.295" v="224" actId="20577"/>
          <ac:spMkLst>
            <pc:docMk/>
            <pc:sldMk cId="3243094449" sldId="391"/>
            <ac:spMk id="12" creationId="{6B2F59F6-8B94-47E4-92C5-636E2BB54DBF}"/>
          </ac:spMkLst>
        </pc:spChg>
      </pc:sldChg>
    </pc:docChg>
  </pc:docChgLst>
  <pc:docChgLst>
    <pc:chgData name="Elena Toma" userId="S::elena@bna.org.uk::275890a2-8b43-4638-9afe-17119bcb5b5f" providerId="AD" clId="Web-{DB8FAEF6-85A8-007A-162C-F400ABFC8313}"/>
    <pc:docChg chg="delSld modSld">
      <pc:chgData name="Elena Toma" userId="S::elena@bna.org.uk::275890a2-8b43-4638-9afe-17119bcb5b5f" providerId="AD" clId="Web-{DB8FAEF6-85A8-007A-162C-F400ABFC8313}" dt="2020-04-03T17:25:30.101" v="24"/>
      <pc:docMkLst>
        <pc:docMk/>
      </pc:docMkLst>
      <pc:sldChg chg="modNotes">
        <pc:chgData name="Elena Toma" userId="S::elena@bna.org.uk::275890a2-8b43-4638-9afe-17119bcb5b5f" providerId="AD" clId="Web-{DB8FAEF6-85A8-007A-162C-F400ABFC8313}" dt="2020-04-03T17:25:30.101" v="24"/>
        <pc:sldMkLst>
          <pc:docMk/>
          <pc:sldMk cId="2036975641" sldId="257"/>
        </pc:sldMkLst>
      </pc:sldChg>
      <pc:sldChg chg="modNotes">
        <pc:chgData name="Elena Toma" userId="S::elena@bna.org.uk::275890a2-8b43-4638-9afe-17119bcb5b5f" providerId="AD" clId="Web-{DB8FAEF6-85A8-007A-162C-F400ABFC8313}" dt="2020-04-03T17:24:14.646" v="4"/>
        <pc:sldMkLst>
          <pc:docMk/>
          <pc:sldMk cId="85208892" sldId="259"/>
        </pc:sldMkLst>
      </pc:sldChg>
      <pc:sldChg chg="modNotes">
        <pc:chgData name="Elena Toma" userId="S::elena@bna.org.uk::275890a2-8b43-4638-9afe-17119bcb5b5f" providerId="AD" clId="Web-{DB8FAEF6-85A8-007A-162C-F400ABFC8313}" dt="2020-04-03T17:24:03.021" v="2"/>
        <pc:sldMkLst>
          <pc:docMk/>
          <pc:sldMk cId="2664842189" sldId="269"/>
        </pc:sldMkLst>
      </pc:sldChg>
      <pc:sldChg chg="modNotes">
        <pc:chgData name="Elena Toma" userId="S::elena@bna.org.uk::275890a2-8b43-4638-9afe-17119bcb5b5f" providerId="AD" clId="Web-{DB8FAEF6-85A8-007A-162C-F400ABFC8313}" dt="2020-04-03T17:24:45.397" v="10"/>
        <pc:sldMkLst>
          <pc:docMk/>
          <pc:sldMk cId="947223579" sldId="353"/>
        </pc:sldMkLst>
      </pc:sldChg>
      <pc:sldChg chg="modNotes">
        <pc:chgData name="Elena Toma" userId="S::elena@bna.org.uk::275890a2-8b43-4638-9afe-17119bcb5b5f" providerId="AD" clId="Web-{DB8FAEF6-85A8-007A-162C-F400ABFC8313}" dt="2020-04-03T17:24:42.725" v="9"/>
        <pc:sldMkLst>
          <pc:docMk/>
          <pc:sldMk cId="2389785037" sldId="354"/>
        </pc:sldMkLst>
      </pc:sldChg>
      <pc:sldChg chg="modNotes">
        <pc:chgData name="Elena Toma" userId="S::elena@bna.org.uk::275890a2-8b43-4638-9afe-17119bcb5b5f" providerId="AD" clId="Web-{DB8FAEF6-85A8-007A-162C-F400ABFC8313}" dt="2020-04-03T17:24:48.944" v="11"/>
        <pc:sldMkLst>
          <pc:docMk/>
          <pc:sldMk cId="3686160516" sldId="356"/>
        </pc:sldMkLst>
      </pc:sldChg>
      <pc:sldChg chg="modNotes">
        <pc:chgData name="Elena Toma" userId="S::elena@bna.org.uk::275890a2-8b43-4638-9afe-17119bcb5b5f" providerId="AD" clId="Web-{DB8FAEF6-85A8-007A-162C-F400ABFC8313}" dt="2020-04-03T17:24:32.287" v="6"/>
        <pc:sldMkLst>
          <pc:docMk/>
          <pc:sldMk cId="648677940" sldId="357"/>
        </pc:sldMkLst>
      </pc:sldChg>
      <pc:sldChg chg="modNotes">
        <pc:chgData name="Elena Toma" userId="S::elena@bna.org.uk::275890a2-8b43-4638-9afe-17119bcb5b5f" providerId="AD" clId="Web-{DB8FAEF6-85A8-007A-162C-F400ABFC8313}" dt="2020-04-03T17:24:34.678" v="7"/>
        <pc:sldMkLst>
          <pc:docMk/>
          <pc:sldMk cId="3523489212" sldId="367"/>
        </pc:sldMkLst>
      </pc:sldChg>
      <pc:sldChg chg="modNotes">
        <pc:chgData name="Elena Toma" userId="S::elena@bna.org.uk::275890a2-8b43-4638-9afe-17119bcb5b5f" providerId="AD" clId="Web-{DB8FAEF6-85A8-007A-162C-F400ABFC8313}" dt="2020-04-03T17:24:07.490" v="3"/>
        <pc:sldMkLst>
          <pc:docMk/>
          <pc:sldMk cId="675662816" sldId="375"/>
        </pc:sldMkLst>
      </pc:sldChg>
      <pc:sldChg chg="modNotes">
        <pc:chgData name="Elena Toma" userId="S::elena@bna.org.uk::275890a2-8b43-4638-9afe-17119bcb5b5f" providerId="AD" clId="Web-{DB8FAEF6-85A8-007A-162C-F400ABFC8313}" dt="2020-04-03T17:25:16.975" v="19"/>
        <pc:sldMkLst>
          <pc:docMk/>
          <pc:sldMk cId="2463474454" sldId="383"/>
        </pc:sldMkLst>
      </pc:sldChg>
      <pc:sldChg chg="modNotes">
        <pc:chgData name="Elena Toma" userId="S::elena@bna.org.uk::275890a2-8b43-4638-9afe-17119bcb5b5f" providerId="AD" clId="Web-{DB8FAEF6-85A8-007A-162C-F400ABFC8313}" dt="2020-04-03T17:25:25.585" v="22"/>
        <pc:sldMkLst>
          <pc:docMk/>
          <pc:sldMk cId="2336645323" sldId="389"/>
        </pc:sldMkLst>
      </pc:sldChg>
      <pc:sldChg chg="modNotes">
        <pc:chgData name="Elena Toma" userId="S::elena@bna.org.uk::275890a2-8b43-4638-9afe-17119bcb5b5f" providerId="AD" clId="Web-{DB8FAEF6-85A8-007A-162C-F400ABFC8313}" dt="2020-04-03T17:24:59.162" v="14"/>
        <pc:sldMkLst>
          <pc:docMk/>
          <pc:sldMk cId="3243094449" sldId="391"/>
        </pc:sldMkLst>
      </pc:sldChg>
      <pc:sldChg chg="modNotes">
        <pc:chgData name="Elena Toma" userId="S::elena@bna.org.uk::275890a2-8b43-4638-9afe-17119bcb5b5f" providerId="AD" clId="Web-{DB8FAEF6-85A8-007A-162C-F400ABFC8313}" dt="2020-04-03T17:25:14.335" v="17"/>
        <pc:sldMkLst>
          <pc:docMk/>
          <pc:sldMk cId="287743717" sldId="392"/>
        </pc:sldMkLst>
      </pc:sldChg>
      <pc:sldChg chg="modNotes">
        <pc:chgData name="Elena Toma" userId="S::elena@bna.org.uk::275890a2-8b43-4638-9afe-17119bcb5b5f" providerId="AD" clId="Web-{DB8FAEF6-85A8-007A-162C-F400ABFC8313}" dt="2020-04-03T17:24:52.944" v="12"/>
        <pc:sldMkLst>
          <pc:docMk/>
          <pc:sldMk cId="677401525" sldId="459"/>
        </pc:sldMkLst>
      </pc:sldChg>
      <pc:sldChg chg="modNotes">
        <pc:chgData name="Elena Toma" userId="S::elena@bna.org.uk::275890a2-8b43-4638-9afe-17119bcb5b5f" providerId="AD" clId="Web-{DB8FAEF6-85A8-007A-162C-F400ABFC8313}" dt="2020-04-03T17:24:56.162" v="13"/>
        <pc:sldMkLst>
          <pc:docMk/>
          <pc:sldMk cId="1599657175" sldId="462"/>
        </pc:sldMkLst>
      </pc:sldChg>
      <pc:sldChg chg="del">
        <pc:chgData name="Elena Toma" userId="S::elena@bna.org.uk::275890a2-8b43-4638-9afe-17119bcb5b5f" providerId="AD" clId="Web-{DB8FAEF6-85A8-007A-162C-F400ABFC8313}" dt="2020-04-03T16:49:16.040" v="1"/>
        <pc:sldMkLst>
          <pc:docMk/>
          <pc:sldMk cId="2342210738" sldId="463"/>
        </pc:sldMkLst>
      </pc:sldChg>
      <pc:sldChg chg="del">
        <pc:chgData name="Elena Toma" userId="S::elena@bna.org.uk::275890a2-8b43-4638-9afe-17119bcb5b5f" providerId="AD" clId="Web-{DB8FAEF6-85A8-007A-162C-F400ABFC8313}" dt="2020-04-03T16:49:14.869" v="0"/>
        <pc:sldMkLst>
          <pc:docMk/>
          <pc:sldMk cId="2585274264" sldId="464"/>
        </pc:sldMkLst>
      </pc:sldChg>
      <pc:sldChg chg="modNotes">
        <pc:chgData name="Elena Toma" userId="S::elena@bna.org.uk::275890a2-8b43-4638-9afe-17119bcb5b5f" providerId="AD" clId="Web-{DB8FAEF6-85A8-007A-162C-F400ABFC8313}" dt="2020-04-03T17:25:02.006" v="15"/>
        <pc:sldMkLst>
          <pc:docMk/>
          <pc:sldMk cId="1051938396" sldId="465"/>
        </pc:sldMkLst>
      </pc:sldChg>
      <pc:sldChg chg="modNotes">
        <pc:chgData name="Elena Toma" userId="S::elena@bna.org.uk::275890a2-8b43-4638-9afe-17119bcb5b5f" providerId="AD" clId="Web-{DB8FAEF6-85A8-007A-162C-F400ABFC8313}" dt="2020-04-03T17:25:23.038" v="21"/>
        <pc:sldMkLst>
          <pc:docMk/>
          <pc:sldMk cId="3771677886" sldId="466"/>
        </pc:sldMkLst>
      </pc:sldChg>
    </pc:docChg>
  </pc:docChgLst>
  <pc:docChgLst>
    <pc:chgData name="Elena Toma" userId="S::elena@bna.org.uk::275890a2-8b43-4638-9afe-17119bcb5b5f" providerId="AD" clId="Web-{0223E900-CE66-F979-02BD-D95B00AB18E4}"/>
    <pc:docChg chg="addSld modSld">
      <pc:chgData name="Elena Toma" userId="S::elena@bna.org.uk::275890a2-8b43-4638-9afe-17119bcb5b5f" providerId="AD" clId="Web-{0223E900-CE66-F979-02BD-D95B00AB18E4}" dt="2020-02-27T10:16:56.973" v="16"/>
      <pc:docMkLst>
        <pc:docMk/>
      </pc:docMkLst>
      <pc:sldChg chg="addSp delSp modSp">
        <pc:chgData name="Elena Toma" userId="S::elena@bna.org.uk::275890a2-8b43-4638-9afe-17119bcb5b5f" providerId="AD" clId="Web-{0223E900-CE66-F979-02BD-D95B00AB18E4}" dt="2020-02-27T10:16:56.973" v="16"/>
        <pc:sldMkLst>
          <pc:docMk/>
          <pc:sldMk cId="3795358671" sldId="453"/>
        </pc:sldMkLst>
        <pc:spChg chg="add del mod">
          <ac:chgData name="Elena Toma" userId="S::elena@bna.org.uk::275890a2-8b43-4638-9afe-17119bcb5b5f" providerId="AD" clId="Web-{0223E900-CE66-F979-02BD-D95B00AB18E4}" dt="2020-02-27T10:08:25.283" v="2"/>
          <ac:spMkLst>
            <pc:docMk/>
            <pc:sldMk cId="3795358671" sldId="453"/>
            <ac:spMk id="6" creationId="{F339E457-04F7-4609-95FC-7EF3CAF3782F}"/>
          </ac:spMkLst>
        </pc:spChg>
        <pc:picChg chg="mod modCrop">
          <ac:chgData name="Elena Toma" userId="S::elena@bna.org.uk::275890a2-8b43-4638-9afe-17119bcb5b5f" providerId="AD" clId="Web-{0223E900-CE66-F979-02BD-D95B00AB18E4}" dt="2020-02-27T10:16:56.973" v="16"/>
          <ac:picMkLst>
            <pc:docMk/>
            <pc:sldMk cId="3795358671" sldId="453"/>
            <ac:picMk id="2" creationId="{78D1589D-C312-4C31-8D02-C783D81C6339}"/>
          </ac:picMkLst>
        </pc:picChg>
        <pc:picChg chg="mod">
          <ac:chgData name="Elena Toma" userId="S::elena@bna.org.uk::275890a2-8b43-4638-9afe-17119bcb5b5f" providerId="AD" clId="Web-{0223E900-CE66-F979-02BD-D95B00AB18E4}" dt="2020-02-27T10:16:22.864" v="13" actId="1076"/>
          <ac:picMkLst>
            <pc:docMk/>
            <pc:sldMk cId="3795358671" sldId="453"/>
            <ac:picMk id="1032" creationId="{1543341D-CB10-4FDC-A723-A4376F35E845}"/>
          </ac:picMkLst>
        </pc:picChg>
      </pc:sldChg>
      <pc:sldChg chg="modSp add replId">
        <pc:chgData name="Elena Toma" userId="S::elena@bna.org.uk::275890a2-8b43-4638-9afe-17119bcb5b5f" providerId="AD" clId="Web-{0223E900-CE66-F979-02BD-D95B00AB18E4}" dt="2020-02-27T10:15:25.082" v="5"/>
        <pc:sldMkLst>
          <pc:docMk/>
          <pc:sldMk cId="1051938396" sldId="465"/>
        </pc:sldMkLst>
        <pc:picChg chg="mod modCrop">
          <ac:chgData name="Elena Toma" userId="S::elena@bna.org.uk::275890a2-8b43-4638-9afe-17119bcb5b5f" providerId="AD" clId="Web-{0223E900-CE66-F979-02BD-D95B00AB18E4}" dt="2020-02-27T10:15:25.082" v="5"/>
          <ac:picMkLst>
            <pc:docMk/>
            <pc:sldMk cId="1051938396" sldId="465"/>
            <ac:picMk id="2" creationId="{78D1589D-C312-4C31-8D02-C783D81C6339}"/>
          </ac:picMkLst>
        </pc:picChg>
      </pc:sldChg>
    </pc:docChg>
  </pc:docChgLst>
  <pc:docChgLst>
    <pc:chgData name="Elena Toma" userId="275890a2-8b43-4638-9afe-17119bcb5b5f" providerId="ADAL" clId="{C947AC4A-467D-4F66-954D-324BAE24E203}"/>
    <pc:docChg chg="custSel addSld delSld modSld">
      <pc:chgData name="Elena Toma" userId="275890a2-8b43-4638-9afe-17119bcb5b5f" providerId="ADAL" clId="{C947AC4A-467D-4F66-954D-324BAE24E203}" dt="2020-03-03T15:20:41.140" v="4" actId="47"/>
      <pc:docMkLst>
        <pc:docMk/>
      </pc:docMkLst>
      <pc:sldChg chg="delSp modSp del mod delAnim">
        <pc:chgData name="Elena Toma" userId="275890a2-8b43-4638-9afe-17119bcb5b5f" providerId="ADAL" clId="{C947AC4A-467D-4F66-954D-324BAE24E203}" dt="2020-03-03T15:20:41.140" v="4" actId="47"/>
        <pc:sldMkLst>
          <pc:docMk/>
          <pc:sldMk cId="783959541" sldId="390"/>
        </pc:sldMkLst>
        <pc:spChg chg="del mod">
          <ac:chgData name="Elena Toma" userId="275890a2-8b43-4638-9afe-17119bcb5b5f" providerId="ADAL" clId="{C947AC4A-467D-4F66-954D-324BAE24E203}" dt="2020-03-03T15:20:27.454" v="3" actId="478"/>
          <ac:spMkLst>
            <pc:docMk/>
            <pc:sldMk cId="783959541" sldId="390"/>
            <ac:spMk id="20" creationId="{08C36D34-5E7D-445C-8962-E214D35E3896}"/>
          </ac:spMkLst>
        </pc:spChg>
        <pc:spChg chg="del">
          <ac:chgData name="Elena Toma" userId="275890a2-8b43-4638-9afe-17119bcb5b5f" providerId="ADAL" clId="{C947AC4A-467D-4F66-954D-324BAE24E203}" dt="2020-03-03T15:20:24.806" v="1" actId="478"/>
          <ac:spMkLst>
            <pc:docMk/>
            <pc:sldMk cId="783959541" sldId="390"/>
            <ac:spMk id="21" creationId="{20C1F108-9A5D-40F3-8BD2-276EAA46C456}"/>
          </ac:spMkLst>
        </pc:spChg>
        <pc:picChg chg="del">
          <ac:chgData name="Elena Toma" userId="275890a2-8b43-4638-9afe-17119bcb5b5f" providerId="ADAL" clId="{C947AC4A-467D-4F66-954D-324BAE24E203}" dt="2020-03-03T15:20:24.806" v="1" actId="478"/>
          <ac:picMkLst>
            <pc:docMk/>
            <pc:sldMk cId="783959541" sldId="390"/>
            <ac:picMk id="1030" creationId="{978D32FE-8CBA-4F76-B319-32A7F4282028}"/>
          </ac:picMkLst>
        </pc:picChg>
      </pc:sldChg>
      <pc:sldChg chg="add">
        <pc:chgData name="Elena Toma" userId="275890a2-8b43-4638-9afe-17119bcb5b5f" providerId="ADAL" clId="{C947AC4A-467D-4F66-954D-324BAE24E203}" dt="2020-03-03T15:20:20.762" v="0"/>
        <pc:sldMkLst>
          <pc:docMk/>
          <pc:sldMk cId="3771677886" sldId="466"/>
        </pc:sldMkLst>
      </pc:sldChg>
    </pc:docChg>
  </pc:docChgLst>
  <pc:docChgLst>
    <pc:chgData name="Elena Toma" userId="S::elena@bna.org.uk::275890a2-8b43-4638-9afe-17119bcb5b5f" providerId="AD" clId="Web-{46499207-651D-7C80-7ED0-FDCB9ADA145D}"/>
    <pc:docChg chg="modSld">
      <pc:chgData name="Elena Toma" userId="S::elena@bna.org.uk::275890a2-8b43-4638-9afe-17119bcb5b5f" providerId="AD" clId="Web-{46499207-651D-7C80-7ED0-FDCB9ADA145D}" dt="2020-02-25T12:44:51.310" v="1"/>
      <pc:docMkLst>
        <pc:docMk/>
      </pc:docMkLst>
      <pc:sldChg chg="addSp delSp modSp">
        <pc:chgData name="Elena Toma" userId="S::elena@bna.org.uk::275890a2-8b43-4638-9afe-17119bcb5b5f" providerId="AD" clId="Web-{46499207-651D-7C80-7ED0-FDCB9ADA145D}" dt="2020-02-25T12:44:51.310" v="1"/>
        <pc:sldMkLst>
          <pc:docMk/>
          <pc:sldMk cId="783959541" sldId="390"/>
        </pc:sldMkLst>
        <pc:picChg chg="add del mod">
          <ac:chgData name="Elena Toma" userId="S::elena@bna.org.uk::275890a2-8b43-4638-9afe-17119bcb5b5f" providerId="AD" clId="Web-{46499207-651D-7C80-7ED0-FDCB9ADA145D}" dt="2020-02-25T12:44:51.310" v="1"/>
          <ac:picMkLst>
            <pc:docMk/>
            <pc:sldMk cId="783959541" sldId="390"/>
            <ac:picMk id="2" creationId="{5C4AE5CE-4008-4F36-BFA3-1B4D0DCC2D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5E1C2-D630-43BB-A897-90FB87315B57}" type="datetimeFigureOut">
              <a:rPr lang="en-GB" smtClean="0"/>
              <a:t>03/04/2020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4FADC-4D82-4C1F-8D94-00BDC07B09F8}" type="slidenum">
              <a:rPr lang="en-GB" smtClean="0"/>
              <a:t>‹#›</a:t>
            </a:fld>
            <a:endParaRPr lang="en-GB"/>
          </a:p>
        </p:txBody>
      </p:sp>
    </p:spTree>
    <p:extLst>
      <p:ext uri="{BB962C8B-B14F-4D97-AF65-F5344CB8AC3E}">
        <p14:creationId xmlns:p14="http://schemas.microsoft.com/office/powerpoint/2010/main" val="190590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3oef68YabD0"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youtube.com/watch?v=WE6woOFsxQA" TargetMode="External"/><Relationship Id="rId4" Type="http://schemas.openxmlformats.org/officeDocument/2006/relationships/hyperlink" Target="https://www.youtube.com/watch?v=IP8hkopObv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582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1121340D-D755-49E8-96A2-E79A0974D7E5}" type="slidenum">
              <a:rPr lang="en-GB" smtClean="0"/>
              <a:t>10</a:t>
            </a:fld>
            <a:endParaRPr lang="en-GB"/>
          </a:p>
        </p:txBody>
      </p:sp>
    </p:spTree>
    <p:extLst>
      <p:ext uri="{BB962C8B-B14F-4D97-AF65-F5344CB8AC3E}">
        <p14:creationId xmlns:p14="http://schemas.microsoft.com/office/powerpoint/2010/main" val="449950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1121340D-D755-49E8-96A2-E79A0974D7E5}" type="slidenum">
              <a:rPr lang="en-GB" smtClean="0"/>
              <a:t>11</a:t>
            </a:fld>
            <a:endParaRPr lang="en-GB"/>
          </a:p>
        </p:txBody>
      </p:sp>
    </p:spTree>
    <p:extLst>
      <p:ext uri="{BB962C8B-B14F-4D97-AF65-F5344CB8AC3E}">
        <p14:creationId xmlns:p14="http://schemas.microsoft.com/office/powerpoint/2010/main" val="3503589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1121340D-D755-49E8-96A2-E79A0974D7E5}" type="slidenum">
              <a:rPr lang="en-GB" smtClean="0"/>
              <a:t>12</a:t>
            </a:fld>
            <a:endParaRPr lang="en-GB"/>
          </a:p>
        </p:txBody>
      </p:sp>
    </p:spTree>
    <p:extLst>
      <p:ext uri="{BB962C8B-B14F-4D97-AF65-F5344CB8AC3E}">
        <p14:creationId xmlns:p14="http://schemas.microsoft.com/office/powerpoint/2010/main" val="29651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1121340D-D755-49E8-96A2-E79A0974D7E5}" type="slidenum">
              <a:rPr lang="en-GB" smtClean="0"/>
              <a:t>13</a:t>
            </a:fld>
            <a:endParaRPr lang="en-GB"/>
          </a:p>
        </p:txBody>
      </p:sp>
    </p:spTree>
    <p:extLst>
      <p:ext uri="{BB962C8B-B14F-4D97-AF65-F5344CB8AC3E}">
        <p14:creationId xmlns:p14="http://schemas.microsoft.com/office/powerpoint/2010/main" val="2443579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8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1121340D-D755-49E8-96A2-E79A0974D7E5}" type="slidenum">
              <a:rPr lang="en-GB" smtClean="0"/>
              <a:t>15</a:t>
            </a:fld>
            <a:endParaRPr lang="en-GB"/>
          </a:p>
        </p:txBody>
      </p:sp>
    </p:spTree>
    <p:extLst>
      <p:ext uri="{BB962C8B-B14F-4D97-AF65-F5344CB8AC3E}">
        <p14:creationId xmlns:p14="http://schemas.microsoft.com/office/powerpoint/2010/main" val="1640325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language centres on the left side of the brain </a:t>
            </a:r>
          </a:p>
        </p:txBody>
      </p:sp>
      <p:sp>
        <p:nvSpPr>
          <p:cNvPr id="4" name="Slide Number Placeholder 3"/>
          <p:cNvSpPr>
            <a:spLocks noGrp="1"/>
          </p:cNvSpPr>
          <p:nvPr>
            <p:ph type="sldNum" sz="quarter" idx="5"/>
          </p:nvPr>
        </p:nvSpPr>
        <p:spPr/>
        <p:txBody>
          <a:bodyPr/>
          <a:lstStyle/>
          <a:p>
            <a:fld id="{1121340D-D755-49E8-96A2-E79A0974D7E5}" type="slidenum">
              <a:rPr lang="en-GB" smtClean="0"/>
              <a:t>16</a:t>
            </a:fld>
            <a:endParaRPr lang="en-GB"/>
          </a:p>
        </p:txBody>
      </p:sp>
    </p:spTree>
    <p:extLst>
      <p:ext uri="{BB962C8B-B14F-4D97-AF65-F5344CB8AC3E}">
        <p14:creationId xmlns:p14="http://schemas.microsoft.com/office/powerpoint/2010/main" val="201180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1121340D-D755-49E8-96A2-E79A0974D7E5}" type="slidenum">
              <a:rPr lang="en-GB" smtClean="0"/>
              <a:t>17</a:t>
            </a:fld>
            <a:endParaRPr lang="en-GB"/>
          </a:p>
        </p:txBody>
      </p:sp>
    </p:spTree>
    <p:extLst>
      <p:ext uri="{BB962C8B-B14F-4D97-AF65-F5344CB8AC3E}">
        <p14:creationId xmlns:p14="http://schemas.microsoft.com/office/powerpoint/2010/main" val="151172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1121340D-D755-49E8-96A2-E79A0974D7E5}" type="slidenum">
              <a:rPr lang="en-GB" smtClean="0"/>
              <a:t>18</a:t>
            </a:fld>
            <a:endParaRPr lang="en-GB"/>
          </a:p>
        </p:txBody>
      </p:sp>
    </p:spTree>
    <p:extLst>
      <p:ext uri="{BB962C8B-B14F-4D97-AF65-F5344CB8AC3E}">
        <p14:creationId xmlns:p14="http://schemas.microsoft.com/office/powerpoint/2010/main" val="4049174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Wernicke’s aphasia: </a:t>
            </a:r>
            <a:r>
              <a:rPr lang="en-GB" dirty="0">
                <a:hlinkClick r:id="rId3"/>
              </a:rPr>
              <a:t>https://www.youtube.com/watch?v=3oef68YabD0</a:t>
            </a:r>
            <a:endParaRPr lang="en-GB" dirty="0"/>
          </a:p>
          <a:p>
            <a:endParaRPr lang="en-GB" dirty="0"/>
          </a:p>
          <a:p>
            <a:r>
              <a:rPr lang="en-GB" dirty="0"/>
              <a:t>Broca’s aphasia: Sarah Scott </a:t>
            </a:r>
            <a:r>
              <a:rPr lang="en-GB" dirty="0">
                <a:hlinkClick r:id="rId4"/>
              </a:rPr>
              <a:t>https://www.youtube.com/watch?v=IP8hkopObvs</a:t>
            </a:r>
            <a:r>
              <a:rPr lang="en-GB" dirty="0"/>
              <a:t>            </a:t>
            </a:r>
            <a:r>
              <a:rPr lang="en-GB" dirty="0">
                <a:hlinkClick r:id="rId5"/>
              </a:rPr>
              <a:t>https://www.youtube.com/watch?v=WE6woOFsxQA</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2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5863" rtl="0" eaLnBrk="1" fontAlgn="auto" latinLnBrk="0" hangingPunct="1">
              <a:lnSpc>
                <a:spcPct val="100000"/>
              </a:lnSpc>
              <a:spcBef>
                <a:spcPts val="0"/>
              </a:spcBef>
              <a:spcAft>
                <a:spcPts val="0"/>
              </a:spcAft>
              <a:buClrTx/>
              <a:buSzTx/>
              <a:buFontTx/>
              <a:buNone/>
              <a:tabLst/>
              <a:defRPr/>
            </a:pPr>
            <a:fld id="{CC17354F-47C5-4828-81A8-FB66EAF90F3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5863"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04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Research: Research Neuroscientists carry out experiments to understand more about the brain and nervous system, both in normal circumstances and in nervous system disorders. They often work in laboratories in universities and industry and communicate their experiments in peer-reviewed journals and local, national and international conferences. </a:t>
            </a:r>
          </a:p>
          <a:p>
            <a:endParaRPr lang="en-US" dirty="0">
              <a:solidFill>
                <a:schemeClr val="tx1"/>
              </a:solidFill>
            </a:endParaRPr>
          </a:p>
          <a:p>
            <a:r>
              <a:rPr lang="en-US" dirty="0">
                <a:solidFill>
                  <a:schemeClr val="tx1"/>
                </a:solidFill>
              </a:rPr>
              <a:t>Clinical Sciences: Clinical scientists (or healthcare scientists) use their knowledge of science to help prevent, diagnose and treat illness. They research and develop the techniques and equipment used by medical staff with clinical trials. Clinical trials are conducted to establish the safety and efficacy of drug candidates. </a:t>
            </a:r>
          </a:p>
          <a:p>
            <a:endParaRPr lang="en-US" dirty="0">
              <a:solidFill>
                <a:schemeClr val="tx1"/>
              </a:solidFill>
            </a:endParaRPr>
          </a:p>
          <a:p>
            <a:r>
              <a:rPr lang="en-US" dirty="0">
                <a:solidFill>
                  <a:schemeClr val="tx1"/>
                </a:solidFill>
              </a:rPr>
              <a:t>Biotechnology: Biotechnology is technology based on biology. Biotechnology harnesses cellular and biomolecular processes to develop technologies and products to help improve our lives and the health of our planet. </a:t>
            </a:r>
          </a:p>
          <a:p>
            <a:endParaRPr lang="en-US" dirty="0">
              <a:solidFill>
                <a:schemeClr val="tx1"/>
              </a:solidFill>
            </a:endParaRPr>
          </a:p>
          <a:p>
            <a:r>
              <a:rPr lang="en-US" dirty="0">
                <a:solidFill>
                  <a:schemeClr val="tx1"/>
                </a:solidFill>
              </a:rPr>
              <a:t>Pharmaceutical Industry: Pharmaceutical companies discover, develop and market new medicines—translating neuroscience research into useful products. There are a number of different roles within the pharmaceutical industry, from research scientists to sales reps. </a:t>
            </a:r>
          </a:p>
          <a:p>
            <a:endParaRPr lang="en-US" dirty="0">
              <a:solidFill>
                <a:schemeClr val="tx1"/>
              </a:solidFill>
            </a:endParaRPr>
          </a:p>
          <a:p>
            <a:r>
              <a:rPr lang="en-US" dirty="0">
                <a:solidFill>
                  <a:schemeClr val="tx1"/>
                </a:solidFill>
              </a:rPr>
              <a:t>Medical devices industry: The medical device manufacturing industry is a highly diversified industry that provides a range of products designed to diagnose and treat patients in healthcare systems worldwide. Medical devices range in nature and complexity from simply tongue depressors and bandages to complex programmable pacemakers, transcranial electrical or magnetic stimulation devices and sophisticated imaging systems. </a:t>
            </a:r>
          </a:p>
          <a:p>
            <a:endParaRPr lang="en-US" dirty="0">
              <a:solidFill>
                <a:schemeClr val="tx1"/>
              </a:solidFill>
            </a:endParaRPr>
          </a:p>
          <a:p>
            <a:r>
              <a:rPr lang="en-US" dirty="0">
                <a:solidFill>
                  <a:schemeClr val="tx1"/>
                </a:solidFill>
              </a:rPr>
              <a:t>CRO Industry: A contract research </a:t>
            </a:r>
            <a:r>
              <a:rPr lang="en-US" dirty="0" err="1">
                <a:solidFill>
                  <a:schemeClr val="tx1"/>
                </a:solidFill>
              </a:rPr>
              <a:t>organisation</a:t>
            </a:r>
            <a:r>
              <a:rPr lang="en-US" dirty="0">
                <a:solidFill>
                  <a:schemeClr val="tx1"/>
                </a:solidFill>
              </a:rPr>
              <a:t> (CRO) provides support to the pharmaceutical, biotechnology, and medical device industries in the form of research services outsourced on a contract basis. A CRO may provide such services as biopharmaceutical development, biologic assay development, </a:t>
            </a:r>
            <a:r>
              <a:rPr lang="en-US" dirty="0" err="1">
                <a:solidFill>
                  <a:schemeClr val="tx1"/>
                </a:solidFill>
              </a:rPr>
              <a:t>commercialisation</a:t>
            </a:r>
            <a:r>
              <a:rPr lang="en-US" dirty="0">
                <a:solidFill>
                  <a:schemeClr val="tx1"/>
                </a:solidFill>
              </a:rPr>
              <a:t>, preclinical research, clinical research and clinical trials management. CROs also support foundations, research institutions, and universities, in addition to governmental organizations. </a:t>
            </a:r>
          </a:p>
          <a:p>
            <a:endParaRPr lang="en-US" dirty="0">
              <a:solidFill>
                <a:schemeClr val="tx1"/>
              </a:solidFill>
            </a:endParaRPr>
          </a:p>
          <a:p>
            <a:r>
              <a:rPr lang="en-US" dirty="0">
                <a:solidFill>
                  <a:schemeClr val="tx1"/>
                </a:solidFill>
              </a:rPr>
              <a:t>Regulatory Affairs, Policy and Research Administration:  Regulatory affairs officers and policy implementers ensure that scientists, companies and their products comply with current legislation and national and international requirements. For example, the regulatory requirements for the approval to market a new medicine, biomarker or medical device. </a:t>
            </a:r>
          </a:p>
          <a:p>
            <a:endParaRPr lang="en-US" dirty="0">
              <a:solidFill>
                <a:schemeClr val="tx1"/>
              </a:solidFill>
            </a:endParaRPr>
          </a:p>
          <a:p>
            <a:r>
              <a:rPr lang="en-US" dirty="0">
                <a:solidFill>
                  <a:schemeClr val="tx1"/>
                </a:solidFill>
              </a:rPr>
              <a:t>Publishing and Media: Scientists publish their work in scientific journals. Often the people involved in the editing, publishing, and reviewing the papers are scientists themselves. Having a science background also opens doors to the media world: many of the science reporters you see on TV, or read about in the news, have a science degree. </a:t>
            </a:r>
            <a:endParaRPr lang="en-GB"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447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cs typeface="Calibri"/>
            </a:endParaRPr>
          </a:p>
        </p:txBody>
      </p:sp>
      <p:sp>
        <p:nvSpPr>
          <p:cNvPr id="4" name="Slide Number Placeholder 3"/>
          <p:cNvSpPr>
            <a:spLocks noGrp="1"/>
          </p:cNvSpPr>
          <p:nvPr>
            <p:ph type="sldNum" sz="quarter" idx="5"/>
          </p:nvPr>
        </p:nvSpPr>
        <p:spPr/>
        <p:txBody>
          <a:bodyPr/>
          <a:lstStyle/>
          <a:p>
            <a:fld id="{1121340D-D755-49E8-96A2-E79A0974D7E5}" type="slidenum">
              <a:rPr lang="en-GB" smtClean="0"/>
              <a:t>21</a:t>
            </a:fld>
            <a:endParaRPr lang="en-GB"/>
          </a:p>
        </p:txBody>
      </p:sp>
    </p:spTree>
    <p:extLst>
      <p:ext uri="{BB962C8B-B14F-4D97-AF65-F5344CB8AC3E}">
        <p14:creationId xmlns:p14="http://schemas.microsoft.com/office/powerpoint/2010/main" val="143818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48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21340D-D755-49E8-96A2-E79A0974D7E5}" type="slidenum">
              <a:rPr lang="en-GB" smtClean="0"/>
              <a:t>4</a:t>
            </a:fld>
            <a:endParaRPr lang="en-GB"/>
          </a:p>
        </p:txBody>
      </p:sp>
    </p:spTree>
    <p:extLst>
      <p:ext uri="{BB962C8B-B14F-4D97-AF65-F5344CB8AC3E}">
        <p14:creationId xmlns:p14="http://schemas.microsoft.com/office/powerpoint/2010/main" val="1664020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587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67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34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232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340D-D755-49E8-96A2-E79A0974D7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69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D162C-7140-495C-9286-6699DDBE3DD3}"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315548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D162C-7140-495C-9286-6699DDBE3DD3}"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4014360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D162C-7140-495C-9286-6699DDBE3DD3}"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2396107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D162C-7140-495C-9286-6699DDBE3DD3}"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141321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D162C-7140-495C-9286-6699DDBE3DD3}" type="datetimeFigureOut">
              <a:rPr lang="en-GB" smtClean="0"/>
              <a:t>03/04/2020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2567781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D162C-7140-495C-9286-6699DDBE3DD3}" type="datetimeFigureOut">
              <a:rPr lang="en-GB" smtClean="0"/>
              <a:t>03/04/2020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2665754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D162C-7140-495C-9286-6699DDBE3DD3}" type="datetimeFigureOut">
              <a:rPr lang="en-GB" smtClean="0"/>
              <a:t>03/04/2020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2570276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D162C-7140-495C-9286-6699DDBE3DD3}"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213079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D162C-7140-495C-9286-6699DDBE3DD3}"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2795314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D162C-7140-495C-9286-6699DDBE3DD3}"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1883363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D162C-7140-495C-9286-6699DDBE3DD3}"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2144375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ext/Bullet with Logo">
    <p:spTree>
      <p:nvGrpSpPr>
        <p:cNvPr id="1" name=""/>
        <p:cNvGrpSpPr/>
        <p:nvPr/>
      </p:nvGrpSpPr>
      <p:grpSpPr>
        <a:xfrm>
          <a:off x="0" y="0"/>
          <a:ext cx="0" cy="0"/>
          <a:chOff x="0" y="0"/>
          <a:chExt cx="0" cy="0"/>
        </a:xfrm>
      </p:grpSpPr>
      <p:sp>
        <p:nvSpPr>
          <p:cNvPr id="26" name="Footer Placeholder 25"/>
          <p:cNvSpPr>
            <a:spLocks noGrp="1"/>
          </p:cNvSpPr>
          <p:nvPr>
            <p:ph type="ftr" sz="quarter" idx="11"/>
          </p:nvPr>
        </p:nvSpPr>
        <p:spPr/>
        <p:txBody>
          <a:bodyPr/>
          <a:lstStyle/>
          <a:p>
            <a:r>
              <a:rPr lang="en-GB"/>
              <a:t>bristol.ac.uk</a:t>
            </a:r>
          </a:p>
        </p:txBody>
      </p:sp>
      <p:sp>
        <p:nvSpPr>
          <p:cNvPr id="3" name="Content Placeholder 2"/>
          <p:cNvSpPr>
            <a:spLocks noGrp="1"/>
          </p:cNvSpPr>
          <p:nvPr>
            <p:ph idx="1"/>
          </p:nvPr>
        </p:nvSpPr>
        <p:spPr>
          <a:xfrm>
            <a:off x="480000" y="1566000"/>
            <a:ext cx="11232000" cy="457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Slide Number Placeholder 26"/>
          <p:cNvSpPr>
            <a:spLocks noGrp="1"/>
          </p:cNvSpPr>
          <p:nvPr>
            <p:ph type="sldNum" sz="quarter" idx="12"/>
          </p:nvPr>
        </p:nvSpPr>
        <p:spPr/>
        <p:txBody>
          <a:bodyPr/>
          <a:lstStyle/>
          <a:p>
            <a:fld id="{191F5F58-2113-4575-A8E0-91AC5AF8A6C3}" type="slidenum">
              <a:rPr lang="en-GB" smtClean="0"/>
              <a:pPr/>
              <a:t>‹#›</a:t>
            </a:fld>
            <a:endParaRPr lang="en-GB"/>
          </a:p>
        </p:txBody>
      </p:sp>
      <p:sp>
        <p:nvSpPr>
          <p:cNvPr id="28" name="Title 27"/>
          <p:cNvSpPr>
            <a:spLocks noGrp="1"/>
          </p:cNvSpPr>
          <p:nvPr>
            <p:ph type="title"/>
          </p:nvPr>
        </p:nvSpPr>
        <p:spPr>
          <a:xfrm>
            <a:off x="480000" y="360000"/>
            <a:ext cx="8092800" cy="578730"/>
          </a:xfrm>
          <a:solidFill>
            <a:schemeClr val="accent6"/>
          </a:solidFill>
        </p:spPr>
        <p:txBody>
          <a:bodyPr lIns="144000" tIns="72000" rIns="72000" bIns="72000" anchor="ctr" anchorCtr="0">
            <a:noAutofit/>
          </a:bodyPr>
          <a:lstStyle>
            <a:lvl1pPr>
              <a:defRPr sz="28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3347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D162C-7140-495C-9286-6699DDBE3DD3}" type="datetimeFigureOut">
              <a:rPr lang="en-GB" smtClean="0"/>
              <a:t>03/04/2020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B0D3B-1CAB-4902-949B-E78B0CD99205}" type="slidenum">
              <a:rPr lang="en-GB" smtClean="0"/>
              <a:t>‹#›</a:t>
            </a:fld>
            <a:endParaRPr lang="en-GB"/>
          </a:p>
        </p:txBody>
      </p:sp>
    </p:spTree>
    <p:extLst>
      <p:ext uri="{BB962C8B-B14F-4D97-AF65-F5344CB8AC3E}">
        <p14:creationId xmlns:p14="http://schemas.microsoft.com/office/powerpoint/2010/main" val="3059601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jpeg"/><Relationship Id="rId7"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tiff"/><Relationship Id="rId11" Type="http://schemas.openxmlformats.org/officeDocument/2006/relationships/image" Target="../media/image27.jpeg"/><Relationship Id="rId5" Type="http://schemas.openxmlformats.org/officeDocument/2006/relationships/image" Target="../media/image21.tiff"/><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gif"/><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6CB2CC-7685-4D20-B1D9-2C614A896057}"/>
              </a:ext>
            </a:extLst>
          </p:cNvPr>
          <p:cNvSpPr/>
          <p:nvPr/>
        </p:nvSpPr>
        <p:spPr>
          <a:xfrm>
            <a:off x="3815545" y="2308860"/>
            <a:ext cx="7828829" cy="2863861"/>
          </a:xfrm>
          <a:prstGeom prst="rect">
            <a:avLst/>
          </a:prstGeom>
        </p:spPr>
        <p:txBody>
          <a:bodyPr wrap="square" anchor="t">
            <a:spAutoFit/>
          </a:bodyPr>
          <a:lstStyle/>
          <a:p>
            <a:pPr marL="0" marR="0" lvl="0" indent="0" algn="l" defTabSz="914400" rtl="0" eaLnBrk="1" fontAlgn="auto" latinLnBrk="0" hangingPunct="1">
              <a:lnSpc>
                <a:spcPct val="75000"/>
              </a:lnSpc>
              <a:spcBef>
                <a:spcPts val="0"/>
              </a:spcBef>
              <a:spcAft>
                <a:spcPts val="600"/>
              </a:spcAft>
              <a:buClrTx/>
              <a:buSzTx/>
              <a:buFontTx/>
              <a:buNone/>
              <a:tabLst/>
              <a:defRPr/>
            </a:pPr>
            <a:r>
              <a:rPr kumimoji="0" lang="en-GB" sz="5400" b="0" i="0" u="none" strike="noStrike" kern="1400" cap="none" spc="0" normalizeH="0" baseline="0" noProof="0" dirty="0">
                <a:ln>
                  <a:noFill/>
                </a:ln>
                <a:solidFill>
                  <a:schemeClr val="tx1">
                    <a:lumMod val="85000"/>
                    <a:lumOff val="15000"/>
                  </a:schemeClr>
                </a:solidFill>
                <a:effectLst/>
                <a:uLnTx/>
                <a:uFillTx/>
                <a:latin typeface="Calibri Light" panose="020F0302020204030204"/>
                <a:ea typeface="+mn-ea"/>
                <a:cs typeface="Calibri Light"/>
              </a:rPr>
              <a:t>Neuroscience: </a:t>
            </a:r>
          </a:p>
          <a:p>
            <a:pPr marL="0" marR="0" lvl="0" indent="0" algn="l" defTabSz="914400" rtl="0" eaLnBrk="1" fontAlgn="auto" latinLnBrk="0" hangingPunct="1">
              <a:lnSpc>
                <a:spcPct val="75000"/>
              </a:lnSpc>
              <a:spcBef>
                <a:spcPts val="0"/>
              </a:spcBef>
              <a:spcAft>
                <a:spcPts val="600"/>
              </a:spcAft>
              <a:buClrTx/>
              <a:buSzTx/>
              <a:buFontTx/>
              <a:buNone/>
              <a:tabLst/>
              <a:defRPr/>
            </a:pPr>
            <a:r>
              <a:rPr kumimoji="0" lang="en-GB" sz="9600" b="0" i="0" u="none" strike="noStrike" kern="1400" cap="none" spc="0" normalizeH="0" baseline="0" noProof="0" dirty="0">
                <a:ln>
                  <a:noFill/>
                </a:ln>
                <a:solidFill>
                  <a:srgbClr val="C00000"/>
                </a:solidFill>
                <a:effectLst/>
                <a:uLnTx/>
                <a:uFillTx/>
                <a:latin typeface="Calibri Light" panose="020F0302020204030204"/>
                <a:ea typeface="+mn-ea"/>
                <a:cs typeface="Calibri Light"/>
              </a:rPr>
              <a:t>The Brain</a:t>
            </a:r>
            <a:r>
              <a:rPr kumimoji="0" lang="en-GB" sz="8000" b="0" i="0" u="none" strike="noStrike" kern="1400" cap="none" spc="0" normalizeH="0" baseline="0" noProof="0" dirty="0">
                <a:ln>
                  <a:noFill/>
                </a:ln>
                <a:solidFill>
                  <a:srgbClr val="C00000"/>
                </a:solidFill>
                <a:effectLst/>
                <a:uLnTx/>
                <a:uFillTx/>
                <a:latin typeface="Calibri Light" panose="020F0302020204030204"/>
                <a:ea typeface="+mn-ea"/>
                <a:cs typeface="Calibri Light"/>
              </a:rPr>
              <a:t> </a:t>
            </a:r>
            <a:r>
              <a:rPr kumimoji="0" lang="en-GB" sz="7200" b="0" i="0" u="none" strike="noStrike" kern="1400" cap="none" spc="0" normalizeH="0" baseline="0" noProof="0" dirty="0">
                <a:ln>
                  <a:noFill/>
                </a:ln>
                <a:solidFill>
                  <a:prstClr val="black">
                    <a:lumMod val="75000"/>
                    <a:lumOff val="25000"/>
                  </a:prstClr>
                </a:solidFill>
                <a:effectLst/>
                <a:uLnTx/>
                <a:uFillTx/>
                <a:latin typeface="Calibri Light" panose="020F0302020204030204"/>
                <a:ea typeface="+mn-ea"/>
                <a:cs typeface="Calibri Light"/>
              </a:rPr>
              <a:t>&amp; Nervous System</a:t>
            </a:r>
            <a:endParaRPr kumimoji="0" lang="en-GB" sz="8000" b="0" i="0" u="none" strike="noStrike" kern="1400" cap="none" spc="0" normalizeH="0" baseline="0" noProof="0" dirty="0">
              <a:ln>
                <a:noFill/>
              </a:ln>
              <a:solidFill>
                <a:prstClr val="black">
                  <a:lumMod val="75000"/>
                  <a:lumOff val="25000"/>
                </a:prstClr>
              </a:solidFill>
              <a:effectLst/>
              <a:uLnTx/>
              <a:uFillTx/>
              <a:latin typeface="Calibri Light" panose="020F0302020204030204"/>
              <a:ea typeface="+mn-ea"/>
              <a:cs typeface="Calibri Light"/>
            </a:endParaRPr>
          </a:p>
        </p:txBody>
      </p:sp>
      <p:pic>
        <p:nvPicPr>
          <p:cNvPr id="10" name="Picture 9">
            <a:extLst>
              <a:ext uri="{FF2B5EF4-FFF2-40B4-BE49-F238E27FC236}">
                <a16:creationId xmlns:a16="http://schemas.microsoft.com/office/drawing/2014/main" id="{6500D592-087A-466F-90BA-9CC71C13A1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40034" y="390284"/>
            <a:ext cx="1889241" cy="1804224"/>
          </a:xfrm>
          <a:prstGeom prst="rect">
            <a:avLst/>
          </a:prstGeom>
        </p:spPr>
      </p:pic>
      <p:sp>
        <p:nvSpPr>
          <p:cNvPr id="8" name="TextBox 7">
            <a:extLst>
              <a:ext uri="{FF2B5EF4-FFF2-40B4-BE49-F238E27FC236}">
                <a16:creationId xmlns:a16="http://schemas.microsoft.com/office/drawing/2014/main" id="{4007C8E5-135B-4F33-8792-8C6E455287E7}"/>
              </a:ext>
            </a:extLst>
          </p:cNvPr>
          <p:cNvSpPr txBox="1"/>
          <p:nvPr/>
        </p:nvSpPr>
        <p:spPr>
          <a:xfrm>
            <a:off x="1445516" y="169686"/>
            <a:ext cx="34345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34343"/>
                </a:solidFill>
                <a:effectLst/>
                <a:uLnTx/>
                <a:uFillTx/>
                <a:latin typeface="Calibri Light" panose="020F0302020204030204"/>
                <a:ea typeface="+mn-ea"/>
                <a:cs typeface="+mn-cs"/>
              </a:rPr>
              <a:t>This activity has been supported </a:t>
            </a:r>
            <a:br>
              <a:rPr kumimoji="0" lang="en-GB" sz="1800" b="0" i="0" u="none" strike="noStrike" kern="1200" cap="none" spc="0" normalizeH="0" baseline="0" noProof="0">
                <a:ln>
                  <a:noFill/>
                </a:ln>
                <a:solidFill>
                  <a:srgbClr val="434343"/>
                </a:solidFill>
                <a:effectLst/>
                <a:uLnTx/>
                <a:uFillTx/>
                <a:latin typeface="Calibri Light" panose="020F0302020204030204"/>
                <a:ea typeface="+mn-ea"/>
                <a:cs typeface="+mn-cs"/>
              </a:rPr>
            </a:br>
            <a:r>
              <a:rPr kumimoji="0" lang="en-GB" sz="1800" b="0" i="0" u="none" strike="noStrike" kern="1200" cap="none" spc="0" normalizeH="0" baseline="0" noProof="0">
                <a:ln>
                  <a:noFill/>
                </a:ln>
                <a:solidFill>
                  <a:srgbClr val="434343"/>
                </a:solidFill>
                <a:effectLst/>
                <a:uLnTx/>
                <a:uFillTx/>
                <a:latin typeface="Calibri Light" panose="020F0302020204030204"/>
                <a:ea typeface="+mn-ea"/>
                <a:cs typeface="+mn-cs"/>
              </a:rPr>
              <a:t>by a grant from Roche Products Ltd</a:t>
            </a:r>
          </a:p>
        </p:txBody>
      </p:sp>
      <p:pic>
        <p:nvPicPr>
          <p:cNvPr id="12" name="Picture 11">
            <a:extLst>
              <a:ext uri="{FF2B5EF4-FFF2-40B4-BE49-F238E27FC236}">
                <a16:creationId xmlns:a16="http://schemas.microsoft.com/office/drawing/2014/main" id="{FA13B35E-0343-4495-AB1A-C32586CAF7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08" y="128016"/>
            <a:ext cx="1323982" cy="716936"/>
          </a:xfrm>
          <a:prstGeom prst="rect">
            <a:avLst/>
          </a:prstGeom>
        </p:spPr>
      </p:pic>
      <p:pic>
        <p:nvPicPr>
          <p:cNvPr id="2" name="Picture 2" descr="A close up of a flower&#10;&#10;Description generated with very high confidence">
            <a:extLst>
              <a:ext uri="{FF2B5EF4-FFF2-40B4-BE49-F238E27FC236}">
                <a16:creationId xmlns:a16="http://schemas.microsoft.com/office/drawing/2014/main" id="{FB647B51-0F03-42D2-8C12-25DE1A0BD9B8}"/>
              </a:ext>
            </a:extLst>
          </p:cNvPr>
          <p:cNvPicPr>
            <a:picLocks noChangeAspect="1"/>
          </p:cNvPicPr>
          <p:nvPr/>
        </p:nvPicPr>
        <p:blipFill>
          <a:blip r:embed="rId6"/>
          <a:stretch>
            <a:fillRect/>
          </a:stretch>
        </p:blipFill>
        <p:spPr>
          <a:xfrm>
            <a:off x="553454" y="2202490"/>
            <a:ext cx="3094120" cy="2844047"/>
          </a:xfrm>
          <a:prstGeom prst="rect">
            <a:avLst/>
          </a:prstGeom>
        </p:spPr>
      </p:pic>
      <p:pic>
        <p:nvPicPr>
          <p:cNvPr id="15" name="Picture 14" descr="logo-ltr-3">
            <a:extLst>
              <a:ext uri="{FF2B5EF4-FFF2-40B4-BE49-F238E27FC236}">
                <a16:creationId xmlns:a16="http://schemas.microsoft.com/office/drawing/2014/main" id="{C9E192CC-06AD-4128-8A47-6F6FDBD7CB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7115" y="386374"/>
            <a:ext cx="26574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
            <a:extLst>
              <a:ext uri="{FF2B5EF4-FFF2-40B4-BE49-F238E27FC236}">
                <a16:creationId xmlns:a16="http://schemas.microsoft.com/office/drawing/2014/main" id="{C83DB31B-87C9-4C70-A739-BF095836B456}"/>
              </a:ext>
            </a:extLst>
          </p:cNvPr>
          <p:cNvSpPr txBox="1"/>
          <p:nvPr/>
        </p:nvSpPr>
        <p:spPr>
          <a:xfrm>
            <a:off x="6441824" y="1237471"/>
            <a:ext cx="290483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Biomedical Science Outreach</a:t>
            </a:r>
          </a:p>
        </p:txBody>
      </p:sp>
      <p:sp>
        <p:nvSpPr>
          <p:cNvPr id="17" name="Rectangle 16">
            <a:extLst>
              <a:ext uri="{FF2B5EF4-FFF2-40B4-BE49-F238E27FC236}">
                <a16:creationId xmlns:a16="http://schemas.microsoft.com/office/drawing/2014/main" id="{302F87DC-D3AD-43C3-B8AA-6E4C7672FE69}"/>
              </a:ext>
            </a:extLst>
          </p:cNvPr>
          <p:cNvSpPr/>
          <p:nvPr/>
        </p:nvSpPr>
        <p:spPr>
          <a:xfrm>
            <a:off x="441375" y="5644243"/>
            <a:ext cx="3540072" cy="954107"/>
          </a:xfrm>
          <a:prstGeom prst="rect">
            <a:avLst/>
          </a:prstGeom>
        </p:spPr>
        <p:txBody>
          <a:bodyPr wrap="non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C00000"/>
                </a:solidFill>
                <a:effectLst/>
                <a:uLnTx/>
                <a:uFillTx/>
                <a:latin typeface="Calibri Light" panose="020F0302020204030204"/>
                <a:ea typeface="Microsoft JhengHei"/>
                <a:cs typeface="Arial"/>
              </a:rPr>
              <a:t>Lydia Bown </a:t>
            </a:r>
            <a:endParaRPr kumimoji="0" lang="en-GB" sz="3200" b="0" i="0" u="none" strike="noStrike" kern="1200" cap="none" spc="0" normalizeH="0" baseline="0" noProof="0">
              <a:ln>
                <a:noFill/>
              </a:ln>
              <a:solidFill>
                <a:srgbClr val="C00000"/>
              </a:solidFill>
              <a:effectLst/>
              <a:uLnTx/>
              <a:uFillTx/>
              <a:latin typeface="Calibri Light" panose="020F0302020204030204"/>
              <a:ea typeface="Microsoft JhengHei" panose="020B0604030504040204" pitchFamily="34" charset="-12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34343"/>
                </a:solidFill>
                <a:effectLst/>
                <a:uLnTx/>
                <a:uFillTx/>
                <a:latin typeface="Calibri Light" panose="020F0302020204030204"/>
                <a:ea typeface="Microsoft JhengHei"/>
                <a:cs typeface="Arial"/>
              </a:rPr>
              <a:t>BNA Outreach Ambassador</a:t>
            </a:r>
            <a:endParaRPr kumimoji="0" lang="en-GB" sz="2400" b="0" i="0" u="none" strike="noStrike" kern="1200" cap="none" spc="0" normalizeH="0" baseline="0" noProof="0">
              <a:ln>
                <a:noFill/>
              </a:ln>
              <a:solidFill>
                <a:srgbClr val="434343"/>
              </a:solidFill>
              <a:effectLst/>
              <a:uLnTx/>
              <a:uFillTx/>
              <a:latin typeface="Calibri Light" panose="020F0302020204030204"/>
              <a:ea typeface="Microsoft JhengHei" panose="020B0604030504040204" pitchFamily="34" charset="-120"/>
              <a:cs typeface="Arial" panose="020B0604020202020204" pitchFamily="34" charset="0"/>
            </a:endParaRPr>
          </a:p>
        </p:txBody>
      </p:sp>
      <p:sp>
        <p:nvSpPr>
          <p:cNvPr id="18" name="Rectangle 17">
            <a:extLst>
              <a:ext uri="{FF2B5EF4-FFF2-40B4-BE49-F238E27FC236}">
                <a16:creationId xmlns:a16="http://schemas.microsoft.com/office/drawing/2014/main" id="{2CDFC7D7-41A9-4ACE-96F8-B69088890891}"/>
              </a:ext>
            </a:extLst>
          </p:cNvPr>
          <p:cNvSpPr/>
          <p:nvPr/>
        </p:nvSpPr>
        <p:spPr>
          <a:xfrm>
            <a:off x="8316090" y="5644242"/>
            <a:ext cx="3609001" cy="954107"/>
          </a:xfrm>
          <a:prstGeom prst="rect">
            <a:avLst/>
          </a:prstGeom>
        </p:spPr>
        <p:txBody>
          <a:bodyPr wrap="non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C00000"/>
                </a:solidFill>
                <a:effectLst/>
                <a:uLnTx/>
                <a:uFillTx/>
                <a:latin typeface="Calibri Light" panose="020F0302020204030204"/>
                <a:ea typeface="Microsoft JhengHei"/>
                <a:cs typeface="Arial"/>
              </a:rPr>
              <a:t>Elena Toma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34343"/>
                </a:solidFill>
                <a:effectLst/>
                <a:uLnTx/>
                <a:uFillTx/>
                <a:latin typeface="Calibri Light" panose="020F0302020204030204"/>
                <a:ea typeface="Microsoft JhengHei"/>
                <a:cs typeface="Arial"/>
              </a:rPr>
              <a:t>BNA Outreach Ambassador </a:t>
            </a:r>
            <a:endParaRPr kumimoji="0" lang="en-GB" sz="2400" b="0" i="0" u="none" strike="noStrike" kern="1200" cap="none" spc="0" normalizeH="0" baseline="0" noProof="0">
              <a:ln>
                <a:noFill/>
              </a:ln>
              <a:solidFill>
                <a:srgbClr val="434343"/>
              </a:solidFill>
              <a:effectLst/>
              <a:uLnTx/>
              <a:uFillTx/>
              <a:latin typeface="Calibri Light" panose="020F0302020204030204"/>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369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820844A-6587-4E52-B397-66E2633E24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7425283">
            <a:off x="2060251" y="1852974"/>
            <a:ext cx="2322877" cy="3812974"/>
          </a:xfrm>
          <a:prstGeom prst="rect">
            <a:avLst/>
          </a:prstGeom>
        </p:spPr>
      </p:pic>
      <p:sp>
        <p:nvSpPr>
          <p:cNvPr id="10" name="Oval 9">
            <a:extLst>
              <a:ext uri="{FF2B5EF4-FFF2-40B4-BE49-F238E27FC236}">
                <a16:creationId xmlns:a16="http://schemas.microsoft.com/office/drawing/2014/main" id="{57A2C1F2-D1E2-48AB-853D-F1FF3CE51E91}"/>
              </a:ext>
            </a:extLst>
          </p:cNvPr>
          <p:cNvSpPr/>
          <p:nvPr/>
        </p:nvSpPr>
        <p:spPr>
          <a:xfrm>
            <a:off x="4849474" y="2516391"/>
            <a:ext cx="480434" cy="4804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Connector: Elbow 12">
            <a:extLst>
              <a:ext uri="{FF2B5EF4-FFF2-40B4-BE49-F238E27FC236}">
                <a16:creationId xmlns:a16="http://schemas.microsoft.com/office/drawing/2014/main" id="{18B249A1-5A24-4FAE-A255-7DD3B70A6E00}"/>
              </a:ext>
            </a:extLst>
          </p:cNvPr>
          <p:cNvCxnSpPr>
            <a:cxnSpLocks/>
          </p:cNvCxnSpPr>
          <p:nvPr/>
        </p:nvCxnSpPr>
        <p:spPr>
          <a:xfrm>
            <a:off x="1669248" y="2936904"/>
            <a:ext cx="2586126" cy="119842"/>
          </a:xfrm>
          <a:prstGeom prst="bentConnector3">
            <a:avLst>
              <a:gd name="adj1" fmla="val 88524"/>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B3BB123E-564B-47FA-A4F2-FA35BD9B44DC}"/>
              </a:ext>
            </a:extLst>
          </p:cNvPr>
          <p:cNvSpPr txBox="1"/>
          <p:nvPr/>
        </p:nvSpPr>
        <p:spPr>
          <a:xfrm>
            <a:off x="8515141" y="1861178"/>
            <a:ext cx="1960819" cy="523220"/>
          </a:xfrm>
          <a:prstGeom prst="rect">
            <a:avLst/>
          </a:prstGeom>
          <a:noFill/>
        </p:spPr>
        <p:txBody>
          <a:bodyPr wrap="square" rtlCol="0">
            <a:spAutoFit/>
          </a:bodyPr>
          <a:lstStyle/>
          <a:p>
            <a:pPr algn="ctr"/>
            <a:r>
              <a:rPr lang="en-GB" sz="2800">
                <a:latin typeface="+mj-lt"/>
              </a:rPr>
              <a:t>Signal sent</a:t>
            </a:r>
          </a:p>
        </p:txBody>
      </p:sp>
      <p:pic>
        <p:nvPicPr>
          <p:cNvPr id="16" name="Picture 15">
            <a:extLst>
              <a:ext uri="{FF2B5EF4-FFF2-40B4-BE49-F238E27FC236}">
                <a16:creationId xmlns:a16="http://schemas.microsoft.com/office/drawing/2014/main" id="{9DB8305A-DDF8-4989-B00D-3499C4D7F50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16200000" flipV="1">
            <a:off x="5175903" y="-158097"/>
            <a:ext cx="1828800" cy="12203393"/>
          </a:xfrm>
          <a:prstGeom prst="rect">
            <a:avLst/>
          </a:prstGeom>
        </p:spPr>
      </p:pic>
      <p:sp>
        <p:nvSpPr>
          <p:cNvPr id="17" name="TextBox 16">
            <a:extLst>
              <a:ext uri="{FF2B5EF4-FFF2-40B4-BE49-F238E27FC236}">
                <a16:creationId xmlns:a16="http://schemas.microsoft.com/office/drawing/2014/main" id="{BD465D1D-3625-4C58-8CA0-D587F97F1E72}"/>
              </a:ext>
            </a:extLst>
          </p:cNvPr>
          <p:cNvSpPr txBox="1"/>
          <p:nvPr/>
        </p:nvSpPr>
        <p:spPr>
          <a:xfrm>
            <a:off x="7977554" y="6489361"/>
            <a:ext cx="4214446" cy="369332"/>
          </a:xfrm>
          <a:prstGeom prst="rect">
            <a:avLst/>
          </a:prstGeom>
          <a:solidFill>
            <a:schemeClr val="tx1"/>
          </a:solidFill>
        </p:spPr>
        <p:txBody>
          <a:bodyPr wrap="square" rtlCol="0">
            <a:spAutoFit/>
          </a:bodyPr>
          <a:lstStyle/>
          <a:p>
            <a:pPr algn="r"/>
            <a:r>
              <a:rPr lang="en-GB">
                <a:solidFill>
                  <a:schemeClr val="bg1"/>
                </a:solidFill>
                <a:latin typeface="+mj-lt"/>
              </a:rPr>
              <a:t>'Neurons in the brain' by Dr Jonathan Clarke</a:t>
            </a:r>
          </a:p>
        </p:txBody>
      </p:sp>
      <p:sp>
        <p:nvSpPr>
          <p:cNvPr id="18" name="TextBox 17">
            <a:extLst>
              <a:ext uri="{FF2B5EF4-FFF2-40B4-BE49-F238E27FC236}">
                <a16:creationId xmlns:a16="http://schemas.microsoft.com/office/drawing/2014/main" id="{A23E1F07-B9D2-46E5-8328-2877680D5528}"/>
              </a:ext>
            </a:extLst>
          </p:cNvPr>
          <p:cNvSpPr txBox="1"/>
          <p:nvPr/>
        </p:nvSpPr>
        <p:spPr>
          <a:xfrm>
            <a:off x="3838023" y="44249"/>
            <a:ext cx="4035671" cy="1323439"/>
          </a:xfrm>
          <a:prstGeom prst="rect">
            <a:avLst/>
          </a:prstGeom>
          <a:noFill/>
        </p:spPr>
        <p:txBody>
          <a:bodyPr wrap="square" rtlCol="0">
            <a:spAutoFit/>
          </a:bodyPr>
          <a:lstStyle/>
          <a:p>
            <a:pPr algn="ctr"/>
            <a:r>
              <a:rPr lang="en-GB" sz="8000" dirty="0">
                <a:solidFill>
                  <a:srgbClr val="C00000"/>
                </a:solidFill>
                <a:latin typeface="+mj-lt"/>
              </a:rPr>
              <a:t>Neuron</a:t>
            </a:r>
          </a:p>
        </p:txBody>
      </p:sp>
      <p:pic>
        <p:nvPicPr>
          <p:cNvPr id="19" name="Picture 18">
            <a:extLst>
              <a:ext uri="{FF2B5EF4-FFF2-40B4-BE49-F238E27FC236}">
                <a16:creationId xmlns:a16="http://schemas.microsoft.com/office/drawing/2014/main" id="{57FFEA7E-1873-4678-8B9A-73D30C9FED0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7425283">
            <a:off x="4894457" y="730429"/>
            <a:ext cx="2322877" cy="3812975"/>
          </a:xfrm>
          <a:prstGeom prst="rect">
            <a:avLst/>
          </a:prstGeom>
        </p:spPr>
      </p:pic>
      <p:cxnSp>
        <p:nvCxnSpPr>
          <p:cNvPr id="27" name="Connector: Elbow 26">
            <a:extLst>
              <a:ext uri="{FF2B5EF4-FFF2-40B4-BE49-F238E27FC236}">
                <a16:creationId xmlns:a16="http://schemas.microsoft.com/office/drawing/2014/main" id="{DDE1DC74-BC9E-4F7F-BD3C-459016D1A4DC}"/>
              </a:ext>
            </a:extLst>
          </p:cNvPr>
          <p:cNvCxnSpPr>
            <a:cxnSpLocks/>
          </p:cNvCxnSpPr>
          <p:nvPr/>
        </p:nvCxnSpPr>
        <p:spPr>
          <a:xfrm>
            <a:off x="7389208" y="2380565"/>
            <a:ext cx="3899137" cy="189119"/>
          </a:xfrm>
          <a:prstGeom prst="bentConnector3">
            <a:avLst>
              <a:gd name="adj1" fmla="val 92693"/>
            </a:avLst>
          </a:prstGeom>
          <a:ln>
            <a:tailEnd type="triangle"/>
          </a:ln>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EB351DBB-334F-4FAA-A140-4113A108AF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7425283">
            <a:off x="7825225" y="1288584"/>
            <a:ext cx="2322877" cy="3812974"/>
          </a:xfrm>
          <a:prstGeom prst="rect">
            <a:avLst/>
          </a:prstGeom>
        </p:spPr>
      </p:pic>
      <p:sp>
        <p:nvSpPr>
          <p:cNvPr id="11" name="TextBox 10">
            <a:extLst>
              <a:ext uri="{FF2B5EF4-FFF2-40B4-BE49-F238E27FC236}">
                <a16:creationId xmlns:a16="http://schemas.microsoft.com/office/drawing/2014/main" id="{BE1404D7-467B-4A6D-8E6E-9E5ADE40A62D}"/>
              </a:ext>
            </a:extLst>
          </p:cNvPr>
          <p:cNvSpPr txBox="1"/>
          <p:nvPr/>
        </p:nvSpPr>
        <p:spPr>
          <a:xfrm>
            <a:off x="1505075" y="2473605"/>
            <a:ext cx="2667480" cy="523220"/>
          </a:xfrm>
          <a:prstGeom prst="rect">
            <a:avLst/>
          </a:prstGeom>
          <a:noFill/>
        </p:spPr>
        <p:txBody>
          <a:bodyPr wrap="square" rtlCol="0">
            <a:spAutoFit/>
          </a:bodyPr>
          <a:lstStyle/>
          <a:p>
            <a:pPr algn="ctr"/>
            <a:r>
              <a:rPr lang="en-GB" sz="2800">
                <a:latin typeface="+mj-lt"/>
              </a:rPr>
              <a:t>Signal received</a:t>
            </a:r>
          </a:p>
        </p:txBody>
      </p:sp>
      <p:sp>
        <p:nvSpPr>
          <p:cNvPr id="2" name="Rectangle 1">
            <a:extLst>
              <a:ext uri="{FF2B5EF4-FFF2-40B4-BE49-F238E27FC236}">
                <a16:creationId xmlns:a16="http://schemas.microsoft.com/office/drawing/2014/main" id="{2D44C425-8605-4DF2-A3AF-BB6E6E357D64}"/>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3" name="Rectangle 2">
            <a:extLst>
              <a:ext uri="{FF2B5EF4-FFF2-40B4-BE49-F238E27FC236}">
                <a16:creationId xmlns:a16="http://schemas.microsoft.com/office/drawing/2014/main" id="{FE523133-0B4F-49FF-A14D-E5A65676DFF6}"/>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368616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91DBF-DDDB-41FD-99B2-9FBBA61096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8478727">
            <a:off x="2252803" y="1657938"/>
            <a:ext cx="1606581" cy="2637184"/>
          </a:xfrm>
          <a:prstGeom prst="rect">
            <a:avLst/>
          </a:prstGeom>
        </p:spPr>
      </p:pic>
      <p:pic>
        <p:nvPicPr>
          <p:cNvPr id="5" name="Picture 4">
            <a:extLst>
              <a:ext uri="{FF2B5EF4-FFF2-40B4-BE49-F238E27FC236}">
                <a16:creationId xmlns:a16="http://schemas.microsoft.com/office/drawing/2014/main" id="{A61F2185-8C48-4160-89AA-9D7C5D8699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8478727">
            <a:off x="1075327" y="3012775"/>
            <a:ext cx="1606581" cy="2637184"/>
          </a:xfrm>
          <a:prstGeom prst="rect">
            <a:avLst/>
          </a:prstGeom>
        </p:spPr>
      </p:pic>
      <p:pic>
        <p:nvPicPr>
          <p:cNvPr id="6" name="Picture 5">
            <a:extLst>
              <a:ext uri="{FF2B5EF4-FFF2-40B4-BE49-F238E27FC236}">
                <a16:creationId xmlns:a16="http://schemas.microsoft.com/office/drawing/2014/main" id="{4E3D9151-577A-4428-A88B-57D7766DD1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8478727">
            <a:off x="3786489" y="213331"/>
            <a:ext cx="1606581" cy="2637184"/>
          </a:xfrm>
          <a:prstGeom prst="rect">
            <a:avLst/>
          </a:prstGeom>
        </p:spPr>
      </p:pic>
      <p:pic>
        <p:nvPicPr>
          <p:cNvPr id="7" name="Picture 6">
            <a:extLst>
              <a:ext uri="{FF2B5EF4-FFF2-40B4-BE49-F238E27FC236}">
                <a16:creationId xmlns:a16="http://schemas.microsoft.com/office/drawing/2014/main" id="{4CA8A5D6-DCF3-465C-B2E8-B09830140F4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8478727">
            <a:off x="3074071" y="2677945"/>
            <a:ext cx="1606581" cy="2637183"/>
          </a:xfrm>
          <a:prstGeom prst="rect">
            <a:avLst/>
          </a:prstGeom>
        </p:spPr>
      </p:pic>
      <p:pic>
        <p:nvPicPr>
          <p:cNvPr id="8" name="Picture 7">
            <a:extLst>
              <a:ext uri="{FF2B5EF4-FFF2-40B4-BE49-F238E27FC236}">
                <a16:creationId xmlns:a16="http://schemas.microsoft.com/office/drawing/2014/main" id="{7F112117-24E1-4B05-A1D0-16BA0035FD1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8478727">
            <a:off x="4346780" y="1511557"/>
            <a:ext cx="1606581" cy="2637183"/>
          </a:xfrm>
          <a:prstGeom prst="rect">
            <a:avLst/>
          </a:prstGeom>
        </p:spPr>
      </p:pic>
      <p:pic>
        <p:nvPicPr>
          <p:cNvPr id="9" name="Picture 8">
            <a:extLst>
              <a:ext uri="{FF2B5EF4-FFF2-40B4-BE49-F238E27FC236}">
                <a16:creationId xmlns:a16="http://schemas.microsoft.com/office/drawing/2014/main" id="{6EE026BD-6BB4-452E-8589-43883BE4CF0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8478727">
            <a:off x="5954255" y="813506"/>
            <a:ext cx="1606581" cy="2637183"/>
          </a:xfrm>
          <a:prstGeom prst="rect">
            <a:avLst/>
          </a:prstGeom>
        </p:spPr>
      </p:pic>
      <p:pic>
        <p:nvPicPr>
          <p:cNvPr id="10" name="Picture 9">
            <a:extLst>
              <a:ext uri="{FF2B5EF4-FFF2-40B4-BE49-F238E27FC236}">
                <a16:creationId xmlns:a16="http://schemas.microsoft.com/office/drawing/2014/main" id="{9671CC38-A783-46C3-ADD6-AF91D5F6ABF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8478727">
            <a:off x="2127921" y="4122552"/>
            <a:ext cx="1606581" cy="2637183"/>
          </a:xfrm>
          <a:prstGeom prst="rect">
            <a:avLst/>
          </a:prstGeom>
        </p:spPr>
      </p:pic>
      <p:sp>
        <p:nvSpPr>
          <p:cNvPr id="13" name="TextBox 12">
            <a:extLst>
              <a:ext uri="{FF2B5EF4-FFF2-40B4-BE49-F238E27FC236}">
                <a16:creationId xmlns:a16="http://schemas.microsoft.com/office/drawing/2014/main" id="{E6A87013-43E8-4B2E-9690-2FE0B800A329}"/>
              </a:ext>
            </a:extLst>
          </p:cNvPr>
          <p:cNvSpPr txBox="1"/>
          <p:nvPr/>
        </p:nvSpPr>
        <p:spPr>
          <a:xfrm>
            <a:off x="9284641" y="5198075"/>
            <a:ext cx="2051956" cy="769441"/>
          </a:xfrm>
          <a:prstGeom prst="rect">
            <a:avLst/>
          </a:prstGeom>
          <a:noFill/>
        </p:spPr>
        <p:txBody>
          <a:bodyPr wrap="square" rtlCol="0">
            <a:spAutoFit/>
          </a:bodyPr>
          <a:lstStyle/>
          <a:p>
            <a:pPr algn="ctr"/>
            <a:r>
              <a:rPr lang="en-GB" sz="4400">
                <a:solidFill>
                  <a:srgbClr val="C00000"/>
                </a:solidFill>
                <a:latin typeface="+mj-lt"/>
              </a:rPr>
              <a:t>Synapse</a:t>
            </a:r>
          </a:p>
        </p:txBody>
      </p:sp>
      <p:sp>
        <p:nvSpPr>
          <p:cNvPr id="14" name="Oval 13">
            <a:extLst>
              <a:ext uri="{FF2B5EF4-FFF2-40B4-BE49-F238E27FC236}">
                <a16:creationId xmlns:a16="http://schemas.microsoft.com/office/drawing/2014/main" id="{D8A44DDF-DCD1-42DF-9383-B2FF16E25D03}"/>
              </a:ext>
            </a:extLst>
          </p:cNvPr>
          <p:cNvSpPr/>
          <p:nvPr/>
        </p:nvSpPr>
        <p:spPr>
          <a:xfrm>
            <a:off x="5391254" y="1125824"/>
            <a:ext cx="185633" cy="1856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8FFE797-6F26-4756-9F4A-048137861034}"/>
              </a:ext>
            </a:extLst>
          </p:cNvPr>
          <p:cNvSpPr/>
          <p:nvPr/>
        </p:nvSpPr>
        <p:spPr>
          <a:xfrm>
            <a:off x="5394492" y="1511269"/>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FA47AB51-BB4B-4601-ACEE-ED06DD79C6DB}"/>
              </a:ext>
            </a:extLst>
          </p:cNvPr>
          <p:cNvCxnSpPr>
            <a:cxnSpLocks/>
          </p:cNvCxnSpPr>
          <p:nvPr/>
        </p:nvCxnSpPr>
        <p:spPr>
          <a:xfrm>
            <a:off x="5516137" y="1503155"/>
            <a:ext cx="4951719" cy="228501"/>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0EA3F256-15C3-4BC4-B8D6-4A989D5D0EBC}"/>
              </a:ext>
            </a:extLst>
          </p:cNvPr>
          <p:cNvCxnSpPr>
            <a:cxnSpLocks/>
          </p:cNvCxnSpPr>
          <p:nvPr/>
        </p:nvCxnSpPr>
        <p:spPr>
          <a:xfrm>
            <a:off x="5406260" y="1679367"/>
            <a:ext cx="3771209" cy="3151352"/>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sp>
        <p:nvSpPr>
          <p:cNvPr id="18" name="Oval 17">
            <a:extLst>
              <a:ext uri="{FF2B5EF4-FFF2-40B4-BE49-F238E27FC236}">
                <a16:creationId xmlns:a16="http://schemas.microsoft.com/office/drawing/2014/main" id="{3C8399B8-DCFE-40BF-BAD2-5A1F17F05E7E}"/>
              </a:ext>
            </a:extLst>
          </p:cNvPr>
          <p:cNvSpPr/>
          <p:nvPr/>
        </p:nvSpPr>
        <p:spPr>
          <a:xfrm>
            <a:off x="3794282" y="2630828"/>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BDA576A-8860-4ABB-949D-D458CCFD57F2}"/>
              </a:ext>
            </a:extLst>
          </p:cNvPr>
          <p:cNvSpPr/>
          <p:nvPr/>
        </p:nvSpPr>
        <p:spPr>
          <a:xfrm>
            <a:off x="3571540" y="2894600"/>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CC15841A-8CAB-44D7-B0F5-BD796A0D1694}"/>
              </a:ext>
            </a:extLst>
          </p:cNvPr>
          <p:cNvSpPr/>
          <p:nvPr/>
        </p:nvSpPr>
        <p:spPr>
          <a:xfrm>
            <a:off x="2539903" y="3803135"/>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D806E286-76B5-497C-A2C3-57B09B2391B0}"/>
              </a:ext>
            </a:extLst>
          </p:cNvPr>
          <p:cNvSpPr/>
          <p:nvPr/>
        </p:nvSpPr>
        <p:spPr>
          <a:xfrm>
            <a:off x="2639548" y="4324814"/>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6B72FF66-B2B4-49EE-9E29-CFCEE2AEF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0773">
            <a:off x="8530703" y="1703115"/>
            <a:ext cx="3559832" cy="3562615"/>
          </a:xfrm>
          <a:prstGeom prst="rect">
            <a:avLst/>
          </a:prstGeom>
        </p:spPr>
      </p:pic>
    </p:spTree>
    <p:extLst>
      <p:ext uri="{BB962C8B-B14F-4D97-AF65-F5344CB8AC3E}">
        <p14:creationId xmlns:p14="http://schemas.microsoft.com/office/powerpoint/2010/main" val="94722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016E64-1721-4544-B0DF-65A011C1550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0548" y="1131277"/>
            <a:ext cx="11021480" cy="5473791"/>
          </a:xfrm>
          <a:prstGeom prst="rect">
            <a:avLst/>
          </a:prstGeom>
        </p:spPr>
      </p:pic>
      <p:sp>
        <p:nvSpPr>
          <p:cNvPr id="3" name="TextBox 2">
            <a:extLst>
              <a:ext uri="{FF2B5EF4-FFF2-40B4-BE49-F238E27FC236}">
                <a16:creationId xmlns:a16="http://schemas.microsoft.com/office/drawing/2014/main" id="{A9F50600-24F4-4D3E-B455-61784345804E}"/>
              </a:ext>
            </a:extLst>
          </p:cNvPr>
          <p:cNvSpPr txBox="1"/>
          <p:nvPr/>
        </p:nvSpPr>
        <p:spPr>
          <a:xfrm>
            <a:off x="311710" y="123161"/>
            <a:ext cx="6929614" cy="830997"/>
          </a:xfrm>
          <a:prstGeom prst="rect">
            <a:avLst/>
          </a:prstGeom>
          <a:noFill/>
        </p:spPr>
        <p:txBody>
          <a:bodyPr wrap="square" rtlCol="0">
            <a:spAutoFit/>
          </a:bodyPr>
          <a:lstStyle/>
          <a:p>
            <a:r>
              <a:rPr lang="en-GB" sz="4800">
                <a:solidFill>
                  <a:srgbClr val="C00000"/>
                </a:solidFill>
                <a:latin typeface="+mj-lt"/>
              </a:rPr>
              <a:t>Human Brain Development</a:t>
            </a:r>
          </a:p>
        </p:txBody>
      </p:sp>
    </p:spTree>
    <p:extLst>
      <p:ext uri="{BB962C8B-B14F-4D97-AF65-F5344CB8AC3E}">
        <p14:creationId xmlns:p14="http://schemas.microsoft.com/office/powerpoint/2010/main" val="238978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C651C2A-015F-43E5-9178-E82E66EB26A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8478727">
            <a:off x="2252803" y="1657938"/>
            <a:ext cx="1606581" cy="2637184"/>
          </a:xfrm>
          <a:prstGeom prst="rect">
            <a:avLst/>
          </a:prstGeom>
        </p:spPr>
      </p:pic>
      <p:pic>
        <p:nvPicPr>
          <p:cNvPr id="18" name="Picture 17">
            <a:extLst>
              <a:ext uri="{FF2B5EF4-FFF2-40B4-BE49-F238E27FC236}">
                <a16:creationId xmlns:a16="http://schemas.microsoft.com/office/drawing/2014/main" id="{46488986-8022-4427-9C2A-0B97BE0BAA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8478727">
            <a:off x="1075327" y="3012775"/>
            <a:ext cx="1606581" cy="2637184"/>
          </a:xfrm>
          <a:prstGeom prst="rect">
            <a:avLst/>
          </a:prstGeom>
        </p:spPr>
      </p:pic>
      <p:pic>
        <p:nvPicPr>
          <p:cNvPr id="19" name="Picture 18">
            <a:extLst>
              <a:ext uri="{FF2B5EF4-FFF2-40B4-BE49-F238E27FC236}">
                <a16:creationId xmlns:a16="http://schemas.microsoft.com/office/drawing/2014/main" id="{EC276DDB-E508-4878-A1C6-4BCBB1A01A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8478727">
            <a:off x="3786489" y="213331"/>
            <a:ext cx="1606581" cy="2637184"/>
          </a:xfrm>
          <a:prstGeom prst="rect">
            <a:avLst/>
          </a:prstGeom>
        </p:spPr>
      </p:pic>
      <p:pic>
        <p:nvPicPr>
          <p:cNvPr id="20" name="Picture 19">
            <a:extLst>
              <a:ext uri="{FF2B5EF4-FFF2-40B4-BE49-F238E27FC236}">
                <a16:creationId xmlns:a16="http://schemas.microsoft.com/office/drawing/2014/main" id="{BF347FEF-369C-498B-8B02-4D702C3DA85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8478727">
            <a:off x="3074071" y="2677945"/>
            <a:ext cx="1606581" cy="2637183"/>
          </a:xfrm>
          <a:prstGeom prst="rect">
            <a:avLst/>
          </a:prstGeom>
        </p:spPr>
      </p:pic>
      <p:pic>
        <p:nvPicPr>
          <p:cNvPr id="21" name="Picture 20">
            <a:extLst>
              <a:ext uri="{FF2B5EF4-FFF2-40B4-BE49-F238E27FC236}">
                <a16:creationId xmlns:a16="http://schemas.microsoft.com/office/drawing/2014/main" id="{3E2DD141-B727-4F43-8BB7-CF46DD97E9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8478727">
            <a:off x="4346780" y="1511557"/>
            <a:ext cx="1606581" cy="2637183"/>
          </a:xfrm>
          <a:prstGeom prst="rect">
            <a:avLst/>
          </a:prstGeom>
        </p:spPr>
      </p:pic>
      <p:pic>
        <p:nvPicPr>
          <p:cNvPr id="22" name="Picture 21">
            <a:extLst>
              <a:ext uri="{FF2B5EF4-FFF2-40B4-BE49-F238E27FC236}">
                <a16:creationId xmlns:a16="http://schemas.microsoft.com/office/drawing/2014/main" id="{AAE2F9CE-150E-4B0D-A65A-EED242B7749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8478727">
            <a:off x="5954255" y="813506"/>
            <a:ext cx="1606581" cy="2637183"/>
          </a:xfrm>
          <a:prstGeom prst="rect">
            <a:avLst/>
          </a:prstGeom>
        </p:spPr>
      </p:pic>
      <p:pic>
        <p:nvPicPr>
          <p:cNvPr id="23" name="Picture 22">
            <a:extLst>
              <a:ext uri="{FF2B5EF4-FFF2-40B4-BE49-F238E27FC236}">
                <a16:creationId xmlns:a16="http://schemas.microsoft.com/office/drawing/2014/main" id="{C6EE5E31-9035-413E-8BE2-F8912716899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8478727">
            <a:off x="2127921" y="4255073"/>
            <a:ext cx="1606581" cy="2637183"/>
          </a:xfrm>
          <a:prstGeom prst="rect">
            <a:avLst/>
          </a:prstGeom>
        </p:spPr>
      </p:pic>
      <p:sp>
        <p:nvSpPr>
          <p:cNvPr id="24" name="Oval 23">
            <a:extLst>
              <a:ext uri="{FF2B5EF4-FFF2-40B4-BE49-F238E27FC236}">
                <a16:creationId xmlns:a16="http://schemas.microsoft.com/office/drawing/2014/main" id="{05A593E0-508E-4976-9C13-488CB5F62474}"/>
              </a:ext>
            </a:extLst>
          </p:cNvPr>
          <p:cNvSpPr/>
          <p:nvPr/>
        </p:nvSpPr>
        <p:spPr>
          <a:xfrm>
            <a:off x="5391254" y="1125824"/>
            <a:ext cx="185633" cy="1856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5" name="Oval 24">
            <a:extLst>
              <a:ext uri="{FF2B5EF4-FFF2-40B4-BE49-F238E27FC236}">
                <a16:creationId xmlns:a16="http://schemas.microsoft.com/office/drawing/2014/main" id="{3B882FFD-CC35-4D75-ADE3-EFFD8E00A783}"/>
              </a:ext>
            </a:extLst>
          </p:cNvPr>
          <p:cNvSpPr/>
          <p:nvPr/>
        </p:nvSpPr>
        <p:spPr>
          <a:xfrm>
            <a:off x="5394492" y="1511269"/>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6" name="Oval 25">
            <a:extLst>
              <a:ext uri="{FF2B5EF4-FFF2-40B4-BE49-F238E27FC236}">
                <a16:creationId xmlns:a16="http://schemas.microsoft.com/office/drawing/2014/main" id="{9DAAB80F-FDB8-439E-B12F-34A4C89D891E}"/>
              </a:ext>
            </a:extLst>
          </p:cNvPr>
          <p:cNvSpPr/>
          <p:nvPr/>
        </p:nvSpPr>
        <p:spPr>
          <a:xfrm>
            <a:off x="3794282" y="2630828"/>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7" name="Oval 26">
            <a:extLst>
              <a:ext uri="{FF2B5EF4-FFF2-40B4-BE49-F238E27FC236}">
                <a16:creationId xmlns:a16="http://schemas.microsoft.com/office/drawing/2014/main" id="{E930FBE8-37C0-4499-B067-1F8A52BB0F61}"/>
              </a:ext>
            </a:extLst>
          </p:cNvPr>
          <p:cNvSpPr/>
          <p:nvPr/>
        </p:nvSpPr>
        <p:spPr>
          <a:xfrm>
            <a:off x="3571540" y="2894600"/>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8" name="Oval 27">
            <a:extLst>
              <a:ext uri="{FF2B5EF4-FFF2-40B4-BE49-F238E27FC236}">
                <a16:creationId xmlns:a16="http://schemas.microsoft.com/office/drawing/2014/main" id="{0D91D87A-B7D2-4ABA-97E0-2E00436C14A4}"/>
              </a:ext>
            </a:extLst>
          </p:cNvPr>
          <p:cNvSpPr/>
          <p:nvPr/>
        </p:nvSpPr>
        <p:spPr>
          <a:xfrm>
            <a:off x="2539903" y="3803135"/>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9" name="Oval 28">
            <a:extLst>
              <a:ext uri="{FF2B5EF4-FFF2-40B4-BE49-F238E27FC236}">
                <a16:creationId xmlns:a16="http://schemas.microsoft.com/office/drawing/2014/main" id="{CFEA39EF-4161-4F9A-B3F6-131DFE006943}"/>
              </a:ext>
            </a:extLst>
          </p:cNvPr>
          <p:cNvSpPr/>
          <p:nvPr/>
        </p:nvSpPr>
        <p:spPr>
          <a:xfrm>
            <a:off x="2639548" y="4324814"/>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0" name="TextBox 14">
            <a:extLst>
              <a:ext uri="{FF2B5EF4-FFF2-40B4-BE49-F238E27FC236}">
                <a16:creationId xmlns:a16="http://schemas.microsoft.com/office/drawing/2014/main" id="{1A32529D-0255-4921-B02D-FDE6ACAD976B}"/>
              </a:ext>
            </a:extLst>
          </p:cNvPr>
          <p:cNvSpPr txBox="1"/>
          <p:nvPr/>
        </p:nvSpPr>
        <p:spPr>
          <a:xfrm>
            <a:off x="7236302" y="5677589"/>
            <a:ext cx="4610767"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4800">
                <a:solidFill>
                  <a:srgbClr val="C00000"/>
                </a:solidFill>
                <a:latin typeface="+mj-lt"/>
              </a:rPr>
              <a:t>'Synaptic pruning'</a:t>
            </a:r>
          </a:p>
        </p:txBody>
      </p:sp>
    </p:spTree>
    <p:extLst>
      <p:ext uri="{BB962C8B-B14F-4D97-AF65-F5344CB8AC3E}">
        <p14:creationId xmlns:p14="http://schemas.microsoft.com/office/powerpoint/2010/main" val="64867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2000" fill="hold"/>
                                        <p:tgtEl>
                                          <p:spTgt spid="1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 0 L 0 0.25 E" pathEditMode="relative" ptsTypes="">
                                      <p:cBhvr>
                                        <p:cTn id="10" dur="2000" fill="hold"/>
                                        <p:tgtEl>
                                          <p:spTgt spid="29"/>
                                        </p:tgtEl>
                                        <p:attrNameLst>
                                          <p:attrName>ppt_x</p:attrName>
                                          <p:attrName>ppt_y</p:attrName>
                                        </p:attrNameLst>
                                      </p:cBhvr>
                                    </p:animMotion>
                                  </p:childTnLst>
                                </p:cTn>
                              </p:par>
                              <p:par>
                                <p:cTn id="11" presetID="42" presetClass="path" presetSubtype="0" accel="50000" decel="50000" fill="hold" nodeType="withEffect">
                                  <p:stCondLst>
                                    <p:cond delay="0"/>
                                  </p:stCondLst>
                                  <p:childTnLst>
                                    <p:animMotion origin="layout" path="M 0 0 L 0 0.25 E" pathEditMode="relative" ptsTypes="">
                                      <p:cBhvr>
                                        <p:cTn id="12"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692189-5DA6-4C78-A3A6-6B1EECF26E2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54640" y="1633491"/>
            <a:ext cx="9046063" cy="4876125"/>
          </a:xfrm>
          <a:prstGeom prst="rect">
            <a:avLst/>
          </a:prstGeom>
        </p:spPr>
      </p:pic>
      <p:sp>
        <p:nvSpPr>
          <p:cNvPr id="7" name="Rectangle 6">
            <a:extLst>
              <a:ext uri="{FF2B5EF4-FFF2-40B4-BE49-F238E27FC236}">
                <a16:creationId xmlns:a16="http://schemas.microsoft.com/office/drawing/2014/main" id="{C48B80E8-55D1-43DC-8A33-34138E673CC0}"/>
              </a:ext>
            </a:extLst>
          </p:cNvPr>
          <p:cNvSpPr/>
          <p:nvPr/>
        </p:nvSpPr>
        <p:spPr>
          <a:xfrm>
            <a:off x="2467993" y="348384"/>
            <a:ext cx="6862438" cy="1200329"/>
          </a:xfrm>
          <a:prstGeom prst="rect">
            <a:avLst/>
          </a:prstGeom>
        </p:spPr>
        <p:txBody>
          <a:bodyPr wrap="square">
            <a:spAutoFit/>
          </a:bodyPr>
          <a:lstStyle/>
          <a:p>
            <a:pPr algn="ctr">
              <a:spcAft>
                <a:spcPts val="600"/>
              </a:spcAft>
            </a:pPr>
            <a:r>
              <a:rPr lang="en-GB" sz="7200" kern="1400" dirty="0">
                <a:solidFill>
                  <a:srgbClr val="C00000"/>
                </a:solidFill>
                <a:latin typeface="+mj-lt"/>
              </a:rPr>
              <a:t>Risk</a:t>
            </a:r>
            <a:r>
              <a:rPr lang="en-GB" sz="6600" kern="1400" dirty="0">
                <a:solidFill>
                  <a:srgbClr val="434343"/>
                </a:solidFill>
                <a:latin typeface="+mj-lt"/>
              </a:rPr>
              <a:t>-</a:t>
            </a:r>
            <a:r>
              <a:rPr lang="en-GB" sz="7200" kern="1400" dirty="0">
                <a:solidFill>
                  <a:srgbClr val="C00000"/>
                </a:solidFill>
                <a:latin typeface="+mj-lt"/>
              </a:rPr>
              <a:t>taking</a:t>
            </a:r>
            <a:endParaRPr lang="en-GB" sz="1400" kern="1400" dirty="0">
              <a:solidFill>
                <a:srgbClr val="000000"/>
              </a:solidFill>
              <a:latin typeface="+mj-lt"/>
            </a:endParaRPr>
          </a:p>
        </p:txBody>
      </p:sp>
    </p:spTree>
    <p:extLst>
      <p:ext uri="{BB962C8B-B14F-4D97-AF65-F5344CB8AC3E}">
        <p14:creationId xmlns:p14="http://schemas.microsoft.com/office/powerpoint/2010/main" val="33846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D97B0-01E2-457A-AF6F-FC43FD5EA7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41" t="12615" r="14110" b="9157"/>
          <a:stretch/>
        </p:blipFill>
        <p:spPr>
          <a:xfrm>
            <a:off x="6835816" y="1218170"/>
            <a:ext cx="3274669" cy="4842786"/>
          </a:xfrm>
          <a:prstGeom prst="rect">
            <a:avLst/>
          </a:prstGeom>
        </p:spPr>
      </p:pic>
      <p:sp>
        <p:nvSpPr>
          <p:cNvPr id="6" name="Rectangle 5">
            <a:extLst>
              <a:ext uri="{FF2B5EF4-FFF2-40B4-BE49-F238E27FC236}">
                <a16:creationId xmlns:a16="http://schemas.microsoft.com/office/drawing/2014/main" id="{D897BF7B-4EC3-4D87-84C7-3C954B2B55CE}"/>
              </a:ext>
            </a:extLst>
          </p:cNvPr>
          <p:cNvSpPr/>
          <p:nvPr/>
        </p:nvSpPr>
        <p:spPr>
          <a:xfrm>
            <a:off x="1921177" y="1329478"/>
            <a:ext cx="4792137" cy="2369880"/>
          </a:xfrm>
          <a:prstGeom prst="rect">
            <a:avLst/>
          </a:prstGeom>
        </p:spPr>
        <p:txBody>
          <a:bodyPr wrap="square">
            <a:spAutoFit/>
          </a:bodyPr>
          <a:lstStyle/>
          <a:p>
            <a:pPr>
              <a:spcAft>
                <a:spcPts val="600"/>
              </a:spcAft>
            </a:pPr>
            <a:r>
              <a:rPr lang="en-GB" sz="12000" kern="1400">
                <a:solidFill>
                  <a:srgbClr val="C00000"/>
                </a:solidFill>
                <a:latin typeface="+mj-lt"/>
              </a:rPr>
              <a:t>Balloon</a:t>
            </a:r>
            <a:r>
              <a:rPr lang="en-GB" sz="2800" kern="1400">
                <a:solidFill>
                  <a:srgbClr val="000000"/>
                </a:solidFill>
                <a:latin typeface="+mj-lt"/>
              </a:rPr>
              <a:t> </a:t>
            </a:r>
          </a:p>
        </p:txBody>
      </p:sp>
      <p:sp>
        <p:nvSpPr>
          <p:cNvPr id="7" name="Rectangle 6">
            <a:extLst>
              <a:ext uri="{FF2B5EF4-FFF2-40B4-BE49-F238E27FC236}">
                <a16:creationId xmlns:a16="http://schemas.microsoft.com/office/drawing/2014/main" id="{7EBF055B-ABAF-4931-BA02-D7B290778455}"/>
              </a:ext>
            </a:extLst>
          </p:cNvPr>
          <p:cNvSpPr/>
          <p:nvPr/>
        </p:nvSpPr>
        <p:spPr>
          <a:xfrm>
            <a:off x="3692487" y="2737685"/>
            <a:ext cx="3067127" cy="2000548"/>
          </a:xfrm>
          <a:prstGeom prst="rect">
            <a:avLst/>
          </a:prstGeom>
        </p:spPr>
        <p:txBody>
          <a:bodyPr wrap="square">
            <a:spAutoFit/>
          </a:bodyPr>
          <a:lstStyle/>
          <a:p>
            <a:pPr>
              <a:spcAft>
                <a:spcPts val="600"/>
              </a:spcAft>
            </a:pPr>
            <a:r>
              <a:rPr lang="en-GB" sz="10000" kern="1400">
                <a:solidFill>
                  <a:srgbClr val="434343"/>
                </a:solidFill>
                <a:latin typeface="+mj-lt"/>
              </a:rPr>
              <a:t>game </a:t>
            </a:r>
            <a:r>
              <a:rPr lang="en-GB" sz="2400" kern="1400">
                <a:solidFill>
                  <a:srgbClr val="000000"/>
                </a:solidFill>
                <a:latin typeface="+mj-lt"/>
              </a:rPr>
              <a:t> </a:t>
            </a:r>
          </a:p>
        </p:txBody>
      </p:sp>
    </p:spTree>
    <p:extLst>
      <p:ext uri="{BB962C8B-B14F-4D97-AF65-F5344CB8AC3E}">
        <p14:creationId xmlns:p14="http://schemas.microsoft.com/office/powerpoint/2010/main" val="352348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10;&#10;Description generated with very high confidence">
            <a:extLst>
              <a:ext uri="{FF2B5EF4-FFF2-40B4-BE49-F238E27FC236}">
                <a16:creationId xmlns:a16="http://schemas.microsoft.com/office/drawing/2014/main" id="{EF74964E-3650-4E5A-89FA-AC27528C2D38}"/>
              </a:ext>
            </a:extLst>
          </p:cNvPr>
          <p:cNvPicPr>
            <a:picLocks noChangeAspect="1"/>
          </p:cNvPicPr>
          <p:nvPr/>
        </p:nvPicPr>
        <p:blipFill>
          <a:blip r:embed="rId3"/>
          <a:stretch>
            <a:fillRect/>
          </a:stretch>
        </p:blipFill>
        <p:spPr>
          <a:xfrm>
            <a:off x="2279352" y="1382684"/>
            <a:ext cx="6823086" cy="4874687"/>
          </a:xfrm>
          <a:prstGeom prst="rect">
            <a:avLst/>
          </a:prstGeom>
        </p:spPr>
      </p:pic>
      <p:sp>
        <p:nvSpPr>
          <p:cNvPr id="10" name="TextBox 9">
            <a:extLst>
              <a:ext uri="{FF2B5EF4-FFF2-40B4-BE49-F238E27FC236}">
                <a16:creationId xmlns:a16="http://schemas.microsoft.com/office/drawing/2014/main" id="{52BBF33E-DB59-4E60-A286-414CDEEA48E9}"/>
              </a:ext>
            </a:extLst>
          </p:cNvPr>
          <p:cNvSpPr txBox="1"/>
          <p:nvPr/>
        </p:nvSpPr>
        <p:spPr>
          <a:xfrm>
            <a:off x="2087478" y="1796715"/>
            <a:ext cx="175059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dirty="0">
                <a:solidFill>
                  <a:schemeClr val="bg2">
                    <a:lumMod val="25000"/>
                  </a:schemeClr>
                </a:solidFill>
              </a:rPr>
              <a:t>Frontal Lobe</a:t>
            </a:r>
            <a:r>
              <a:rPr lang="en-US" sz="2800" b="1" dirty="0">
                <a:solidFill>
                  <a:schemeClr val="bg2">
                    <a:lumMod val="25000"/>
                  </a:schemeClr>
                </a:solidFill>
              </a:rPr>
              <a:t> </a:t>
            </a:r>
            <a:endParaRPr lang="en-US" sz="2800" b="1" dirty="0">
              <a:solidFill>
                <a:schemeClr val="bg2">
                  <a:lumMod val="25000"/>
                </a:schemeClr>
              </a:solidFill>
              <a:cs typeface="Calibri"/>
            </a:endParaRPr>
          </a:p>
        </p:txBody>
      </p:sp>
      <p:sp>
        <p:nvSpPr>
          <p:cNvPr id="12" name="TextBox 11">
            <a:extLst>
              <a:ext uri="{FF2B5EF4-FFF2-40B4-BE49-F238E27FC236}">
                <a16:creationId xmlns:a16="http://schemas.microsoft.com/office/drawing/2014/main" id="{9C7F4E09-1ACD-4AC1-907D-F96EDD5C299B}"/>
              </a:ext>
            </a:extLst>
          </p:cNvPr>
          <p:cNvSpPr txBox="1"/>
          <p:nvPr/>
        </p:nvSpPr>
        <p:spPr>
          <a:xfrm>
            <a:off x="7471610" y="1315451"/>
            <a:ext cx="17104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dirty="0">
                <a:solidFill>
                  <a:schemeClr val="bg2">
                    <a:lumMod val="25000"/>
                  </a:schemeClr>
                </a:solidFill>
              </a:rPr>
              <a:t>Parietal Lobe </a:t>
            </a:r>
            <a:endParaRPr lang="en-US" sz="2700" b="1">
              <a:solidFill>
                <a:schemeClr val="bg2">
                  <a:lumMod val="25000"/>
                </a:schemeClr>
              </a:solidFill>
              <a:cs typeface="Calibri"/>
            </a:endParaRPr>
          </a:p>
        </p:txBody>
      </p:sp>
      <p:sp>
        <p:nvSpPr>
          <p:cNvPr id="13" name="TextBox 12">
            <a:extLst>
              <a:ext uri="{FF2B5EF4-FFF2-40B4-BE49-F238E27FC236}">
                <a16:creationId xmlns:a16="http://schemas.microsoft.com/office/drawing/2014/main" id="{55A7197D-2FE3-4FAF-8D1B-1873DDADF5CE}"/>
              </a:ext>
            </a:extLst>
          </p:cNvPr>
          <p:cNvSpPr txBox="1"/>
          <p:nvPr/>
        </p:nvSpPr>
        <p:spPr>
          <a:xfrm>
            <a:off x="8945478" y="3521241"/>
            <a:ext cx="158014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dirty="0">
                <a:solidFill>
                  <a:schemeClr val="bg2">
                    <a:lumMod val="25000"/>
                  </a:schemeClr>
                </a:solidFill>
              </a:rPr>
              <a:t>Occipital  Lobe </a:t>
            </a:r>
            <a:endParaRPr lang="en-US" sz="2700" b="1" dirty="0">
              <a:solidFill>
                <a:schemeClr val="bg2">
                  <a:lumMod val="25000"/>
                </a:schemeClr>
              </a:solidFill>
              <a:cs typeface="Calibri"/>
            </a:endParaRPr>
          </a:p>
        </p:txBody>
      </p:sp>
      <p:sp>
        <p:nvSpPr>
          <p:cNvPr id="14" name="TextBox 13">
            <a:extLst>
              <a:ext uri="{FF2B5EF4-FFF2-40B4-BE49-F238E27FC236}">
                <a16:creationId xmlns:a16="http://schemas.microsoft.com/office/drawing/2014/main" id="{35BD43E2-9465-4545-9BFA-780B6DBF712C}"/>
              </a:ext>
            </a:extLst>
          </p:cNvPr>
          <p:cNvSpPr txBox="1"/>
          <p:nvPr/>
        </p:nvSpPr>
        <p:spPr>
          <a:xfrm>
            <a:off x="3561347" y="5566609"/>
            <a:ext cx="235217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dirty="0">
                <a:solidFill>
                  <a:schemeClr val="bg2">
                    <a:lumMod val="25000"/>
                  </a:schemeClr>
                </a:solidFill>
              </a:rPr>
              <a:t>Temporal Lobe </a:t>
            </a:r>
            <a:endParaRPr lang="en-US" sz="2700" b="1" dirty="0">
              <a:solidFill>
                <a:schemeClr val="bg2">
                  <a:lumMod val="25000"/>
                </a:schemeClr>
              </a:solidFill>
              <a:cs typeface="Calibri"/>
            </a:endParaRPr>
          </a:p>
        </p:txBody>
      </p:sp>
      <p:sp>
        <p:nvSpPr>
          <p:cNvPr id="15" name="Oval 14">
            <a:extLst>
              <a:ext uri="{FF2B5EF4-FFF2-40B4-BE49-F238E27FC236}">
                <a16:creationId xmlns:a16="http://schemas.microsoft.com/office/drawing/2014/main" id="{1FA36C24-837E-4004-B07F-81C773C60FDD}"/>
              </a:ext>
            </a:extLst>
          </p:cNvPr>
          <p:cNvSpPr/>
          <p:nvPr/>
        </p:nvSpPr>
        <p:spPr>
          <a:xfrm rot="20100000">
            <a:off x="5914530" y="3337356"/>
            <a:ext cx="1173077" cy="6015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a:extLst>
              <a:ext uri="{FF2B5EF4-FFF2-40B4-BE49-F238E27FC236}">
                <a16:creationId xmlns:a16="http://schemas.microsoft.com/office/drawing/2014/main" id="{9852E270-75AB-4038-8285-7763D1B27177}"/>
              </a:ext>
            </a:extLst>
          </p:cNvPr>
          <p:cNvCxnSpPr/>
          <p:nvPr/>
        </p:nvCxnSpPr>
        <p:spPr>
          <a:xfrm flipH="1">
            <a:off x="7016918" y="2613359"/>
            <a:ext cx="1993230" cy="7138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71DFFA0-0E21-4397-8F5C-257546BC551D}"/>
              </a:ext>
            </a:extLst>
          </p:cNvPr>
          <p:cNvSpPr txBox="1"/>
          <p:nvPr/>
        </p:nvSpPr>
        <p:spPr>
          <a:xfrm>
            <a:off x="9110913" y="2032335"/>
            <a:ext cx="23057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0000"/>
                </a:solidFill>
                <a:cs typeface="Calibri"/>
              </a:rPr>
              <a:t>Wernicke's Area</a:t>
            </a:r>
            <a:r>
              <a:rPr lang="en-US" sz="3200" b="1" dirty="0">
                <a:solidFill>
                  <a:srgbClr val="FF0000"/>
                </a:solidFill>
                <a:cs typeface="Calibri"/>
              </a:rPr>
              <a:t> </a:t>
            </a:r>
          </a:p>
        </p:txBody>
      </p:sp>
      <p:sp>
        <p:nvSpPr>
          <p:cNvPr id="20" name="Oval 19">
            <a:extLst>
              <a:ext uri="{FF2B5EF4-FFF2-40B4-BE49-F238E27FC236}">
                <a16:creationId xmlns:a16="http://schemas.microsoft.com/office/drawing/2014/main" id="{168CFEB7-C99C-4D71-84A6-98DB05BEFAE1}"/>
              </a:ext>
            </a:extLst>
          </p:cNvPr>
          <p:cNvSpPr/>
          <p:nvPr/>
        </p:nvSpPr>
        <p:spPr>
          <a:xfrm>
            <a:off x="3673642" y="3112169"/>
            <a:ext cx="842210" cy="8321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ECD19B4-51E8-4316-9CE1-A9760783B1EC}"/>
              </a:ext>
            </a:extLst>
          </p:cNvPr>
          <p:cNvCxnSpPr>
            <a:cxnSpLocks/>
          </p:cNvCxnSpPr>
          <p:nvPr/>
        </p:nvCxnSpPr>
        <p:spPr>
          <a:xfrm flipV="1">
            <a:off x="2523121" y="3858626"/>
            <a:ext cx="1285375" cy="116104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2D80257-D589-490C-8697-DFD924CE2056}"/>
              </a:ext>
            </a:extLst>
          </p:cNvPr>
          <p:cNvSpPr txBox="1"/>
          <p:nvPr/>
        </p:nvSpPr>
        <p:spPr>
          <a:xfrm>
            <a:off x="718886" y="4990096"/>
            <a:ext cx="34751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00B050"/>
                </a:solidFill>
                <a:cs typeface="Calibri"/>
              </a:rPr>
              <a:t>Broca's Area </a:t>
            </a:r>
          </a:p>
        </p:txBody>
      </p:sp>
      <p:sp>
        <p:nvSpPr>
          <p:cNvPr id="2" name="TextBox 1">
            <a:extLst>
              <a:ext uri="{FF2B5EF4-FFF2-40B4-BE49-F238E27FC236}">
                <a16:creationId xmlns:a16="http://schemas.microsoft.com/office/drawing/2014/main" id="{9BAF39DD-77F0-4695-A242-039D5BC48EB9}"/>
              </a:ext>
            </a:extLst>
          </p:cNvPr>
          <p:cNvSpPr txBox="1"/>
          <p:nvPr/>
        </p:nvSpPr>
        <p:spPr>
          <a:xfrm>
            <a:off x="927652" y="403756"/>
            <a:ext cx="101776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rgbClr val="C00000"/>
                </a:solidFill>
                <a:latin typeface="Calibri Light"/>
                <a:cs typeface="Calibri"/>
              </a:rPr>
              <a:t>Speech &amp; Language: Left Hemisphere </a:t>
            </a:r>
          </a:p>
        </p:txBody>
      </p:sp>
    </p:spTree>
    <p:extLst>
      <p:ext uri="{BB962C8B-B14F-4D97-AF65-F5344CB8AC3E}">
        <p14:creationId xmlns:p14="http://schemas.microsoft.com/office/powerpoint/2010/main" val="209313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84444BE-BF06-458B-91FD-3C0DFFCB18B5}"/>
              </a:ext>
            </a:extLst>
          </p:cNvPr>
          <p:cNvSpPr txBox="1"/>
          <p:nvPr/>
        </p:nvSpPr>
        <p:spPr>
          <a:xfrm>
            <a:off x="7150769" y="904373"/>
            <a:ext cx="4096751" cy="9233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C00000"/>
                </a:solidFill>
                <a:latin typeface="Calibri Light"/>
                <a:cs typeface="Calibri"/>
              </a:rPr>
              <a:t>Broca's Area</a:t>
            </a:r>
          </a:p>
        </p:txBody>
      </p:sp>
      <p:pic>
        <p:nvPicPr>
          <p:cNvPr id="17" name="Picture 17">
            <a:extLst>
              <a:ext uri="{FF2B5EF4-FFF2-40B4-BE49-F238E27FC236}">
                <a16:creationId xmlns:a16="http://schemas.microsoft.com/office/drawing/2014/main" id="{515BFE5B-DC78-45D8-B6E4-E1482FC61C4D}"/>
              </a:ext>
            </a:extLst>
          </p:cNvPr>
          <p:cNvPicPr>
            <a:picLocks noChangeAspect="1"/>
          </p:cNvPicPr>
          <p:nvPr/>
        </p:nvPicPr>
        <p:blipFill>
          <a:blip r:embed="rId3"/>
          <a:stretch>
            <a:fillRect/>
          </a:stretch>
        </p:blipFill>
        <p:spPr>
          <a:xfrm>
            <a:off x="7451558" y="2852239"/>
            <a:ext cx="3054016" cy="2958264"/>
          </a:xfrm>
          <a:prstGeom prst="rect">
            <a:avLst/>
          </a:prstGeom>
        </p:spPr>
      </p:pic>
      <p:sp>
        <p:nvSpPr>
          <p:cNvPr id="21" name="TextBox 20">
            <a:extLst>
              <a:ext uri="{FF2B5EF4-FFF2-40B4-BE49-F238E27FC236}">
                <a16:creationId xmlns:a16="http://schemas.microsoft.com/office/drawing/2014/main" id="{5F4CF735-DD89-4C90-8536-1DE09E826D4F}"/>
              </a:ext>
            </a:extLst>
          </p:cNvPr>
          <p:cNvSpPr txBox="1"/>
          <p:nvPr/>
        </p:nvSpPr>
        <p:spPr>
          <a:xfrm>
            <a:off x="7391401" y="1866900"/>
            <a:ext cx="36255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2">
                    <a:lumMod val="25000"/>
                  </a:schemeClr>
                </a:solidFill>
                <a:cs typeface="Calibri"/>
              </a:rPr>
              <a:t>Producing Speech! </a:t>
            </a:r>
            <a:endParaRPr lang="en-US" sz="2800" dirty="0">
              <a:solidFill>
                <a:schemeClr val="bg2">
                  <a:lumMod val="25000"/>
                </a:schemeClr>
              </a:solidFill>
              <a:cs typeface="Calibri"/>
            </a:endParaRPr>
          </a:p>
        </p:txBody>
      </p:sp>
      <p:pic>
        <p:nvPicPr>
          <p:cNvPr id="2" name="Picture 2">
            <a:extLst>
              <a:ext uri="{FF2B5EF4-FFF2-40B4-BE49-F238E27FC236}">
                <a16:creationId xmlns:a16="http://schemas.microsoft.com/office/drawing/2014/main" id="{BEBF4F58-697E-4F07-A10C-DD14C88C3639}"/>
              </a:ext>
            </a:extLst>
          </p:cNvPr>
          <p:cNvPicPr>
            <a:picLocks noChangeAspect="1"/>
          </p:cNvPicPr>
          <p:nvPr/>
        </p:nvPicPr>
        <p:blipFill>
          <a:blip r:embed="rId4"/>
          <a:stretch>
            <a:fillRect/>
          </a:stretch>
        </p:blipFill>
        <p:spPr>
          <a:xfrm>
            <a:off x="1150431" y="1312972"/>
            <a:ext cx="4853326" cy="4497531"/>
          </a:xfrm>
          <a:prstGeom prst="rect">
            <a:avLst/>
          </a:prstGeom>
        </p:spPr>
      </p:pic>
      <p:sp>
        <p:nvSpPr>
          <p:cNvPr id="8" name="TextBox 7">
            <a:extLst>
              <a:ext uri="{FF2B5EF4-FFF2-40B4-BE49-F238E27FC236}">
                <a16:creationId xmlns:a16="http://schemas.microsoft.com/office/drawing/2014/main" id="{1BB3687D-F8FB-44B0-81C0-24F6B36A9241}"/>
              </a:ext>
            </a:extLst>
          </p:cNvPr>
          <p:cNvSpPr txBox="1"/>
          <p:nvPr/>
        </p:nvSpPr>
        <p:spPr>
          <a:xfrm>
            <a:off x="1150431" y="1447575"/>
            <a:ext cx="19009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2">
                    <a:lumMod val="25000"/>
                  </a:schemeClr>
                </a:solidFill>
              </a:rPr>
              <a:t>Frontal Lobe</a:t>
            </a:r>
            <a:r>
              <a:rPr lang="en-US" dirty="0">
                <a:solidFill>
                  <a:schemeClr val="bg2">
                    <a:lumMod val="25000"/>
                  </a:schemeClr>
                </a:solidFill>
              </a:rPr>
              <a:t> </a:t>
            </a:r>
            <a:endParaRPr lang="en-US" dirty="0">
              <a:solidFill>
                <a:schemeClr val="bg2">
                  <a:lumMod val="25000"/>
                </a:schemeClr>
              </a:solidFill>
              <a:cs typeface="Calibri"/>
            </a:endParaRPr>
          </a:p>
        </p:txBody>
      </p:sp>
      <p:cxnSp>
        <p:nvCxnSpPr>
          <p:cNvPr id="15" name="Straight Arrow Connector 14">
            <a:extLst>
              <a:ext uri="{FF2B5EF4-FFF2-40B4-BE49-F238E27FC236}">
                <a16:creationId xmlns:a16="http://schemas.microsoft.com/office/drawing/2014/main" id="{DAF25168-1160-49B6-9DAD-92C21358F1F5}"/>
              </a:ext>
            </a:extLst>
          </p:cNvPr>
          <p:cNvCxnSpPr/>
          <p:nvPr/>
        </p:nvCxnSpPr>
        <p:spPr>
          <a:xfrm flipH="1">
            <a:off x="2973805" y="1678408"/>
            <a:ext cx="4128835" cy="16964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0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B8D40FD-87D5-4601-B4E6-940C5B6591ED}"/>
              </a:ext>
            </a:extLst>
          </p:cNvPr>
          <p:cNvPicPr>
            <a:picLocks noChangeAspect="1"/>
          </p:cNvPicPr>
          <p:nvPr/>
        </p:nvPicPr>
        <p:blipFill>
          <a:blip r:embed="rId3"/>
          <a:stretch>
            <a:fillRect/>
          </a:stretch>
        </p:blipFill>
        <p:spPr>
          <a:xfrm>
            <a:off x="770186" y="1400815"/>
            <a:ext cx="4792276" cy="4509475"/>
          </a:xfrm>
          <a:prstGeom prst="rect">
            <a:avLst/>
          </a:prstGeom>
        </p:spPr>
      </p:pic>
      <p:sp>
        <p:nvSpPr>
          <p:cNvPr id="6" name="TextBox 5">
            <a:extLst>
              <a:ext uri="{FF2B5EF4-FFF2-40B4-BE49-F238E27FC236}">
                <a16:creationId xmlns:a16="http://schemas.microsoft.com/office/drawing/2014/main" id="{E7B956F1-8239-4E5B-A65C-D8B5237057C9}"/>
              </a:ext>
            </a:extLst>
          </p:cNvPr>
          <p:cNvSpPr txBox="1"/>
          <p:nvPr/>
        </p:nvSpPr>
        <p:spPr>
          <a:xfrm>
            <a:off x="4624137" y="1400815"/>
            <a:ext cx="14999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Calibri"/>
              </a:rPr>
              <a:t>Parietal Lobe </a:t>
            </a:r>
          </a:p>
        </p:txBody>
      </p:sp>
      <p:sp>
        <p:nvSpPr>
          <p:cNvPr id="7" name="TextBox 6">
            <a:extLst>
              <a:ext uri="{FF2B5EF4-FFF2-40B4-BE49-F238E27FC236}">
                <a16:creationId xmlns:a16="http://schemas.microsoft.com/office/drawing/2014/main" id="{04EC9F82-0299-4333-9B2C-2B6B0ABE7B4A}"/>
              </a:ext>
            </a:extLst>
          </p:cNvPr>
          <p:cNvSpPr txBox="1"/>
          <p:nvPr/>
        </p:nvSpPr>
        <p:spPr>
          <a:xfrm>
            <a:off x="1636295" y="4584031"/>
            <a:ext cx="17305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2">
                    <a:lumMod val="25000"/>
                  </a:schemeClr>
                </a:solidFill>
                <a:cs typeface="Calibri"/>
              </a:rPr>
              <a:t>Temporal Lobe </a:t>
            </a:r>
          </a:p>
        </p:txBody>
      </p:sp>
      <p:sp>
        <p:nvSpPr>
          <p:cNvPr id="9" name="TextBox 8">
            <a:extLst>
              <a:ext uri="{FF2B5EF4-FFF2-40B4-BE49-F238E27FC236}">
                <a16:creationId xmlns:a16="http://schemas.microsoft.com/office/drawing/2014/main" id="{1225864A-8D84-4676-93D4-38A9CE247E0C}"/>
              </a:ext>
            </a:extLst>
          </p:cNvPr>
          <p:cNvSpPr txBox="1"/>
          <p:nvPr/>
        </p:nvSpPr>
        <p:spPr>
          <a:xfrm>
            <a:off x="6659480" y="613610"/>
            <a:ext cx="4658224"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rgbClr val="C00000"/>
                </a:solidFill>
                <a:latin typeface="Calibri Light"/>
                <a:cs typeface="Calibri"/>
              </a:rPr>
              <a:t>Wernicke's Area</a:t>
            </a:r>
          </a:p>
        </p:txBody>
      </p:sp>
      <p:cxnSp>
        <p:nvCxnSpPr>
          <p:cNvPr id="11" name="Straight Arrow Connector 10">
            <a:extLst>
              <a:ext uri="{FF2B5EF4-FFF2-40B4-BE49-F238E27FC236}">
                <a16:creationId xmlns:a16="http://schemas.microsoft.com/office/drawing/2014/main" id="{74AF19AE-2975-475D-B5D4-34118885EEDD}"/>
              </a:ext>
            </a:extLst>
          </p:cNvPr>
          <p:cNvCxnSpPr/>
          <p:nvPr/>
        </p:nvCxnSpPr>
        <p:spPr>
          <a:xfrm flipH="1">
            <a:off x="4818648" y="1447802"/>
            <a:ext cx="1812757" cy="142574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31A50B-648A-4F29-BD66-33F3C549DC48}"/>
              </a:ext>
            </a:extLst>
          </p:cNvPr>
          <p:cNvSpPr txBox="1"/>
          <p:nvPr/>
        </p:nvSpPr>
        <p:spPr>
          <a:xfrm>
            <a:off x="6759743" y="1415715"/>
            <a:ext cx="46281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2">
                    <a:lumMod val="25000"/>
                  </a:schemeClr>
                </a:solidFill>
                <a:cs typeface="Calibri"/>
              </a:rPr>
              <a:t>Understanding Language! </a:t>
            </a:r>
            <a:endParaRPr lang="en-US" sz="2800" dirty="0">
              <a:solidFill>
                <a:schemeClr val="bg2">
                  <a:lumMod val="25000"/>
                </a:schemeClr>
              </a:solidFill>
              <a:cs typeface="Calibri"/>
            </a:endParaRPr>
          </a:p>
        </p:txBody>
      </p:sp>
      <p:pic>
        <p:nvPicPr>
          <p:cNvPr id="10" name="Picture 17">
            <a:extLst>
              <a:ext uri="{FF2B5EF4-FFF2-40B4-BE49-F238E27FC236}">
                <a16:creationId xmlns:a16="http://schemas.microsoft.com/office/drawing/2014/main" id="{F2E83925-5928-4D2E-963E-0295E69F0DE8}"/>
              </a:ext>
            </a:extLst>
          </p:cNvPr>
          <p:cNvPicPr>
            <a:picLocks noChangeAspect="1"/>
          </p:cNvPicPr>
          <p:nvPr/>
        </p:nvPicPr>
        <p:blipFill>
          <a:blip r:embed="rId4"/>
          <a:stretch>
            <a:fillRect/>
          </a:stretch>
        </p:blipFill>
        <p:spPr>
          <a:xfrm>
            <a:off x="6050352" y="4105528"/>
            <a:ext cx="2399827" cy="2325752"/>
          </a:xfrm>
          <a:prstGeom prst="rect">
            <a:avLst/>
          </a:prstGeom>
        </p:spPr>
      </p:pic>
      <p:pic>
        <p:nvPicPr>
          <p:cNvPr id="2" name="Picture 2" descr="A close up of a logo&#10;&#10;Description generated with very high confidence">
            <a:extLst>
              <a:ext uri="{FF2B5EF4-FFF2-40B4-BE49-F238E27FC236}">
                <a16:creationId xmlns:a16="http://schemas.microsoft.com/office/drawing/2014/main" id="{2A483F9C-A357-4205-9E5A-5E950A23B398}"/>
              </a:ext>
            </a:extLst>
          </p:cNvPr>
          <p:cNvPicPr>
            <a:picLocks noChangeAspect="1"/>
          </p:cNvPicPr>
          <p:nvPr/>
        </p:nvPicPr>
        <p:blipFill>
          <a:blip r:embed="rId5"/>
          <a:stretch>
            <a:fillRect/>
          </a:stretch>
        </p:blipFill>
        <p:spPr>
          <a:xfrm>
            <a:off x="7702216" y="2013855"/>
            <a:ext cx="3224462" cy="3281473"/>
          </a:xfrm>
          <a:prstGeom prst="rect">
            <a:avLst/>
          </a:prstGeom>
        </p:spPr>
      </p:pic>
    </p:spTree>
    <p:extLst>
      <p:ext uri="{BB962C8B-B14F-4D97-AF65-F5344CB8AC3E}">
        <p14:creationId xmlns:p14="http://schemas.microsoft.com/office/powerpoint/2010/main" val="2664842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F4E1C-F854-477A-8CCD-4EDE5C3641C8}"/>
              </a:ext>
            </a:extLst>
          </p:cNvPr>
          <p:cNvSpPr txBox="1"/>
          <p:nvPr/>
        </p:nvSpPr>
        <p:spPr>
          <a:xfrm>
            <a:off x="815875" y="365758"/>
            <a:ext cx="93004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dirty="0">
                <a:solidFill>
                  <a:srgbClr val="C00000"/>
                </a:solidFill>
                <a:latin typeface=" calibri light"/>
                <a:cs typeface="Calibri"/>
              </a:rPr>
              <a:t>Aphasia</a:t>
            </a:r>
            <a:endParaRPr lang="en-US" sz="7200" dirty="0">
              <a:solidFill>
                <a:srgbClr val="C00000"/>
              </a:solidFill>
            </a:endParaRPr>
          </a:p>
        </p:txBody>
      </p:sp>
      <p:sp>
        <p:nvSpPr>
          <p:cNvPr id="3" name="TextBox 2">
            <a:extLst>
              <a:ext uri="{FF2B5EF4-FFF2-40B4-BE49-F238E27FC236}">
                <a16:creationId xmlns:a16="http://schemas.microsoft.com/office/drawing/2014/main" id="{885DF326-0FC0-45EE-8D89-86FE9ADE7E9F}"/>
              </a:ext>
            </a:extLst>
          </p:cNvPr>
          <p:cNvSpPr txBox="1"/>
          <p:nvPr/>
        </p:nvSpPr>
        <p:spPr>
          <a:xfrm>
            <a:off x="1300481" y="2283739"/>
            <a:ext cx="5273039" cy="2554545"/>
          </a:xfrm>
          <a:prstGeom prst="rect">
            <a:avLst/>
          </a:prstGeom>
          <a:noFill/>
        </p:spPr>
        <p:txBody>
          <a:bodyPr wrap="square" rtlCol="0">
            <a:spAutoFit/>
          </a:bodyPr>
          <a:lstStyle/>
          <a:p>
            <a:r>
              <a:rPr lang="en-GB" sz="3200" dirty="0"/>
              <a:t>Aphasias are language disorders that have occurred from brain damage  </a:t>
            </a:r>
          </a:p>
          <a:p>
            <a:pPr marL="285750" indent="-285750">
              <a:buFont typeface="Arial" panose="020B0604020202020204" pitchFamily="34" charset="0"/>
              <a:buChar char="•"/>
            </a:pPr>
            <a:r>
              <a:rPr lang="en-GB" sz="3200" dirty="0">
                <a:solidFill>
                  <a:srgbClr val="C00000"/>
                </a:solidFill>
              </a:rPr>
              <a:t>Wernicke’s aphasia</a:t>
            </a:r>
          </a:p>
          <a:p>
            <a:pPr marL="285750" indent="-285750">
              <a:buFont typeface="Arial" panose="020B0604020202020204" pitchFamily="34" charset="0"/>
              <a:buChar char="•"/>
            </a:pPr>
            <a:r>
              <a:rPr lang="en-GB" sz="3200" dirty="0">
                <a:solidFill>
                  <a:srgbClr val="C00000"/>
                </a:solidFill>
              </a:rPr>
              <a:t>Broca’s aphasia</a:t>
            </a:r>
          </a:p>
        </p:txBody>
      </p:sp>
      <p:pic>
        <p:nvPicPr>
          <p:cNvPr id="4" name="Picture 2">
            <a:extLst>
              <a:ext uri="{FF2B5EF4-FFF2-40B4-BE49-F238E27FC236}">
                <a16:creationId xmlns:a16="http://schemas.microsoft.com/office/drawing/2014/main" id="{F5E6F028-2CCC-4DB6-B46E-C0710035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752" y="1566087"/>
            <a:ext cx="2127249" cy="21272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71F0D4-10B7-4D9D-A531-739C0C62C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6776" y="3937002"/>
            <a:ext cx="22352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71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409" y="287913"/>
            <a:ext cx="5991103" cy="617618"/>
          </a:xfrm>
        </p:spPr>
        <p:txBody>
          <a:bodyPr vert="horz" lIns="144000" tIns="72000" rIns="0" bIns="72000" rtlCol="0" anchor="ctr" anchorCtr="0">
            <a:noAutofit/>
          </a:bodyPr>
          <a:lstStyle/>
          <a:p>
            <a:r>
              <a:rPr lang="en-GB" sz="3200" spc="-40"/>
              <a:t>Life and health Science Courses</a:t>
            </a:r>
          </a:p>
        </p:txBody>
      </p:sp>
      <p:sp>
        <p:nvSpPr>
          <p:cNvPr id="9" name="Content Placeholder 2"/>
          <p:cNvSpPr txBox="1">
            <a:spLocks/>
          </p:cNvSpPr>
          <p:nvPr/>
        </p:nvSpPr>
        <p:spPr bwMode="auto">
          <a:xfrm>
            <a:off x="1891517" y="1556793"/>
            <a:ext cx="8424863" cy="288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BF2F37"/>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ts val="1800"/>
              </a:spcBef>
              <a:spcAft>
                <a:spcPct val="0"/>
              </a:spcAft>
              <a:buClrTx/>
              <a:buSzTx/>
              <a:buFont typeface="Arial" panose="020B0604020202020204" pitchFamily="34" charset="0"/>
              <a:buChar char="•"/>
              <a:tabLst/>
              <a:defRPr/>
            </a:pPr>
            <a:endParaRPr kumimoji="0" lang="en-GB" altLang="en-US" sz="3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 name="Content Placeholder 2"/>
          <p:cNvSpPr txBox="1">
            <a:spLocks/>
          </p:cNvSpPr>
          <p:nvPr/>
        </p:nvSpPr>
        <p:spPr bwMode="auto">
          <a:xfrm>
            <a:off x="498554" y="1005305"/>
            <a:ext cx="8251910" cy="397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BF2F37"/>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ts val="2550"/>
              </a:lnSpc>
              <a:spcBef>
                <a:spcPts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Physiological science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how does our body work</a:t>
            </a:r>
            <a:endPar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endParaRPr>
          </a:p>
          <a:p>
            <a:pPr marL="342900" marR="0" lvl="0" indent="-342900" algn="l" defTabSz="457200" rtl="0" eaLnBrk="0" fontAlgn="base" latinLnBrk="0" hangingPunct="0">
              <a:lnSpc>
                <a:spcPts val="2550"/>
              </a:lnSpc>
              <a:spcBef>
                <a:spcPts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Biochemistry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what goes on inside cells</a:t>
            </a:r>
          </a:p>
          <a:p>
            <a:pPr marL="342900" marR="0" lvl="0" indent="-342900" algn="l" defTabSz="457200" rtl="0" eaLnBrk="0" fontAlgn="base" latinLnBrk="0" hangingPunct="0">
              <a:lnSpc>
                <a:spcPts val="2550"/>
              </a:lnSpc>
              <a:spcBef>
                <a:spcPts val="90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Cellular and Molecular Medicine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why do we get diseases </a:t>
            </a:r>
          </a:p>
          <a:p>
            <a:pPr marL="342900" marR="0" lvl="0" indent="-342900" algn="l" defTabSz="457200" rtl="0" eaLnBrk="0" fontAlgn="base" latinLnBrk="0" hangingPunct="0">
              <a:lnSpc>
                <a:spcPts val="2550"/>
              </a:lnSpc>
              <a:spcBef>
                <a:spcPts val="90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Neuroscience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how does our brain and nervous system work</a:t>
            </a:r>
          </a:p>
          <a:p>
            <a:pPr marL="342900" marR="0" lvl="0" indent="-342900" algn="l" defTabSz="457200" rtl="0" eaLnBrk="0" fontAlgn="base" latinLnBrk="0" hangingPunct="0">
              <a:lnSpc>
                <a:spcPts val="2550"/>
              </a:lnSpc>
              <a:spcBef>
                <a:spcPts val="90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Pharmacology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how do drugs work and how can we develop new drugs</a:t>
            </a:r>
          </a:p>
          <a:p>
            <a:pPr marL="342900" marR="0" lvl="0" indent="-342900" algn="l" defTabSz="457200" rtl="0" eaLnBrk="0" fontAlgn="base" latinLnBrk="0" hangingPunct="0">
              <a:lnSpc>
                <a:spcPts val="2550"/>
              </a:lnSpc>
              <a:spcBef>
                <a:spcPts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Biomedical Sciences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 mixture of all of the above</a:t>
            </a:r>
          </a:p>
          <a:p>
            <a:pPr marL="342900" marR="0" lvl="0" indent="-342900" algn="l" defTabSz="457200" rtl="0" eaLnBrk="0" fontAlgn="base" latinLnBrk="0" hangingPunct="0">
              <a:lnSpc>
                <a:spcPts val="2550"/>
              </a:lnSpc>
              <a:spcBef>
                <a:spcPts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Biological Sciences –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how do we interact with the world around us </a:t>
            </a:r>
          </a:p>
          <a:p>
            <a:pPr marL="0" marR="0" lvl="0" indent="0" algn="l" defTabSz="457200" rtl="0" eaLnBrk="0" fontAlgn="base" latinLnBrk="0" hangingPunct="0">
              <a:lnSpc>
                <a:spcPts val="2550"/>
              </a:lnSpc>
              <a:spcBef>
                <a:spcPts val="0"/>
              </a:spcBef>
              <a:spcAft>
                <a:spcPct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and how do animals behave</a:t>
            </a:r>
          </a:p>
          <a:p>
            <a:pPr marL="342900" marR="0" lvl="0" indent="-342900" algn="l" defTabSz="457200" rtl="0" eaLnBrk="0" fontAlgn="base" latinLnBrk="0" hangingPunct="0">
              <a:lnSpc>
                <a:spcPts val="2550"/>
              </a:lnSpc>
              <a:spcBef>
                <a:spcPts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Psychological Sciences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studying Cognitive processes, Brain behaviour and </a:t>
            </a:r>
          </a:p>
          <a:p>
            <a:pPr marL="0" marR="0" lvl="0" indent="0" algn="l" defTabSz="457200" rtl="0" eaLnBrk="0" fontAlgn="base" latinLnBrk="0" hangingPunct="0">
              <a:lnSpc>
                <a:spcPts val="2550"/>
              </a:lnSpc>
              <a:spcBef>
                <a:spcPts val="0"/>
              </a:spcBef>
              <a:spcAft>
                <a:spcPct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Health and Decision making and rational </a:t>
            </a:r>
          </a:p>
          <a:p>
            <a:pPr marL="342900" marR="0" lvl="0" indent="-342900" algn="l" defTabSz="457200" rtl="0" eaLnBrk="0" fontAlgn="base" latinLnBrk="0" hangingPunct="0">
              <a:lnSpc>
                <a:spcPts val="2550"/>
              </a:lnSpc>
              <a:spcBef>
                <a:spcPts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Medicine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diagnosis, treatment and prevention of disease in humans</a:t>
            </a:r>
          </a:p>
          <a:p>
            <a:pPr marL="342900" marR="0" lvl="0" indent="-342900" algn="l" defTabSz="457200" rtl="0" eaLnBrk="0" fontAlgn="base" latinLnBrk="0" hangingPunct="0">
              <a:lnSpc>
                <a:spcPts val="2550"/>
              </a:lnSpc>
              <a:spcBef>
                <a:spcPts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Dentistry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diagnosis, treatment and prevention of disease in oral cavity </a:t>
            </a:r>
          </a:p>
          <a:p>
            <a:pPr marL="342900" marR="0" lvl="0" indent="-342900" algn="l" defTabSz="457200" rtl="0" eaLnBrk="0" fontAlgn="base" latinLnBrk="0" hangingPunct="0">
              <a:lnSpc>
                <a:spcPts val="2550"/>
              </a:lnSpc>
              <a:spcBef>
                <a:spcPts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rPr>
              <a:t>Veterinary Sciences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diagnosis, treatment and prevention of disease in animals</a:t>
            </a:r>
          </a:p>
          <a:p>
            <a:pPr marL="0" marR="0" lvl="0" indent="0" algn="l" defTabSz="457200" rtl="0" eaLnBrk="0" fontAlgn="base" latinLnBrk="0" hangingPunct="0">
              <a:lnSpc>
                <a:spcPts val="2550"/>
              </a:lnSpc>
              <a:spcBef>
                <a:spcPts val="0"/>
              </a:spcBef>
              <a:spcAft>
                <a:spcPct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endParaRPr kumimoji="0" lang="en-GB" sz="1800" b="1" i="0" u="none" strike="noStrike" kern="1200" cap="none" spc="0" normalizeH="0" baseline="0" noProof="0">
              <a:ln>
                <a:noFill/>
              </a:ln>
              <a:solidFill>
                <a:srgbClr val="70AD47">
                  <a:lumMod val="75000"/>
                </a:srgbClr>
              </a:solidFill>
              <a:effectLst/>
              <a:uLnTx/>
              <a:uFillTx/>
              <a:latin typeface="Calibri" panose="020F0502020204030204"/>
              <a:ea typeface="+mn-ea"/>
              <a:cs typeface="Arial" panose="020B060402020202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F081DB2-2306-486F-9572-4E19EC462AA6}"/>
              </a:ext>
            </a:extLst>
          </p:cNvPr>
          <p:cNvGrpSpPr/>
          <p:nvPr/>
        </p:nvGrpSpPr>
        <p:grpSpPr>
          <a:xfrm>
            <a:off x="7176085" y="339198"/>
            <a:ext cx="4714675" cy="4604165"/>
            <a:chOff x="5932341" y="1101777"/>
            <a:chExt cx="4714675" cy="4604165"/>
          </a:xfrm>
        </p:grpSpPr>
        <p:pic>
          <p:nvPicPr>
            <p:cNvPr id="11" name="Picture 10"/>
            <p:cNvPicPr>
              <a:picLocks noChangeAspect="1"/>
            </p:cNvPicPr>
            <p:nvPr/>
          </p:nvPicPr>
          <p:blipFill>
            <a:blip r:embed="rId3"/>
            <a:stretch>
              <a:fillRect/>
            </a:stretch>
          </p:blipFill>
          <p:spPr>
            <a:xfrm>
              <a:off x="5932341" y="1384657"/>
              <a:ext cx="1481278" cy="1331003"/>
            </a:xfrm>
            <a:prstGeom prst="roundRect">
              <a:avLst/>
            </a:prstGeom>
          </p:spPr>
        </p:pic>
        <p:pic>
          <p:nvPicPr>
            <p:cNvPr id="12" name="Picture 11"/>
            <p:cNvPicPr>
              <a:picLocks noChangeAspect="1"/>
            </p:cNvPicPr>
            <p:nvPr/>
          </p:nvPicPr>
          <p:blipFill>
            <a:blip r:embed="rId4"/>
            <a:stretch>
              <a:fillRect/>
            </a:stretch>
          </p:blipFill>
          <p:spPr>
            <a:xfrm>
              <a:off x="7706661" y="1569693"/>
              <a:ext cx="2647315" cy="1468433"/>
            </a:xfrm>
            <a:prstGeom prst="roundRect">
              <a:avLst/>
            </a:prstGeom>
          </p:spPr>
        </p:pic>
        <p:pic>
          <p:nvPicPr>
            <p:cNvPr id="13" name="Picture 12"/>
            <p:cNvPicPr>
              <a:picLocks noChangeAspect="1"/>
            </p:cNvPicPr>
            <p:nvPr/>
          </p:nvPicPr>
          <p:blipFill>
            <a:blip r:embed="rId5"/>
            <a:stretch>
              <a:fillRect/>
            </a:stretch>
          </p:blipFill>
          <p:spPr>
            <a:xfrm>
              <a:off x="9208823" y="3137900"/>
              <a:ext cx="1145153" cy="1663865"/>
            </a:xfrm>
            <a:prstGeom prst="roundRect">
              <a:avLst/>
            </a:prstGeom>
          </p:spPr>
        </p:pic>
        <p:pic>
          <p:nvPicPr>
            <p:cNvPr id="14" name="Picture 13"/>
            <p:cNvPicPr>
              <a:picLocks noChangeAspect="1"/>
            </p:cNvPicPr>
            <p:nvPr/>
          </p:nvPicPr>
          <p:blipFill>
            <a:blip r:embed="rId6"/>
            <a:stretch>
              <a:fillRect/>
            </a:stretch>
          </p:blipFill>
          <p:spPr>
            <a:xfrm>
              <a:off x="6924919" y="3053443"/>
              <a:ext cx="1953267" cy="1398425"/>
            </a:xfrm>
            <a:prstGeom prst="roundRect">
              <a:avLst/>
            </a:prstGeom>
          </p:spPr>
        </p:pic>
        <p:pic>
          <p:nvPicPr>
            <p:cNvPr id="15" name="Picture 14"/>
            <p:cNvPicPr>
              <a:picLocks noChangeAspect="1"/>
            </p:cNvPicPr>
            <p:nvPr/>
          </p:nvPicPr>
          <p:blipFill>
            <a:blip r:embed="rId7"/>
            <a:stretch>
              <a:fillRect/>
            </a:stretch>
          </p:blipFill>
          <p:spPr>
            <a:xfrm>
              <a:off x="7177962" y="4273031"/>
              <a:ext cx="2752994" cy="1432911"/>
            </a:xfrm>
            <a:prstGeom prst="roundRect">
              <a:avLst/>
            </a:prstGeom>
          </p:spPr>
        </p:pic>
        <p:pic>
          <p:nvPicPr>
            <p:cNvPr id="16" name="Picture 15"/>
            <p:cNvPicPr>
              <a:picLocks noChangeAspect="1"/>
            </p:cNvPicPr>
            <p:nvPr/>
          </p:nvPicPr>
          <p:blipFill>
            <a:blip r:embed="rId8"/>
            <a:stretch>
              <a:fillRect/>
            </a:stretch>
          </p:blipFill>
          <p:spPr>
            <a:xfrm>
              <a:off x="9389716" y="1101777"/>
              <a:ext cx="1257300" cy="892969"/>
            </a:xfrm>
            <a:prstGeom prst="roundRect">
              <a:avLst/>
            </a:prstGeom>
          </p:spPr>
        </p:pic>
      </p:grpSp>
      <p:pic>
        <p:nvPicPr>
          <p:cNvPr id="17" name="Picture 4" descr="logo-ltr-3">
            <a:extLst>
              <a:ext uri="{FF2B5EF4-FFF2-40B4-BE49-F238E27FC236}">
                <a16:creationId xmlns:a16="http://schemas.microsoft.com/office/drawing/2014/main" id="{9A779507-CE35-4371-A702-4B79514D5B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4246" y="5449663"/>
            <a:ext cx="26574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016B56-A3C7-4550-9170-97654D63CBC1}"/>
              </a:ext>
            </a:extLst>
          </p:cNvPr>
          <p:cNvSpPr txBox="1"/>
          <p:nvPr/>
        </p:nvSpPr>
        <p:spPr>
          <a:xfrm>
            <a:off x="9158955" y="6300760"/>
            <a:ext cx="29048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Biomedical Science Outreach</a:t>
            </a:r>
          </a:p>
        </p:txBody>
      </p:sp>
    </p:spTree>
    <p:extLst>
      <p:ext uri="{BB962C8B-B14F-4D97-AF65-F5344CB8AC3E}">
        <p14:creationId xmlns:p14="http://schemas.microsoft.com/office/powerpoint/2010/main" val="2336645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F4E1C-F854-477A-8CCD-4EDE5C3641C8}"/>
              </a:ext>
            </a:extLst>
          </p:cNvPr>
          <p:cNvSpPr txBox="1"/>
          <p:nvPr/>
        </p:nvSpPr>
        <p:spPr>
          <a:xfrm>
            <a:off x="373224" y="435492"/>
            <a:ext cx="1077847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rgbClr val="C00000"/>
                </a:solidFill>
                <a:latin typeface=" calibri light"/>
                <a:cs typeface="Calibri"/>
              </a:rPr>
              <a:t>Examples of careers in neuroscience…</a:t>
            </a:r>
            <a:endParaRPr lang="en-US" sz="4800" dirty="0">
              <a:solidFill>
                <a:srgbClr val="C00000"/>
              </a:solidFill>
            </a:endParaRPr>
          </a:p>
        </p:txBody>
      </p:sp>
      <p:sp>
        <p:nvSpPr>
          <p:cNvPr id="6" name="TextBox 5">
            <a:extLst>
              <a:ext uri="{FF2B5EF4-FFF2-40B4-BE49-F238E27FC236}">
                <a16:creationId xmlns:a16="http://schemas.microsoft.com/office/drawing/2014/main" id="{474A8A3B-B0BD-418F-A5EB-E16654338A17}"/>
              </a:ext>
            </a:extLst>
          </p:cNvPr>
          <p:cNvSpPr txBox="1"/>
          <p:nvPr/>
        </p:nvSpPr>
        <p:spPr>
          <a:xfrm>
            <a:off x="612921" y="1390810"/>
            <a:ext cx="2334827" cy="461665"/>
          </a:xfrm>
          <a:prstGeom prst="rect">
            <a:avLst/>
          </a:prstGeom>
          <a:noFill/>
        </p:spPr>
        <p:txBody>
          <a:bodyPr wrap="square" rtlCol="0">
            <a:spAutoFit/>
          </a:bodyPr>
          <a:lstStyle/>
          <a:p>
            <a:r>
              <a:rPr lang="en-GB" sz="2400" dirty="0"/>
              <a:t>Research</a:t>
            </a:r>
            <a:r>
              <a:rPr lang="en-GB" dirty="0"/>
              <a:t> </a:t>
            </a:r>
          </a:p>
        </p:txBody>
      </p:sp>
      <p:pic>
        <p:nvPicPr>
          <p:cNvPr id="5124" name="Picture 4">
            <a:extLst>
              <a:ext uri="{FF2B5EF4-FFF2-40B4-BE49-F238E27FC236}">
                <a16:creationId xmlns:a16="http://schemas.microsoft.com/office/drawing/2014/main" id="{4BA34F43-57C1-4CDF-870C-A0B4193EB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24" y="1917692"/>
            <a:ext cx="2340383" cy="15595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6906923-B6D1-4BF0-B9F9-7C36A1C86E76}"/>
              </a:ext>
            </a:extLst>
          </p:cNvPr>
          <p:cNvSpPr txBox="1"/>
          <p:nvPr/>
        </p:nvSpPr>
        <p:spPr>
          <a:xfrm>
            <a:off x="3018289" y="1390809"/>
            <a:ext cx="2533096" cy="461665"/>
          </a:xfrm>
          <a:prstGeom prst="rect">
            <a:avLst/>
          </a:prstGeom>
          <a:noFill/>
        </p:spPr>
        <p:txBody>
          <a:bodyPr wrap="square" rtlCol="0">
            <a:spAutoFit/>
          </a:bodyPr>
          <a:lstStyle/>
          <a:p>
            <a:r>
              <a:rPr lang="en-GB" sz="2400" dirty="0"/>
              <a:t>Clinical science  </a:t>
            </a:r>
          </a:p>
        </p:txBody>
      </p:sp>
      <p:pic>
        <p:nvPicPr>
          <p:cNvPr id="5126" name="Picture 6" descr="Three Person Looking at X-ray Result">
            <a:extLst>
              <a:ext uri="{FF2B5EF4-FFF2-40B4-BE49-F238E27FC236}">
                <a16:creationId xmlns:a16="http://schemas.microsoft.com/office/drawing/2014/main" id="{BA78D8B2-3F40-4A30-BA15-70D528E267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373"/>
          <a:stretch/>
        </p:blipFill>
        <p:spPr bwMode="auto">
          <a:xfrm>
            <a:off x="3117423" y="1876200"/>
            <a:ext cx="2334828" cy="17745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4F7206-C285-47B4-8DB7-C527AE53CEA2}"/>
              </a:ext>
            </a:extLst>
          </p:cNvPr>
          <p:cNvSpPr txBox="1"/>
          <p:nvPr/>
        </p:nvSpPr>
        <p:spPr>
          <a:xfrm>
            <a:off x="373224" y="4074325"/>
            <a:ext cx="2635189" cy="461665"/>
          </a:xfrm>
          <a:prstGeom prst="rect">
            <a:avLst/>
          </a:prstGeom>
          <a:noFill/>
        </p:spPr>
        <p:txBody>
          <a:bodyPr wrap="square" rtlCol="0">
            <a:spAutoFit/>
          </a:bodyPr>
          <a:lstStyle/>
          <a:p>
            <a:r>
              <a:rPr lang="en-GB" sz="2400" dirty="0"/>
              <a:t>Biotechnology</a:t>
            </a:r>
          </a:p>
        </p:txBody>
      </p:sp>
      <p:pic>
        <p:nvPicPr>
          <p:cNvPr id="5128" name="Picture 8" descr="Dna, String, Biology, 3D, Biotechnology">
            <a:extLst>
              <a:ext uri="{FF2B5EF4-FFF2-40B4-BE49-F238E27FC236}">
                <a16:creationId xmlns:a16="http://schemas.microsoft.com/office/drawing/2014/main" id="{B0E280D8-E2EB-40CB-8DFF-E2A623A200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94" t="5084" r="18567"/>
          <a:stretch/>
        </p:blipFill>
        <p:spPr bwMode="auto">
          <a:xfrm>
            <a:off x="325937" y="4698709"/>
            <a:ext cx="2434955" cy="15799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541C9CF-4337-48C7-B992-3D4BD5C87EEE}"/>
              </a:ext>
            </a:extLst>
          </p:cNvPr>
          <p:cNvSpPr txBox="1"/>
          <p:nvPr/>
        </p:nvSpPr>
        <p:spPr>
          <a:xfrm>
            <a:off x="3117423" y="3772336"/>
            <a:ext cx="2533096" cy="830997"/>
          </a:xfrm>
          <a:prstGeom prst="rect">
            <a:avLst/>
          </a:prstGeom>
          <a:noFill/>
        </p:spPr>
        <p:txBody>
          <a:bodyPr wrap="square" rtlCol="0">
            <a:spAutoFit/>
          </a:bodyPr>
          <a:lstStyle/>
          <a:p>
            <a:r>
              <a:rPr lang="en-GB" sz="2400" dirty="0"/>
              <a:t>Pharmaceutical industry   </a:t>
            </a:r>
          </a:p>
        </p:txBody>
      </p:sp>
      <p:pic>
        <p:nvPicPr>
          <p:cNvPr id="5130" name="Picture 10" descr="Close-Up, Drugs, Medical, Medicine">
            <a:extLst>
              <a:ext uri="{FF2B5EF4-FFF2-40B4-BE49-F238E27FC236}">
                <a16:creationId xmlns:a16="http://schemas.microsoft.com/office/drawing/2014/main" id="{520ACA35-9E0B-43DC-88C3-E1CCE46EC7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280" r="14599"/>
          <a:stretch/>
        </p:blipFill>
        <p:spPr bwMode="auto">
          <a:xfrm>
            <a:off x="3117423" y="4698709"/>
            <a:ext cx="2276839" cy="15799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002A8D9-C989-4CF6-B1D0-63F884E9F526}"/>
              </a:ext>
            </a:extLst>
          </p:cNvPr>
          <p:cNvSpPr txBox="1"/>
          <p:nvPr/>
        </p:nvSpPr>
        <p:spPr>
          <a:xfrm>
            <a:off x="5864945" y="3772336"/>
            <a:ext cx="2533096" cy="830997"/>
          </a:xfrm>
          <a:prstGeom prst="rect">
            <a:avLst/>
          </a:prstGeom>
          <a:noFill/>
        </p:spPr>
        <p:txBody>
          <a:bodyPr wrap="square" rtlCol="0">
            <a:spAutoFit/>
          </a:bodyPr>
          <a:lstStyle/>
          <a:p>
            <a:r>
              <a:rPr lang="en-GB" sz="2400" dirty="0"/>
              <a:t>Medical devices industry    </a:t>
            </a:r>
          </a:p>
        </p:txBody>
      </p:sp>
      <p:pic>
        <p:nvPicPr>
          <p:cNvPr id="5132" name="Picture 12" descr="Mri, Magnetic Resonance Imaging">
            <a:extLst>
              <a:ext uri="{FF2B5EF4-FFF2-40B4-BE49-F238E27FC236}">
                <a16:creationId xmlns:a16="http://schemas.microsoft.com/office/drawing/2014/main" id="{AB4FABC9-5212-43A5-89D4-A279ADD8C0C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0" r="16861"/>
          <a:stretch/>
        </p:blipFill>
        <p:spPr bwMode="auto">
          <a:xfrm>
            <a:off x="5759529" y="4606864"/>
            <a:ext cx="2172445" cy="17413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842BC2D-6D81-49E6-BD1B-F2C5A24778B5}"/>
              </a:ext>
            </a:extLst>
          </p:cNvPr>
          <p:cNvSpPr txBox="1"/>
          <p:nvPr/>
        </p:nvSpPr>
        <p:spPr>
          <a:xfrm>
            <a:off x="5946108" y="1390809"/>
            <a:ext cx="2533096" cy="461665"/>
          </a:xfrm>
          <a:prstGeom prst="rect">
            <a:avLst/>
          </a:prstGeom>
          <a:noFill/>
        </p:spPr>
        <p:txBody>
          <a:bodyPr wrap="square" rtlCol="0">
            <a:spAutoFit/>
          </a:bodyPr>
          <a:lstStyle/>
          <a:p>
            <a:r>
              <a:rPr lang="en-GB" sz="2400" dirty="0"/>
              <a:t>CRO industry  </a:t>
            </a:r>
          </a:p>
        </p:txBody>
      </p:sp>
      <p:pic>
        <p:nvPicPr>
          <p:cNvPr id="5136" name="Picture 16" descr="Laboratory, Scientists, Research">
            <a:extLst>
              <a:ext uri="{FF2B5EF4-FFF2-40B4-BE49-F238E27FC236}">
                <a16:creationId xmlns:a16="http://schemas.microsoft.com/office/drawing/2014/main" id="{84F2D8F6-210A-4FD6-93E5-27F54CAA826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42" t="16762" r="10378"/>
          <a:stretch/>
        </p:blipFill>
        <p:spPr bwMode="auto">
          <a:xfrm>
            <a:off x="5689784" y="1917692"/>
            <a:ext cx="2589300" cy="16711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B0AA3DA-BF62-4C38-A9E9-860E63DB1077}"/>
              </a:ext>
            </a:extLst>
          </p:cNvPr>
          <p:cNvSpPr txBox="1"/>
          <p:nvPr/>
        </p:nvSpPr>
        <p:spPr>
          <a:xfrm>
            <a:off x="8637736" y="1380476"/>
            <a:ext cx="3003483" cy="461665"/>
          </a:xfrm>
          <a:prstGeom prst="rect">
            <a:avLst/>
          </a:prstGeom>
          <a:noFill/>
        </p:spPr>
        <p:txBody>
          <a:bodyPr wrap="square" rtlCol="0">
            <a:spAutoFit/>
          </a:bodyPr>
          <a:lstStyle/>
          <a:p>
            <a:r>
              <a:rPr lang="en-GB" sz="2400" dirty="0"/>
              <a:t>Publishing and media</a:t>
            </a:r>
          </a:p>
        </p:txBody>
      </p:sp>
      <p:pic>
        <p:nvPicPr>
          <p:cNvPr id="5138" name="Picture 18">
            <a:extLst>
              <a:ext uri="{FF2B5EF4-FFF2-40B4-BE49-F238E27FC236}">
                <a16:creationId xmlns:a16="http://schemas.microsoft.com/office/drawing/2014/main" id="{8F266215-9317-4275-8A0D-E2C61C6594D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660" b="16594"/>
          <a:stretch/>
        </p:blipFill>
        <p:spPr bwMode="auto">
          <a:xfrm>
            <a:off x="9093191" y="1819182"/>
            <a:ext cx="1915021" cy="19454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3D72FF7-4FB7-4335-B035-A5F40BBBBE13}"/>
              </a:ext>
            </a:extLst>
          </p:cNvPr>
          <p:cNvSpPr txBox="1"/>
          <p:nvPr/>
        </p:nvSpPr>
        <p:spPr>
          <a:xfrm>
            <a:off x="8239116" y="3778911"/>
            <a:ext cx="4056457" cy="830997"/>
          </a:xfrm>
          <a:prstGeom prst="rect">
            <a:avLst/>
          </a:prstGeom>
          <a:noFill/>
        </p:spPr>
        <p:txBody>
          <a:bodyPr wrap="square" rtlCol="0">
            <a:spAutoFit/>
          </a:bodyPr>
          <a:lstStyle/>
          <a:p>
            <a:r>
              <a:rPr lang="en-GB" sz="2400" dirty="0"/>
              <a:t>Regulatory Affairs, Policy and Research Administration</a:t>
            </a:r>
          </a:p>
        </p:txBody>
      </p:sp>
      <p:pic>
        <p:nvPicPr>
          <p:cNvPr id="5140" name="Picture 20" descr="Laptop, Office, Hand, Writing, Business">
            <a:extLst>
              <a:ext uri="{FF2B5EF4-FFF2-40B4-BE49-F238E27FC236}">
                <a16:creationId xmlns:a16="http://schemas.microsoft.com/office/drawing/2014/main" id="{5BC73E06-9552-467B-8D37-2F700317A6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952" t="4818"/>
          <a:stretch/>
        </p:blipFill>
        <p:spPr bwMode="auto">
          <a:xfrm>
            <a:off x="8612467" y="4551551"/>
            <a:ext cx="2866545" cy="187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5085F-734C-4024-AF70-EFE6E77A2015}"/>
              </a:ext>
            </a:extLst>
          </p:cNvPr>
          <p:cNvSpPr txBox="1"/>
          <p:nvPr/>
        </p:nvSpPr>
        <p:spPr>
          <a:xfrm>
            <a:off x="4984506" y="2299921"/>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a:solidFill>
                  <a:srgbClr val="C00000"/>
                </a:solidFill>
                <a:latin typeface="Calibri Light"/>
                <a:cs typeface="Calibri"/>
              </a:rPr>
              <a:t>Q&amp;A</a:t>
            </a:r>
          </a:p>
        </p:txBody>
      </p:sp>
      <p:sp>
        <p:nvSpPr>
          <p:cNvPr id="8" name="Thought Bubble: Cloud 7">
            <a:extLst>
              <a:ext uri="{FF2B5EF4-FFF2-40B4-BE49-F238E27FC236}">
                <a16:creationId xmlns:a16="http://schemas.microsoft.com/office/drawing/2014/main" id="{83CA4499-E50A-45A8-BF3D-EA0EBA8E9834}"/>
              </a:ext>
            </a:extLst>
          </p:cNvPr>
          <p:cNvSpPr/>
          <p:nvPr/>
        </p:nvSpPr>
        <p:spPr>
          <a:xfrm flipH="1">
            <a:off x="8546120" y="3134398"/>
            <a:ext cx="3247292" cy="2110152"/>
          </a:xfrm>
          <a:prstGeom prst="cloudCallo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Calibri"/>
              </a:rPr>
              <a:t>Can I change course once I get to university if I don't enjoy the course I'm on?</a:t>
            </a:r>
          </a:p>
        </p:txBody>
      </p:sp>
      <p:sp>
        <p:nvSpPr>
          <p:cNvPr id="10" name="Thought Bubble: Cloud 9">
            <a:extLst>
              <a:ext uri="{FF2B5EF4-FFF2-40B4-BE49-F238E27FC236}">
                <a16:creationId xmlns:a16="http://schemas.microsoft.com/office/drawing/2014/main" id="{CF846E29-3935-4183-8509-BC1236ABD7CF}"/>
              </a:ext>
            </a:extLst>
          </p:cNvPr>
          <p:cNvSpPr/>
          <p:nvPr/>
        </p:nvSpPr>
        <p:spPr>
          <a:xfrm flipH="1">
            <a:off x="937847" y="3919844"/>
            <a:ext cx="3458307" cy="1793630"/>
          </a:xfrm>
          <a:prstGeom prst="cloudCallo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Calibri"/>
              </a:rPr>
              <a:t>What if I don't get the grades I hoped for in my A-levels?</a:t>
            </a:r>
          </a:p>
        </p:txBody>
      </p:sp>
      <p:sp>
        <p:nvSpPr>
          <p:cNvPr id="11" name="Thought Bubble: Cloud 10">
            <a:extLst>
              <a:ext uri="{FF2B5EF4-FFF2-40B4-BE49-F238E27FC236}">
                <a16:creationId xmlns:a16="http://schemas.microsoft.com/office/drawing/2014/main" id="{DCE9263F-3D37-4953-BEA0-3BA6D949491C}"/>
              </a:ext>
            </a:extLst>
          </p:cNvPr>
          <p:cNvSpPr/>
          <p:nvPr/>
        </p:nvSpPr>
        <p:spPr>
          <a:xfrm flipH="1">
            <a:off x="3880336" y="273968"/>
            <a:ext cx="3188676" cy="1523999"/>
          </a:xfrm>
          <a:prstGeom prst="cloudCallout">
            <a:avLst/>
          </a:prstGeom>
          <a:solidFill>
            <a:schemeClr val="accent5">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Calibri"/>
              </a:rPr>
              <a:t>What is it like studying neuroscience/ at Bristol University?</a:t>
            </a:r>
          </a:p>
        </p:txBody>
      </p:sp>
      <p:sp>
        <p:nvSpPr>
          <p:cNvPr id="12" name="Thought Bubble: Cloud 11">
            <a:extLst>
              <a:ext uri="{FF2B5EF4-FFF2-40B4-BE49-F238E27FC236}">
                <a16:creationId xmlns:a16="http://schemas.microsoft.com/office/drawing/2014/main" id="{A0DE4EC0-3A23-4403-8AE7-D954CDFC5857}"/>
              </a:ext>
            </a:extLst>
          </p:cNvPr>
          <p:cNvSpPr/>
          <p:nvPr/>
        </p:nvSpPr>
        <p:spPr>
          <a:xfrm>
            <a:off x="5169876" y="4576334"/>
            <a:ext cx="3153507" cy="1348154"/>
          </a:xfrm>
          <a:prstGeom prst="cloudCallou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Calibri"/>
              </a:rPr>
              <a:t>What clubs/societies have you joined at university?</a:t>
            </a:r>
          </a:p>
        </p:txBody>
      </p:sp>
      <p:sp>
        <p:nvSpPr>
          <p:cNvPr id="13" name="Thought Bubble: Cloud 12">
            <a:extLst>
              <a:ext uri="{FF2B5EF4-FFF2-40B4-BE49-F238E27FC236}">
                <a16:creationId xmlns:a16="http://schemas.microsoft.com/office/drawing/2014/main" id="{43D294BC-C68D-462B-B470-CD054959C9B3}"/>
              </a:ext>
            </a:extLst>
          </p:cNvPr>
          <p:cNvSpPr/>
          <p:nvPr/>
        </p:nvSpPr>
        <p:spPr>
          <a:xfrm flipH="1">
            <a:off x="7901353" y="402920"/>
            <a:ext cx="3458307" cy="1793630"/>
          </a:xfrm>
          <a:prstGeom prst="cloudCallo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Calibri"/>
              </a:rPr>
              <a:t>What is it like living in university accommodation?</a:t>
            </a:r>
          </a:p>
        </p:txBody>
      </p:sp>
      <p:sp>
        <p:nvSpPr>
          <p:cNvPr id="14" name="Thought Bubble: Cloud 13">
            <a:extLst>
              <a:ext uri="{FF2B5EF4-FFF2-40B4-BE49-F238E27FC236}">
                <a16:creationId xmlns:a16="http://schemas.microsoft.com/office/drawing/2014/main" id="{479FF998-FB11-436F-A829-07FD942A6E5B}"/>
              </a:ext>
            </a:extLst>
          </p:cNvPr>
          <p:cNvSpPr/>
          <p:nvPr/>
        </p:nvSpPr>
        <p:spPr>
          <a:xfrm flipH="1">
            <a:off x="644766" y="1856582"/>
            <a:ext cx="2813538" cy="1324707"/>
          </a:xfrm>
          <a:prstGeom prst="cloudCallout">
            <a:avLst/>
          </a:prstGeom>
          <a:solidFill>
            <a:schemeClr val="accent5">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Calibri"/>
              </a:rPr>
              <a:t>Is it hard living away from home?</a:t>
            </a:r>
          </a:p>
        </p:txBody>
      </p:sp>
    </p:spTree>
    <p:extLst>
      <p:ext uri="{BB962C8B-B14F-4D97-AF65-F5344CB8AC3E}">
        <p14:creationId xmlns:p14="http://schemas.microsoft.com/office/powerpoint/2010/main" val="67566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78D32FE-8CBA-4F76-B319-32A7F4282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464" y="1771251"/>
            <a:ext cx="3656182" cy="337128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8C36D34-5E7D-445C-8962-E214D35E3896}"/>
              </a:ext>
            </a:extLst>
          </p:cNvPr>
          <p:cNvSpPr txBox="1"/>
          <p:nvPr/>
        </p:nvSpPr>
        <p:spPr>
          <a:xfrm>
            <a:off x="1033110" y="1720840"/>
            <a:ext cx="5621216" cy="3416320"/>
          </a:xfrm>
          <a:prstGeom prst="rect">
            <a:avLst/>
          </a:prstGeom>
          <a:noFill/>
        </p:spPr>
        <p:txBody>
          <a:bodyPr wrap="square" rtlCol="0">
            <a:spAutoFit/>
          </a:bodyPr>
          <a:lstStyle/>
          <a:p>
            <a:pPr algn="ctr"/>
            <a:r>
              <a:rPr lang="en-GB" sz="7200">
                <a:solidFill>
                  <a:srgbClr val="434343"/>
                </a:solidFill>
                <a:latin typeface="+mj-lt"/>
              </a:rPr>
              <a:t>What do you know about the </a:t>
            </a:r>
            <a:r>
              <a:rPr lang="en-GB" sz="7200">
                <a:solidFill>
                  <a:srgbClr val="C00000"/>
                </a:solidFill>
                <a:latin typeface="+mj-lt"/>
              </a:rPr>
              <a:t>brain</a:t>
            </a:r>
            <a:r>
              <a:rPr lang="en-GB" sz="7200">
                <a:solidFill>
                  <a:srgbClr val="434343"/>
                </a:solidFill>
                <a:latin typeface="+mj-lt"/>
              </a:rPr>
              <a:t>?</a:t>
            </a:r>
            <a:endParaRPr lang="en-GB" sz="7200" b="1">
              <a:solidFill>
                <a:srgbClr val="434343"/>
              </a:solidFill>
              <a:latin typeface="+mj-lt"/>
            </a:endParaRPr>
          </a:p>
        </p:txBody>
      </p:sp>
      <p:sp>
        <p:nvSpPr>
          <p:cNvPr id="21" name="Rectangle 20">
            <a:extLst>
              <a:ext uri="{FF2B5EF4-FFF2-40B4-BE49-F238E27FC236}">
                <a16:creationId xmlns:a16="http://schemas.microsoft.com/office/drawing/2014/main" id="{20C1F108-9A5D-40F3-8BD2-276EAA46C456}"/>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377167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mri scanner">
            <a:extLst>
              <a:ext uri="{FF2B5EF4-FFF2-40B4-BE49-F238E27FC236}">
                <a16:creationId xmlns:a16="http://schemas.microsoft.com/office/drawing/2014/main" id="{3C9A63E8-BEDD-4123-AA89-70F3E787B9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3040" y="1323875"/>
            <a:ext cx="4124667" cy="275276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6523A0-37A4-435E-90EF-6C631AB77FB9}"/>
              </a:ext>
            </a:extLst>
          </p:cNvPr>
          <p:cNvSpPr txBox="1"/>
          <p:nvPr/>
        </p:nvSpPr>
        <p:spPr>
          <a:xfrm>
            <a:off x="5011027" y="400545"/>
            <a:ext cx="6828694" cy="923330"/>
          </a:xfrm>
          <a:prstGeom prst="rect">
            <a:avLst/>
          </a:prstGeom>
          <a:noFill/>
        </p:spPr>
        <p:txBody>
          <a:bodyPr wrap="square" rtlCol="0">
            <a:spAutoFit/>
          </a:bodyPr>
          <a:lstStyle/>
          <a:p>
            <a:pPr algn="ctr"/>
            <a:r>
              <a:rPr lang="en-GB" sz="5400" dirty="0">
                <a:solidFill>
                  <a:srgbClr val="434343"/>
                </a:solidFill>
                <a:latin typeface="+mj-lt"/>
              </a:rPr>
              <a:t>Brain</a:t>
            </a:r>
            <a:r>
              <a:rPr lang="en-GB" sz="5400" dirty="0">
                <a:solidFill>
                  <a:srgbClr val="C00000"/>
                </a:solidFill>
                <a:latin typeface="+mj-lt"/>
              </a:rPr>
              <a:t> Scanner</a:t>
            </a:r>
          </a:p>
        </p:txBody>
      </p:sp>
      <p:pic>
        <p:nvPicPr>
          <p:cNvPr id="4" name="Picture 3">
            <a:extLst>
              <a:ext uri="{FF2B5EF4-FFF2-40B4-BE49-F238E27FC236}">
                <a16:creationId xmlns:a16="http://schemas.microsoft.com/office/drawing/2014/main" id="{AC55F5A9-26CA-4331-A52D-83F15B3D34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3975" y="3772901"/>
            <a:ext cx="2467121" cy="2467121"/>
          </a:xfrm>
          <a:prstGeom prst="rect">
            <a:avLst/>
          </a:prstGeom>
          <a:ln>
            <a:solidFill>
              <a:schemeClr val="tx1"/>
            </a:solidFill>
          </a:ln>
        </p:spPr>
      </p:pic>
      <p:pic>
        <p:nvPicPr>
          <p:cNvPr id="1026" name="Picture 2" descr="Scientist, Drugstore, Microscope, Chemistry, Chemical">
            <a:extLst>
              <a:ext uri="{FF2B5EF4-FFF2-40B4-BE49-F238E27FC236}">
                <a16:creationId xmlns:a16="http://schemas.microsoft.com/office/drawing/2014/main" id="{ED13EF66-BA57-4593-87FB-DA867B3B7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903" y="1323875"/>
            <a:ext cx="4129149" cy="275276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21544C-526B-46F2-BC13-7D8E0CE1130D}"/>
              </a:ext>
            </a:extLst>
          </p:cNvPr>
          <p:cNvSpPr txBox="1"/>
          <p:nvPr/>
        </p:nvSpPr>
        <p:spPr>
          <a:xfrm>
            <a:off x="-589673" y="400545"/>
            <a:ext cx="6828694" cy="923330"/>
          </a:xfrm>
          <a:prstGeom prst="rect">
            <a:avLst/>
          </a:prstGeom>
          <a:noFill/>
        </p:spPr>
        <p:txBody>
          <a:bodyPr wrap="square" rtlCol="0">
            <a:spAutoFit/>
          </a:bodyPr>
          <a:lstStyle/>
          <a:p>
            <a:pPr algn="ctr"/>
            <a:r>
              <a:rPr lang="en-GB" sz="5400" dirty="0">
                <a:solidFill>
                  <a:srgbClr val="434343"/>
                </a:solidFill>
                <a:latin typeface="+mj-lt"/>
              </a:rPr>
              <a:t>Microscopy</a:t>
            </a:r>
            <a:endParaRPr lang="en-GB" sz="5400" dirty="0">
              <a:solidFill>
                <a:srgbClr val="C00000"/>
              </a:solidFill>
              <a:latin typeface="+mj-lt"/>
            </a:endParaRPr>
          </a:p>
        </p:txBody>
      </p:sp>
      <p:pic>
        <p:nvPicPr>
          <p:cNvPr id="1028" name="Picture 4" descr="http://1.bp.blogspot.com/-QdhMriSv890/UH5bkMzCy_I/AAAAAAAAA4I/2QP3o82kW3M/s1600/Tamily+Weissman+Brainbow+transgenic+mouse+hippocampus.jpg">
            <a:extLst>
              <a:ext uri="{FF2B5EF4-FFF2-40B4-BE49-F238E27FC236}">
                <a16:creationId xmlns:a16="http://schemas.microsoft.com/office/drawing/2014/main" id="{827E7AA9-21BA-433E-8D7E-486324E31C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4780" y="3930115"/>
            <a:ext cx="3414181" cy="230990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7F113A-58FD-4DA8-9B2F-4BE3223B4391}"/>
              </a:ext>
            </a:extLst>
          </p:cNvPr>
          <p:cNvSpPr txBox="1"/>
          <p:nvPr/>
        </p:nvSpPr>
        <p:spPr>
          <a:xfrm>
            <a:off x="717843" y="474395"/>
            <a:ext cx="11474157" cy="830997"/>
          </a:xfrm>
          <a:prstGeom prst="rect">
            <a:avLst/>
          </a:prstGeom>
          <a:noFill/>
        </p:spPr>
        <p:txBody>
          <a:bodyPr wrap="square" rtlCol="0" anchor="t">
            <a:spAutoFit/>
          </a:bodyPr>
          <a:lstStyle/>
          <a:p>
            <a:r>
              <a:rPr lang="en-GB" sz="4800" dirty="0">
                <a:solidFill>
                  <a:srgbClr val="434343"/>
                </a:solidFill>
                <a:latin typeface="+mj-lt"/>
              </a:rPr>
              <a:t>The brain is made up of </a:t>
            </a:r>
            <a:r>
              <a:rPr lang="en-GB" sz="4800" dirty="0">
                <a:solidFill>
                  <a:srgbClr val="C00000"/>
                </a:solidFill>
                <a:latin typeface="+mj-lt"/>
              </a:rPr>
              <a:t>two hemispheres </a:t>
            </a:r>
            <a:endParaRPr lang="en-GB" sz="4800" dirty="0">
              <a:solidFill>
                <a:srgbClr val="C00000"/>
              </a:solidFill>
              <a:latin typeface="+mj-lt"/>
              <a:cs typeface="Calibri Light" panose="020F0302020204030204"/>
            </a:endParaRPr>
          </a:p>
        </p:txBody>
      </p:sp>
      <p:pic>
        <p:nvPicPr>
          <p:cNvPr id="4" name="Picture 3">
            <a:extLst>
              <a:ext uri="{FF2B5EF4-FFF2-40B4-BE49-F238E27FC236}">
                <a16:creationId xmlns:a16="http://schemas.microsoft.com/office/drawing/2014/main" id="{31534125-EFBA-4A1B-B206-2B7B2BCE2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086" y="2000064"/>
            <a:ext cx="3153246" cy="3683227"/>
          </a:xfrm>
          <a:prstGeom prst="rect">
            <a:avLst/>
          </a:prstGeom>
        </p:spPr>
      </p:pic>
      <p:pic>
        <p:nvPicPr>
          <p:cNvPr id="5" name="Picture 4">
            <a:extLst>
              <a:ext uri="{FF2B5EF4-FFF2-40B4-BE49-F238E27FC236}">
                <a16:creationId xmlns:a16="http://schemas.microsoft.com/office/drawing/2014/main" id="{CCC4B7AC-CAE5-441E-B6DB-20AD89AA6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4612" y="2213229"/>
            <a:ext cx="3500449" cy="3256895"/>
          </a:xfrm>
          <a:prstGeom prst="rect">
            <a:avLst/>
          </a:prstGeom>
        </p:spPr>
      </p:pic>
      <p:grpSp>
        <p:nvGrpSpPr>
          <p:cNvPr id="6" name="Group 5">
            <a:extLst>
              <a:ext uri="{FF2B5EF4-FFF2-40B4-BE49-F238E27FC236}">
                <a16:creationId xmlns:a16="http://schemas.microsoft.com/office/drawing/2014/main" id="{72DF27A2-AE11-4207-BC78-CBC5A2155E55}"/>
              </a:ext>
            </a:extLst>
          </p:cNvPr>
          <p:cNvGrpSpPr/>
          <p:nvPr/>
        </p:nvGrpSpPr>
        <p:grpSpPr>
          <a:xfrm>
            <a:off x="1800909" y="1813948"/>
            <a:ext cx="6457267" cy="4055458"/>
            <a:chOff x="1800909" y="1813948"/>
            <a:chExt cx="6457267" cy="4055458"/>
          </a:xfrm>
        </p:grpSpPr>
        <p:pic>
          <p:nvPicPr>
            <p:cNvPr id="7" name="Picture 6" descr="A picture containing animal, invertebrate&#10;&#10;Description automatically generated">
              <a:extLst>
                <a:ext uri="{FF2B5EF4-FFF2-40B4-BE49-F238E27FC236}">
                  <a16:creationId xmlns:a16="http://schemas.microsoft.com/office/drawing/2014/main" id="{7BE712FF-07AD-4326-A0C5-8332859BDF4E}"/>
                </a:ext>
              </a:extLst>
            </p:cNvPr>
            <p:cNvPicPr>
              <a:picLocks noChangeAspect="1"/>
            </p:cNvPicPr>
            <p:nvPr/>
          </p:nvPicPr>
          <p:blipFill rotWithShape="1">
            <a:blip r:embed="rId6">
              <a:extLst>
                <a:ext uri="{28A0092B-C50C-407E-A947-70E740481C1C}">
                  <a14:useLocalDpi xmlns:a14="http://schemas.microsoft.com/office/drawing/2010/main" val="0"/>
                </a:ext>
              </a:extLst>
            </a:blip>
            <a:srcRect l="28143" r="41857"/>
            <a:stretch/>
          </p:blipFill>
          <p:spPr>
            <a:xfrm>
              <a:off x="1800909" y="1813948"/>
              <a:ext cx="3657600" cy="4055458"/>
            </a:xfrm>
            <a:prstGeom prst="rect">
              <a:avLst/>
            </a:prstGeom>
          </p:spPr>
        </p:pic>
        <p:cxnSp>
          <p:nvCxnSpPr>
            <p:cNvPr id="8" name="Straight Connector 7">
              <a:extLst>
                <a:ext uri="{FF2B5EF4-FFF2-40B4-BE49-F238E27FC236}">
                  <a16:creationId xmlns:a16="http://schemas.microsoft.com/office/drawing/2014/main" id="{6FBC484F-E94E-4F26-B2E7-F7C3D6352D55}"/>
                </a:ext>
              </a:extLst>
            </p:cNvPr>
            <p:cNvCxnSpPr>
              <a:cxnSpLocks/>
            </p:cNvCxnSpPr>
            <p:nvPr/>
          </p:nvCxnSpPr>
          <p:spPr>
            <a:xfrm flipV="1">
              <a:off x="3667125" y="2581275"/>
              <a:ext cx="2209800" cy="819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49EEBB-6E04-4217-9AEE-BEF49EFA9C67}"/>
                </a:ext>
              </a:extLst>
            </p:cNvPr>
            <p:cNvCxnSpPr>
              <a:cxnSpLocks/>
            </p:cNvCxnSpPr>
            <p:nvPr/>
          </p:nvCxnSpPr>
          <p:spPr>
            <a:xfrm flipH="1" flipV="1">
              <a:off x="7092435" y="2590800"/>
              <a:ext cx="1165741"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E0D325D-42D3-4EE4-8805-15B8010B58D4}"/>
                </a:ext>
              </a:extLst>
            </p:cNvPr>
            <p:cNvSpPr txBox="1"/>
            <p:nvPr/>
          </p:nvSpPr>
          <p:spPr>
            <a:xfrm>
              <a:off x="5769887" y="2258109"/>
              <a:ext cx="1467687" cy="646331"/>
            </a:xfrm>
            <a:prstGeom prst="rect">
              <a:avLst/>
            </a:prstGeom>
            <a:noFill/>
          </p:spPr>
          <p:txBody>
            <a:bodyPr wrap="square" rtlCol="0">
              <a:spAutoFit/>
            </a:bodyPr>
            <a:lstStyle/>
            <a:p>
              <a:pPr algn="ctr"/>
              <a:r>
                <a:rPr lang="en-GB" dirty="0">
                  <a:latin typeface="+mj-lt"/>
                </a:rPr>
                <a:t>Corpus callosum</a:t>
              </a:r>
            </a:p>
          </p:txBody>
        </p:sp>
      </p:grpSp>
    </p:spTree>
    <p:extLst>
      <p:ext uri="{BB962C8B-B14F-4D97-AF65-F5344CB8AC3E}">
        <p14:creationId xmlns:p14="http://schemas.microsoft.com/office/powerpoint/2010/main" val="28774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8D1589D-C312-4C31-8D02-C783D81C63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04" r="339" b="2569"/>
          <a:stretch/>
        </p:blipFill>
        <p:spPr bwMode="auto">
          <a:xfrm>
            <a:off x="4024680" y="1215795"/>
            <a:ext cx="5388754" cy="53220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7924A7-20C7-4F74-A709-E890A550E17F}"/>
              </a:ext>
            </a:extLst>
          </p:cNvPr>
          <p:cNvSpPr txBox="1"/>
          <p:nvPr/>
        </p:nvSpPr>
        <p:spPr>
          <a:xfrm>
            <a:off x="717843" y="474395"/>
            <a:ext cx="11474157" cy="923330"/>
          </a:xfrm>
          <a:prstGeom prst="rect">
            <a:avLst/>
          </a:prstGeom>
          <a:noFill/>
        </p:spPr>
        <p:txBody>
          <a:bodyPr wrap="square" rtlCol="0" anchor="t">
            <a:spAutoFit/>
          </a:bodyPr>
          <a:lstStyle/>
          <a:p>
            <a:pPr algn="ctr"/>
            <a:r>
              <a:rPr lang="en-GB" sz="5400" dirty="0">
                <a:solidFill>
                  <a:srgbClr val="C00000"/>
                </a:solidFill>
                <a:latin typeface="+mj-lt"/>
                <a:cs typeface="Calibri Light" panose="020F0302020204030204"/>
              </a:rPr>
              <a:t>Brain anatomy </a:t>
            </a:r>
          </a:p>
        </p:txBody>
      </p:sp>
      <p:pic>
        <p:nvPicPr>
          <p:cNvPr id="4" name="Picture 3">
            <a:extLst>
              <a:ext uri="{FF2B5EF4-FFF2-40B4-BE49-F238E27FC236}">
                <a16:creationId xmlns:a16="http://schemas.microsoft.com/office/drawing/2014/main" id="{D2EC8B39-2A0D-4BE8-923D-1F00B3EA8F32}"/>
              </a:ext>
            </a:extLst>
          </p:cNvPr>
          <p:cNvPicPr>
            <a:picLocks noChangeAspect="1"/>
          </p:cNvPicPr>
          <p:nvPr/>
        </p:nvPicPr>
        <p:blipFill>
          <a:blip r:embed="rId5"/>
          <a:stretch>
            <a:fillRect/>
          </a:stretch>
        </p:blipFill>
        <p:spPr>
          <a:xfrm>
            <a:off x="3686405" y="4518548"/>
            <a:ext cx="1331309" cy="1331309"/>
          </a:xfrm>
          <a:prstGeom prst="rect">
            <a:avLst/>
          </a:prstGeom>
        </p:spPr>
      </p:pic>
      <p:pic>
        <p:nvPicPr>
          <p:cNvPr id="5" name="Picture 4">
            <a:extLst>
              <a:ext uri="{FF2B5EF4-FFF2-40B4-BE49-F238E27FC236}">
                <a16:creationId xmlns:a16="http://schemas.microsoft.com/office/drawing/2014/main" id="{F05DDED0-4533-4E28-B7B7-FA698642D613}"/>
              </a:ext>
            </a:extLst>
          </p:cNvPr>
          <p:cNvPicPr>
            <a:picLocks noChangeAspect="1"/>
          </p:cNvPicPr>
          <p:nvPr/>
        </p:nvPicPr>
        <p:blipFill>
          <a:blip r:embed="rId6"/>
          <a:stretch>
            <a:fillRect/>
          </a:stretch>
        </p:blipFill>
        <p:spPr>
          <a:xfrm>
            <a:off x="2953092" y="5176658"/>
            <a:ext cx="1176206" cy="1176206"/>
          </a:xfrm>
          <a:prstGeom prst="rect">
            <a:avLst/>
          </a:prstGeom>
        </p:spPr>
      </p:pic>
      <p:pic>
        <p:nvPicPr>
          <p:cNvPr id="1026" name="Picture 2">
            <a:extLst>
              <a:ext uri="{FF2B5EF4-FFF2-40B4-BE49-F238E27FC236}">
                <a16:creationId xmlns:a16="http://schemas.microsoft.com/office/drawing/2014/main" id="{A87A2A16-2BF2-4DF0-BCAE-204E60F949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8895" y="3717031"/>
            <a:ext cx="1221643" cy="16030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C37CF3-B16D-4395-A13E-4AD1623DDB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3030" y="4518548"/>
            <a:ext cx="1205528" cy="987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ght, Bulb, Filament, Lamp, Orange">
            <a:extLst>
              <a:ext uri="{FF2B5EF4-FFF2-40B4-BE49-F238E27FC236}">
                <a16:creationId xmlns:a16="http://schemas.microsoft.com/office/drawing/2014/main" id="{B6ABC76E-CDC1-41A1-B5A2-5B9B24F6E7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5480" y="1477175"/>
            <a:ext cx="743777" cy="11762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 Woman, Female, Man, Touch, Fingers">
            <a:extLst>
              <a:ext uri="{FF2B5EF4-FFF2-40B4-BE49-F238E27FC236}">
                <a16:creationId xmlns:a16="http://schemas.microsoft.com/office/drawing/2014/main" id="{1543341D-CB10-4FDC-A723-A4376F35E8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271" y="3595055"/>
            <a:ext cx="2122520" cy="10519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ye, Human, Face, Vision, People, Person">
            <a:extLst>
              <a:ext uri="{FF2B5EF4-FFF2-40B4-BE49-F238E27FC236}">
                <a16:creationId xmlns:a16="http://schemas.microsoft.com/office/drawing/2014/main" id="{078E9E7D-E612-496C-94D1-8EC1CAE9F7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8694" y="2912072"/>
            <a:ext cx="1221644" cy="8049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oman, Running, Run, Fitness, Sports">
            <a:extLst>
              <a:ext uri="{FF2B5EF4-FFF2-40B4-BE49-F238E27FC236}">
                <a16:creationId xmlns:a16="http://schemas.microsoft.com/office/drawing/2014/main" id="{1D2DD190-E7F8-4AFE-B621-71B797F6134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449" t="13093" r="28328"/>
          <a:stretch/>
        </p:blipFill>
        <p:spPr bwMode="auto">
          <a:xfrm>
            <a:off x="1790986" y="1676761"/>
            <a:ext cx="1162106" cy="11023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7CA28CB-7F80-4004-958C-15A521EE60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 t="31009" r="76454" b="62018"/>
          <a:stretch/>
        </p:blipFill>
        <p:spPr bwMode="auto">
          <a:xfrm>
            <a:off x="2381263" y="2907070"/>
            <a:ext cx="1673928" cy="3808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EFC9CA-4A0B-4A08-A981-BBB6588955FE}"/>
              </a:ext>
            </a:extLst>
          </p:cNvPr>
          <p:cNvSpPr/>
          <p:nvPr/>
        </p:nvSpPr>
        <p:spPr>
          <a:xfrm>
            <a:off x="7921487" y="5343435"/>
            <a:ext cx="1317421" cy="343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19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3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9E3EE29B-2CC5-4FA2-BD9A-4CBEBBF3C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202" y="1184987"/>
            <a:ext cx="6729596" cy="48052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73A3D8A-38F5-4BC9-A031-166D1009A2D0}"/>
              </a:ext>
            </a:extLst>
          </p:cNvPr>
          <p:cNvSpPr txBox="1"/>
          <p:nvPr/>
        </p:nvSpPr>
        <p:spPr>
          <a:xfrm>
            <a:off x="1299322" y="118278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Frontal Lobe</a:t>
            </a:r>
            <a:r>
              <a:rPr lang="en-US" dirty="0"/>
              <a:t> </a:t>
            </a:r>
            <a:endParaRPr lang="en-US" dirty="0">
              <a:cs typeface="Calibri"/>
            </a:endParaRPr>
          </a:p>
        </p:txBody>
      </p:sp>
      <p:sp>
        <p:nvSpPr>
          <p:cNvPr id="21" name="TextBox 20">
            <a:extLst>
              <a:ext uri="{FF2B5EF4-FFF2-40B4-BE49-F238E27FC236}">
                <a16:creationId xmlns:a16="http://schemas.microsoft.com/office/drawing/2014/main" id="{ECD37BAF-6643-4D87-AC52-F26177C34284}"/>
              </a:ext>
            </a:extLst>
          </p:cNvPr>
          <p:cNvSpPr txBox="1"/>
          <p:nvPr/>
        </p:nvSpPr>
        <p:spPr>
          <a:xfrm>
            <a:off x="8220074" y="68972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Parietal lobe</a:t>
            </a:r>
          </a:p>
        </p:txBody>
      </p:sp>
      <p:sp>
        <p:nvSpPr>
          <p:cNvPr id="22" name="TextBox 21">
            <a:extLst>
              <a:ext uri="{FF2B5EF4-FFF2-40B4-BE49-F238E27FC236}">
                <a16:creationId xmlns:a16="http://schemas.microsoft.com/office/drawing/2014/main" id="{4A12E042-1935-47F4-AF37-05F847900FB7}"/>
              </a:ext>
            </a:extLst>
          </p:cNvPr>
          <p:cNvSpPr txBox="1"/>
          <p:nvPr/>
        </p:nvSpPr>
        <p:spPr>
          <a:xfrm>
            <a:off x="1943866" y="484814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Temporal Lobe</a:t>
            </a:r>
            <a:r>
              <a:rPr lang="en-US" dirty="0"/>
              <a:t> </a:t>
            </a:r>
            <a:endParaRPr lang="en-US" dirty="0">
              <a:cs typeface="Calibri"/>
            </a:endParaRPr>
          </a:p>
        </p:txBody>
      </p:sp>
      <p:sp>
        <p:nvSpPr>
          <p:cNvPr id="23" name="TextBox 22">
            <a:extLst>
              <a:ext uri="{FF2B5EF4-FFF2-40B4-BE49-F238E27FC236}">
                <a16:creationId xmlns:a16="http://schemas.microsoft.com/office/drawing/2014/main" id="{8F804EA0-E9C8-46E4-B1F5-EE1A3C7C485E}"/>
              </a:ext>
            </a:extLst>
          </p:cNvPr>
          <p:cNvSpPr txBox="1"/>
          <p:nvPr/>
        </p:nvSpPr>
        <p:spPr>
          <a:xfrm>
            <a:off x="9242051" y="3083296"/>
            <a:ext cx="21425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Occipital Lobe</a:t>
            </a:r>
            <a:r>
              <a:rPr lang="en-US" dirty="0"/>
              <a:t> </a:t>
            </a:r>
            <a:endParaRPr lang="en-US" dirty="0">
              <a:cs typeface="Calibri"/>
            </a:endParaRPr>
          </a:p>
        </p:txBody>
      </p:sp>
      <p:sp>
        <p:nvSpPr>
          <p:cNvPr id="24" name="TextBox 23">
            <a:extLst>
              <a:ext uri="{FF2B5EF4-FFF2-40B4-BE49-F238E27FC236}">
                <a16:creationId xmlns:a16="http://schemas.microsoft.com/office/drawing/2014/main" id="{0A9935E0-1A40-4613-83B8-A92F2399BEE8}"/>
              </a:ext>
            </a:extLst>
          </p:cNvPr>
          <p:cNvSpPr txBox="1"/>
          <p:nvPr/>
        </p:nvSpPr>
        <p:spPr>
          <a:xfrm>
            <a:off x="1253377" y="1710578"/>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solidFill>
                  <a:srgbClr val="C00000"/>
                </a:solidFill>
                <a:cs typeface="Calibri"/>
              </a:rPr>
              <a:t>Personality</a:t>
            </a:r>
          </a:p>
          <a:p>
            <a:pPr marL="285750" indent="-285750">
              <a:buFont typeface="Arial"/>
              <a:buChar char="•"/>
            </a:pPr>
            <a:r>
              <a:rPr lang="en-US" sz="1600" dirty="0">
                <a:solidFill>
                  <a:srgbClr val="C00000"/>
                </a:solidFill>
                <a:cs typeface="Calibri"/>
              </a:rPr>
              <a:t>Identity</a:t>
            </a:r>
          </a:p>
          <a:p>
            <a:pPr marL="285750" indent="-285750">
              <a:buFont typeface="Arial"/>
              <a:buChar char="•"/>
            </a:pPr>
            <a:r>
              <a:rPr lang="en-US" sz="1600" dirty="0">
                <a:solidFill>
                  <a:srgbClr val="C00000"/>
                </a:solidFill>
                <a:cs typeface="Calibri"/>
              </a:rPr>
              <a:t>Decision making </a:t>
            </a:r>
          </a:p>
          <a:p>
            <a:pPr marL="285750" indent="-285750">
              <a:buFont typeface="Arial"/>
              <a:buChar char="•"/>
            </a:pPr>
            <a:r>
              <a:rPr lang="en-US" sz="1600" dirty="0">
                <a:solidFill>
                  <a:srgbClr val="C00000"/>
                </a:solidFill>
                <a:cs typeface="Calibri"/>
              </a:rPr>
              <a:t>Abstract thinking </a:t>
            </a:r>
          </a:p>
          <a:p>
            <a:pPr marL="285750" indent="-285750">
              <a:buFont typeface="Arial"/>
              <a:buChar char="•"/>
            </a:pPr>
            <a:r>
              <a:rPr lang="en-US" sz="1600" dirty="0">
                <a:solidFill>
                  <a:srgbClr val="C00000"/>
                </a:solidFill>
                <a:cs typeface="Calibri"/>
              </a:rPr>
              <a:t>Movement </a:t>
            </a:r>
          </a:p>
          <a:p>
            <a:pPr marL="285750" indent="-285750">
              <a:buFont typeface="Arial"/>
              <a:buChar char="•"/>
            </a:pPr>
            <a:r>
              <a:rPr lang="en-US" sz="1600" dirty="0">
                <a:solidFill>
                  <a:srgbClr val="C00000"/>
                </a:solidFill>
                <a:cs typeface="Calibri"/>
              </a:rPr>
              <a:t>Speech</a:t>
            </a:r>
          </a:p>
          <a:p>
            <a:pPr marL="285750" indent="-285750">
              <a:buFont typeface="Arial"/>
              <a:buChar char="•"/>
            </a:pPr>
            <a:r>
              <a:rPr lang="en-US" sz="1600" dirty="0">
                <a:solidFill>
                  <a:srgbClr val="C00000"/>
                </a:solidFill>
                <a:cs typeface="Calibri"/>
              </a:rPr>
              <a:t>Behaviour</a:t>
            </a:r>
          </a:p>
        </p:txBody>
      </p:sp>
      <p:sp>
        <p:nvSpPr>
          <p:cNvPr id="25" name="TextBox 24">
            <a:extLst>
              <a:ext uri="{FF2B5EF4-FFF2-40B4-BE49-F238E27FC236}">
                <a16:creationId xmlns:a16="http://schemas.microsoft.com/office/drawing/2014/main" id="{8616D1C0-68E2-4ADD-8925-72492F26786D}"/>
              </a:ext>
            </a:extLst>
          </p:cNvPr>
          <p:cNvSpPr txBox="1"/>
          <p:nvPr/>
        </p:nvSpPr>
        <p:spPr>
          <a:xfrm>
            <a:off x="8195423" y="1128106"/>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solidFill>
                  <a:srgbClr val="C00000"/>
                </a:solidFill>
                <a:cs typeface="Calibri"/>
              </a:rPr>
              <a:t>Sensation of touch, pain, temperature etc.</a:t>
            </a:r>
          </a:p>
          <a:p>
            <a:pPr marL="285750" indent="-285750">
              <a:buFont typeface="Arial"/>
              <a:buChar char="•"/>
            </a:pPr>
            <a:r>
              <a:rPr lang="en-US" sz="1600" dirty="0">
                <a:solidFill>
                  <a:srgbClr val="C00000"/>
                </a:solidFill>
                <a:cs typeface="Calibri"/>
              </a:rPr>
              <a:t>Language comprehension</a:t>
            </a:r>
          </a:p>
          <a:p>
            <a:pPr marL="285750" indent="-285750">
              <a:buFont typeface="Arial"/>
              <a:buChar char="•"/>
            </a:pPr>
            <a:r>
              <a:rPr lang="en-US" sz="1600" dirty="0">
                <a:solidFill>
                  <a:srgbClr val="C00000"/>
                </a:solidFill>
                <a:cs typeface="Calibri"/>
              </a:rPr>
              <a:t>Processing of hearing, vision etc. </a:t>
            </a:r>
          </a:p>
        </p:txBody>
      </p:sp>
      <p:sp>
        <p:nvSpPr>
          <p:cNvPr id="26" name="TextBox 25">
            <a:extLst>
              <a:ext uri="{FF2B5EF4-FFF2-40B4-BE49-F238E27FC236}">
                <a16:creationId xmlns:a16="http://schemas.microsoft.com/office/drawing/2014/main" id="{99898939-BCA3-4144-B9BF-20BB022DD855}"/>
              </a:ext>
            </a:extLst>
          </p:cNvPr>
          <p:cNvSpPr txBox="1"/>
          <p:nvPr/>
        </p:nvSpPr>
        <p:spPr>
          <a:xfrm>
            <a:off x="1943866" y="5307601"/>
            <a:ext cx="26467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solidFill>
                  <a:srgbClr val="C00000"/>
                </a:solidFill>
                <a:cs typeface="Calibri"/>
              </a:rPr>
              <a:t>Memory</a:t>
            </a:r>
          </a:p>
          <a:p>
            <a:pPr marL="285750" indent="-285750">
              <a:buFont typeface="Arial"/>
              <a:buChar char="•"/>
            </a:pPr>
            <a:r>
              <a:rPr lang="en-US" sz="1600" dirty="0">
                <a:solidFill>
                  <a:srgbClr val="C00000"/>
                </a:solidFill>
                <a:cs typeface="Calibri"/>
              </a:rPr>
              <a:t>Learning</a:t>
            </a:r>
          </a:p>
          <a:p>
            <a:pPr marL="285750" indent="-285750">
              <a:buFont typeface="Arial"/>
              <a:buChar char="•"/>
            </a:pPr>
            <a:r>
              <a:rPr lang="en-US" sz="1600" dirty="0">
                <a:solidFill>
                  <a:srgbClr val="C00000"/>
                </a:solidFill>
                <a:cs typeface="Calibri"/>
              </a:rPr>
              <a:t>Auditory centers </a:t>
            </a:r>
          </a:p>
          <a:p>
            <a:pPr marL="285750" indent="-285750">
              <a:buFont typeface="Arial"/>
              <a:buChar char="•"/>
            </a:pPr>
            <a:r>
              <a:rPr lang="en-US" sz="1600" dirty="0">
                <a:solidFill>
                  <a:srgbClr val="C00000"/>
                </a:solidFill>
                <a:cs typeface="Calibri"/>
              </a:rPr>
              <a:t>Language comprehension</a:t>
            </a:r>
          </a:p>
          <a:p>
            <a:pPr marL="285750" indent="-285750">
              <a:buFont typeface="Arial"/>
              <a:buChar char="•"/>
            </a:pPr>
            <a:endParaRPr lang="en-US" sz="1600" dirty="0">
              <a:solidFill>
                <a:srgbClr val="C00000"/>
              </a:solidFill>
              <a:cs typeface="Calibri"/>
            </a:endParaRPr>
          </a:p>
          <a:p>
            <a:pPr marL="285750" indent="-285750">
              <a:buFont typeface="Arial"/>
              <a:buChar char="•"/>
            </a:pPr>
            <a:endParaRPr lang="en-US" sz="1600" dirty="0">
              <a:solidFill>
                <a:srgbClr val="C00000"/>
              </a:solidFill>
              <a:cs typeface="Calibri"/>
            </a:endParaRPr>
          </a:p>
        </p:txBody>
      </p:sp>
      <p:sp>
        <p:nvSpPr>
          <p:cNvPr id="27" name="TextBox 26">
            <a:extLst>
              <a:ext uri="{FF2B5EF4-FFF2-40B4-BE49-F238E27FC236}">
                <a16:creationId xmlns:a16="http://schemas.microsoft.com/office/drawing/2014/main" id="{2CA123CA-3221-4963-BD66-4DD88DBA340D}"/>
              </a:ext>
            </a:extLst>
          </p:cNvPr>
          <p:cNvSpPr txBox="1"/>
          <p:nvPr/>
        </p:nvSpPr>
        <p:spPr>
          <a:xfrm>
            <a:off x="9240929" y="354496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solidFill>
                  <a:srgbClr val="C00000"/>
                </a:solidFill>
                <a:cs typeface="Calibri"/>
              </a:rPr>
              <a:t>Visual processing  </a:t>
            </a:r>
          </a:p>
        </p:txBody>
      </p:sp>
      <p:sp>
        <p:nvSpPr>
          <p:cNvPr id="28" name="Arrow: Right 27">
            <a:extLst>
              <a:ext uri="{FF2B5EF4-FFF2-40B4-BE49-F238E27FC236}">
                <a16:creationId xmlns:a16="http://schemas.microsoft.com/office/drawing/2014/main" id="{42A51A31-ED7A-4B8B-A9A3-4A6241BC9E63}"/>
              </a:ext>
            </a:extLst>
          </p:cNvPr>
          <p:cNvSpPr/>
          <p:nvPr/>
        </p:nvSpPr>
        <p:spPr>
          <a:xfrm rot="2254074">
            <a:off x="2946379" y="1975834"/>
            <a:ext cx="1501995" cy="165412"/>
          </a:xfrm>
          <a:prstGeom prst="rightArrow">
            <a:avLst>
              <a:gd name="adj1" fmla="val 50000"/>
              <a:gd name="adj2" fmla="val 857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1421D250-2F37-4955-95F9-6ECF5DC3B30E}"/>
              </a:ext>
            </a:extLst>
          </p:cNvPr>
          <p:cNvSpPr/>
          <p:nvPr/>
        </p:nvSpPr>
        <p:spPr>
          <a:xfrm rot="8236480">
            <a:off x="6900000" y="1490756"/>
            <a:ext cx="1444170" cy="190370"/>
          </a:xfrm>
          <a:prstGeom prst="rightArrow">
            <a:avLst>
              <a:gd name="adj1" fmla="val 50000"/>
              <a:gd name="adj2" fmla="val 857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88A832C7-3ECE-40A5-8EF3-B19A5AA0643C}"/>
              </a:ext>
            </a:extLst>
          </p:cNvPr>
          <p:cNvSpPr/>
          <p:nvPr/>
        </p:nvSpPr>
        <p:spPr>
          <a:xfrm rot="20414474">
            <a:off x="3839662" y="4663445"/>
            <a:ext cx="1501995" cy="165412"/>
          </a:xfrm>
          <a:prstGeom prst="rightArrow">
            <a:avLst>
              <a:gd name="adj1" fmla="val 50000"/>
              <a:gd name="adj2" fmla="val 857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A73FF043-2E7E-4CFA-A0EC-8EDB578A7F47}"/>
              </a:ext>
            </a:extLst>
          </p:cNvPr>
          <p:cNvSpPr/>
          <p:nvPr/>
        </p:nvSpPr>
        <p:spPr>
          <a:xfrm rot="9303459">
            <a:off x="8516437" y="3470853"/>
            <a:ext cx="828049" cy="187986"/>
          </a:xfrm>
          <a:prstGeom prst="rightArrow">
            <a:avLst>
              <a:gd name="adj1" fmla="val 50000"/>
              <a:gd name="adj2" fmla="val 857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309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C6832-F5A7-4F55-BC40-A8D7D1059D03}"/>
              </a:ext>
            </a:extLst>
          </p:cNvPr>
          <p:cNvSpPr txBox="1"/>
          <p:nvPr/>
        </p:nvSpPr>
        <p:spPr>
          <a:xfrm>
            <a:off x="358921" y="461213"/>
            <a:ext cx="11474157" cy="1107996"/>
          </a:xfrm>
          <a:prstGeom prst="rect">
            <a:avLst/>
          </a:prstGeom>
          <a:noFill/>
        </p:spPr>
        <p:txBody>
          <a:bodyPr wrap="square" rtlCol="0" anchor="t">
            <a:spAutoFit/>
          </a:bodyPr>
          <a:lstStyle/>
          <a:p>
            <a:pPr algn="ctr"/>
            <a:r>
              <a:rPr lang="en-GB" sz="6600" dirty="0">
                <a:solidFill>
                  <a:srgbClr val="C00000"/>
                </a:solidFill>
                <a:latin typeface="+mj-lt"/>
                <a:cs typeface="Calibri Light" panose="020F0302020204030204"/>
              </a:rPr>
              <a:t>Phineas Gage </a:t>
            </a:r>
          </a:p>
        </p:txBody>
      </p:sp>
      <p:pic>
        <p:nvPicPr>
          <p:cNvPr id="7" name="Picture 2">
            <a:extLst>
              <a:ext uri="{FF2B5EF4-FFF2-40B4-BE49-F238E27FC236}">
                <a16:creationId xmlns:a16="http://schemas.microsoft.com/office/drawing/2014/main" id="{9ED5720C-C407-47AD-A1F7-72DE0D75A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60" y="2337636"/>
            <a:ext cx="2521888" cy="34328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CDEC9E0-AC6D-4137-BA6E-AC552E7C42D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20248" y="2037782"/>
            <a:ext cx="3805007" cy="38050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8018D8-159E-4128-AA27-6A47DD976722}"/>
              </a:ext>
            </a:extLst>
          </p:cNvPr>
          <p:cNvSpPr txBox="1"/>
          <p:nvPr/>
        </p:nvSpPr>
        <p:spPr>
          <a:xfrm>
            <a:off x="6684883" y="2337636"/>
            <a:ext cx="4708757"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a:t>In 1848 Gage suffered a horrific accident which damaged his brain and appeared to </a:t>
            </a:r>
            <a:r>
              <a:rPr lang="en-US" sz="2200" b="1" dirty="0">
                <a:solidFill>
                  <a:srgbClr val="C00000"/>
                </a:solidFill>
              </a:rPr>
              <a:t>change his personality.</a:t>
            </a:r>
          </a:p>
          <a:p>
            <a:endParaRPr lang="en-US" sz="2200" dirty="0"/>
          </a:p>
          <a:p>
            <a:pPr marL="285750" indent="-285750">
              <a:buFont typeface="Arial" panose="020B0604020202020204" pitchFamily="34" charset="0"/>
              <a:buChar char="•"/>
            </a:pPr>
            <a:r>
              <a:rPr lang="en-US" sz="2200" dirty="0"/>
              <a:t>Fascination with his case encouraged scientific research into the brain.</a:t>
            </a:r>
            <a:endParaRPr lang="en-GB" sz="2200" dirty="0"/>
          </a:p>
        </p:txBody>
      </p:sp>
    </p:spTree>
    <p:extLst>
      <p:ext uri="{BB962C8B-B14F-4D97-AF65-F5344CB8AC3E}">
        <p14:creationId xmlns:p14="http://schemas.microsoft.com/office/powerpoint/2010/main" val="15996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6EB1E39-C42A-47E2-B61B-EB5AF904B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519" y="1858617"/>
            <a:ext cx="4732689" cy="39458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6A52A3-48D8-49A6-9948-F370147016F5}"/>
              </a:ext>
            </a:extLst>
          </p:cNvPr>
          <p:cNvSpPr/>
          <p:nvPr/>
        </p:nvSpPr>
        <p:spPr>
          <a:xfrm>
            <a:off x="3336512" y="444584"/>
            <a:ext cx="6096000" cy="1077796"/>
          </a:xfrm>
          <a:prstGeom prst="rect">
            <a:avLst/>
          </a:prstGeom>
        </p:spPr>
        <p:txBody>
          <a:bodyPr>
            <a:spAutoFit/>
          </a:bodyPr>
          <a:lstStyle/>
          <a:p>
            <a:pPr>
              <a:lnSpc>
                <a:spcPct val="119000"/>
              </a:lnSpc>
              <a:spcAft>
                <a:spcPts val="200"/>
              </a:spcAft>
            </a:pPr>
            <a:r>
              <a:rPr lang="en-GB" sz="4400" kern="1400" dirty="0">
                <a:solidFill>
                  <a:srgbClr val="C00000"/>
                </a:solidFill>
                <a:latin typeface="+mj-lt"/>
              </a:rPr>
              <a:t>Mirror Drawing Activity</a:t>
            </a:r>
            <a:endParaRPr lang="en-GB" kern="1400" dirty="0">
              <a:solidFill>
                <a:srgbClr val="000000"/>
              </a:solidFill>
              <a:latin typeface="+mj-lt"/>
            </a:endParaRPr>
          </a:p>
          <a:p>
            <a:pPr>
              <a:lnSpc>
                <a:spcPct val="119000"/>
              </a:lnSpc>
              <a:spcAft>
                <a:spcPts val="600"/>
              </a:spcAft>
            </a:pPr>
            <a:r>
              <a:rPr lang="en-GB" sz="900" kern="1400" dirty="0">
                <a:solidFill>
                  <a:srgbClr val="000000"/>
                </a:solidFill>
                <a:latin typeface="Calibri" panose="020F0502020204030204" pitchFamily="34" charset="0"/>
              </a:rPr>
              <a:t> </a:t>
            </a:r>
            <a:endParaRPr lang="en-GB" sz="9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6774015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46EE34FCCA3D419F78902AA5F1A70F" ma:contentTypeVersion="12" ma:contentTypeDescription="Create a new document." ma:contentTypeScope="" ma:versionID="c9ed7a6f8a07027933903dca5b597b6e">
  <xsd:schema xmlns:xsd="http://www.w3.org/2001/XMLSchema" xmlns:xs="http://www.w3.org/2001/XMLSchema" xmlns:p="http://schemas.microsoft.com/office/2006/metadata/properties" xmlns:ns2="a43410e6-35a1-4351-a940-33e45c1f74a6" xmlns:ns3="6a8cfbb9-3c71-464a-b11d-7048d50cec72" targetNamespace="http://schemas.microsoft.com/office/2006/metadata/properties" ma:root="true" ma:fieldsID="b743447d8a34f967d82b9b9b6bb0b3fe" ns2:_="" ns3:_="">
    <xsd:import namespace="a43410e6-35a1-4351-a940-33e45c1f74a6"/>
    <xsd:import namespace="6a8cfbb9-3c71-464a-b11d-7048d50cec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410e6-35a1-4351-a940-33e45c1f74a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8cfbb9-3c71-464a-b11d-7048d50cec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a8cfbb9-3c71-464a-b11d-7048d50cec72">
      <UserInfo>
        <DisplayName/>
        <AccountId xsi:nil="true"/>
        <AccountType/>
      </UserInfo>
    </SharedWithUsers>
  </documentManagement>
</p:properties>
</file>

<file path=customXml/itemProps1.xml><?xml version="1.0" encoding="utf-8"?>
<ds:datastoreItem xmlns:ds="http://schemas.openxmlformats.org/officeDocument/2006/customXml" ds:itemID="{00027B8D-DC71-4350-AB2A-8FAF515D25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3410e6-35a1-4351-a940-33e45c1f74a6"/>
    <ds:schemaRef ds:uri="6a8cfbb9-3c71-464a-b11d-7048d50cec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EA1598-8A38-4AEC-A4E5-C7037424BF01}">
  <ds:schemaRefs>
    <ds:schemaRef ds:uri="http://schemas.microsoft.com/sharepoint/v3/contenttype/forms"/>
  </ds:schemaRefs>
</ds:datastoreItem>
</file>

<file path=customXml/itemProps3.xml><?xml version="1.0" encoding="utf-8"?>
<ds:datastoreItem xmlns:ds="http://schemas.openxmlformats.org/officeDocument/2006/customXml" ds:itemID="{025AD4BF-6332-4CB0-9B3A-C6995FCF19F7}">
  <ds:schemaRefs>
    <ds:schemaRef ds:uri="http://schemas.microsoft.com/office/2006/metadata/properties"/>
    <ds:schemaRef ds:uri="http://schemas.microsoft.com/office/infopath/2007/PartnerControls"/>
    <ds:schemaRef ds:uri="6a8cfbb9-3c71-464a-b11d-7048d50cec72"/>
  </ds:schemaRefs>
</ds:datastoreItem>
</file>

<file path=docProps/app.xml><?xml version="1.0" encoding="utf-8"?>
<Properties xmlns="http://schemas.openxmlformats.org/officeDocument/2006/extended-properties" xmlns:vt="http://schemas.openxmlformats.org/officeDocument/2006/docPropsVTypes">
  <Template>office theme</Template>
  <TotalTime>736</TotalTime>
  <Words>2270</Words>
  <Application>Microsoft Office PowerPoint</Application>
  <PresentationFormat>Widescreen</PresentationFormat>
  <Paragraphs>228</Paragraphs>
  <Slides>21</Slides>
  <Notes>21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PowerPoint Presentation</vt:lpstr>
      <vt:lpstr>Life and health Science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Elena Toma</cp:lastModifiedBy>
  <cp:revision>20</cp:revision>
  <dcterms:created xsi:type="dcterms:W3CDTF">2020-02-24T12:53:46Z</dcterms:created>
  <dcterms:modified xsi:type="dcterms:W3CDTF">2020-04-03T17:25:34Z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0x0101005646EE34FCCA3D419F78902AA5F1A70F</vt:lpwstr>
  </property>
  <property fmtid="{D5CDD505-2E9C-101B-9397-08002B2CF9AE}" pid="3" name="Order">
    <vt:r8>2246000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