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330" r:id="rId5"/>
    <p:sldId id="333" r:id="rId6"/>
    <p:sldId id="352" r:id="rId7"/>
    <p:sldId id="353" r:id="rId8"/>
    <p:sldId id="354" r:id="rId9"/>
    <p:sldId id="355" r:id="rId10"/>
    <p:sldId id="357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CC0000"/>
    <a:srgbClr val="F4F4F4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C5857-8283-FB7A-E317-C4347DE59527}" v="1" dt="2020-03-31T16:12:35.475"/>
    <p1510:client id="{E96169DE-3795-6FFA-4603-DD11B065B477}" v="7" dt="2020-03-31T15:16:23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7" autoAdjust="0"/>
    <p:restoredTop sz="93546" autoAdjust="0"/>
  </p:normalViewPr>
  <p:slideViewPr>
    <p:cSldViewPr snapToGrid="0">
      <p:cViewPr varScale="1">
        <p:scale>
          <a:sx n="65" d="100"/>
          <a:sy n="65" d="100"/>
        </p:scale>
        <p:origin x="5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NA BNA" userId="cdd27e55-d701-4372-a4d6-ded5af6715d5" providerId="ADAL" clId="{CA153418-CD51-4F74-B128-45D71B006EB1}"/>
    <pc:docChg chg="delSld">
      <pc:chgData name="BNA BNA" userId="cdd27e55-d701-4372-a4d6-ded5af6715d5" providerId="ADAL" clId="{CA153418-CD51-4F74-B128-45D71B006EB1}" dt="2019-01-30T15:34:02.487" v="0" actId="2696"/>
      <pc:docMkLst>
        <pc:docMk/>
      </pc:docMkLst>
      <pc:sldChg chg="del">
        <pc:chgData name="BNA BNA" userId="cdd27e55-d701-4372-a4d6-ded5af6715d5" providerId="ADAL" clId="{CA153418-CD51-4F74-B128-45D71B006EB1}" dt="2019-01-30T15:34:02.487" v="0" actId="2696"/>
        <pc:sldMkLst>
          <pc:docMk/>
          <pc:sldMk cId="85700658" sldId="337"/>
        </pc:sldMkLst>
      </pc:sldChg>
    </pc:docChg>
  </pc:docChgLst>
  <pc:docChgLst>
    <pc:chgData name="Elena Toma" userId="S::elena@bna.org.uk::275890a2-8b43-4638-9afe-17119bcb5b5f" providerId="AD" clId="Web-{E96169DE-3795-6FFA-4603-DD11B065B477}"/>
    <pc:docChg chg="modSld">
      <pc:chgData name="Elena Toma" userId="S::elena@bna.org.uk::275890a2-8b43-4638-9afe-17119bcb5b5f" providerId="AD" clId="Web-{E96169DE-3795-6FFA-4603-DD11B065B477}" dt="2020-03-31T15:16:23.289" v="6" actId="1076"/>
      <pc:docMkLst>
        <pc:docMk/>
      </pc:docMkLst>
      <pc:sldChg chg="modSp">
        <pc:chgData name="Elena Toma" userId="S::elena@bna.org.uk::275890a2-8b43-4638-9afe-17119bcb5b5f" providerId="AD" clId="Web-{E96169DE-3795-6FFA-4603-DD11B065B477}" dt="2020-03-31T14:58:24.439" v="4" actId="1076"/>
        <pc:sldMkLst>
          <pc:docMk/>
          <pc:sldMk cId="3766643612" sldId="330"/>
        </pc:sldMkLst>
        <pc:spChg chg="mod">
          <ac:chgData name="Elena Toma" userId="S::elena@bna.org.uk::275890a2-8b43-4638-9afe-17119bcb5b5f" providerId="AD" clId="Web-{E96169DE-3795-6FFA-4603-DD11B065B477}" dt="2020-03-31T14:58:20.189" v="0" actId="20577"/>
          <ac:spMkLst>
            <pc:docMk/>
            <pc:sldMk cId="3766643612" sldId="330"/>
            <ac:spMk id="9" creationId="{B66CB2CC-7685-4D20-B1D9-2C614A896057}"/>
          </ac:spMkLst>
        </pc:spChg>
        <pc:picChg chg="mod">
          <ac:chgData name="Elena Toma" userId="S::elena@bna.org.uk::275890a2-8b43-4638-9afe-17119bcb5b5f" providerId="AD" clId="Web-{E96169DE-3795-6FFA-4603-DD11B065B477}" dt="2020-03-31T14:58:24.439" v="4" actId="1076"/>
          <ac:picMkLst>
            <pc:docMk/>
            <pc:sldMk cId="3766643612" sldId="330"/>
            <ac:picMk id="6" creationId="{3B2B3815-3629-401B-9254-2D9618FA5212}"/>
          </ac:picMkLst>
        </pc:picChg>
      </pc:sldChg>
      <pc:sldChg chg="modSp">
        <pc:chgData name="Elena Toma" userId="S::elena@bna.org.uk::275890a2-8b43-4638-9afe-17119bcb5b5f" providerId="AD" clId="Web-{E96169DE-3795-6FFA-4603-DD11B065B477}" dt="2020-03-31T15:16:23.289" v="6" actId="1076"/>
        <pc:sldMkLst>
          <pc:docMk/>
          <pc:sldMk cId="2861280814" sldId="357"/>
        </pc:sldMkLst>
        <pc:picChg chg="mod">
          <ac:chgData name="Elena Toma" userId="S::elena@bna.org.uk::275890a2-8b43-4638-9afe-17119bcb5b5f" providerId="AD" clId="Web-{E96169DE-3795-6FFA-4603-DD11B065B477}" dt="2020-03-31T15:16:23.289" v="6" actId="1076"/>
          <ac:picMkLst>
            <pc:docMk/>
            <pc:sldMk cId="2861280814" sldId="357"/>
            <ac:picMk id="10" creationId="{C34C0601-AD4E-45F8-A19F-30210A4BCFEA}"/>
          </ac:picMkLst>
        </pc:picChg>
      </pc:sldChg>
    </pc:docChg>
  </pc:docChgLst>
  <pc:docChgLst>
    <pc:chgData name="Elena Toma" userId="S::elena@bna.org.uk::275890a2-8b43-4638-9afe-17119bcb5b5f" providerId="AD" clId="Web-{5D5C5857-8283-FB7A-E317-C4347DE59527}"/>
    <pc:docChg chg="modSld">
      <pc:chgData name="Elena Toma" userId="S::elena@bna.org.uk::275890a2-8b43-4638-9afe-17119bcb5b5f" providerId="AD" clId="Web-{5D5C5857-8283-FB7A-E317-C4347DE59527}" dt="2020-03-31T16:12:35.475" v="0" actId="14100"/>
      <pc:docMkLst>
        <pc:docMk/>
      </pc:docMkLst>
      <pc:sldChg chg="modSp">
        <pc:chgData name="Elena Toma" userId="S::elena@bna.org.uk::275890a2-8b43-4638-9afe-17119bcb5b5f" providerId="AD" clId="Web-{5D5C5857-8283-FB7A-E317-C4347DE59527}" dt="2020-03-31T16:12:35.475" v="0" actId="14100"/>
        <pc:sldMkLst>
          <pc:docMk/>
          <pc:sldMk cId="3766643612" sldId="330"/>
        </pc:sldMkLst>
        <pc:picChg chg="mod">
          <ac:chgData name="Elena Toma" userId="S::elena@bna.org.uk::275890a2-8b43-4638-9afe-17119bcb5b5f" providerId="AD" clId="Web-{5D5C5857-8283-FB7A-E317-C4347DE59527}" dt="2020-03-31T16:12:35.475" v="0" actId="14100"/>
          <ac:picMkLst>
            <pc:docMk/>
            <pc:sldMk cId="3766643612" sldId="330"/>
            <ac:picMk id="6" creationId="{3B2B3815-3629-401B-9254-2D9618FA52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E196-D126-44C4-A2FD-EFA15448B4A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340D-D755-49E8-96A2-E79A0974D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8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4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0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8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4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162C-7140-495C-9286-6699DDBE3DD3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0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quickdraw.withgoogle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6CB2CC-7685-4D20-B1D9-2C614A896057}"/>
              </a:ext>
            </a:extLst>
          </p:cNvPr>
          <p:cNvSpPr/>
          <p:nvPr/>
        </p:nvSpPr>
        <p:spPr>
          <a:xfrm>
            <a:off x="195454" y="3270677"/>
            <a:ext cx="7480830" cy="147713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11500" kern="1400" dirty="0">
                <a:solidFill>
                  <a:srgbClr val="C00000"/>
                </a:solidFill>
                <a:latin typeface="+mj-lt"/>
              </a:rPr>
              <a:t>Neuroethics</a:t>
            </a:r>
            <a:r>
              <a:rPr lang="en-GB" sz="4000" kern="1400" dirty="0">
                <a:solidFill>
                  <a:srgbClr val="000000"/>
                </a:solidFill>
                <a:latin typeface="+mj-lt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0D592-087A-466F-90BA-9CC71C13A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4" y="390284"/>
            <a:ext cx="1889241" cy="1804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BDCB8-E024-4193-9B27-80D7A5CCB0F8}"/>
              </a:ext>
            </a:extLst>
          </p:cNvPr>
          <p:cNvSpPr/>
          <p:nvPr/>
        </p:nvSpPr>
        <p:spPr>
          <a:xfrm>
            <a:off x="441375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1'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242FEA-A42B-4BE1-9548-E6AF6066AAD9}"/>
              </a:ext>
            </a:extLst>
          </p:cNvPr>
          <p:cNvSpPr/>
          <p:nvPr/>
        </p:nvSpPr>
        <p:spPr>
          <a:xfrm>
            <a:off x="9599458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2' </a:t>
            </a:r>
            <a:endParaRPr lang="en-GB" sz="3200" dirty="0">
              <a:solidFill>
                <a:srgbClr val="C00000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B3815-3629-401B-9254-2D9618FA5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239">
            <a:off x="7603376" y="2165309"/>
            <a:ext cx="1965230" cy="3249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7C8E5-135B-4F33-8792-8C6E455287E7}"/>
              </a:ext>
            </a:extLst>
          </p:cNvPr>
          <p:cNvSpPr txBox="1"/>
          <p:nvPr/>
        </p:nvSpPr>
        <p:spPr>
          <a:xfrm>
            <a:off x="1445516" y="169686"/>
            <a:ext cx="343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34343"/>
                </a:solidFill>
                <a:latin typeface="+mj-lt"/>
              </a:rPr>
              <a:t>This activity has been supported </a:t>
            </a:r>
            <a:br>
              <a:rPr lang="en-GB" dirty="0">
                <a:solidFill>
                  <a:srgbClr val="434343"/>
                </a:solidFill>
                <a:latin typeface="+mj-lt"/>
              </a:rPr>
            </a:br>
            <a:r>
              <a:rPr lang="en-GB" dirty="0">
                <a:solidFill>
                  <a:srgbClr val="434343"/>
                </a:solidFill>
                <a:latin typeface="+mj-lt"/>
              </a:rPr>
              <a:t>by a grant from Roche Products Ltd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13B35E-0343-4495-AB1A-C32586CAF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8" y="128016"/>
            <a:ext cx="1323982" cy="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Robot">
            <a:extLst>
              <a:ext uri="{FF2B5EF4-FFF2-40B4-BE49-F238E27FC236}">
                <a16:creationId xmlns:a16="http://schemas.microsoft.com/office/drawing/2014/main" id="{986EDCB3-57E6-45D6-BEEE-AEEFAFEB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5761" y="3249258"/>
            <a:ext cx="2860605" cy="2860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292880" y="234232"/>
            <a:ext cx="114477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What is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Artificial Intelligence (AI)?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CFC02D6E-2434-4497-88FA-04B5E5D5D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534" y="3691719"/>
            <a:ext cx="2572849" cy="2572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F131E-D578-43A4-9814-090BD1CC458F}"/>
              </a:ext>
            </a:extLst>
          </p:cNvPr>
          <p:cNvSpPr/>
          <p:nvPr/>
        </p:nvSpPr>
        <p:spPr>
          <a:xfrm>
            <a:off x="59448" y="5855137"/>
            <a:ext cx="3701561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Computer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09765-A8FB-4C60-9FD2-56119B1FCD30}"/>
              </a:ext>
            </a:extLst>
          </p:cNvPr>
          <p:cNvSpPr/>
          <p:nvPr/>
        </p:nvSpPr>
        <p:spPr>
          <a:xfrm>
            <a:off x="9796096" y="5955323"/>
            <a:ext cx="2488223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Robot</a:t>
            </a:r>
            <a:endParaRPr lang="en-GB" sz="20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3FD3F3B-DC04-4674-8A71-B003AEE23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2861" y="1864398"/>
            <a:ext cx="1630708" cy="1630708"/>
          </a:xfrm>
          <a:prstGeom prst="rect">
            <a:avLst/>
          </a:prstGeom>
        </p:spPr>
      </p:pic>
      <p:pic>
        <p:nvPicPr>
          <p:cNvPr id="15" name="Graphic 14" descr="Brain">
            <a:extLst>
              <a:ext uri="{FF2B5EF4-FFF2-40B4-BE49-F238E27FC236}">
                <a16:creationId xmlns:a16="http://schemas.microsoft.com/office/drawing/2014/main" id="{58C73129-DE54-492E-B960-9660EBC69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9289" y="1785637"/>
            <a:ext cx="1715331" cy="17153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A2D336-139F-4832-87A5-D0A4D71C4C22}"/>
              </a:ext>
            </a:extLst>
          </p:cNvPr>
          <p:cNvSpPr/>
          <p:nvPr/>
        </p:nvSpPr>
        <p:spPr>
          <a:xfrm>
            <a:off x="3649079" y="3398682"/>
            <a:ext cx="4942741" cy="88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Think &amp; Learn</a:t>
            </a:r>
            <a:endParaRPr lang="en-GB" sz="20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5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Processor">
            <a:extLst>
              <a:ext uri="{FF2B5EF4-FFF2-40B4-BE49-F238E27FC236}">
                <a16:creationId xmlns:a16="http://schemas.microsoft.com/office/drawing/2014/main" id="{64D0C29B-7BF3-405B-AFEF-0886D7956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977" y="3732681"/>
            <a:ext cx="1149587" cy="1149587"/>
          </a:xfrm>
          <a:prstGeom prst="rect">
            <a:avLst/>
          </a:prstGeom>
        </p:spPr>
      </p:pic>
      <p:pic>
        <p:nvPicPr>
          <p:cNvPr id="3" name="Graphic 2" descr="Robot">
            <a:extLst>
              <a:ext uri="{FF2B5EF4-FFF2-40B4-BE49-F238E27FC236}">
                <a16:creationId xmlns:a16="http://schemas.microsoft.com/office/drawing/2014/main" id="{986EDCB3-57E6-45D6-BEEE-AEEFAFEBE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2673" y="1676949"/>
            <a:ext cx="2860605" cy="2860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40" y="436626"/>
            <a:ext cx="9835660" cy="9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How does it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work</a:t>
            </a: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24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CFC02D6E-2434-4497-88FA-04B5E5D5D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6907" y="4115415"/>
            <a:ext cx="2572849" cy="2572849"/>
          </a:xfrm>
          <a:prstGeom prst="rect">
            <a:avLst/>
          </a:prstGeom>
        </p:spPr>
      </p:pic>
      <p:pic>
        <p:nvPicPr>
          <p:cNvPr id="4" name="Graphic 3" descr="Man and Woman">
            <a:extLst>
              <a:ext uri="{FF2B5EF4-FFF2-40B4-BE49-F238E27FC236}">
                <a16:creationId xmlns:a16="http://schemas.microsoft.com/office/drawing/2014/main" id="{6636500A-ECB0-46C9-8E84-2EC3F1987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53" y="2240008"/>
            <a:ext cx="3750815" cy="3750815"/>
          </a:xfrm>
          <a:prstGeom prst="rect">
            <a:avLst/>
          </a:prstGeom>
        </p:spPr>
      </p:pic>
      <p:pic>
        <p:nvPicPr>
          <p:cNvPr id="6" name="Graphic 5" descr="Processor">
            <a:extLst>
              <a:ext uri="{FF2B5EF4-FFF2-40B4-BE49-F238E27FC236}">
                <a16:creationId xmlns:a16="http://schemas.microsoft.com/office/drawing/2014/main" id="{4681C022-3587-4B90-B012-83245B8A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8978" y="3732682"/>
            <a:ext cx="1149587" cy="1149587"/>
          </a:xfrm>
          <a:prstGeom prst="rect">
            <a:avLst/>
          </a:prstGeom>
        </p:spPr>
      </p:pic>
      <p:pic>
        <p:nvPicPr>
          <p:cNvPr id="12" name="Graphic 11" descr="Pencil">
            <a:extLst>
              <a:ext uri="{FF2B5EF4-FFF2-40B4-BE49-F238E27FC236}">
                <a16:creationId xmlns:a16="http://schemas.microsoft.com/office/drawing/2014/main" id="{A57B0A7A-CA28-4AD8-90F8-69CD4F3992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97010" y="4506822"/>
            <a:ext cx="1180319" cy="1180319"/>
          </a:xfrm>
          <a:prstGeom prst="rect">
            <a:avLst/>
          </a:prstGeom>
        </p:spPr>
      </p:pic>
      <p:pic>
        <p:nvPicPr>
          <p:cNvPr id="17" name="Graphic 16" descr="Tools">
            <a:extLst>
              <a:ext uri="{FF2B5EF4-FFF2-40B4-BE49-F238E27FC236}">
                <a16:creationId xmlns:a16="http://schemas.microsoft.com/office/drawing/2014/main" id="{FC2DB7E4-7DA7-414B-960D-656960E6D7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28460" y="3162517"/>
            <a:ext cx="1241947" cy="12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324 L 0.00026 -0.00324 L 0.0069 0.00555 C 0.00781 0.00694 0.00885 0.0081 0.00976 0.00949 L 0.01536 0.01944 L 0.022 0.03148 C 0.02252 0.03241 0.02291 0.03403 0.0237 0.03449 L 0.02708 0.03634 L 0.03268 0.0463 C 0.03346 0.04768 0.03385 0.04977 0.03489 0.05046 L 0.04049 0.0544 C 0.04271 0.05833 0.04427 0.06204 0.04726 0.06435 C 0.04844 0.06528 0.04987 0.06574 0.05117 0.0662 C 0.05169 0.0669 0.05416 0.0706 0.05508 0.0713 C 0.05599 0.07199 0.0569 0.07268 0.05781 0.07315 C 0.06054 0.07801 0.05833 0.07477 0.06172 0.07824 C 0.06237 0.07893 0.06276 0.07986 0.06341 0.08032 C 0.06432 0.08079 0.06536 0.08079 0.06627 0.08125 C 0.06679 0.08218 0.06732 0.08333 0.06797 0.08426 C 0.06836 0.08472 0.06901 0.08472 0.06953 0.08518 C 0.07487 0.09005 0.06601 0.08403 0.07461 0.08912 C 0.07552 0.09051 0.07643 0.09213 0.07747 0.09305 C 0.07812 0.09375 0.0789 0.09375 0.07969 0.09421 C 0.08646 0.09815 0.07721 0.09444 0.08867 0.09815 C 0.0901 0.09954 0.09153 0.10116 0.0931 0.10208 C 0.09453 0.10301 0.10143 0.10555 0.1026 0.10602 C 0.10599 0.10764 0.10937 0.10903 0.11263 0.11111 C 0.11484 0.11227 0.11784 0.11412 0.11992 0.11505 C 0.122 0.11597 0.12409 0.11643 0.12617 0.11713 C 0.13424 0.12824 0.12773 0.12176 0.13737 0.125 C 0.13828 0.12523 0.13919 0.12662 0.1401 0.12708 C 0.14323 0.12847 0.14635 0.13009 0.14961 0.13102 C 0.15963 0.1338 0.18607 0.13472 0.19101 0.13495 C 0.19192 0.13518 0.19297 0.13565 0.19388 0.13588 C 0.19531 0.13634 0.19687 0.13634 0.19831 0.13704 C 0.19935 0.13727 0.20013 0.13819 0.20117 0.13889 C 0.20442 0.1375 0.2026 0.13796 0.20677 0.13796 L 0.20846 0.14005 " pathEditMode="relative" ptsTypes="AAAAAAAAAAAAAAAAAAA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93 L 0.2263 -0.14931 L 0.2263 -0.14931 " pathEditMode="relative" ptsTypes="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40" y="436626"/>
            <a:ext cx="9835660" cy="95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How does it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work</a:t>
            </a:r>
            <a:r>
              <a:rPr lang="en-GB" sz="72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24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6" name="Graphic 5" descr="Processor">
            <a:extLst>
              <a:ext uri="{FF2B5EF4-FFF2-40B4-BE49-F238E27FC236}">
                <a16:creationId xmlns:a16="http://schemas.microsoft.com/office/drawing/2014/main" id="{4681C022-3587-4B90-B012-83245B8A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587" y="2478542"/>
            <a:ext cx="2642430" cy="2642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D5C3A1-BD85-4688-A4ED-A5A37EBABCE8}"/>
              </a:ext>
            </a:extLst>
          </p:cNvPr>
          <p:cNvSpPr/>
          <p:nvPr/>
        </p:nvSpPr>
        <p:spPr>
          <a:xfrm>
            <a:off x="5319128" y="2861379"/>
            <a:ext cx="1553744" cy="20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16600" kern="1400" dirty="0">
                <a:solidFill>
                  <a:srgbClr val="434343"/>
                </a:solidFill>
                <a:latin typeface="+mj-lt"/>
              </a:rPr>
              <a:t>=</a:t>
            </a:r>
            <a:endParaRPr lang="en-GB" sz="48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11" name="Graphic 10" descr="Brain">
            <a:extLst>
              <a:ext uri="{FF2B5EF4-FFF2-40B4-BE49-F238E27FC236}">
                <a16:creationId xmlns:a16="http://schemas.microsoft.com/office/drawing/2014/main" id="{5306FCE1-312D-4FFD-8086-3C2CE9F7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8560" y="2302494"/>
            <a:ext cx="2994525" cy="2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75139" y="436626"/>
            <a:ext cx="11248291" cy="74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How much </a:t>
            </a:r>
            <a:r>
              <a:rPr lang="en-GB" sz="5400" kern="1400" dirty="0">
                <a:solidFill>
                  <a:srgbClr val="CC0000"/>
                </a:solidFill>
                <a:latin typeface="+mj-lt"/>
              </a:rPr>
              <a:t>progress</a:t>
            </a:r>
            <a:r>
              <a:rPr lang="en-GB" sz="5400" kern="1400" dirty="0">
                <a:solidFill>
                  <a:srgbClr val="434343"/>
                </a:solidFill>
                <a:latin typeface="+mj-lt"/>
              </a:rPr>
              <a:t> have we made?</a:t>
            </a:r>
            <a:endParaRPr lang="en-GB" sz="16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234AF431-B449-405C-A56E-E353E712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149" y="3429000"/>
            <a:ext cx="2409093" cy="2409093"/>
          </a:xfrm>
          <a:prstGeom prst="rect">
            <a:avLst/>
          </a:prstGeom>
        </p:spPr>
      </p:pic>
      <p:pic>
        <p:nvPicPr>
          <p:cNvPr id="5" name="Graphic 4" descr="Game controller">
            <a:extLst>
              <a:ext uri="{FF2B5EF4-FFF2-40B4-BE49-F238E27FC236}">
                <a16:creationId xmlns:a16="http://schemas.microsoft.com/office/drawing/2014/main" id="{400A1A9A-1407-4EA3-9192-47DD57297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2942" y="1354015"/>
            <a:ext cx="2239106" cy="2239106"/>
          </a:xfrm>
          <a:prstGeom prst="rect">
            <a:avLst/>
          </a:prstGeom>
        </p:spPr>
      </p:pic>
      <p:pic>
        <p:nvPicPr>
          <p:cNvPr id="9" name="Graphic 8" descr="Pencil">
            <a:hlinkClick r:id="rId8"/>
            <a:extLst>
              <a:ext uri="{FF2B5EF4-FFF2-40B4-BE49-F238E27FC236}">
                <a16:creationId xmlns:a16="http://schemas.microsoft.com/office/drawing/2014/main" id="{F10558E5-CE82-481E-8BF4-31E65D9F8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1181" y="1614853"/>
            <a:ext cx="1717430" cy="1717430"/>
          </a:xfrm>
          <a:prstGeom prst="rect">
            <a:avLst/>
          </a:prstGeom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DA5F73EE-B0AB-4C4D-A05A-E2D727CAE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70427" y="3625365"/>
            <a:ext cx="2239106" cy="22391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8D03DF-77F9-4E71-8BE7-562AB035249F}"/>
              </a:ext>
            </a:extLst>
          </p:cNvPr>
          <p:cNvSpPr/>
          <p:nvPr/>
        </p:nvSpPr>
        <p:spPr>
          <a:xfrm>
            <a:off x="-76205" y="5385706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Understand our speech</a:t>
            </a:r>
            <a:endParaRPr lang="en-GB" sz="11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45EA4-7BBD-4FC9-B5A4-7A63216048FF}"/>
              </a:ext>
            </a:extLst>
          </p:cNvPr>
          <p:cNvSpPr/>
          <p:nvPr/>
        </p:nvSpPr>
        <p:spPr>
          <a:xfrm>
            <a:off x="2923438" y="3320132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Play games against us</a:t>
            </a: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1B542-BE12-44D4-A9EB-B343C91CF1A1}"/>
              </a:ext>
            </a:extLst>
          </p:cNvPr>
          <p:cNvSpPr/>
          <p:nvPr/>
        </p:nvSpPr>
        <p:spPr>
          <a:xfrm>
            <a:off x="5952389" y="5385706"/>
            <a:ext cx="3701561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Drive cars</a:t>
            </a:r>
            <a:endParaRPr lang="en-GB" sz="11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4E4E44CA-BAE2-4090-9FCB-75D8A45ACC59}"/>
              </a:ext>
            </a:extLst>
          </p:cNvPr>
          <p:cNvSpPr/>
          <p:nvPr/>
        </p:nvSpPr>
        <p:spPr>
          <a:xfrm>
            <a:off x="8779112" y="3320132"/>
            <a:ext cx="3701561" cy="103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Guess human drawings</a:t>
            </a: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2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550377" y="352041"/>
            <a:ext cx="89710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Should we allow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robots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 to become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as smart as humans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800" kern="1400" dirty="0">
                <a:solidFill>
                  <a:srgbClr val="434343"/>
                </a:solidFill>
                <a:latin typeface="+mj-lt"/>
              </a:rPr>
            </a:br>
            <a:endParaRPr lang="en-GB" sz="14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375DB-B404-4E6B-8B19-CC1B33647AD4}"/>
              </a:ext>
            </a:extLst>
          </p:cNvPr>
          <p:cNvSpPr/>
          <p:nvPr/>
        </p:nvSpPr>
        <p:spPr>
          <a:xfrm>
            <a:off x="208081" y="2437417"/>
            <a:ext cx="81680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are the </a:t>
            </a: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advantages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73FD0-C73A-49B0-A255-3C0790502241}"/>
              </a:ext>
            </a:extLst>
          </p:cNvPr>
          <p:cNvSpPr/>
          <p:nvPr/>
        </p:nvSpPr>
        <p:spPr>
          <a:xfrm>
            <a:off x="208081" y="3563727"/>
            <a:ext cx="81680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are the </a:t>
            </a: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disadvantages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E90C56-1E7E-4A1B-B968-4C29DB82DD2A}"/>
              </a:ext>
            </a:extLst>
          </p:cNvPr>
          <p:cNvSpPr/>
          <p:nvPr/>
        </p:nvSpPr>
        <p:spPr>
          <a:xfrm>
            <a:off x="208081" y="4690037"/>
            <a:ext cx="81680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Do they need a </a:t>
            </a: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set of rules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D8738E-93CA-453D-A5DF-AE933D25F2F7}"/>
              </a:ext>
            </a:extLst>
          </p:cNvPr>
          <p:cNvSpPr/>
          <p:nvPr/>
        </p:nvSpPr>
        <p:spPr>
          <a:xfrm>
            <a:off x="208081" y="5816348"/>
            <a:ext cx="11122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Should we treat them the </a:t>
            </a: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same as humans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23" name="Graphic 22" descr="Robot">
            <a:extLst>
              <a:ext uri="{FF2B5EF4-FFF2-40B4-BE49-F238E27FC236}">
                <a16:creationId xmlns:a16="http://schemas.microsoft.com/office/drawing/2014/main" id="{7BC3B588-E9C2-45A3-803C-73C1C1E6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1349" y="2309349"/>
            <a:ext cx="3334795" cy="33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1315913" y="1718840"/>
            <a:ext cx="100261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Should we be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allowed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 to read minds?</a:t>
            </a:r>
            <a:br>
              <a:rPr lang="en-GB" sz="4800" kern="1400" dirty="0">
                <a:solidFill>
                  <a:srgbClr val="434343"/>
                </a:solidFill>
                <a:latin typeface="+mj-lt"/>
              </a:rPr>
            </a:br>
            <a:endParaRPr lang="en-GB" sz="14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375DB-B404-4E6B-8B19-CC1B33647AD4}"/>
              </a:ext>
            </a:extLst>
          </p:cNvPr>
          <p:cNvSpPr/>
          <p:nvPr/>
        </p:nvSpPr>
        <p:spPr>
          <a:xfrm>
            <a:off x="208081" y="3140792"/>
            <a:ext cx="817978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 should we be able to read minds?</a:t>
            </a:r>
            <a:br>
              <a:rPr lang="en-GB" sz="3600" kern="1400" dirty="0">
                <a:solidFill>
                  <a:srgbClr val="434343"/>
                </a:solidFill>
                <a:latin typeface="+mj-lt"/>
              </a:rPr>
            </a:br>
            <a:endParaRPr lang="en-GB" sz="105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73FD0-C73A-49B0-A255-3C0790502241}"/>
              </a:ext>
            </a:extLst>
          </p:cNvPr>
          <p:cNvSpPr/>
          <p:nvPr/>
        </p:nvSpPr>
        <p:spPr>
          <a:xfrm>
            <a:off x="228598" y="4007014"/>
            <a:ext cx="80537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Who</a:t>
            </a: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 should be allowed to read our minds?</a:t>
            </a:r>
            <a:br>
              <a:rPr lang="en-GB" sz="3600" kern="1400" dirty="0">
                <a:solidFill>
                  <a:srgbClr val="434343"/>
                </a:solidFill>
                <a:latin typeface="+mj-lt"/>
              </a:rPr>
            </a:br>
            <a:endParaRPr lang="en-GB" sz="105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E90C56-1E7E-4A1B-B968-4C29DB82DD2A}"/>
              </a:ext>
            </a:extLst>
          </p:cNvPr>
          <p:cNvSpPr/>
          <p:nvPr/>
        </p:nvSpPr>
        <p:spPr>
          <a:xfrm>
            <a:off x="208082" y="5258601"/>
            <a:ext cx="1064748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Should we be able to put people in jail if they </a:t>
            </a: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think about doing a crime in the future</a:t>
            </a: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?</a:t>
            </a:r>
            <a:br>
              <a:rPr lang="en-GB" sz="3600" kern="1400" dirty="0">
                <a:solidFill>
                  <a:srgbClr val="434343"/>
                </a:solidFill>
                <a:latin typeface="+mj-lt"/>
              </a:rPr>
            </a:br>
            <a:endParaRPr lang="en-GB" sz="105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6606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Reading</a:t>
            </a:r>
            <a:r>
              <a:rPr lang="en-GB" sz="80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Minds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C0601-AD4E-45F8-A19F-30210A4BC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43" y="2756067"/>
            <a:ext cx="2903721" cy="2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DD4A1-70A7-457D-A63D-D43FBFB5DDDD}"/>
              </a:ext>
            </a:extLst>
          </p:cNvPr>
          <p:cNvSpPr/>
          <p:nvPr/>
        </p:nvSpPr>
        <p:spPr>
          <a:xfrm>
            <a:off x="367811" y="2094611"/>
            <a:ext cx="114563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Should we be </a:t>
            </a: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allowed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 to change memories?</a:t>
            </a:r>
            <a:br>
              <a:rPr lang="en-GB" sz="4800" kern="1400" dirty="0">
                <a:solidFill>
                  <a:srgbClr val="434343"/>
                </a:solidFill>
                <a:latin typeface="+mj-lt"/>
              </a:rPr>
            </a:br>
            <a:endParaRPr lang="en-GB" sz="14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375DB-B404-4E6B-8B19-CC1B33647AD4}"/>
              </a:ext>
            </a:extLst>
          </p:cNvPr>
          <p:cNvSpPr/>
          <p:nvPr/>
        </p:nvSpPr>
        <p:spPr>
          <a:xfrm>
            <a:off x="208081" y="3715233"/>
            <a:ext cx="801565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When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 should we be able to change memories?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73FD0-C73A-49B0-A255-3C0790502241}"/>
              </a:ext>
            </a:extLst>
          </p:cNvPr>
          <p:cNvSpPr/>
          <p:nvPr/>
        </p:nvSpPr>
        <p:spPr>
          <a:xfrm>
            <a:off x="228598" y="5184443"/>
            <a:ext cx="809478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Who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 should be allowed to change our memories?</a:t>
            </a:r>
            <a:br>
              <a:rPr lang="en-GB" sz="4000" kern="1400" dirty="0">
                <a:solidFill>
                  <a:srgbClr val="434343"/>
                </a:solidFill>
                <a:latin typeface="+mj-lt"/>
              </a:rPr>
            </a:br>
            <a:endParaRPr lang="en-GB" sz="11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16CB-152B-4CF5-A7D6-C655F1B2CEBD}"/>
              </a:ext>
            </a:extLst>
          </p:cNvPr>
          <p:cNvSpPr/>
          <p:nvPr/>
        </p:nvSpPr>
        <p:spPr>
          <a:xfrm>
            <a:off x="1540947" y="290771"/>
            <a:ext cx="8417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0" kern="1400" dirty="0">
                <a:solidFill>
                  <a:srgbClr val="C00000"/>
                </a:solidFill>
                <a:latin typeface="+mj-lt"/>
              </a:rPr>
              <a:t>Changing Memories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2C7F0021-5397-4286-9617-43991D0C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8" y="76195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5474D-EFFF-4211-8213-B793826CF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149">
            <a:off x="8882869" y="3271019"/>
            <a:ext cx="1983927" cy="32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6EE34FCCA3D419F78902AA5F1A70F" ma:contentTypeVersion="12" ma:contentTypeDescription="Create a new document." ma:contentTypeScope="" ma:versionID="c9ed7a6f8a07027933903dca5b597b6e">
  <xsd:schema xmlns:xsd="http://www.w3.org/2001/XMLSchema" xmlns:xs="http://www.w3.org/2001/XMLSchema" xmlns:p="http://schemas.microsoft.com/office/2006/metadata/properties" xmlns:ns2="a43410e6-35a1-4351-a940-33e45c1f74a6" xmlns:ns3="6a8cfbb9-3c71-464a-b11d-7048d50cec72" targetNamespace="http://schemas.microsoft.com/office/2006/metadata/properties" ma:root="true" ma:fieldsID="b743447d8a34f967d82b9b9b6bb0b3fe" ns2:_="" ns3:_="">
    <xsd:import namespace="a43410e6-35a1-4351-a940-33e45c1f74a6"/>
    <xsd:import namespace="6a8cfbb9-3c71-464a-b11d-7048d50ce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410e6-35a1-4351-a940-33e45c1f7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cfbb9-3c71-464a-b11d-7048d50ce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8cfbb9-3c71-464a-b11d-7048d50cec7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E3A277-47B9-4E95-A7F6-A6CB71C66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410e6-35a1-4351-a940-33e45c1f74a6"/>
    <ds:schemaRef ds:uri="6a8cfbb9-3c71-464a-b11d-7048d50ce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CA969-087D-47ED-AC74-B616993D6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3A4904-F1D4-4B2F-8699-70A84ED3B362}">
  <ds:schemaRefs>
    <ds:schemaRef ds:uri="http://schemas.microsoft.com/office/2006/metadata/properties"/>
    <ds:schemaRef ds:uri="http://schemas.microsoft.com/office/infopath/2007/PartnerControls"/>
    <ds:schemaRef ds:uri="6a8cfbb9-3c71-464a-b11d-7048d50cec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200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Collcutt</dc:creator>
  <cp:lastModifiedBy>BNA Office</cp:lastModifiedBy>
  <cp:revision>29</cp:revision>
  <dcterms:created xsi:type="dcterms:W3CDTF">2019-01-04T13:08:38Z</dcterms:created>
  <dcterms:modified xsi:type="dcterms:W3CDTF">2020-03-31T16:12:35Z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0x0101005646EE34FCCA3D419F78902AA5F1A70F</vt:lpwstr>
  </property>
  <property fmtid="{D5CDD505-2E9C-101B-9397-08002B2CF9AE}" pid="3" name="Order">
    <vt:r8>1932500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