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44" r:id="rId2"/>
    <p:sldId id="347" r:id="rId3"/>
    <p:sldId id="348" r:id="rId4"/>
    <p:sldId id="349" r:id="rId5"/>
    <p:sldId id="350" r:id="rId6"/>
    <p:sldId id="35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11D2E-D000-40EF-B4A7-5C7E2CC97F30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765FD-943E-498C-9908-BCB6986D3C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80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9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6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224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03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03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73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6097-B67F-4CF6-AD83-30655D9AE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B4821-94BC-44BC-AABF-99D8EE3AE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AA173-ADEF-4631-9215-CB3B1E14F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36835-C479-4AB0-A8CD-FC1CCACC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3C4AA-F535-43EC-B284-98D3285E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94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2B0B-6497-4854-844C-18238712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A3C77-1225-43CF-968B-81CCA85D7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3408D-EC1F-44B5-A337-FDC41B6B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F0360-C0F3-490E-A14B-1104CB5C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BDB32-F4A9-4FBD-945C-19614542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13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3F43FD-177B-447A-980D-90981AD93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3E556-55A7-4075-93C8-539CD0A28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17E12-A6E7-45D7-9CEC-8D375C15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E625D-D3E9-459E-847D-61915E4E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7EB57-4F32-4BD4-9AF9-BF1A48E9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76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AC992-422C-490F-9505-456F9382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BFAD2-F870-4AAD-8BF7-F68E477DF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EF156-2750-4375-8247-2F19FD84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9F333-3AB4-4BE1-9F38-53100D66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0EEC6-6439-41CC-BBA3-1E916F80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32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7374-32BB-4D3D-A6C7-ACADBA60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B3A1E-CD84-4DF6-88C9-067CF7C83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22D3E-D267-41F2-A8C8-0AAA982A2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28C02-C76A-4EB1-8AB0-ABAD1406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4234C-F42F-4306-B374-54CC5AD2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85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2A1D-142D-478C-B6E0-2710FAE7A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615B0-E611-4B4B-B608-D9281114B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2D3CA-7969-4B4B-9CFA-DA95636D1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3EF9F-957A-4BDD-9196-78BAA473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390A8-065F-4263-BF84-5D5F37A65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1009A-3518-4645-9E1B-8750D815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91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84C3-257D-4AAB-B7EC-0CBBBF6D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417E9-CFA8-4A6B-BC33-DF248D977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A4CFA-038B-4F09-A486-34F9CF74C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AB4067-09DF-4F87-96F8-CCF554F7F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0CF35-8CD1-4856-989D-040180907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79C61-368F-4CBB-AEBD-F416D3E0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982FAD-102A-4411-BF13-C274B4D1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D20CB-9F53-4E00-B288-CA70F0B1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47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E023-9B1D-4A74-A9A6-7734B5B8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419CA-EAD0-4715-BF78-1B214F98F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ABA89-7B89-47F1-9CA1-2A9E6DA46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DCEF8-5369-465A-8B5D-0F9E2D8F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89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8155A-6945-4A8B-A9BD-E5A8C798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7DC0A-1B36-4FBC-9412-23F2B8463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8BBEF-69BF-43B4-827D-1BD04809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2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B72E-62B3-4AD6-A9DE-E30C8E05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4C70-3180-4D69-9714-1B011B3B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81B06-EEEF-444F-A79C-E6CF8783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59A65-DA39-45B7-A20A-6369569B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86B93-B729-4FAB-A2F1-739D8310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E7C27-D84E-4E90-9CB8-E222F9BF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968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A6168-6FF7-4E23-A2A4-66C29D9B4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83458-CBB6-4965-A2E4-D3E2A276F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C1C2F-E6E1-48FD-8642-CE1A8ECA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F3416-CCCF-4B9E-B4C3-9B00AADB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1F835-5282-464E-88BA-AD56AEB3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6B1B7-7465-4010-B22E-71D46655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54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80C88-83DE-4371-9B14-68FC3AC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C807F-F123-47F7-B13C-48C559D97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78977-E298-4E56-B50D-38CB4C99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A35F-FB48-45A7-8B34-B8D9195D94B3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3973-A980-495E-BF44-F0AABA4D4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B3D8F-A53D-47C2-83A1-58FB3A9CE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5EE9E-D784-43F8-A59E-87D95A6359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87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1841629" y="407303"/>
            <a:ext cx="8769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>
                <a:solidFill>
                  <a:srgbClr val="434343"/>
                </a:solidFill>
                <a:latin typeface="+mj-lt"/>
              </a:rPr>
              <a:t>Make a </a:t>
            </a:r>
            <a:r>
              <a:rPr lang="en-GB" sz="8800">
                <a:solidFill>
                  <a:srgbClr val="C00000"/>
                </a:solidFill>
                <a:latin typeface="+mj-lt"/>
              </a:rPr>
              <a:t>neuron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B1A3A7-5B4E-4799-8B08-CE8BDCCC9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1499827" y="1649627"/>
            <a:ext cx="3104079" cy="5095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4AA10-3283-40B7-9E4E-63DE71A06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7473040" y="1649627"/>
            <a:ext cx="3104079" cy="50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E7654-6038-4511-983E-FA2EF2E2F9E6}"/>
              </a:ext>
            </a:extLst>
          </p:cNvPr>
          <p:cNvSpPr txBox="1"/>
          <p:nvPr/>
        </p:nvSpPr>
        <p:spPr>
          <a:xfrm>
            <a:off x="1841629" y="233690"/>
            <a:ext cx="8769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>
                <a:solidFill>
                  <a:srgbClr val="434343"/>
                </a:solidFill>
                <a:latin typeface="+mj-lt"/>
              </a:rPr>
              <a:t>You will </a:t>
            </a:r>
            <a:r>
              <a:rPr lang="en-GB" sz="8800">
                <a:solidFill>
                  <a:srgbClr val="C00000"/>
                </a:solidFill>
                <a:latin typeface="+mj-lt"/>
              </a:rPr>
              <a:t>need</a:t>
            </a:r>
            <a:r>
              <a:rPr lang="en-GB" sz="8800">
                <a:latin typeface="+mj-lt"/>
              </a:rPr>
              <a:t>:</a:t>
            </a:r>
            <a:endParaRPr lang="en-GB" sz="88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1340060" y="5096978"/>
            <a:ext cx="3804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434343"/>
                </a:solidFill>
                <a:latin typeface="+mj-lt"/>
              </a:rPr>
              <a:t>1 x </a:t>
            </a:r>
            <a:r>
              <a:rPr lang="en-GB" sz="4800">
                <a:solidFill>
                  <a:srgbClr val="C00000"/>
                </a:solidFill>
                <a:latin typeface="+mj-lt"/>
              </a:rPr>
              <a:t>long</a:t>
            </a:r>
            <a:r>
              <a:rPr lang="en-GB" sz="4800">
                <a:latin typeface="+mj-lt"/>
              </a:rPr>
              <a:t> </a:t>
            </a:r>
            <a:r>
              <a:rPr lang="en-GB" sz="4800">
                <a:solidFill>
                  <a:srgbClr val="434343"/>
                </a:solidFill>
                <a:latin typeface="+mj-lt"/>
              </a:rPr>
              <a:t>pipe cleaner</a:t>
            </a:r>
            <a:endParaRPr lang="en-GB" sz="4800" b="1">
              <a:solidFill>
                <a:srgbClr val="434343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4D2E1-CDF3-4AAE-A4B4-23EA2B043865}"/>
              </a:ext>
            </a:extLst>
          </p:cNvPr>
          <p:cNvSpPr txBox="1"/>
          <p:nvPr/>
        </p:nvSpPr>
        <p:spPr>
          <a:xfrm>
            <a:off x="7047054" y="5096978"/>
            <a:ext cx="3804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solidFill>
                  <a:srgbClr val="434343"/>
                </a:solidFill>
                <a:latin typeface="+mj-lt"/>
              </a:rPr>
              <a:t>5 x </a:t>
            </a:r>
            <a:r>
              <a:rPr lang="en-GB" sz="4800">
                <a:solidFill>
                  <a:srgbClr val="C00000"/>
                </a:solidFill>
                <a:latin typeface="+mj-lt"/>
              </a:rPr>
              <a:t>short</a:t>
            </a:r>
            <a:r>
              <a:rPr lang="en-GB" sz="4800">
                <a:latin typeface="+mj-lt"/>
              </a:rPr>
              <a:t> </a:t>
            </a:r>
            <a:r>
              <a:rPr lang="en-GB" sz="4800">
                <a:solidFill>
                  <a:srgbClr val="434343"/>
                </a:solidFill>
                <a:latin typeface="+mj-lt"/>
              </a:rPr>
              <a:t>pipe cleaners</a:t>
            </a:r>
            <a:endParaRPr lang="en-GB" sz="4800" b="1">
              <a:solidFill>
                <a:srgbClr val="434343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EF135-CE10-4947-9C41-013D0DF4C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82262" y="739597"/>
            <a:ext cx="2569061" cy="4423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EB402-DF3B-4B4F-B42A-CE688AEF7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915" y="2012667"/>
            <a:ext cx="2237165" cy="28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277C8-39C0-464F-9796-E8FF74D3A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570" y="1137005"/>
            <a:ext cx="1303141" cy="4583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1195376" y="1536174"/>
            <a:ext cx="3804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1: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one long pipe cleaner &amp; roll half of it into a ball.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8557545" y="1920068"/>
            <a:ext cx="2102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Cell body</a:t>
            </a:r>
            <a:endParaRPr lang="en-GB" sz="400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72E87B-7FA8-4B49-BD04-8C854A2FD66C}"/>
              </a:ext>
            </a:extLst>
          </p:cNvPr>
          <p:cNvSpPr txBox="1"/>
          <p:nvPr/>
        </p:nvSpPr>
        <p:spPr>
          <a:xfrm>
            <a:off x="8988702" y="3707355"/>
            <a:ext cx="124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Axon</a:t>
            </a:r>
            <a:endParaRPr lang="en-GB" sz="400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611815" y="1920068"/>
            <a:ext cx="1945730" cy="35394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A49524-931A-428B-A3E2-3972E2FB0C43}"/>
              </a:ext>
            </a:extLst>
          </p:cNvPr>
          <p:cNvCxnSpPr>
            <a:cxnSpLocks/>
          </p:cNvCxnSpPr>
          <p:nvPr/>
        </p:nvCxnSpPr>
        <p:spPr>
          <a:xfrm>
            <a:off x="6611815" y="3581400"/>
            <a:ext cx="2300687" cy="5431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3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F56E29-3FBB-480E-89E8-0B75C8665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315" y="540780"/>
            <a:ext cx="3118378" cy="577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526647" y="1166842"/>
            <a:ext cx="496554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2: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short pieces of pipe cleaner and push them into the cell body. Repeat two times.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9364918" y="3429000"/>
            <a:ext cx="2496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Dendrites</a:t>
            </a:r>
            <a:endParaRPr lang="en-GB" sz="400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247185" y="2311586"/>
            <a:ext cx="1117733" cy="147135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2EAA04-4E0A-4447-9E97-039FD74C75C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236677" y="2168769"/>
            <a:ext cx="3128241" cy="16141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427547-DCE0-45D1-A788-44D94CE0EE50}"/>
              </a:ext>
            </a:extLst>
          </p:cNvPr>
          <p:cNvCxnSpPr>
            <a:cxnSpLocks/>
          </p:cNvCxnSpPr>
          <p:nvPr/>
        </p:nvCxnSpPr>
        <p:spPr>
          <a:xfrm>
            <a:off x="7131504" y="1629508"/>
            <a:ext cx="2233414" cy="215343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3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93B96A-8AA4-447A-A899-B602D4A9D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742" y="461920"/>
            <a:ext cx="2929285" cy="5428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526647" y="1166842"/>
            <a:ext cx="53012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3: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another short piece of pipe cleaner and wrap it around the end of the long pipe cleaner (axon).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9364917" y="3978320"/>
            <a:ext cx="2496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Axon terminal</a:t>
            </a:r>
            <a:endParaRPr lang="en-GB" sz="4000">
              <a:latin typeface="+mj-lt"/>
            </a:endParaRPr>
          </a:p>
        </p:txBody>
      </p:sp>
      <p:sp>
        <p:nvSpPr>
          <p:cNvPr id="14" name="Text Box 51">
            <a:extLst>
              <a:ext uri="{FF2B5EF4-FFF2-40B4-BE49-F238E27FC236}">
                <a16:creationId xmlns:a16="http://schemas.microsoft.com/office/drawing/2014/main" id="{BE7AF3BA-0B9C-4B59-9864-9F7A4D39A29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497283" y="1115295"/>
            <a:ext cx="113833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5084" tIns="92542" rIns="185084" bIns="92542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25513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51025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76538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7020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1592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6164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0736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308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1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661031" y="4640040"/>
            <a:ext cx="1703886" cy="8287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6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ADC5A-AEF6-412D-9B8C-75466B20C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3737"/>
            <a:ext cx="3146577" cy="5316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2204FE-4DDC-4569-9901-CA471CC11201}"/>
              </a:ext>
            </a:extLst>
          </p:cNvPr>
          <p:cNvSpPr txBox="1"/>
          <p:nvPr/>
        </p:nvSpPr>
        <p:spPr>
          <a:xfrm>
            <a:off x="526647" y="1166842"/>
            <a:ext cx="53012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C00000"/>
                </a:solidFill>
                <a:latin typeface="+mj-lt"/>
              </a:rPr>
              <a:t>Step 4: </a:t>
            </a:r>
            <a:br>
              <a:rPr lang="en-GB" sz="4800" b="1">
                <a:solidFill>
                  <a:srgbClr val="C00000"/>
                </a:solidFill>
                <a:latin typeface="+mj-lt"/>
              </a:rPr>
            </a:br>
            <a:r>
              <a:rPr lang="en-GB" sz="4800">
                <a:solidFill>
                  <a:srgbClr val="434343"/>
                </a:solidFill>
                <a:latin typeface="+mj-lt"/>
              </a:rPr>
              <a:t>Take the last short piece of pipe cleaner and wrap it along the axon.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DEB9-42B6-42F5-A3C6-D8140CF64DBA}"/>
              </a:ext>
            </a:extLst>
          </p:cNvPr>
          <p:cNvSpPr txBox="1"/>
          <p:nvPr/>
        </p:nvSpPr>
        <p:spPr>
          <a:xfrm>
            <a:off x="9364917" y="3978320"/>
            <a:ext cx="2496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C00000"/>
                </a:solidFill>
                <a:latin typeface="+mj-lt"/>
              </a:rPr>
              <a:t>Myelin</a:t>
            </a:r>
            <a:br>
              <a:rPr lang="en-GB" sz="4000" b="1">
                <a:solidFill>
                  <a:srgbClr val="C00000"/>
                </a:solidFill>
                <a:latin typeface="+mj-lt"/>
              </a:rPr>
            </a:br>
            <a:r>
              <a:rPr lang="en-GB" sz="4000">
                <a:solidFill>
                  <a:srgbClr val="C00000"/>
                </a:solidFill>
                <a:latin typeface="+mj-lt"/>
              </a:rPr>
              <a:t>sheath</a:t>
            </a:r>
            <a:endParaRPr lang="en-GB" sz="4000">
              <a:latin typeface="+mj-lt"/>
            </a:endParaRPr>
          </a:p>
        </p:txBody>
      </p:sp>
      <p:sp>
        <p:nvSpPr>
          <p:cNvPr id="14" name="Text Box 51">
            <a:extLst>
              <a:ext uri="{FF2B5EF4-FFF2-40B4-BE49-F238E27FC236}">
                <a16:creationId xmlns:a16="http://schemas.microsoft.com/office/drawing/2014/main" id="{BE7AF3BA-0B9C-4B59-9864-9F7A4D39A29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497283" y="1115295"/>
            <a:ext cx="113833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5084" tIns="92542" rIns="185084" bIns="92542">
            <a:spAutoFit/>
          </a:bodyPr>
          <a:lstStyle>
            <a:lvl1pPr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25513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851025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776538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702050" defTabSz="957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1592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6164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0736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30850" defTabSz="9572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1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1DE7E8-AFF9-4479-95CA-BC364782399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669288" y="3781802"/>
            <a:ext cx="1695629" cy="8582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75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Widescreen</PresentationFormat>
  <Paragraphs>27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Toma</dc:creator>
  <cp:lastModifiedBy>Elena Toma</cp:lastModifiedBy>
  <cp:revision>1</cp:revision>
  <dcterms:created xsi:type="dcterms:W3CDTF">2020-04-27T12:56:21Z</dcterms:created>
  <dcterms:modified xsi:type="dcterms:W3CDTF">2020-04-27T12:57:20Z</dcterms:modified>
</cp:coreProperties>
</file>