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697" r:id="rId5"/>
  </p:sldMasterIdLst>
  <p:notesMasterIdLst>
    <p:notesMasterId r:id="rId31"/>
  </p:notesMasterIdLst>
  <p:sldIdLst>
    <p:sldId id="269" r:id="rId6"/>
    <p:sldId id="387" r:id="rId7"/>
    <p:sldId id="285" r:id="rId8"/>
    <p:sldId id="391" r:id="rId9"/>
    <p:sldId id="290" r:id="rId10"/>
    <p:sldId id="356" r:id="rId11"/>
    <p:sldId id="284" r:id="rId12"/>
    <p:sldId id="280" r:id="rId13"/>
    <p:sldId id="287" r:id="rId14"/>
    <p:sldId id="379" r:id="rId15"/>
    <p:sldId id="299" r:id="rId16"/>
    <p:sldId id="292" r:id="rId17"/>
    <p:sldId id="374" r:id="rId18"/>
    <p:sldId id="376" r:id="rId19"/>
    <p:sldId id="375" r:id="rId20"/>
    <p:sldId id="388" r:id="rId21"/>
    <p:sldId id="288" r:id="rId22"/>
    <p:sldId id="386" r:id="rId23"/>
    <p:sldId id="293" r:id="rId24"/>
    <p:sldId id="380" r:id="rId25"/>
    <p:sldId id="289" r:id="rId26"/>
    <p:sldId id="394" r:id="rId27"/>
    <p:sldId id="395" r:id="rId28"/>
    <p:sldId id="396" r:id="rId29"/>
    <p:sldId id="3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595959"/>
    <a:srgbClr val="FF9999"/>
    <a:srgbClr val="CCFFCC"/>
    <a:srgbClr val="FFFFCC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D4864-DDDD-445D-BFEC-3A2CEFACA378}" v="3" dt="2020-07-29T10:27:53.882"/>
    <p1510:client id="{54D6234B-2DA8-92B9-F908-E9E38CDAC90F}" v="150" dt="2020-07-29T10:23:54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598" autoAdjust="0"/>
  </p:normalViewPr>
  <p:slideViewPr>
    <p:cSldViewPr snapToGrid="0">
      <p:cViewPr varScale="1">
        <p:scale>
          <a:sx n="108" d="100"/>
          <a:sy n="108" d="100"/>
        </p:scale>
        <p:origin x="7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6F6AA-6098-489F-9995-067DFAF353C8}" type="datetimeFigureOut">
              <a:rPr lang="en-US"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9F0B0-B54E-4E18-835C-6A3634F3CE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66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.org.uk/information-support/types-of-mental-health-problems/drugs-recreational-drugs-alcohol/types-of-recreational-drug/#stimulant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mind.org.uk/information-support/types-of-mental-health-problems/drugs-recreational-drugs-alcohol/types-of-recreational-drug/#hallucinogens" TargetMode="External"/><Relationship Id="rId4" Type="http://schemas.openxmlformats.org/officeDocument/2006/relationships/hyperlink" Target="https://www.mind.org.uk/information-support/types-of-mental-health-problems/drugs-recreational-drugs-alcohol/types-of-recreational-drug/#DepressantsSedatives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genetics.utah.edu/content/addiction/mous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.org.uk/information-support/types-of-mental-health-problems/drugs-recreational-drugs-alcohol/types-of-recreational-drug/#stimulants" TargetMode="External"/><Relationship Id="rId7" Type="http://schemas.openxmlformats.org/officeDocument/2006/relationships/hyperlink" Target="https://www.mind.org.uk/information-support/types-of-mental-health-problems/drugs-recreational-drugs-alcohol/types-of-recreational-dru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ind.org.uk/information-support/types-of-mental-health-problems/drugs-recreational-drugs-alcohol/types-of-recreational-drug/#hallucinogens" TargetMode="External"/><Relationship Id="rId5" Type="http://schemas.openxmlformats.org/officeDocument/2006/relationships/hyperlink" Target="https://www.mind.org.uk/information-support/types-of-mental-health-problems/drugs-recreational-drugs-alcohol/types-of-recreational-drug/#OpiumRelatedPainkillers" TargetMode="External"/><Relationship Id="rId4" Type="http://schemas.openxmlformats.org/officeDocument/2006/relationships/hyperlink" Target="https://www.mind.org.uk/information-support/types-of-mental-health-problems/drugs-recreational-drugs-alcohol/types-of-recreational-drug/#DepressantsSedatives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860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of drug: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stimulant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depressant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hallucinogen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9F0B0-B54E-4E18-835C-6A3634F3C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499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1340D-D755-49E8-96A2-E79A0974D7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382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PET images show that repeated exposure to drugs depletes the brain's dopamine receptors, which are critical for one's ability to experience pleasure and reward.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9F0B0-B54E-4E18-835C-6A3634F3CE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7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1340D-D755-49E8-96A2-E79A0974D7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9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1340D-D755-49E8-96A2-E79A0974D7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68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1340D-D755-49E8-96A2-E79A0974D7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8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9F0B0-B54E-4E18-835C-6A3634F3CE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4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5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652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1340D-D755-49E8-96A2-E79A0974D7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5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https://learn.genetics.utah.edu/content/addiction/mouse/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9F0B0-B54E-4E18-835C-6A3634F3CE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30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drugs can be in more than one category e.g. cannabis is a depressant, stimulant and hallucinogen, and heroin is both an opiate and a depressant </a:t>
            </a:r>
          </a:p>
          <a:p>
            <a:endParaRPr lang="en-GB" dirty="0"/>
          </a:p>
          <a:p>
            <a:r>
              <a:rPr lang="en-GB" dirty="0"/>
              <a:t>Mixing is really dangerous, for example if you drink alcohol and take some toher sedative drug at the same time- high risk of respiratory failure and this can be lethal</a:t>
            </a:r>
          </a:p>
          <a:p>
            <a:endParaRPr lang="en-GB" dirty="0"/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four main groups of drugs, divided according to their major effects, plus a few substances that do not easily fit into any category. The main categories are:</a:t>
            </a:r>
          </a:p>
          <a:p>
            <a:pPr rtl="0"/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stimulants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(e.g. cocaine)</a:t>
            </a:r>
          </a:p>
          <a:p>
            <a:pPr rtl="0"/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depressants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(e.g. alcohol)</a:t>
            </a:r>
          </a:p>
          <a:p>
            <a:pPr rtl="0"/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opium-related painkillers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(e.g. heroin)</a:t>
            </a:r>
          </a:p>
          <a:p>
            <a:pPr rtl="0"/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hallucinogens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(e.g. LSD)</a:t>
            </a:r>
          </a:p>
          <a:p>
            <a:endParaRPr lang="en-GB" dirty="0"/>
          </a:p>
          <a:p>
            <a:r>
              <a:rPr lang="en-GB" dirty="0"/>
              <a:t>From: </a:t>
            </a:r>
            <a:r>
              <a:rPr lang="en-GB" dirty="0">
                <a:hlinkClick r:id="rId7"/>
              </a:rPr>
              <a:t>https://www.mind.org.uk/information-support/types-of-mental-health-problems/drugs-recreational-drugs-alcohol/types-of-recreational-drug/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9F0B0-B54E-4E18-835C-6A3634F3C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61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about alcohol short term effects and long term effects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9F0B0-B54E-4E18-835C-6A3634F3C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63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113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47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050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36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88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904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61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982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146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310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/Bulle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bristol.ac.uk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566000"/>
            <a:ext cx="11232000" cy="457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F5F58-2113-4575-A8E0-91AC5AF8A6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480000" y="360000"/>
            <a:ext cx="8092800" cy="578730"/>
          </a:xfrm>
          <a:solidFill>
            <a:schemeClr val="accent6"/>
          </a:solidFill>
        </p:spPr>
        <p:txBody>
          <a:bodyPr lIns="144000" tIns="72000" rIns="72000" bIns="72000" anchor="ctr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6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162C-7140-495C-9286-6699DDBE3DD3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53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genetics.utah.edu/content/addiction/mous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1076595" y="2077845"/>
            <a:ext cx="6573159" cy="24332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66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/>
              </a:rPr>
              <a:t> </a:t>
            </a:r>
            <a:r>
              <a:rPr lang="en-GB" sz="9600" kern="1400" dirty="0">
                <a:solidFill>
                  <a:srgbClr val="C00000"/>
                </a:solidFill>
                <a:latin typeface="+mj-lt"/>
                <a:cs typeface="Calibri Light"/>
              </a:rPr>
              <a:t>Drugs</a:t>
            </a:r>
            <a:endParaRPr lang="en-GB" sz="9600" kern="1400">
              <a:solidFill>
                <a:srgbClr val="C00000"/>
              </a:solidFill>
              <a:latin typeface="+mj-lt"/>
              <a:cs typeface="Calibri Light"/>
            </a:endParaRPr>
          </a:p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96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&amp; Addiction</a:t>
            </a:r>
            <a:r>
              <a:rPr lang="en-GB" sz="66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</a:t>
            </a:r>
            <a:r>
              <a:rPr lang="en-GB" sz="36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</a:t>
            </a:r>
            <a:endParaRPr lang="en-GB" sz="3600" kern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0D592-087A-466F-90BA-9CC71C13A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893" y="273743"/>
            <a:ext cx="1889241" cy="1804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7C8E5-135B-4F33-8792-8C6E455287E7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3B35E-0343-4495-AB1A-C32586CAF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  <p:pic>
        <p:nvPicPr>
          <p:cNvPr id="2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6161C0A3-AC62-45C1-BE18-580842724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413" y="1918438"/>
            <a:ext cx="2647412" cy="24505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36CE27-8A4A-4652-B4CC-257ABB35CCA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1FBECB-0E52-4B3C-A0B1-43C910E7337B}"/>
              </a:ext>
            </a:extLst>
          </p:cNvPr>
          <p:cNvSpPr/>
          <p:nvPr/>
        </p:nvSpPr>
        <p:spPr>
          <a:xfrm>
            <a:off x="602740" y="5832502"/>
            <a:ext cx="2252027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1'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682887-29D7-4C37-9630-41522FABADE5}"/>
              </a:ext>
            </a:extLst>
          </p:cNvPr>
          <p:cNvSpPr/>
          <p:nvPr/>
        </p:nvSpPr>
        <p:spPr>
          <a:xfrm>
            <a:off x="9293243" y="5832501"/>
            <a:ext cx="2345001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/>
                <a:cs typeface="Arial"/>
              </a:rPr>
              <a:t>'Presenter 2' </a:t>
            </a:r>
            <a:endParaRPr lang="en-GB" sz="2400" dirty="0">
              <a:solidFill>
                <a:srgbClr val="C00000"/>
              </a:solidFill>
              <a:latin typeface="+mj-lt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319">
            <a:extLst>
              <a:ext uri="{FF2B5EF4-FFF2-40B4-BE49-F238E27FC236}">
                <a16:creationId xmlns:a16="http://schemas.microsoft.com/office/drawing/2014/main" id="{8A0A1B35-383A-4A7D-9F04-47C9B0D2D483}"/>
              </a:ext>
            </a:extLst>
          </p:cNvPr>
          <p:cNvSpPr txBox="1"/>
          <p:nvPr/>
        </p:nvSpPr>
        <p:spPr>
          <a:xfrm>
            <a:off x="821806" y="154647"/>
            <a:ext cx="1109587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cs typeface="Calibri" panose="020F0502020204030204"/>
            </a:endParaRPr>
          </a:p>
          <a:p>
            <a:pPr algn="ctr"/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Drugs increase </a:t>
            </a:r>
            <a:r>
              <a:rPr lang="en-US" sz="5400" dirty="0">
                <a:solidFill>
                  <a:srgbClr val="C00000"/>
                </a:solidFill>
                <a:latin typeface="+mj-lt"/>
                <a:cs typeface="Calibri"/>
              </a:rPr>
              <a:t>dopamine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 in the brain 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cs typeface="Calibri"/>
              </a:rPr>
              <a:t> </a:t>
            </a:r>
          </a:p>
          <a:p>
            <a:endParaRPr lang="en-US" sz="2800" dirty="0">
              <a:cs typeface="Calibri"/>
            </a:endParaRPr>
          </a:p>
        </p:txBody>
      </p: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1FF40E12-9C1B-464E-BE02-4AB38D862090}"/>
              </a:ext>
            </a:extLst>
          </p:cNvPr>
          <p:cNvGrpSpPr/>
          <p:nvPr/>
        </p:nvGrpSpPr>
        <p:grpSpPr>
          <a:xfrm>
            <a:off x="1066751" y="1780401"/>
            <a:ext cx="4368850" cy="4396879"/>
            <a:chOff x="2203200" y="2997088"/>
            <a:chExt cx="3405100" cy="3471423"/>
          </a:xfrm>
        </p:grpSpPr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A149DF60-E2B5-4878-B4DD-C8C22756292C}"/>
                </a:ext>
              </a:extLst>
            </p:cNvPr>
            <p:cNvSpPr/>
            <p:nvPr/>
          </p:nvSpPr>
          <p:spPr>
            <a:xfrm rot="8903381">
              <a:off x="3640253" y="4630334"/>
              <a:ext cx="1968047" cy="1838177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5453 w 1464658"/>
                <a:gd name="connsiteY15" fmla="*/ 1254306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14"/>
                <a:gd name="connsiteX1" fmla="*/ 331200 w 1464658"/>
                <a:gd name="connsiteY1" fmla="*/ 190504 h 1297014"/>
                <a:gd name="connsiteX2" fmla="*/ 279670 w 1464658"/>
                <a:gd name="connsiteY2" fmla="*/ 391886 h 1297014"/>
                <a:gd name="connsiteX3" fmla="*/ 223687 w 1464658"/>
                <a:gd name="connsiteY3" fmla="*/ 541175 h 1297014"/>
                <a:gd name="connsiteX4" fmla="*/ 139148 w 1464658"/>
                <a:gd name="connsiteY4" fmla="*/ 732665 h 1297014"/>
                <a:gd name="connsiteX5" fmla="*/ 74397 w 1464658"/>
                <a:gd name="connsiteY5" fmla="*/ 871639 h 1297014"/>
                <a:gd name="connsiteX6" fmla="*/ 174 w 1464658"/>
                <a:gd name="connsiteY6" fmla="*/ 1046716 h 1297014"/>
                <a:gd name="connsiteX7" fmla="*/ 56157 w 1464658"/>
                <a:gd name="connsiteY7" fmla="*/ 1190005 h 1297014"/>
                <a:gd name="connsiteX8" fmla="*/ 130381 w 1464658"/>
                <a:gd name="connsiteY8" fmla="*/ 1240971 h 1297014"/>
                <a:gd name="connsiteX9" fmla="*/ 224530 w 1464658"/>
                <a:gd name="connsiteY9" fmla="*/ 1283029 h 1297014"/>
                <a:gd name="connsiteX10" fmla="*/ 316993 w 1464658"/>
                <a:gd name="connsiteY10" fmla="*/ 1296955 h 1297014"/>
                <a:gd name="connsiteX11" fmla="*/ 391638 w 1464658"/>
                <a:gd name="connsiteY11" fmla="*/ 1287624 h 1297014"/>
                <a:gd name="connsiteX12" fmla="*/ 560317 w 1464658"/>
                <a:gd name="connsiteY12" fmla="*/ 1277531 h 1297014"/>
                <a:gd name="connsiteX13" fmla="*/ 795528 w 1464658"/>
                <a:gd name="connsiteY13" fmla="*/ 1262827 h 1297014"/>
                <a:gd name="connsiteX14" fmla="*/ 1010780 w 1464658"/>
                <a:gd name="connsiteY14" fmla="*/ 1253995 h 1297014"/>
                <a:gd name="connsiteX15" fmla="*/ 1175453 w 1464658"/>
                <a:gd name="connsiteY15" fmla="*/ 1254306 h 1297014"/>
                <a:gd name="connsiteX16" fmla="*/ 1348939 w 1464658"/>
                <a:gd name="connsiteY16" fmla="*/ 1226342 h 1297014"/>
                <a:gd name="connsiteX17" fmla="*/ 1436666 w 1464658"/>
                <a:gd name="connsiteY17" fmla="*/ 1129004 h 1297014"/>
                <a:gd name="connsiteX18" fmla="*/ 1464658 w 1464658"/>
                <a:gd name="connsiteY18" fmla="*/ 1063690 h 1297014"/>
                <a:gd name="connsiteX19" fmla="*/ 1455327 w 1464658"/>
                <a:gd name="connsiteY19" fmla="*/ 951722 h 1297014"/>
                <a:gd name="connsiteX20" fmla="*/ 1418005 w 1464658"/>
                <a:gd name="connsiteY20" fmla="*/ 858416 h 1297014"/>
                <a:gd name="connsiteX21" fmla="*/ 1334029 w 1464658"/>
                <a:gd name="connsiteY21" fmla="*/ 727788 h 1297014"/>
                <a:gd name="connsiteX22" fmla="*/ 1077508 w 1464658"/>
                <a:gd name="connsiteY22" fmla="*/ 362206 h 1297014"/>
                <a:gd name="connsiteX23" fmla="*/ 999113 w 1464658"/>
                <a:gd name="connsiteY23" fmla="*/ 158902 h 1297014"/>
                <a:gd name="connsiteX24" fmla="*/ 979888 w 1464658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5528 w 1463630"/>
                <a:gd name="connsiteY13" fmla="*/ 1262827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997787 w 1463630"/>
                <a:gd name="connsiteY14" fmla="*/ 1268529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309948"/>
                <a:gd name="connsiteX1" fmla="*/ 331200 w 1463630"/>
                <a:gd name="connsiteY1" fmla="*/ 190504 h 1309948"/>
                <a:gd name="connsiteX2" fmla="*/ 279670 w 1463630"/>
                <a:gd name="connsiteY2" fmla="*/ 391886 h 1309948"/>
                <a:gd name="connsiteX3" fmla="*/ 223687 w 1463630"/>
                <a:gd name="connsiteY3" fmla="*/ 541175 h 1309948"/>
                <a:gd name="connsiteX4" fmla="*/ 139148 w 1463630"/>
                <a:gd name="connsiteY4" fmla="*/ 732665 h 1309948"/>
                <a:gd name="connsiteX5" fmla="*/ 74397 w 1463630"/>
                <a:gd name="connsiteY5" fmla="*/ 871639 h 1309948"/>
                <a:gd name="connsiteX6" fmla="*/ 174 w 1463630"/>
                <a:gd name="connsiteY6" fmla="*/ 1046716 h 1309948"/>
                <a:gd name="connsiteX7" fmla="*/ 56157 w 1463630"/>
                <a:gd name="connsiteY7" fmla="*/ 1190005 h 1309948"/>
                <a:gd name="connsiteX8" fmla="*/ 130381 w 1463630"/>
                <a:gd name="connsiteY8" fmla="*/ 1240971 h 1309948"/>
                <a:gd name="connsiteX9" fmla="*/ 224530 w 1463630"/>
                <a:gd name="connsiteY9" fmla="*/ 1283029 h 1309948"/>
                <a:gd name="connsiteX10" fmla="*/ 316993 w 1463630"/>
                <a:gd name="connsiteY10" fmla="*/ 1296955 h 1309948"/>
                <a:gd name="connsiteX11" fmla="*/ 391638 w 1463630"/>
                <a:gd name="connsiteY11" fmla="*/ 1287624 h 1309948"/>
                <a:gd name="connsiteX12" fmla="*/ 557527 w 1463630"/>
                <a:gd name="connsiteY12" fmla="*/ 1309902 h 1309948"/>
                <a:gd name="connsiteX13" fmla="*/ 796555 w 1463630"/>
                <a:gd name="connsiteY13" fmla="*/ 1281178 h 1309948"/>
                <a:gd name="connsiteX14" fmla="*/ 997787 w 1463630"/>
                <a:gd name="connsiteY14" fmla="*/ 1268529 h 1309948"/>
                <a:gd name="connsiteX15" fmla="*/ 1175453 w 1463630"/>
                <a:gd name="connsiteY15" fmla="*/ 1254306 h 1309948"/>
                <a:gd name="connsiteX16" fmla="*/ 1348939 w 1463630"/>
                <a:gd name="connsiteY16" fmla="*/ 1226342 h 1309948"/>
                <a:gd name="connsiteX17" fmla="*/ 1436666 w 1463630"/>
                <a:gd name="connsiteY17" fmla="*/ 1129004 h 1309948"/>
                <a:gd name="connsiteX18" fmla="*/ 1463630 w 1463630"/>
                <a:gd name="connsiteY18" fmla="*/ 1045339 h 1309948"/>
                <a:gd name="connsiteX19" fmla="*/ 1455327 w 1463630"/>
                <a:gd name="connsiteY19" fmla="*/ 951722 h 1309948"/>
                <a:gd name="connsiteX20" fmla="*/ 1418005 w 1463630"/>
                <a:gd name="connsiteY20" fmla="*/ 858416 h 1309948"/>
                <a:gd name="connsiteX21" fmla="*/ 1334029 w 1463630"/>
                <a:gd name="connsiteY21" fmla="*/ 727788 h 1309948"/>
                <a:gd name="connsiteX22" fmla="*/ 1077508 w 1463630"/>
                <a:gd name="connsiteY22" fmla="*/ 362206 h 1309948"/>
                <a:gd name="connsiteX23" fmla="*/ 999113 w 1463630"/>
                <a:gd name="connsiteY23" fmla="*/ 158902 h 1309948"/>
                <a:gd name="connsiteX24" fmla="*/ 979888 w 1463630"/>
                <a:gd name="connsiteY24" fmla="*/ 0 h 1309948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09909"/>
                <a:gd name="connsiteX1" fmla="*/ 331200 w 1463630"/>
                <a:gd name="connsiteY1" fmla="*/ 190504 h 1309909"/>
                <a:gd name="connsiteX2" fmla="*/ 279670 w 1463630"/>
                <a:gd name="connsiteY2" fmla="*/ 391886 h 1309909"/>
                <a:gd name="connsiteX3" fmla="*/ 223687 w 1463630"/>
                <a:gd name="connsiteY3" fmla="*/ 541175 h 1309909"/>
                <a:gd name="connsiteX4" fmla="*/ 139148 w 1463630"/>
                <a:gd name="connsiteY4" fmla="*/ 732665 h 1309909"/>
                <a:gd name="connsiteX5" fmla="*/ 74397 w 1463630"/>
                <a:gd name="connsiteY5" fmla="*/ 871639 h 1309909"/>
                <a:gd name="connsiteX6" fmla="*/ 174 w 1463630"/>
                <a:gd name="connsiteY6" fmla="*/ 1046716 h 1309909"/>
                <a:gd name="connsiteX7" fmla="*/ 56157 w 1463630"/>
                <a:gd name="connsiteY7" fmla="*/ 1190005 h 1309909"/>
                <a:gd name="connsiteX8" fmla="*/ 130381 w 1463630"/>
                <a:gd name="connsiteY8" fmla="*/ 1240971 h 1309909"/>
                <a:gd name="connsiteX9" fmla="*/ 224530 w 1463630"/>
                <a:gd name="connsiteY9" fmla="*/ 1283029 h 1309909"/>
                <a:gd name="connsiteX10" fmla="*/ 316993 w 1463630"/>
                <a:gd name="connsiteY10" fmla="*/ 1296955 h 1309909"/>
                <a:gd name="connsiteX11" fmla="*/ 557527 w 1463630"/>
                <a:gd name="connsiteY11" fmla="*/ 1309902 h 1309909"/>
                <a:gd name="connsiteX12" fmla="*/ 792738 w 1463630"/>
                <a:gd name="connsiteY12" fmla="*/ 1295198 h 1309909"/>
                <a:gd name="connsiteX13" fmla="*/ 997787 w 1463630"/>
                <a:gd name="connsiteY13" fmla="*/ 1268529 h 1309909"/>
                <a:gd name="connsiteX14" fmla="*/ 1175453 w 1463630"/>
                <a:gd name="connsiteY14" fmla="*/ 1254306 h 1309909"/>
                <a:gd name="connsiteX15" fmla="*/ 1348939 w 1463630"/>
                <a:gd name="connsiteY15" fmla="*/ 1226342 h 1309909"/>
                <a:gd name="connsiteX16" fmla="*/ 1436666 w 1463630"/>
                <a:gd name="connsiteY16" fmla="*/ 1129004 h 1309909"/>
                <a:gd name="connsiteX17" fmla="*/ 1463630 w 1463630"/>
                <a:gd name="connsiteY17" fmla="*/ 1045339 h 1309909"/>
                <a:gd name="connsiteX18" fmla="*/ 1455327 w 1463630"/>
                <a:gd name="connsiteY18" fmla="*/ 951722 h 1309909"/>
                <a:gd name="connsiteX19" fmla="*/ 1418005 w 1463630"/>
                <a:gd name="connsiteY19" fmla="*/ 858416 h 1309909"/>
                <a:gd name="connsiteX20" fmla="*/ 1334029 w 1463630"/>
                <a:gd name="connsiteY20" fmla="*/ 727788 h 1309909"/>
                <a:gd name="connsiteX21" fmla="*/ 1077508 w 1463630"/>
                <a:gd name="connsiteY21" fmla="*/ 362206 h 1309909"/>
                <a:gd name="connsiteX22" fmla="*/ 999113 w 1463630"/>
                <a:gd name="connsiteY22" fmla="*/ 158902 h 1309909"/>
                <a:gd name="connsiteX23" fmla="*/ 979888 w 1463630"/>
                <a:gd name="connsiteY23" fmla="*/ 0 h 1309909"/>
                <a:gd name="connsiteX0" fmla="*/ 335654 w 1463630"/>
                <a:gd name="connsiteY0" fmla="*/ 102637 h 1320756"/>
                <a:gd name="connsiteX1" fmla="*/ 331200 w 1463630"/>
                <a:gd name="connsiteY1" fmla="*/ 190504 h 1320756"/>
                <a:gd name="connsiteX2" fmla="*/ 279670 w 1463630"/>
                <a:gd name="connsiteY2" fmla="*/ 391886 h 1320756"/>
                <a:gd name="connsiteX3" fmla="*/ 223687 w 1463630"/>
                <a:gd name="connsiteY3" fmla="*/ 541175 h 1320756"/>
                <a:gd name="connsiteX4" fmla="*/ 139148 w 1463630"/>
                <a:gd name="connsiteY4" fmla="*/ 732665 h 1320756"/>
                <a:gd name="connsiteX5" fmla="*/ 74397 w 1463630"/>
                <a:gd name="connsiteY5" fmla="*/ 871639 h 1320756"/>
                <a:gd name="connsiteX6" fmla="*/ 174 w 1463630"/>
                <a:gd name="connsiteY6" fmla="*/ 1046716 h 1320756"/>
                <a:gd name="connsiteX7" fmla="*/ 56157 w 1463630"/>
                <a:gd name="connsiteY7" fmla="*/ 1190005 h 1320756"/>
                <a:gd name="connsiteX8" fmla="*/ 130381 w 1463630"/>
                <a:gd name="connsiteY8" fmla="*/ 1240971 h 1320756"/>
                <a:gd name="connsiteX9" fmla="*/ 224530 w 1463630"/>
                <a:gd name="connsiteY9" fmla="*/ 1283029 h 1320756"/>
                <a:gd name="connsiteX10" fmla="*/ 322865 w 1463630"/>
                <a:gd name="connsiteY10" fmla="*/ 1319637 h 1320756"/>
                <a:gd name="connsiteX11" fmla="*/ 557527 w 1463630"/>
                <a:gd name="connsiteY11" fmla="*/ 1309902 h 1320756"/>
                <a:gd name="connsiteX12" fmla="*/ 792738 w 1463630"/>
                <a:gd name="connsiteY12" fmla="*/ 1295198 h 1320756"/>
                <a:gd name="connsiteX13" fmla="*/ 997787 w 1463630"/>
                <a:gd name="connsiteY13" fmla="*/ 1268529 h 1320756"/>
                <a:gd name="connsiteX14" fmla="*/ 1175453 w 1463630"/>
                <a:gd name="connsiteY14" fmla="*/ 1254306 h 1320756"/>
                <a:gd name="connsiteX15" fmla="*/ 1348939 w 1463630"/>
                <a:gd name="connsiteY15" fmla="*/ 1226342 h 1320756"/>
                <a:gd name="connsiteX16" fmla="*/ 1436666 w 1463630"/>
                <a:gd name="connsiteY16" fmla="*/ 1129004 h 1320756"/>
                <a:gd name="connsiteX17" fmla="*/ 1463630 w 1463630"/>
                <a:gd name="connsiteY17" fmla="*/ 1045339 h 1320756"/>
                <a:gd name="connsiteX18" fmla="*/ 1455327 w 1463630"/>
                <a:gd name="connsiteY18" fmla="*/ 951722 h 1320756"/>
                <a:gd name="connsiteX19" fmla="*/ 1418005 w 1463630"/>
                <a:gd name="connsiteY19" fmla="*/ 858416 h 1320756"/>
                <a:gd name="connsiteX20" fmla="*/ 1334029 w 1463630"/>
                <a:gd name="connsiteY20" fmla="*/ 727788 h 1320756"/>
                <a:gd name="connsiteX21" fmla="*/ 1077508 w 1463630"/>
                <a:gd name="connsiteY21" fmla="*/ 362206 h 1320756"/>
                <a:gd name="connsiteX22" fmla="*/ 999113 w 1463630"/>
                <a:gd name="connsiteY22" fmla="*/ 158902 h 1320756"/>
                <a:gd name="connsiteX23" fmla="*/ 979888 w 1463630"/>
                <a:gd name="connsiteY23" fmla="*/ 0 h 1320756"/>
                <a:gd name="connsiteX0" fmla="*/ 335654 w 1463630"/>
                <a:gd name="connsiteY0" fmla="*/ 102637 h 1320634"/>
                <a:gd name="connsiteX1" fmla="*/ 331200 w 1463630"/>
                <a:gd name="connsiteY1" fmla="*/ 190504 h 1320634"/>
                <a:gd name="connsiteX2" fmla="*/ 279670 w 1463630"/>
                <a:gd name="connsiteY2" fmla="*/ 391886 h 1320634"/>
                <a:gd name="connsiteX3" fmla="*/ 223687 w 1463630"/>
                <a:gd name="connsiteY3" fmla="*/ 541175 h 1320634"/>
                <a:gd name="connsiteX4" fmla="*/ 139148 w 1463630"/>
                <a:gd name="connsiteY4" fmla="*/ 732665 h 1320634"/>
                <a:gd name="connsiteX5" fmla="*/ 74397 w 1463630"/>
                <a:gd name="connsiteY5" fmla="*/ 871639 h 1320634"/>
                <a:gd name="connsiteX6" fmla="*/ 174 w 1463630"/>
                <a:gd name="connsiteY6" fmla="*/ 1046716 h 1320634"/>
                <a:gd name="connsiteX7" fmla="*/ 56157 w 1463630"/>
                <a:gd name="connsiteY7" fmla="*/ 1190005 h 1320634"/>
                <a:gd name="connsiteX8" fmla="*/ 130381 w 1463630"/>
                <a:gd name="connsiteY8" fmla="*/ 1240971 h 1320634"/>
                <a:gd name="connsiteX9" fmla="*/ 187827 w 1463630"/>
                <a:gd name="connsiteY9" fmla="*/ 1285083 h 1320634"/>
                <a:gd name="connsiteX10" fmla="*/ 322865 w 1463630"/>
                <a:gd name="connsiteY10" fmla="*/ 1319637 h 1320634"/>
                <a:gd name="connsiteX11" fmla="*/ 557527 w 1463630"/>
                <a:gd name="connsiteY11" fmla="*/ 1309902 h 1320634"/>
                <a:gd name="connsiteX12" fmla="*/ 792738 w 1463630"/>
                <a:gd name="connsiteY12" fmla="*/ 1295198 h 1320634"/>
                <a:gd name="connsiteX13" fmla="*/ 997787 w 1463630"/>
                <a:gd name="connsiteY13" fmla="*/ 1268529 h 1320634"/>
                <a:gd name="connsiteX14" fmla="*/ 1175453 w 1463630"/>
                <a:gd name="connsiteY14" fmla="*/ 1254306 h 1320634"/>
                <a:gd name="connsiteX15" fmla="*/ 1348939 w 1463630"/>
                <a:gd name="connsiteY15" fmla="*/ 1226342 h 1320634"/>
                <a:gd name="connsiteX16" fmla="*/ 1436666 w 1463630"/>
                <a:gd name="connsiteY16" fmla="*/ 1129004 h 1320634"/>
                <a:gd name="connsiteX17" fmla="*/ 1463630 w 1463630"/>
                <a:gd name="connsiteY17" fmla="*/ 1045339 h 1320634"/>
                <a:gd name="connsiteX18" fmla="*/ 1455327 w 1463630"/>
                <a:gd name="connsiteY18" fmla="*/ 951722 h 1320634"/>
                <a:gd name="connsiteX19" fmla="*/ 1418005 w 1463630"/>
                <a:gd name="connsiteY19" fmla="*/ 858416 h 1320634"/>
                <a:gd name="connsiteX20" fmla="*/ 1334029 w 1463630"/>
                <a:gd name="connsiteY20" fmla="*/ 727788 h 1320634"/>
                <a:gd name="connsiteX21" fmla="*/ 1077508 w 1463630"/>
                <a:gd name="connsiteY21" fmla="*/ 362206 h 1320634"/>
                <a:gd name="connsiteX22" fmla="*/ 999113 w 1463630"/>
                <a:gd name="connsiteY22" fmla="*/ 158902 h 1320634"/>
                <a:gd name="connsiteX23" fmla="*/ 979888 w 1463630"/>
                <a:gd name="connsiteY23" fmla="*/ 0 h 1320634"/>
                <a:gd name="connsiteX0" fmla="*/ 335638 w 1463614"/>
                <a:gd name="connsiteY0" fmla="*/ 102637 h 1320634"/>
                <a:gd name="connsiteX1" fmla="*/ 331184 w 1463614"/>
                <a:gd name="connsiteY1" fmla="*/ 190504 h 1320634"/>
                <a:gd name="connsiteX2" fmla="*/ 279654 w 1463614"/>
                <a:gd name="connsiteY2" fmla="*/ 391886 h 1320634"/>
                <a:gd name="connsiteX3" fmla="*/ 223671 w 1463614"/>
                <a:gd name="connsiteY3" fmla="*/ 541175 h 1320634"/>
                <a:gd name="connsiteX4" fmla="*/ 139132 w 1463614"/>
                <a:gd name="connsiteY4" fmla="*/ 732665 h 1320634"/>
                <a:gd name="connsiteX5" fmla="*/ 74381 w 1463614"/>
                <a:gd name="connsiteY5" fmla="*/ 871639 h 1320634"/>
                <a:gd name="connsiteX6" fmla="*/ 158 w 1463614"/>
                <a:gd name="connsiteY6" fmla="*/ 1046716 h 1320634"/>
                <a:gd name="connsiteX7" fmla="*/ 56141 w 1463614"/>
                <a:gd name="connsiteY7" fmla="*/ 1190005 h 1320634"/>
                <a:gd name="connsiteX8" fmla="*/ 103609 w 1463614"/>
                <a:gd name="connsiteY8" fmla="*/ 1256276 h 1320634"/>
                <a:gd name="connsiteX9" fmla="*/ 187811 w 1463614"/>
                <a:gd name="connsiteY9" fmla="*/ 1285083 h 1320634"/>
                <a:gd name="connsiteX10" fmla="*/ 322849 w 1463614"/>
                <a:gd name="connsiteY10" fmla="*/ 1319637 h 1320634"/>
                <a:gd name="connsiteX11" fmla="*/ 557511 w 1463614"/>
                <a:gd name="connsiteY11" fmla="*/ 1309902 h 1320634"/>
                <a:gd name="connsiteX12" fmla="*/ 792722 w 1463614"/>
                <a:gd name="connsiteY12" fmla="*/ 1295198 h 1320634"/>
                <a:gd name="connsiteX13" fmla="*/ 997771 w 1463614"/>
                <a:gd name="connsiteY13" fmla="*/ 1268529 h 1320634"/>
                <a:gd name="connsiteX14" fmla="*/ 1175437 w 1463614"/>
                <a:gd name="connsiteY14" fmla="*/ 1254306 h 1320634"/>
                <a:gd name="connsiteX15" fmla="*/ 1348923 w 1463614"/>
                <a:gd name="connsiteY15" fmla="*/ 1226342 h 1320634"/>
                <a:gd name="connsiteX16" fmla="*/ 1436650 w 1463614"/>
                <a:gd name="connsiteY16" fmla="*/ 1129004 h 1320634"/>
                <a:gd name="connsiteX17" fmla="*/ 1463614 w 1463614"/>
                <a:gd name="connsiteY17" fmla="*/ 1045339 h 1320634"/>
                <a:gd name="connsiteX18" fmla="*/ 1455311 w 1463614"/>
                <a:gd name="connsiteY18" fmla="*/ 951722 h 1320634"/>
                <a:gd name="connsiteX19" fmla="*/ 1417989 w 1463614"/>
                <a:gd name="connsiteY19" fmla="*/ 858416 h 1320634"/>
                <a:gd name="connsiteX20" fmla="*/ 1334013 w 1463614"/>
                <a:gd name="connsiteY20" fmla="*/ 727788 h 1320634"/>
                <a:gd name="connsiteX21" fmla="*/ 1077492 w 1463614"/>
                <a:gd name="connsiteY21" fmla="*/ 362206 h 1320634"/>
                <a:gd name="connsiteX22" fmla="*/ 999097 w 1463614"/>
                <a:gd name="connsiteY22" fmla="*/ 158902 h 1320634"/>
                <a:gd name="connsiteX23" fmla="*/ 979872 w 146361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997841 w 1463684"/>
                <a:gd name="connsiteY12" fmla="*/ 1268529 h 1320634"/>
                <a:gd name="connsiteX13" fmla="*/ 1175507 w 1463684"/>
                <a:gd name="connsiteY13" fmla="*/ 1254306 h 1320634"/>
                <a:gd name="connsiteX14" fmla="*/ 1348993 w 1463684"/>
                <a:gd name="connsiteY14" fmla="*/ 1226342 h 1320634"/>
                <a:gd name="connsiteX15" fmla="*/ 1436720 w 1463684"/>
                <a:gd name="connsiteY15" fmla="*/ 1129004 h 1320634"/>
                <a:gd name="connsiteX16" fmla="*/ 1463684 w 1463684"/>
                <a:gd name="connsiteY16" fmla="*/ 1045339 h 1320634"/>
                <a:gd name="connsiteX17" fmla="*/ 1455381 w 1463684"/>
                <a:gd name="connsiteY17" fmla="*/ 951722 h 1320634"/>
                <a:gd name="connsiteX18" fmla="*/ 1418059 w 1463684"/>
                <a:gd name="connsiteY18" fmla="*/ 858416 h 1320634"/>
                <a:gd name="connsiteX19" fmla="*/ 1334083 w 1463684"/>
                <a:gd name="connsiteY19" fmla="*/ 727788 h 1320634"/>
                <a:gd name="connsiteX20" fmla="*/ 1077562 w 1463684"/>
                <a:gd name="connsiteY20" fmla="*/ 362206 h 1320634"/>
                <a:gd name="connsiteX21" fmla="*/ 999167 w 1463684"/>
                <a:gd name="connsiteY21" fmla="*/ 158902 h 1320634"/>
                <a:gd name="connsiteX22" fmla="*/ 979942 w 1463684"/>
                <a:gd name="connsiteY22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99511 w 1463684"/>
                <a:gd name="connsiteY2" fmla="*/ 390724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63684" h="1320634">
                  <a:moveTo>
                    <a:pt x="335708" y="102637"/>
                  </a:moveTo>
                  <a:cubicBezTo>
                    <a:pt x="338223" y="115212"/>
                    <a:pt x="328144" y="178063"/>
                    <a:pt x="331254" y="190504"/>
                  </a:cubicBezTo>
                  <a:cubicBezTo>
                    <a:pt x="321923" y="238712"/>
                    <a:pt x="314058" y="331089"/>
                    <a:pt x="299511" y="390724"/>
                  </a:cubicBezTo>
                  <a:cubicBezTo>
                    <a:pt x="284964" y="450359"/>
                    <a:pt x="264974" y="495826"/>
                    <a:pt x="243971" y="548316"/>
                  </a:cubicBezTo>
                  <a:cubicBezTo>
                    <a:pt x="222968" y="600806"/>
                    <a:pt x="201743" y="651776"/>
                    <a:pt x="173490" y="705663"/>
                  </a:cubicBezTo>
                  <a:cubicBezTo>
                    <a:pt x="145237" y="759550"/>
                    <a:pt x="103328" y="814797"/>
                    <a:pt x="74451" y="871639"/>
                  </a:cubicBezTo>
                  <a:cubicBezTo>
                    <a:pt x="45574" y="928481"/>
                    <a:pt x="3268" y="993655"/>
                    <a:pt x="228" y="1046716"/>
                  </a:cubicBezTo>
                  <a:cubicBezTo>
                    <a:pt x="-2812" y="1099777"/>
                    <a:pt x="24936" y="1150277"/>
                    <a:pt x="56211" y="1190005"/>
                  </a:cubicBezTo>
                  <a:cubicBezTo>
                    <a:pt x="87486" y="1229733"/>
                    <a:pt x="143430" y="1263478"/>
                    <a:pt x="187881" y="1285083"/>
                  </a:cubicBezTo>
                  <a:cubicBezTo>
                    <a:pt x="232332" y="1306688"/>
                    <a:pt x="261302" y="1315501"/>
                    <a:pt x="322919" y="1319637"/>
                  </a:cubicBezTo>
                  <a:cubicBezTo>
                    <a:pt x="384536" y="1323773"/>
                    <a:pt x="479269" y="1313975"/>
                    <a:pt x="557581" y="1309902"/>
                  </a:cubicBezTo>
                  <a:cubicBezTo>
                    <a:pt x="635893" y="1305829"/>
                    <a:pt x="743526" y="1299203"/>
                    <a:pt x="792792" y="1295198"/>
                  </a:cubicBezTo>
                  <a:cubicBezTo>
                    <a:pt x="842058" y="1291193"/>
                    <a:pt x="819000" y="1290315"/>
                    <a:pt x="853175" y="1285870"/>
                  </a:cubicBezTo>
                  <a:cubicBezTo>
                    <a:pt x="887350" y="1281425"/>
                    <a:pt x="944119" y="1273790"/>
                    <a:pt x="997841" y="1268529"/>
                  </a:cubicBezTo>
                  <a:cubicBezTo>
                    <a:pt x="1051563" y="1263268"/>
                    <a:pt x="1116982" y="1261337"/>
                    <a:pt x="1175507" y="1254306"/>
                  </a:cubicBezTo>
                  <a:cubicBezTo>
                    <a:pt x="1234032" y="1247275"/>
                    <a:pt x="1305458" y="1247226"/>
                    <a:pt x="1348993" y="1226342"/>
                  </a:cubicBezTo>
                  <a:cubicBezTo>
                    <a:pt x="1392528" y="1205458"/>
                    <a:pt x="1417605" y="1159171"/>
                    <a:pt x="1436720" y="1129004"/>
                  </a:cubicBezTo>
                  <a:cubicBezTo>
                    <a:pt x="1455835" y="1098837"/>
                    <a:pt x="1436893" y="1152496"/>
                    <a:pt x="1463684" y="1045339"/>
                  </a:cubicBezTo>
                  <a:cubicBezTo>
                    <a:pt x="1460574" y="1008016"/>
                    <a:pt x="1462985" y="982876"/>
                    <a:pt x="1455381" y="951722"/>
                  </a:cubicBezTo>
                  <a:cubicBezTo>
                    <a:pt x="1447777" y="920568"/>
                    <a:pt x="1438275" y="895738"/>
                    <a:pt x="1418059" y="858416"/>
                  </a:cubicBezTo>
                  <a:cubicBezTo>
                    <a:pt x="1397843" y="821094"/>
                    <a:pt x="1390832" y="810490"/>
                    <a:pt x="1334083" y="727788"/>
                  </a:cubicBezTo>
                  <a:cubicBezTo>
                    <a:pt x="1277334" y="645086"/>
                    <a:pt x="1133381" y="457020"/>
                    <a:pt x="1077562" y="362206"/>
                  </a:cubicBezTo>
                  <a:cubicBezTo>
                    <a:pt x="1021743" y="267392"/>
                    <a:pt x="1015437" y="219270"/>
                    <a:pt x="999167" y="158902"/>
                  </a:cubicBezTo>
                  <a:cubicBezTo>
                    <a:pt x="982897" y="98534"/>
                    <a:pt x="984771" y="42035"/>
                    <a:pt x="979942" y="0"/>
                  </a:cubicBezTo>
                </a:path>
              </a:pathLst>
            </a:custGeom>
            <a:solidFill>
              <a:srgbClr val="FFCCCC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3" name="Rectangle: Rounded Corners 322">
              <a:extLst>
                <a:ext uri="{FF2B5EF4-FFF2-40B4-BE49-F238E27FC236}">
                  <a16:creationId xmlns:a16="http://schemas.microsoft.com/office/drawing/2014/main" id="{B84586C8-A877-470B-A1C5-8DCC5E3B86CF}"/>
                </a:ext>
              </a:extLst>
            </p:cNvPr>
            <p:cNvSpPr/>
            <p:nvPr/>
          </p:nvSpPr>
          <p:spPr>
            <a:xfrm rot="19504783">
              <a:off x="4487200" y="4459887"/>
              <a:ext cx="45719" cy="198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68A64C"/>
                </a:solidFill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7720AFB4-A29B-4D41-8085-9027BF693EC1}"/>
                </a:ext>
              </a:extLst>
            </p:cNvPr>
            <p:cNvSpPr/>
            <p:nvPr/>
          </p:nvSpPr>
          <p:spPr>
            <a:xfrm rot="19511146">
              <a:off x="2375175" y="2997088"/>
              <a:ext cx="1781432" cy="1763588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63621 w 1464658"/>
                <a:gd name="connsiteY12" fmla="*/ 1254335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22266 w 1464658"/>
                <a:gd name="connsiteY12" fmla="*/ 1258930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292805"/>
                <a:gd name="connsiteX1" fmla="*/ 331200 w 1464658"/>
                <a:gd name="connsiteY1" fmla="*/ 190504 h 1292805"/>
                <a:gd name="connsiteX2" fmla="*/ 279670 w 1464658"/>
                <a:gd name="connsiteY2" fmla="*/ 391886 h 1292805"/>
                <a:gd name="connsiteX3" fmla="*/ 223687 w 1464658"/>
                <a:gd name="connsiteY3" fmla="*/ 541175 h 1292805"/>
                <a:gd name="connsiteX4" fmla="*/ 139148 w 1464658"/>
                <a:gd name="connsiteY4" fmla="*/ 732665 h 1292805"/>
                <a:gd name="connsiteX5" fmla="*/ 74397 w 1464658"/>
                <a:gd name="connsiteY5" fmla="*/ 871639 h 1292805"/>
                <a:gd name="connsiteX6" fmla="*/ 174 w 1464658"/>
                <a:gd name="connsiteY6" fmla="*/ 1046716 h 1292805"/>
                <a:gd name="connsiteX7" fmla="*/ 56157 w 1464658"/>
                <a:gd name="connsiteY7" fmla="*/ 1190005 h 1292805"/>
                <a:gd name="connsiteX8" fmla="*/ 130381 w 1464658"/>
                <a:gd name="connsiteY8" fmla="*/ 1240971 h 1292805"/>
                <a:gd name="connsiteX9" fmla="*/ 224530 w 1464658"/>
                <a:gd name="connsiteY9" fmla="*/ 1283029 h 1292805"/>
                <a:gd name="connsiteX10" fmla="*/ 303208 w 1464658"/>
                <a:gd name="connsiteY10" fmla="*/ 1283170 h 1292805"/>
                <a:gd name="connsiteX11" fmla="*/ 387043 w 1464658"/>
                <a:gd name="connsiteY11" fmla="*/ 1186534 h 1292805"/>
                <a:gd name="connsiteX12" fmla="*/ 522266 w 1464658"/>
                <a:gd name="connsiteY12" fmla="*/ 1258930 h 1292805"/>
                <a:gd name="connsiteX13" fmla="*/ 801622 w 1464658"/>
                <a:gd name="connsiteY13" fmla="*/ 1207260 h 1292805"/>
                <a:gd name="connsiteX14" fmla="*/ 1008725 w 1464658"/>
                <a:gd name="connsiteY14" fmla="*/ 1217293 h 1292805"/>
                <a:gd name="connsiteX15" fmla="*/ 1174425 w 1464658"/>
                <a:gd name="connsiteY15" fmla="*/ 1235955 h 1292805"/>
                <a:gd name="connsiteX16" fmla="*/ 1348939 w 1464658"/>
                <a:gd name="connsiteY16" fmla="*/ 1226342 h 1292805"/>
                <a:gd name="connsiteX17" fmla="*/ 1436666 w 1464658"/>
                <a:gd name="connsiteY17" fmla="*/ 1129004 h 1292805"/>
                <a:gd name="connsiteX18" fmla="*/ 1464658 w 1464658"/>
                <a:gd name="connsiteY18" fmla="*/ 1063690 h 1292805"/>
                <a:gd name="connsiteX19" fmla="*/ 1455327 w 1464658"/>
                <a:gd name="connsiteY19" fmla="*/ 951722 h 1292805"/>
                <a:gd name="connsiteX20" fmla="*/ 1418005 w 1464658"/>
                <a:gd name="connsiteY20" fmla="*/ 858416 h 1292805"/>
                <a:gd name="connsiteX21" fmla="*/ 1334029 w 1464658"/>
                <a:gd name="connsiteY21" fmla="*/ 727788 h 1292805"/>
                <a:gd name="connsiteX22" fmla="*/ 1077508 w 1464658"/>
                <a:gd name="connsiteY22" fmla="*/ 362206 h 1292805"/>
                <a:gd name="connsiteX23" fmla="*/ 999113 w 1464658"/>
                <a:gd name="connsiteY23" fmla="*/ 158902 h 1292805"/>
                <a:gd name="connsiteX24" fmla="*/ 979888 w 1464658"/>
                <a:gd name="connsiteY24" fmla="*/ 0 h 1292805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522266 w 1464658"/>
                <a:gd name="connsiteY12" fmla="*/ 1258930 h 1286377"/>
                <a:gd name="connsiteX13" fmla="*/ 801622 w 1464658"/>
                <a:gd name="connsiteY13" fmla="*/ 1207260 h 1286377"/>
                <a:gd name="connsiteX14" fmla="*/ 1008725 w 1464658"/>
                <a:gd name="connsiteY14" fmla="*/ 1217293 h 1286377"/>
                <a:gd name="connsiteX15" fmla="*/ 1174425 w 1464658"/>
                <a:gd name="connsiteY15" fmla="*/ 1235955 h 1286377"/>
                <a:gd name="connsiteX16" fmla="*/ 1348939 w 1464658"/>
                <a:gd name="connsiteY16" fmla="*/ 1226342 h 1286377"/>
                <a:gd name="connsiteX17" fmla="*/ 1436666 w 1464658"/>
                <a:gd name="connsiteY17" fmla="*/ 1129004 h 1286377"/>
                <a:gd name="connsiteX18" fmla="*/ 1464658 w 1464658"/>
                <a:gd name="connsiteY18" fmla="*/ 1063690 h 1286377"/>
                <a:gd name="connsiteX19" fmla="*/ 1455327 w 1464658"/>
                <a:gd name="connsiteY19" fmla="*/ 951722 h 1286377"/>
                <a:gd name="connsiteX20" fmla="*/ 1418005 w 1464658"/>
                <a:gd name="connsiteY20" fmla="*/ 858416 h 1286377"/>
                <a:gd name="connsiteX21" fmla="*/ 1334029 w 1464658"/>
                <a:gd name="connsiteY21" fmla="*/ 727788 h 1286377"/>
                <a:gd name="connsiteX22" fmla="*/ 1077508 w 1464658"/>
                <a:gd name="connsiteY22" fmla="*/ 362206 h 1286377"/>
                <a:gd name="connsiteX23" fmla="*/ 999113 w 1464658"/>
                <a:gd name="connsiteY23" fmla="*/ 158902 h 1286377"/>
                <a:gd name="connsiteX24" fmla="*/ 979888 w 1464658"/>
                <a:gd name="connsiteY24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27787 w 1464658"/>
                <a:gd name="connsiteY12" fmla="*/ 121837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339195 w 1464658"/>
                <a:gd name="connsiteY12" fmla="*/ 122949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77956 w 1464658"/>
                <a:gd name="connsiteY12" fmla="*/ 117612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77956 w 1464658"/>
                <a:gd name="connsiteY12" fmla="*/ 1176122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6666 w 1464658"/>
                <a:gd name="connsiteY20" fmla="*/ 1129004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81405 w 1464658"/>
                <a:gd name="connsiteY18" fmla="*/ 1194350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15524 w 1464658"/>
                <a:gd name="connsiteY19" fmla="*/ 1221646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088228 w 1464658"/>
                <a:gd name="connsiteY19" fmla="*/ 1238705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880100 w 1464658"/>
                <a:gd name="connsiteY17" fmla="*/ 1187526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73272 w 1464658"/>
                <a:gd name="connsiteY16" fmla="*/ 1214084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76689 w 1464658"/>
                <a:gd name="connsiteY17" fmla="*/ 119776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38104 w 1464658"/>
                <a:gd name="connsiteY18" fmla="*/ 1197762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68"/>
                <a:gd name="connsiteX1" fmla="*/ 331200 w 1464658"/>
                <a:gd name="connsiteY1" fmla="*/ 190504 h 1285668"/>
                <a:gd name="connsiteX2" fmla="*/ 279670 w 1464658"/>
                <a:gd name="connsiteY2" fmla="*/ 391886 h 1285668"/>
                <a:gd name="connsiteX3" fmla="*/ 223687 w 1464658"/>
                <a:gd name="connsiteY3" fmla="*/ 541175 h 1285668"/>
                <a:gd name="connsiteX4" fmla="*/ 139148 w 1464658"/>
                <a:gd name="connsiteY4" fmla="*/ 732665 h 1285668"/>
                <a:gd name="connsiteX5" fmla="*/ 74397 w 1464658"/>
                <a:gd name="connsiteY5" fmla="*/ 871639 h 1285668"/>
                <a:gd name="connsiteX6" fmla="*/ 174 w 1464658"/>
                <a:gd name="connsiteY6" fmla="*/ 1046716 h 1285668"/>
                <a:gd name="connsiteX7" fmla="*/ 56157 w 1464658"/>
                <a:gd name="connsiteY7" fmla="*/ 1190005 h 1285668"/>
                <a:gd name="connsiteX8" fmla="*/ 130381 w 1464658"/>
                <a:gd name="connsiteY8" fmla="*/ 1240971 h 1285668"/>
                <a:gd name="connsiteX9" fmla="*/ 224530 w 1464658"/>
                <a:gd name="connsiteY9" fmla="*/ 1283029 h 1285668"/>
                <a:gd name="connsiteX10" fmla="*/ 299478 w 1464658"/>
                <a:gd name="connsiteY10" fmla="*/ 1264584 h 1285668"/>
                <a:gd name="connsiteX11" fmla="*/ 330115 w 1464658"/>
                <a:gd name="connsiteY11" fmla="*/ 1222114 h 1285668"/>
                <a:gd name="connsiteX12" fmla="*/ 388456 w 1464658"/>
                <a:gd name="connsiteY12" fmla="*/ 1174440 h 1285668"/>
                <a:gd name="connsiteX13" fmla="*/ 459168 w 1464658"/>
                <a:gd name="connsiteY13" fmla="*/ 1194205 h 1285668"/>
                <a:gd name="connsiteX14" fmla="*/ 463123 w 1464658"/>
                <a:gd name="connsiteY14" fmla="*/ 1198147 h 1285668"/>
                <a:gd name="connsiteX15" fmla="*/ 522266 w 1464658"/>
                <a:gd name="connsiteY15" fmla="*/ 1258930 h 1285668"/>
                <a:gd name="connsiteX16" fmla="*/ 787973 w 1464658"/>
                <a:gd name="connsiteY16" fmla="*/ 1234556 h 1285668"/>
                <a:gd name="connsiteX17" fmla="*/ 907396 w 1464658"/>
                <a:gd name="connsiteY17" fmla="*/ 1231883 h 1285668"/>
                <a:gd name="connsiteX18" fmla="*/ 938104 w 1464658"/>
                <a:gd name="connsiteY18" fmla="*/ 1197762 h 1285668"/>
                <a:gd name="connsiteX19" fmla="*/ 981430 w 1464658"/>
                <a:gd name="connsiteY19" fmla="*/ 1176349 h 1285668"/>
                <a:gd name="connsiteX20" fmla="*/ 1040462 w 1464658"/>
                <a:gd name="connsiteY20" fmla="*/ 1204586 h 1285668"/>
                <a:gd name="connsiteX21" fmla="*/ 1088228 w 1464658"/>
                <a:gd name="connsiteY21" fmla="*/ 1238705 h 1285668"/>
                <a:gd name="connsiteX22" fmla="*/ 1174425 w 1464658"/>
                <a:gd name="connsiteY22" fmla="*/ 1235955 h 1285668"/>
                <a:gd name="connsiteX23" fmla="*/ 1348939 w 1464658"/>
                <a:gd name="connsiteY23" fmla="*/ 1226342 h 1285668"/>
                <a:gd name="connsiteX24" fmla="*/ 1433329 w 1464658"/>
                <a:gd name="connsiteY24" fmla="*/ 1152365 h 1285668"/>
                <a:gd name="connsiteX25" fmla="*/ 1464658 w 1464658"/>
                <a:gd name="connsiteY25" fmla="*/ 1063690 h 1285668"/>
                <a:gd name="connsiteX26" fmla="*/ 1455327 w 1464658"/>
                <a:gd name="connsiteY26" fmla="*/ 951722 h 1285668"/>
                <a:gd name="connsiteX27" fmla="*/ 1418005 w 1464658"/>
                <a:gd name="connsiteY27" fmla="*/ 858416 h 1285668"/>
                <a:gd name="connsiteX28" fmla="*/ 1334029 w 1464658"/>
                <a:gd name="connsiteY28" fmla="*/ 727788 h 1285668"/>
                <a:gd name="connsiteX29" fmla="*/ 1077508 w 1464658"/>
                <a:gd name="connsiteY29" fmla="*/ 362206 h 1285668"/>
                <a:gd name="connsiteX30" fmla="*/ 999113 w 1464658"/>
                <a:gd name="connsiteY30" fmla="*/ 158902 h 1285668"/>
                <a:gd name="connsiteX31" fmla="*/ 979888 w 1464658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7972 w 1464657"/>
                <a:gd name="connsiteY16" fmla="*/ 123455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2606 w 1464657"/>
                <a:gd name="connsiteY16" fmla="*/ 124173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79887 w 1464657"/>
                <a:gd name="connsiteY31" fmla="*/ 63611 h 1349279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64257 w 1464657"/>
                <a:gd name="connsiteY31" fmla="*/ 13969 h 13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4657" h="1349279">
                  <a:moveTo>
                    <a:pt x="322451" y="0"/>
                  </a:moveTo>
                  <a:cubicBezTo>
                    <a:pt x="324966" y="12575"/>
                    <a:pt x="328089" y="241674"/>
                    <a:pt x="331199" y="254115"/>
                  </a:cubicBezTo>
                  <a:cubicBezTo>
                    <a:pt x="321868" y="302323"/>
                    <a:pt x="297588" y="397052"/>
                    <a:pt x="279669" y="455497"/>
                  </a:cubicBezTo>
                  <a:cubicBezTo>
                    <a:pt x="261750" y="513942"/>
                    <a:pt x="247106" y="547989"/>
                    <a:pt x="223686" y="604786"/>
                  </a:cubicBezTo>
                  <a:cubicBezTo>
                    <a:pt x="200266" y="661583"/>
                    <a:pt x="164029" y="741199"/>
                    <a:pt x="139147" y="796276"/>
                  </a:cubicBezTo>
                  <a:cubicBezTo>
                    <a:pt x="114265" y="851353"/>
                    <a:pt x="97558" y="882908"/>
                    <a:pt x="74396" y="935250"/>
                  </a:cubicBezTo>
                  <a:cubicBezTo>
                    <a:pt x="51234" y="987592"/>
                    <a:pt x="3213" y="1057266"/>
                    <a:pt x="173" y="1110327"/>
                  </a:cubicBezTo>
                  <a:cubicBezTo>
                    <a:pt x="-2867" y="1163388"/>
                    <a:pt x="34921" y="1219766"/>
                    <a:pt x="56156" y="1253616"/>
                  </a:cubicBezTo>
                  <a:cubicBezTo>
                    <a:pt x="77391" y="1287466"/>
                    <a:pt x="91251" y="1301314"/>
                    <a:pt x="127586" y="1313425"/>
                  </a:cubicBezTo>
                  <a:cubicBezTo>
                    <a:pt x="155648" y="1328929"/>
                    <a:pt x="193427" y="1337309"/>
                    <a:pt x="224529" y="1346640"/>
                  </a:cubicBezTo>
                  <a:cubicBezTo>
                    <a:pt x="255631" y="1355971"/>
                    <a:pt x="281879" y="1338348"/>
                    <a:pt x="299477" y="1328195"/>
                  </a:cubicBezTo>
                  <a:cubicBezTo>
                    <a:pt x="317075" y="1318042"/>
                    <a:pt x="315284" y="1300749"/>
                    <a:pt x="330114" y="1285725"/>
                  </a:cubicBezTo>
                  <a:cubicBezTo>
                    <a:pt x="344944" y="1270701"/>
                    <a:pt x="359086" y="1237463"/>
                    <a:pt x="388455" y="1238051"/>
                  </a:cubicBezTo>
                  <a:cubicBezTo>
                    <a:pt x="417824" y="1238639"/>
                    <a:pt x="446723" y="1253865"/>
                    <a:pt x="459167" y="1257816"/>
                  </a:cubicBezTo>
                  <a:cubicBezTo>
                    <a:pt x="471611" y="1261767"/>
                    <a:pt x="452606" y="1250971"/>
                    <a:pt x="463122" y="1261758"/>
                  </a:cubicBezTo>
                  <a:cubicBezTo>
                    <a:pt x="473638" y="1272545"/>
                    <a:pt x="469018" y="1315276"/>
                    <a:pt x="522265" y="1322541"/>
                  </a:cubicBezTo>
                  <a:cubicBezTo>
                    <a:pt x="575512" y="1329806"/>
                    <a:pt x="718418" y="1309855"/>
                    <a:pt x="782606" y="1305347"/>
                  </a:cubicBezTo>
                  <a:cubicBezTo>
                    <a:pt x="846794" y="1300839"/>
                    <a:pt x="886354" y="1304470"/>
                    <a:pt x="907395" y="1295494"/>
                  </a:cubicBezTo>
                  <a:cubicBezTo>
                    <a:pt x="928436" y="1286518"/>
                    <a:pt x="920646" y="1268354"/>
                    <a:pt x="938103" y="1261373"/>
                  </a:cubicBezTo>
                  <a:cubicBezTo>
                    <a:pt x="955560" y="1254392"/>
                    <a:pt x="964369" y="1238823"/>
                    <a:pt x="981429" y="1239960"/>
                  </a:cubicBezTo>
                  <a:cubicBezTo>
                    <a:pt x="998489" y="1241097"/>
                    <a:pt x="1018112" y="1257236"/>
                    <a:pt x="1040461" y="1268197"/>
                  </a:cubicBezTo>
                  <a:cubicBezTo>
                    <a:pt x="1062810" y="1279158"/>
                    <a:pt x="1067037" y="1294813"/>
                    <a:pt x="1088227" y="1302316"/>
                  </a:cubicBezTo>
                  <a:cubicBezTo>
                    <a:pt x="1109417" y="1309819"/>
                    <a:pt x="1130972" y="1301626"/>
                    <a:pt x="1174424" y="1299566"/>
                  </a:cubicBezTo>
                  <a:cubicBezTo>
                    <a:pt x="1217876" y="1297506"/>
                    <a:pt x="1305787" y="1303885"/>
                    <a:pt x="1348938" y="1289953"/>
                  </a:cubicBezTo>
                  <a:cubicBezTo>
                    <a:pt x="1392089" y="1276021"/>
                    <a:pt x="1414042" y="1243085"/>
                    <a:pt x="1433328" y="1215976"/>
                  </a:cubicBezTo>
                  <a:cubicBezTo>
                    <a:pt x="1452615" y="1188867"/>
                    <a:pt x="1437866" y="1234458"/>
                    <a:pt x="1464657" y="1127301"/>
                  </a:cubicBezTo>
                  <a:cubicBezTo>
                    <a:pt x="1461547" y="1089978"/>
                    <a:pt x="1463101" y="1049545"/>
                    <a:pt x="1455326" y="1015333"/>
                  </a:cubicBezTo>
                  <a:cubicBezTo>
                    <a:pt x="1447551" y="981121"/>
                    <a:pt x="1438220" y="959349"/>
                    <a:pt x="1418004" y="922027"/>
                  </a:cubicBezTo>
                  <a:cubicBezTo>
                    <a:pt x="1397788" y="884705"/>
                    <a:pt x="1390777" y="874101"/>
                    <a:pt x="1334028" y="791399"/>
                  </a:cubicBezTo>
                  <a:cubicBezTo>
                    <a:pt x="1277279" y="708697"/>
                    <a:pt x="1133326" y="520631"/>
                    <a:pt x="1077507" y="425817"/>
                  </a:cubicBezTo>
                  <a:cubicBezTo>
                    <a:pt x="1021688" y="331003"/>
                    <a:pt x="1017987" y="291154"/>
                    <a:pt x="999112" y="222513"/>
                  </a:cubicBezTo>
                  <a:cubicBezTo>
                    <a:pt x="980237" y="153872"/>
                    <a:pt x="969086" y="56004"/>
                    <a:pt x="964257" y="13969"/>
                  </a:cubicBezTo>
                </a:path>
              </a:pathLst>
            </a:custGeom>
            <a:solidFill>
              <a:srgbClr val="FFCCCC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1301409-8A7B-4AC4-A730-D9C09453B307}"/>
                </a:ext>
              </a:extLst>
            </p:cNvPr>
            <p:cNvSpPr/>
            <p:nvPr/>
          </p:nvSpPr>
          <p:spPr>
            <a:xfrm rot="19511146">
              <a:off x="2203200" y="4441458"/>
              <a:ext cx="151754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3C63BDBE-7221-4EEE-9E43-013B4811C489}"/>
                </a:ext>
              </a:extLst>
            </p:cNvPr>
            <p:cNvGrpSpPr/>
            <p:nvPr/>
          </p:nvGrpSpPr>
          <p:grpSpPr>
            <a:xfrm>
              <a:off x="3054043" y="3894469"/>
              <a:ext cx="194400" cy="194400"/>
              <a:chOff x="3054043" y="3894469"/>
              <a:chExt cx="194400" cy="194400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35E998FD-E372-45FE-A050-0C11502BB757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D3D9DC1F-6055-4EEB-BE48-4235A83CFEC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1" name="Oval 460">
                  <a:extLst>
                    <a:ext uri="{FF2B5EF4-FFF2-40B4-BE49-F238E27FC236}">
                      <a16:creationId xmlns:a16="http://schemas.microsoft.com/office/drawing/2014/main" id="{F400CD45-914B-41CF-9E80-75D954C0A8FB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55" name="Oval 454">
                <a:extLst>
                  <a:ext uri="{FF2B5EF4-FFF2-40B4-BE49-F238E27FC236}">
                    <a16:creationId xmlns:a16="http://schemas.microsoft.com/office/drawing/2014/main" id="{3F2D4A50-D8B6-43D6-BAB2-8FF27C9D3D2E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56" name="Oval 455">
                <a:extLst>
                  <a:ext uri="{FF2B5EF4-FFF2-40B4-BE49-F238E27FC236}">
                    <a16:creationId xmlns:a16="http://schemas.microsoft.com/office/drawing/2014/main" id="{4B16EE31-FCC5-4800-BD3C-659368BAFD19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6443A926-34FF-4E80-B9DB-4A972CBCF571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58" name="Oval 457">
                <a:extLst>
                  <a:ext uri="{FF2B5EF4-FFF2-40B4-BE49-F238E27FC236}">
                    <a16:creationId xmlns:a16="http://schemas.microsoft.com/office/drawing/2014/main" id="{AD7F499C-3266-4B49-B0A0-6B891179A3F5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70747D6F-929E-409E-B8A6-E0F69F7C1214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9EBAF1FE-5935-4879-B778-3C418AA12ABE}"/>
                </a:ext>
              </a:extLst>
            </p:cNvPr>
            <p:cNvGrpSpPr/>
            <p:nvPr/>
          </p:nvGrpSpPr>
          <p:grpSpPr>
            <a:xfrm>
              <a:off x="3941592" y="3957496"/>
              <a:ext cx="194400" cy="194400"/>
              <a:chOff x="3054043" y="3894469"/>
              <a:chExt cx="194400" cy="194400"/>
            </a:xfrm>
          </p:grpSpPr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8459B388-B265-476A-AC13-E102393F6253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452" name="Oval 451">
                  <a:extLst>
                    <a:ext uri="{FF2B5EF4-FFF2-40B4-BE49-F238E27FC236}">
                      <a16:creationId xmlns:a16="http://schemas.microsoft.com/office/drawing/2014/main" id="{99F914FB-3E73-4388-8E96-017337A12F31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3" name="Oval 452">
                  <a:extLst>
                    <a:ext uri="{FF2B5EF4-FFF2-40B4-BE49-F238E27FC236}">
                      <a16:creationId xmlns:a16="http://schemas.microsoft.com/office/drawing/2014/main" id="{B771D08D-98AE-454A-BFA1-1D7A62BB0501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1273EA45-154B-49F9-AD64-1860C018CD4B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907EFFD5-C393-4B2A-BB71-82A8CEDEB69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BA6C8CF1-1B2F-4D3F-BC9E-550F3D954D35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752EAFD1-5CBB-4675-9977-2385EA3293BA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C9A5C254-C9C2-4902-8DBA-CF6CE017F0FC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3C530A9D-B987-45F7-9BD2-CAFAB55BDA18}"/>
                </a:ext>
              </a:extLst>
            </p:cNvPr>
            <p:cNvGrpSpPr/>
            <p:nvPr/>
          </p:nvGrpSpPr>
          <p:grpSpPr>
            <a:xfrm>
              <a:off x="3130978" y="4428236"/>
              <a:ext cx="194400" cy="194400"/>
              <a:chOff x="3054043" y="3894469"/>
              <a:chExt cx="194400" cy="194400"/>
            </a:xfrm>
          </p:grpSpPr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016385E0-A7E0-42AF-8747-0C98AE60AF3E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A2347163-5CF2-4750-8BAC-33CB6A797BB0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F017FBD4-0E36-4BFE-BB2B-9B9C4BD3A64E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DB18DD57-39BA-4FD2-91A4-06B51C1438D3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4442E7ED-056A-43D7-80FA-EBFF926314B1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E332EC21-1338-4E6C-86A0-E827D0F19F7F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EF32D9E2-B2D4-48AB-B2FC-DDF8BAE2D408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6BC72992-99C3-4168-858F-62397B3E4195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B9E73148-3008-46E7-A403-F1A71040AEAC}"/>
                </a:ext>
              </a:extLst>
            </p:cNvPr>
            <p:cNvGrpSpPr/>
            <p:nvPr/>
          </p:nvGrpSpPr>
          <p:grpSpPr>
            <a:xfrm>
              <a:off x="2855866" y="4212027"/>
              <a:ext cx="194400" cy="194400"/>
              <a:chOff x="3054043" y="3894469"/>
              <a:chExt cx="194400" cy="194400"/>
            </a:xfrm>
          </p:grpSpPr>
          <p:grpSp>
            <p:nvGrpSpPr>
              <p:cNvPr id="430" name="Group 429">
                <a:extLst>
                  <a:ext uri="{FF2B5EF4-FFF2-40B4-BE49-F238E27FC236}">
                    <a16:creationId xmlns:a16="http://schemas.microsoft.com/office/drawing/2014/main" id="{DC206D54-6FCE-415F-8024-686FB0355DF7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7A466C04-F4C5-471A-9507-D40BFDC69DAA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9A0A0F06-172C-4BA9-A4CB-82E0DEA7A02B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BDBF8C3F-215F-431A-AABC-6CF55BE1B5A4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96BB1261-1B77-4392-BCCD-F3F7958DF7C6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9437E4FC-694A-4C83-9604-E531F9517B7B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C007F871-A910-42A9-B12D-1BE6215372BB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AE108847-C254-435D-84BE-FEA2FC85355B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8EDB8DA8-7112-473C-9CF3-2659853558AE}"/>
                </a:ext>
              </a:extLst>
            </p:cNvPr>
            <p:cNvGrpSpPr/>
            <p:nvPr/>
          </p:nvGrpSpPr>
          <p:grpSpPr>
            <a:xfrm>
              <a:off x="3406914" y="4076614"/>
              <a:ext cx="194400" cy="194400"/>
              <a:chOff x="3054043" y="3894469"/>
              <a:chExt cx="194400" cy="194400"/>
            </a:xfrm>
          </p:grpSpPr>
          <p:grpSp>
            <p:nvGrpSpPr>
              <p:cNvPr id="422" name="Group 421">
                <a:extLst>
                  <a:ext uri="{FF2B5EF4-FFF2-40B4-BE49-F238E27FC236}">
                    <a16:creationId xmlns:a16="http://schemas.microsoft.com/office/drawing/2014/main" id="{1ADE4926-0B5C-46B4-A91F-4F705C8C3EEE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D940E430-FC8B-4CB3-B87D-51B4F555DE73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CA963775-2B90-49A8-9CFD-818A5DB2CA4A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3DAFD85B-B13B-40B6-9BF4-375B15BDC45E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6A874C87-60C5-4DEC-864D-0922FDF5AF3A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D6133C1C-C7B6-462F-A348-014738A768D8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85C66EE0-5FA4-4208-BD6A-57B570BC6CF5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6014C8F6-64AC-4268-A84B-3D15DCF9D77B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222745EF-CA6B-41B8-A974-077DDA0BD5D2}"/>
                </a:ext>
              </a:extLst>
            </p:cNvPr>
            <p:cNvGrpSpPr/>
            <p:nvPr/>
          </p:nvGrpSpPr>
          <p:grpSpPr>
            <a:xfrm>
              <a:off x="3518116" y="4335038"/>
              <a:ext cx="194400" cy="194400"/>
              <a:chOff x="3054043" y="3894469"/>
              <a:chExt cx="194400" cy="194400"/>
            </a:xfrm>
          </p:grpSpPr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03B4AD6C-00BC-4683-A53E-BE54943E9A7F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59721D00-8E82-4CDB-80B3-A0D60E79AFC5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8604AD74-5A8F-4B1C-B1E7-3E971F6981F1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5C3DC0CD-D094-4520-84C9-5203F161076B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161602FB-E30D-490C-8B5E-65D25045BD56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10E3D3AE-4100-4B94-87C4-EF2455B38C0A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0E0D53F8-BC27-43F4-97DD-FD0BB42E1458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CFCC33E4-3DE6-4B9D-9706-E7089A739B8D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0E865EF0-A70F-4216-8882-0283AFEED56E}"/>
                </a:ext>
              </a:extLst>
            </p:cNvPr>
            <p:cNvGrpSpPr/>
            <p:nvPr/>
          </p:nvGrpSpPr>
          <p:grpSpPr>
            <a:xfrm>
              <a:off x="3556212" y="3798962"/>
              <a:ext cx="194400" cy="194400"/>
              <a:chOff x="3054043" y="3894469"/>
              <a:chExt cx="194400" cy="194400"/>
            </a:xfrm>
          </p:grpSpPr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223D06DB-990E-408C-8BB8-93EDA6AE20E1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0F2A717E-8F12-45C5-BA27-BDB065BC9F20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87EF71F7-7393-40B9-BBAD-1714231933C5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4FE59495-B233-45F8-B4A2-94B81ACFB20D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4DFA1512-29B2-48CE-AADD-91701D28EFCA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BD7B36A7-2468-4925-BA86-6115F5BCC3BC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98E968FA-F99D-4F91-9857-9EB9461ADC3B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2B07930A-FFD0-40B4-8E55-AE6D1EDCF65B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E87E34A7-6C75-434C-A2EF-84B4EA0600EB}"/>
                </a:ext>
              </a:extLst>
            </p:cNvPr>
            <p:cNvGrpSpPr/>
            <p:nvPr/>
          </p:nvGrpSpPr>
          <p:grpSpPr>
            <a:xfrm>
              <a:off x="3365641" y="3539910"/>
              <a:ext cx="194400" cy="194400"/>
              <a:chOff x="3054043" y="3894469"/>
              <a:chExt cx="194400" cy="194400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9DE13E01-F872-4410-AA71-04C71FF991BD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9116271E-F9FC-484E-A0EA-381F14001F77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AF22946D-E5F0-4657-8CF8-45D416AA0CB7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8BA5108A-85C4-4ABF-996C-D4157D561E21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AE69219F-4EB2-4587-9E94-96C2EC622AAC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228E0475-2338-41A9-A4AE-EEC8586098C7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FC9EF95B-76D8-45EC-A395-90970757DA0F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3969AEA4-AB28-4B7B-9C68-E3B8482E5903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19C17AA7-CD52-43C5-B0ED-7DD8750A7D4A}"/>
                </a:ext>
              </a:extLst>
            </p:cNvPr>
            <p:cNvGrpSpPr/>
            <p:nvPr/>
          </p:nvGrpSpPr>
          <p:grpSpPr>
            <a:xfrm>
              <a:off x="3355702" y="4730439"/>
              <a:ext cx="159029" cy="172167"/>
              <a:chOff x="3089192" y="3932246"/>
              <a:chExt cx="159029" cy="172167"/>
            </a:xfrm>
          </p:grpSpPr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DABAAB92-367B-44D5-BE15-405E60A55485}"/>
                  </a:ext>
                </a:extLst>
              </p:cNvPr>
              <p:cNvSpPr/>
              <p:nvPr/>
            </p:nvSpPr>
            <p:spPr>
              <a:xfrm rot="19511146" flipH="1" flipV="1">
                <a:off x="3142731" y="400781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8DD90E81-7636-46FC-9725-A6C6013A147F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BAB414D0-0113-4176-87A8-F5F9EAB1DF24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ADA42BB2-432F-47C2-AF11-3CDB97CD3D03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F7F34EA6-E5BB-42B3-968A-2028A7D1C765}"/>
                  </a:ext>
                </a:extLst>
              </p:cNvPr>
              <p:cNvSpPr/>
              <p:nvPr/>
            </p:nvSpPr>
            <p:spPr>
              <a:xfrm rot="19511146" flipH="1" flipV="1">
                <a:off x="321942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D40135FB-B9B0-44AD-80F7-A90F070606ED}"/>
                  </a:ext>
                </a:extLst>
              </p:cNvPr>
              <p:cNvSpPr/>
              <p:nvPr/>
            </p:nvSpPr>
            <p:spPr>
              <a:xfrm rot="19511146" flipH="1" flipV="1">
                <a:off x="3120962" y="40756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F509BFAF-D594-4045-91A1-5EE9D6332EFE}"/>
                </a:ext>
              </a:extLst>
            </p:cNvPr>
            <p:cNvGrpSpPr/>
            <p:nvPr/>
          </p:nvGrpSpPr>
          <p:grpSpPr>
            <a:xfrm>
              <a:off x="3944491" y="4330769"/>
              <a:ext cx="137455" cy="150748"/>
              <a:chOff x="3080286" y="3932246"/>
              <a:chExt cx="137455" cy="150748"/>
            </a:xfrm>
          </p:grpSpPr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83D060F0-4889-4641-92C1-061C1FE1D45E}"/>
                  </a:ext>
                </a:extLst>
              </p:cNvPr>
              <p:cNvSpPr/>
              <p:nvPr/>
            </p:nvSpPr>
            <p:spPr>
              <a:xfrm rot="19511146" flipH="1" flipV="1">
                <a:off x="3120256" y="400782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C57B542-D482-4010-8DB6-61AF61AE2677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A46A9EFD-EAB8-4C71-A122-E515CFD1F05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D392D3DB-63A0-4DB5-A595-F4BE09F29FA4}"/>
                  </a:ext>
                </a:extLst>
              </p:cNvPr>
              <p:cNvSpPr/>
              <p:nvPr/>
            </p:nvSpPr>
            <p:spPr>
              <a:xfrm rot="19511146" flipH="1" flipV="1">
                <a:off x="3080286" y="403689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FD91472B-7671-4A32-90A6-5A44A1000433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D20BD8D1-B531-4A35-8E35-4BB82C8C4D97}"/>
                  </a:ext>
                </a:extLst>
              </p:cNvPr>
              <p:cNvSpPr/>
              <p:nvPr/>
            </p:nvSpPr>
            <p:spPr>
              <a:xfrm rot="19511146" flipH="1" flipV="1">
                <a:off x="3176577" y="405419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C1B72E80-4940-4276-9C40-2FC0315036A9}"/>
                </a:ext>
              </a:extLst>
            </p:cNvPr>
            <p:cNvSpPr/>
            <p:nvPr/>
          </p:nvSpPr>
          <p:spPr>
            <a:xfrm rot="19511146" flipH="1" flipV="1">
              <a:off x="4064065" y="451934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D44B2FF7-D363-45D9-83B6-79B4154DB83E}"/>
                </a:ext>
              </a:extLst>
            </p:cNvPr>
            <p:cNvSpPr/>
            <p:nvPr/>
          </p:nvSpPr>
          <p:spPr>
            <a:xfrm rot="19511146" flipH="1" flipV="1">
              <a:off x="4200618" y="433891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F3A3E77-DC71-46D7-BD2C-F5AF480FAE5A}"/>
                </a:ext>
              </a:extLst>
            </p:cNvPr>
            <p:cNvSpPr/>
            <p:nvPr/>
          </p:nvSpPr>
          <p:spPr>
            <a:xfrm rot="19511146" flipH="1" flipV="1">
              <a:off x="3888120" y="473984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E2B838AC-D428-4BB8-B3C3-447C96E62330}"/>
                </a:ext>
              </a:extLst>
            </p:cNvPr>
            <p:cNvSpPr/>
            <p:nvPr/>
          </p:nvSpPr>
          <p:spPr>
            <a:xfrm rot="19511146" flipH="1" flipV="1">
              <a:off x="3759336" y="4603738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C14FD973-BA44-4485-BC19-165E52BD78A2}"/>
                </a:ext>
              </a:extLst>
            </p:cNvPr>
            <p:cNvSpPr/>
            <p:nvPr/>
          </p:nvSpPr>
          <p:spPr>
            <a:xfrm rot="19511146" flipH="1" flipV="1">
              <a:off x="4215769" y="4598413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0C342BF6-616D-46D4-9E27-97C6DD4B46B0}"/>
                </a:ext>
              </a:extLst>
            </p:cNvPr>
            <p:cNvSpPr/>
            <p:nvPr/>
          </p:nvSpPr>
          <p:spPr>
            <a:xfrm rot="19511146" flipH="1" flipV="1">
              <a:off x="3704611" y="478705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A24E5A79-D847-4A4D-84DB-081C6FB3DAA7}"/>
                </a:ext>
              </a:extLst>
            </p:cNvPr>
            <p:cNvGrpSpPr/>
            <p:nvPr/>
          </p:nvGrpSpPr>
          <p:grpSpPr>
            <a:xfrm>
              <a:off x="3229092" y="4873874"/>
              <a:ext cx="568261" cy="213439"/>
              <a:chOff x="2845352" y="3876651"/>
              <a:chExt cx="568261" cy="213439"/>
            </a:xfrm>
          </p:grpSpPr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4D5F4046-7DBF-4868-8FBD-3FA703EC0C96}"/>
                  </a:ext>
                </a:extLst>
              </p:cNvPr>
              <p:cNvSpPr/>
              <p:nvPr/>
            </p:nvSpPr>
            <p:spPr>
              <a:xfrm rot="19511146" flipH="1" flipV="1">
                <a:off x="3032825" y="406129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D719C480-EE1B-4B3C-91C3-C64721C84690}"/>
                  </a:ext>
                </a:extLst>
              </p:cNvPr>
              <p:cNvSpPr/>
              <p:nvPr/>
            </p:nvSpPr>
            <p:spPr>
              <a:xfrm rot="19511146" flipH="1" flipV="1">
                <a:off x="3220662" y="387665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1143D194-6A63-4FB4-86FE-A09BDD024FF1}"/>
                  </a:ext>
                </a:extLst>
              </p:cNvPr>
              <p:cNvSpPr/>
              <p:nvPr/>
            </p:nvSpPr>
            <p:spPr>
              <a:xfrm rot="19511146" flipH="1" flipV="1">
                <a:off x="3127383" y="400191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0970249D-B971-439A-BFAB-19D12D9C92AD}"/>
                  </a:ext>
                </a:extLst>
              </p:cNvPr>
              <p:cNvSpPr/>
              <p:nvPr/>
            </p:nvSpPr>
            <p:spPr>
              <a:xfrm rot="19511146" flipH="1" flipV="1">
                <a:off x="284535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A8E8C0C2-8D2E-40CB-98FD-8D632E0CFF46}"/>
                  </a:ext>
                </a:extLst>
              </p:cNvPr>
              <p:cNvSpPr/>
              <p:nvPr/>
            </p:nvSpPr>
            <p:spPr>
              <a:xfrm rot="19511146" flipH="1" flipV="1">
                <a:off x="3384813" y="393290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B8EC7D75-3EDF-46AD-867F-554D6B4F3C8E}"/>
                  </a:ext>
                </a:extLst>
              </p:cNvPr>
              <p:cNvSpPr/>
              <p:nvPr/>
            </p:nvSpPr>
            <p:spPr>
              <a:xfrm rot="19511146" flipH="1" flipV="1">
                <a:off x="3165133" y="405448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9C2B1C1E-C435-41A1-B956-88B6F304D9C0}"/>
                </a:ext>
              </a:extLst>
            </p:cNvPr>
            <p:cNvGrpSpPr/>
            <p:nvPr/>
          </p:nvGrpSpPr>
          <p:grpSpPr>
            <a:xfrm>
              <a:off x="4338341" y="4078299"/>
              <a:ext cx="189511" cy="381777"/>
              <a:chOff x="3089192" y="3683715"/>
              <a:chExt cx="189511" cy="381777"/>
            </a:xfrm>
          </p:grpSpPr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3FB0DF23-C15E-4A7B-AE11-A1D2375BCAC7}"/>
                  </a:ext>
                </a:extLst>
              </p:cNvPr>
              <p:cNvSpPr/>
              <p:nvPr/>
            </p:nvSpPr>
            <p:spPr>
              <a:xfrm rot="19511146" flipH="1" flipV="1">
                <a:off x="3191563" y="36837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FF891E92-DC30-42F7-BA4A-A0E3E7539640}"/>
                  </a:ext>
                </a:extLst>
              </p:cNvPr>
              <p:cNvSpPr/>
              <p:nvPr/>
            </p:nvSpPr>
            <p:spPr>
              <a:xfrm rot="19511146" flipH="1" flipV="1">
                <a:off x="3222362" y="378046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60E06EED-0E76-493E-88D7-30310FB75CF1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3E1727FF-58D9-4576-947B-E27D3DB52192}"/>
                  </a:ext>
                </a:extLst>
              </p:cNvPr>
              <p:cNvSpPr/>
              <p:nvPr/>
            </p:nvSpPr>
            <p:spPr>
              <a:xfrm rot="19511146" flipH="1" flipV="1">
                <a:off x="3249903" y="403669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8881FD20-00F7-4E75-98FD-306C212BE2BD}"/>
                  </a:ext>
                </a:extLst>
              </p:cNvPr>
              <p:cNvSpPr/>
              <p:nvPr/>
            </p:nvSpPr>
            <p:spPr>
              <a:xfrm rot="19511146" flipH="1" flipV="1">
                <a:off x="3135408" y="382272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0E5B4F7A-CEBE-4EF0-A3A0-2F3773F3A0F8}"/>
                </a:ext>
              </a:extLst>
            </p:cNvPr>
            <p:cNvGrpSpPr/>
            <p:nvPr/>
          </p:nvGrpSpPr>
          <p:grpSpPr>
            <a:xfrm rot="5400000">
              <a:off x="5185398" y="5136708"/>
              <a:ext cx="144000" cy="223260"/>
              <a:chOff x="8071903" y="4040405"/>
              <a:chExt cx="1343878" cy="1735780"/>
            </a:xfrm>
          </p:grpSpPr>
          <p:sp>
            <p:nvSpPr>
              <p:cNvPr id="372" name="Rectangle: Rounded Corners 371">
                <a:extLst>
                  <a:ext uri="{FF2B5EF4-FFF2-40B4-BE49-F238E27FC236}">
                    <a16:creationId xmlns:a16="http://schemas.microsoft.com/office/drawing/2014/main" id="{C6CDA49C-C8A4-40ED-8006-D128BDD9C4D8}"/>
                  </a:ext>
                </a:extLst>
              </p:cNvPr>
              <p:cNvSpPr/>
              <p:nvPr/>
            </p:nvSpPr>
            <p:spPr>
              <a:xfrm>
                <a:off x="8511712" y="4041820"/>
                <a:ext cx="428701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AEA9D3"/>
                  </a:gs>
                </a:gsLst>
                <a:lin ang="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3" name="Flowchart: Delay 155">
                <a:extLst>
                  <a:ext uri="{FF2B5EF4-FFF2-40B4-BE49-F238E27FC236}">
                    <a16:creationId xmlns:a16="http://schemas.microsoft.com/office/drawing/2014/main" id="{7A954BB4-657E-4958-9115-56780E751166}"/>
                  </a:ext>
                </a:extLst>
              </p:cNvPr>
              <p:cNvSpPr/>
              <p:nvPr/>
            </p:nvSpPr>
            <p:spPr>
              <a:xfrm rot="10800000">
                <a:off x="8071903" y="404182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4" name="Flowchart: Delay 155">
                <a:extLst>
                  <a:ext uri="{FF2B5EF4-FFF2-40B4-BE49-F238E27FC236}">
                    <a16:creationId xmlns:a16="http://schemas.microsoft.com/office/drawing/2014/main" id="{7012F77D-9BC7-4A60-8BCF-8B83C511F1FD}"/>
                  </a:ext>
                </a:extLst>
              </p:cNvPr>
              <p:cNvSpPr/>
              <p:nvPr/>
            </p:nvSpPr>
            <p:spPr>
              <a:xfrm rot="10800000" flipH="1">
                <a:off x="8760581" y="4040405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079D1F0-D394-4AE0-836F-76C82B9D7337}"/>
                </a:ext>
              </a:extLst>
            </p:cNvPr>
            <p:cNvGrpSpPr/>
            <p:nvPr/>
          </p:nvGrpSpPr>
          <p:grpSpPr>
            <a:xfrm rot="12831311">
              <a:off x="4106381" y="5880038"/>
              <a:ext cx="144000" cy="223260"/>
              <a:chOff x="8071903" y="4040405"/>
              <a:chExt cx="1343878" cy="1735780"/>
            </a:xfrm>
          </p:grpSpPr>
          <p:sp>
            <p:nvSpPr>
              <p:cNvPr id="369" name="Rectangle: Rounded Corners 368">
                <a:extLst>
                  <a:ext uri="{FF2B5EF4-FFF2-40B4-BE49-F238E27FC236}">
                    <a16:creationId xmlns:a16="http://schemas.microsoft.com/office/drawing/2014/main" id="{01BC3AF3-F83F-49B9-B48B-6F4491C79FD6}"/>
                  </a:ext>
                </a:extLst>
              </p:cNvPr>
              <p:cNvSpPr/>
              <p:nvPr/>
            </p:nvSpPr>
            <p:spPr>
              <a:xfrm>
                <a:off x="8511712" y="4041820"/>
                <a:ext cx="428701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AEA9D3"/>
                  </a:gs>
                </a:gsLst>
                <a:lin ang="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0" name="Flowchart: Delay 155">
                <a:extLst>
                  <a:ext uri="{FF2B5EF4-FFF2-40B4-BE49-F238E27FC236}">
                    <a16:creationId xmlns:a16="http://schemas.microsoft.com/office/drawing/2014/main" id="{EF188399-C9EE-469E-BEFE-1AE6F6A73B3E}"/>
                  </a:ext>
                </a:extLst>
              </p:cNvPr>
              <p:cNvSpPr/>
              <p:nvPr/>
            </p:nvSpPr>
            <p:spPr>
              <a:xfrm rot="10800000">
                <a:off x="8071903" y="404182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1" name="Flowchart: Delay 155">
                <a:extLst>
                  <a:ext uri="{FF2B5EF4-FFF2-40B4-BE49-F238E27FC236}">
                    <a16:creationId xmlns:a16="http://schemas.microsoft.com/office/drawing/2014/main" id="{06340F2C-3511-430B-96FD-353ECDF20298}"/>
                  </a:ext>
                </a:extLst>
              </p:cNvPr>
              <p:cNvSpPr/>
              <p:nvPr/>
            </p:nvSpPr>
            <p:spPr>
              <a:xfrm rot="10800000" flipH="1">
                <a:off x="8760581" y="4040405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C33F40F7-DECE-4275-8758-65CE33ACA53B}"/>
                </a:ext>
              </a:extLst>
            </p:cNvPr>
            <p:cNvGrpSpPr/>
            <p:nvPr/>
          </p:nvGrpSpPr>
          <p:grpSpPr>
            <a:xfrm rot="4853372">
              <a:off x="5150172" y="4841288"/>
              <a:ext cx="144000" cy="232792"/>
              <a:chOff x="8024252" y="3303691"/>
              <a:chExt cx="1318841" cy="1739174"/>
            </a:xfrm>
          </p:grpSpPr>
          <p:sp>
            <p:nvSpPr>
              <p:cNvPr id="366" name="Rectangle: Rounded Corners 365">
                <a:extLst>
                  <a:ext uri="{FF2B5EF4-FFF2-40B4-BE49-F238E27FC236}">
                    <a16:creationId xmlns:a16="http://schemas.microsoft.com/office/drawing/2014/main" id="{34DDD8E1-26BC-4289-8BA7-A30B5593A339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7" name="Flowchart: Delay 155">
                <a:extLst>
                  <a:ext uri="{FF2B5EF4-FFF2-40B4-BE49-F238E27FC236}">
                    <a16:creationId xmlns:a16="http://schemas.microsoft.com/office/drawing/2014/main" id="{EDCA2CF5-47F0-446A-9C35-D277B5C166F4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8" name="Flowchart: Delay 155">
                <a:extLst>
                  <a:ext uri="{FF2B5EF4-FFF2-40B4-BE49-F238E27FC236}">
                    <a16:creationId xmlns:a16="http://schemas.microsoft.com/office/drawing/2014/main" id="{7EF63AA6-9E13-477F-83EF-FE3FD691B1B1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AAF260EA-8BAE-42F0-8453-E392F75733A9}"/>
                </a:ext>
              </a:extLst>
            </p:cNvPr>
            <p:cNvGrpSpPr/>
            <p:nvPr/>
          </p:nvGrpSpPr>
          <p:grpSpPr>
            <a:xfrm rot="2431002">
              <a:off x="4331096" y="6008491"/>
              <a:ext cx="144000" cy="232792"/>
              <a:chOff x="8024252" y="3303691"/>
              <a:chExt cx="1318841" cy="1739174"/>
            </a:xfrm>
          </p:grpSpPr>
          <p:sp>
            <p:nvSpPr>
              <p:cNvPr id="363" name="Rectangle: Rounded Corners 362">
                <a:extLst>
                  <a:ext uri="{FF2B5EF4-FFF2-40B4-BE49-F238E27FC236}">
                    <a16:creationId xmlns:a16="http://schemas.microsoft.com/office/drawing/2014/main" id="{7DD34401-170D-4FF9-98D1-E9842C5C2E01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4" name="Flowchart: Delay 155">
                <a:extLst>
                  <a:ext uri="{FF2B5EF4-FFF2-40B4-BE49-F238E27FC236}">
                    <a16:creationId xmlns:a16="http://schemas.microsoft.com/office/drawing/2014/main" id="{77AC568A-9CC7-44DE-8687-62DA83DF3BC4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5" name="Flowchart: Delay 155">
                <a:extLst>
                  <a:ext uri="{FF2B5EF4-FFF2-40B4-BE49-F238E27FC236}">
                    <a16:creationId xmlns:a16="http://schemas.microsoft.com/office/drawing/2014/main" id="{14713DD0-8509-42D2-A59A-6621A4E449D6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FB8F55E0-1FD0-4EC0-993F-2155B17DB4BA}"/>
                </a:ext>
              </a:extLst>
            </p:cNvPr>
            <p:cNvGrpSpPr/>
            <p:nvPr/>
          </p:nvGrpSpPr>
          <p:grpSpPr>
            <a:xfrm rot="4050940">
              <a:off x="5377550" y="5752007"/>
              <a:ext cx="144000" cy="232792"/>
              <a:chOff x="8024252" y="3303691"/>
              <a:chExt cx="1318841" cy="1739174"/>
            </a:xfrm>
          </p:grpSpPr>
          <p:sp>
            <p:nvSpPr>
              <p:cNvPr id="360" name="Rectangle: Rounded Corners 359">
                <a:extLst>
                  <a:ext uri="{FF2B5EF4-FFF2-40B4-BE49-F238E27FC236}">
                    <a16:creationId xmlns:a16="http://schemas.microsoft.com/office/drawing/2014/main" id="{DFC46AAD-72A3-4243-B19B-F92CD8FCD805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1" name="Flowchart: Delay 155">
                <a:extLst>
                  <a:ext uri="{FF2B5EF4-FFF2-40B4-BE49-F238E27FC236}">
                    <a16:creationId xmlns:a16="http://schemas.microsoft.com/office/drawing/2014/main" id="{C93D726F-A6F1-4519-908B-BFDD3A38301F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2" name="Flowchart: Delay 155">
                <a:extLst>
                  <a:ext uri="{FF2B5EF4-FFF2-40B4-BE49-F238E27FC236}">
                    <a16:creationId xmlns:a16="http://schemas.microsoft.com/office/drawing/2014/main" id="{30B570CA-D63B-4158-81D2-DC3CAC95EC22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71AD4C37-F0A2-44A8-8927-3AA13874C5C4}"/>
                </a:ext>
              </a:extLst>
            </p:cNvPr>
            <p:cNvGrpSpPr/>
            <p:nvPr/>
          </p:nvGrpSpPr>
          <p:grpSpPr>
            <a:xfrm rot="19184269">
              <a:off x="3460767" y="5154072"/>
              <a:ext cx="153438" cy="232792"/>
              <a:chOff x="7937806" y="3303691"/>
              <a:chExt cx="1405287" cy="1739174"/>
            </a:xfrm>
            <a:solidFill>
              <a:srgbClr val="68A64C"/>
            </a:solidFill>
          </p:grpSpPr>
          <p:sp>
            <p:nvSpPr>
              <p:cNvPr id="357" name="Rectangle: Rounded Corners 356">
                <a:extLst>
                  <a:ext uri="{FF2B5EF4-FFF2-40B4-BE49-F238E27FC236}">
                    <a16:creationId xmlns:a16="http://schemas.microsoft.com/office/drawing/2014/main" id="{9BFEE9AD-C3C0-4124-916A-8E692864F772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8" name="Flowchart: Delay 155">
                <a:extLst>
                  <a:ext uri="{FF2B5EF4-FFF2-40B4-BE49-F238E27FC236}">
                    <a16:creationId xmlns:a16="http://schemas.microsoft.com/office/drawing/2014/main" id="{90983F9D-6F81-4A29-B0BB-C7E7A99D5247}"/>
                  </a:ext>
                </a:extLst>
              </p:cNvPr>
              <p:cNvSpPr/>
              <p:nvPr/>
            </p:nvSpPr>
            <p:spPr>
              <a:xfrm rot="10640196">
                <a:off x="7937806" y="3304925"/>
                <a:ext cx="655495" cy="1734363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9" name="Flowchart: Delay 155">
                <a:extLst>
                  <a:ext uri="{FF2B5EF4-FFF2-40B4-BE49-F238E27FC236}">
                    <a16:creationId xmlns:a16="http://schemas.microsoft.com/office/drawing/2014/main" id="{A239E2B5-ADEB-45E8-8496-DF0192E6AF11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0B406AA8-A67F-4F7A-8937-444B80FD01D5}"/>
                </a:ext>
              </a:extLst>
            </p:cNvPr>
            <p:cNvGrpSpPr/>
            <p:nvPr/>
          </p:nvGrpSpPr>
          <p:grpSpPr>
            <a:xfrm rot="19184269">
              <a:off x="4393305" y="4468067"/>
              <a:ext cx="153438" cy="232792"/>
              <a:chOff x="7937805" y="3303691"/>
              <a:chExt cx="1405288" cy="1739174"/>
            </a:xfrm>
            <a:solidFill>
              <a:srgbClr val="68A64C"/>
            </a:solidFill>
          </p:grpSpPr>
          <p:sp>
            <p:nvSpPr>
              <p:cNvPr id="354" name="Rectangle: Rounded Corners 353">
                <a:extLst>
                  <a:ext uri="{FF2B5EF4-FFF2-40B4-BE49-F238E27FC236}">
                    <a16:creationId xmlns:a16="http://schemas.microsoft.com/office/drawing/2014/main" id="{3CB2D61A-C4BD-4DC9-9736-79A5D1BC8126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5" name="Flowchart: Delay 155">
                <a:extLst>
                  <a:ext uri="{FF2B5EF4-FFF2-40B4-BE49-F238E27FC236}">
                    <a16:creationId xmlns:a16="http://schemas.microsoft.com/office/drawing/2014/main" id="{5002B6B2-D366-4DDE-9C35-BEB529CDCB6A}"/>
                  </a:ext>
                </a:extLst>
              </p:cNvPr>
              <p:cNvSpPr/>
              <p:nvPr/>
            </p:nvSpPr>
            <p:spPr>
              <a:xfrm rot="10800000">
                <a:off x="7937805" y="3304928"/>
                <a:ext cx="655494" cy="1734366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6" name="Flowchart: Delay 155">
                <a:extLst>
                  <a:ext uri="{FF2B5EF4-FFF2-40B4-BE49-F238E27FC236}">
                    <a16:creationId xmlns:a16="http://schemas.microsoft.com/office/drawing/2014/main" id="{376E45A8-FCE8-4C26-A274-DDA3BD4B2FD4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351" name="Picture 7" descr="108f_MHC1_blue">
              <a:extLst>
                <a:ext uri="{FF2B5EF4-FFF2-40B4-BE49-F238E27FC236}">
                  <a16:creationId xmlns:a16="http://schemas.microsoft.com/office/drawing/2014/main" id="{17A3F38C-1D46-403C-8EAC-C93717F0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3854835" y="4722087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2" name="Picture 7" descr="108f_MHC1_blue">
              <a:extLst>
                <a:ext uri="{FF2B5EF4-FFF2-40B4-BE49-F238E27FC236}">
                  <a16:creationId xmlns:a16="http://schemas.microsoft.com/office/drawing/2014/main" id="{71743702-496C-4868-8E88-EC1F03E8E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3602024" y="4927989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7" descr="108f_MHC1_blue">
              <a:extLst>
                <a:ext uri="{FF2B5EF4-FFF2-40B4-BE49-F238E27FC236}">
                  <a16:creationId xmlns:a16="http://schemas.microsoft.com/office/drawing/2014/main" id="{773329B1-0A63-47BF-9F89-B9B6CDC12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4045602" y="4576280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62" name="Straight Arrow Connector 461">
            <a:extLst>
              <a:ext uri="{FF2B5EF4-FFF2-40B4-BE49-F238E27FC236}">
                <a16:creationId xmlns:a16="http://schemas.microsoft.com/office/drawing/2014/main" id="{3E31D033-5C90-4447-ABC5-318B48376987}"/>
              </a:ext>
            </a:extLst>
          </p:cNvPr>
          <p:cNvCxnSpPr>
            <a:cxnSpLocks/>
          </p:cNvCxnSpPr>
          <p:nvPr/>
        </p:nvCxnSpPr>
        <p:spPr>
          <a:xfrm flipV="1">
            <a:off x="1674383" y="4440144"/>
            <a:ext cx="801901" cy="504538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TextBox 462">
            <a:extLst>
              <a:ext uri="{FF2B5EF4-FFF2-40B4-BE49-F238E27FC236}">
                <a16:creationId xmlns:a16="http://schemas.microsoft.com/office/drawing/2014/main" id="{BD095919-B193-43C9-B5E3-62E95EF52D4A}"/>
              </a:ext>
            </a:extLst>
          </p:cNvPr>
          <p:cNvSpPr txBox="1"/>
          <p:nvPr/>
        </p:nvSpPr>
        <p:spPr>
          <a:xfrm>
            <a:off x="762248" y="4881911"/>
            <a:ext cx="192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Dopamine</a:t>
            </a:r>
            <a:r>
              <a:rPr lang="en-GB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60A5685F-BC0C-4B11-906D-502D8AB01E21}"/>
              </a:ext>
            </a:extLst>
          </p:cNvPr>
          <p:cNvGrpSpPr/>
          <p:nvPr/>
        </p:nvGrpSpPr>
        <p:grpSpPr>
          <a:xfrm>
            <a:off x="6877438" y="1774873"/>
            <a:ext cx="4368850" cy="4396879"/>
            <a:chOff x="2203200" y="2997088"/>
            <a:chExt cx="3405100" cy="3471423"/>
          </a:xfrm>
        </p:grpSpPr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C12E2434-C1D5-4767-8B99-3EFFC1B7F4A1}"/>
                </a:ext>
              </a:extLst>
            </p:cNvPr>
            <p:cNvSpPr/>
            <p:nvPr/>
          </p:nvSpPr>
          <p:spPr>
            <a:xfrm rot="8903381">
              <a:off x="3640253" y="4630334"/>
              <a:ext cx="1968047" cy="1838177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795528 w 1464658"/>
                <a:gd name="connsiteY13" fmla="*/ 1262827 h 1297071"/>
                <a:gd name="connsiteX14" fmla="*/ 1010780 w 1464658"/>
                <a:gd name="connsiteY14" fmla="*/ 1253995 h 1297071"/>
                <a:gd name="connsiteX15" fmla="*/ 1175453 w 1464658"/>
                <a:gd name="connsiteY15" fmla="*/ 1254306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14"/>
                <a:gd name="connsiteX1" fmla="*/ 331200 w 1464658"/>
                <a:gd name="connsiteY1" fmla="*/ 190504 h 1297014"/>
                <a:gd name="connsiteX2" fmla="*/ 279670 w 1464658"/>
                <a:gd name="connsiteY2" fmla="*/ 391886 h 1297014"/>
                <a:gd name="connsiteX3" fmla="*/ 223687 w 1464658"/>
                <a:gd name="connsiteY3" fmla="*/ 541175 h 1297014"/>
                <a:gd name="connsiteX4" fmla="*/ 139148 w 1464658"/>
                <a:gd name="connsiteY4" fmla="*/ 732665 h 1297014"/>
                <a:gd name="connsiteX5" fmla="*/ 74397 w 1464658"/>
                <a:gd name="connsiteY5" fmla="*/ 871639 h 1297014"/>
                <a:gd name="connsiteX6" fmla="*/ 174 w 1464658"/>
                <a:gd name="connsiteY6" fmla="*/ 1046716 h 1297014"/>
                <a:gd name="connsiteX7" fmla="*/ 56157 w 1464658"/>
                <a:gd name="connsiteY7" fmla="*/ 1190005 h 1297014"/>
                <a:gd name="connsiteX8" fmla="*/ 130381 w 1464658"/>
                <a:gd name="connsiteY8" fmla="*/ 1240971 h 1297014"/>
                <a:gd name="connsiteX9" fmla="*/ 224530 w 1464658"/>
                <a:gd name="connsiteY9" fmla="*/ 1283029 h 1297014"/>
                <a:gd name="connsiteX10" fmla="*/ 316993 w 1464658"/>
                <a:gd name="connsiteY10" fmla="*/ 1296955 h 1297014"/>
                <a:gd name="connsiteX11" fmla="*/ 391638 w 1464658"/>
                <a:gd name="connsiteY11" fmla="*/ 1287624 h 1297014"/>
                <a:gd name="connsiteX12" fmla="*/ 560317 w 1464658"/>
                <a:gd name="connsiteY12" fmla="*/ 1277531 h 1297014"/>
                <a:gd name="connsiteX13" fmla="*/ 795528 w 1464658"/>
                <a:gd name="connsiteY13" fmla="*/ 1262827 h 1297014"/>
                <a:gd name="connsiteX14" fmla="*/ 1010780 w 1464658"/>
                <a:gd name="connsiteY14" fmla="*/ 1253995 h 1297014"/>
                <a:gd name="connsiteX15" fmla="*/ 1175453 w 1464658"/>
                <a:gd name="connsiteY15" fmla="*/ 1254306 h 1297014"/>
                <a:gd name="connsiteX16" fmla="*/ 1348939 w 1464658"/>
                <a:gd name="connsiteY16" fmla="*/ 1226342 h 1297014"/>
                <a:gd name="connsiteX17" fmla="*/ 1436666 w 1464658"/>
                <a:gd name="connsiteY17" fmla="*/ 1129004 h 1297014"/>
                <a:gd name="connsiteX18" fmla="*/ 1464658 w 1464658"/>
                <a:gd name="connsiteY18" fmla="*/ 1063690 h 1297014"/>
                <a:gd name="connsiteX19" fmla="*/ 1455327 w 1464658"/>
                <a:gd name="connsiteY19" fmla="*/ 951722 h 1297014"/>
                <a:gd name="connsiteX20" fmla="*/ 1418005 w 1464658"/>
                <a:gd name="connsiteY20" fmla="*/ 858416 h 1297014"/>
                <a:gd name="connsiteX21" fmla="*/ 1334029 w 1464658"/>
                <a:gd name="connsiteY21" fmla="*/ 727788 h 1297014"/>
                <a:gd name="connsiteX22" fmla="*/ 1077508 w 1464658"/>
                <a:gd name="connsiteY22" fmla="*/ 362206 h 1297014"/>
                <a:gd name="connsiteX23" fmla="*/ 999113 w 1464658"/>
                <a:gd name="connsiteY23" fmla="*/ 158902 h 1297014"/>
                <a:gd name="connsiteX24" fmla="*/ 979888 w 1464658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5528 w 1463630"/>
                <a:gd name="connsiteY13" fmla="*/ 1262827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1010780 w 1463630"/>
                <a:gd name="connsiteY14" fmla="*/ 1253995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297014"/>
                <a:gd name="connsiteX1" fmla="*/ 331200 w 1463630"/>
                <a:gd name="connsiteY1" fmla="*/ 190504 h 1297014"/>
                <a:gd name="connsiteX2" fmla="*/ 279670 w 1463630"/>
                <a:gd name="connsiteY2" fmla="*/ 391886 h 1297014"/>
                <a:gd name="connsiteX3" fmla="*/ 223687 w 1463630"/>
                <a:gd name="connsiteY3" fmla="*/ 541175 h 1297014"/>
                <a:gd name="connsiteX4" fmla="*/ 139148 w 1463630"/>
                <a:gd name="connsiteY4" fmla="*/ 732665 h 1297014"/>
                <a:gd name="connsiteX5" fmla="*/ 74397 w 1463630"/>
                <a:gd name="connsiteY5" fmla="*/ 871639 h 1297014"/>
                <a:gd name="connsiteX6" fmla="*/ 174 w 1463630"/>
                <a:gd name="connsiteY6" fmla="*/ 1046716 h 1297014"/>
                <a:gd name="connsiteX7" fmla="*/ 56157 w 1463630"/>
                <a:gd name="connsiteY7" fmla="*/ 1190005 h 1297014"/>
                <a:gd name="connsiteX8" fmla="*/ 130381 w 1463630"/>
                <a:gd name="connsiteY8" fmla="*/ 1240971 h 1297014"/>
                <a:gd name="connsiteX9" fmla="*/ 224530 w 1463630"/>
                <a:gd name="connsiteY9" fmla="*/ 1283029 h 1297014"/>
                <a:gd name="connsiteX10" fmla="*/ 316993 w 1463630"/>
                <a:gd name="connsiteY10" fmla="*/ 1296955 h 1297014"/>
                <a:gd name="connsiteX11" fmla="*/ 391638 w 1463630"/>
                <a:gd name="connsiteY11" fmla="*/ 1287624 h 1297014"/>
                <a:gd name="connsiteX12" fmla="*/ 560317 w 1463630"/>
                <a:gd name="connsiteY12" fmla="*/ 1277531 h 1297014"/>
                <a:gd name="connsiteX13" fmla="*/ 796555 w 1463630"/>
                <a:gd name="connsiteY13" fmla="*/ 1281178 h 1297014"/>
                <a:gd name="connsiteX14" fmla="*/ 997787 w 1463630"/>
                <a:gd name="connsiteY14" fmla="*/ 1268529 h 1297014"/>
                <a:gd name="connsiteX15" fmla="*/ 1175453 w 1463630"/>
                <a:gd name="connsiteY15" fmla="*/ 1254306 h 1297014"/>
                <a:gd name="connsiteX16" fmla="*/ 1348939 w 1463630"/>
                <a:gd name="connsiteY16" fmla="*/ 1226342 h 1297014"/>
                <a:gd name="connsiteX17" fmla="*/ 1436666 w 1463630"/>
                <a:gd name="connsiteY17" fmla="*/ 1129004 h 1297014"/>
                <a:gd name="connsiteX18" fmla="*/ 1463630 w 1463630"/>
                <a:gd name="connsiteY18" fmla="*/ 1045339 h 1297014"/>
                <a:gd name="connsiteX19" fmla="*/ 1455327 w 1463630"/>
                <a:gd name="connsiteY19" fmla="*/ 951722 h 1297014"/>
                <a:gd name="connsiteX20" fmla="*/ 1418005 w 1463630"/>
                <a:gd name="connsiteY20" fmla="*/ 858416 h 1297014"/>
                <a:gd name="connsiteX21" fmla="*/ 1334029 w 1463630"/>
                <a:gd name="connsiteY21" fmla="*/ 727788 h 1297014"/>
                <a:gd name="connsiteX22" fmla="*/ 1077508 w 1463630"/>
                <a:gd name="connsiteY22" fmla="*/ 362206 h 1297014"/>
                <a:gd name="connsiteX23" fmla="*/ 999113 w 1463630"/>
                <a:gd name="connsiteY23" fmla="*/ 158902 h 1297014"/>
                <a:gd name="connsiteX24" fmla="*/ 979888 w 1463630"/>
                <a:gd name="connsiteY24" fmla="*/ 0 h 1297014"/>
                <a:gd name="connsiteX0" fmla="*/ 335654 w 1463630"/>
                <a:gd name="connsiteY0" fmla="*/ 102637 h 1309948"/>
                <a:gd name="connsiteX1" fmla="*/ 331200 w 1463630"/>
                <a:gd name="connsiteY1" fmla="*/ 190504 h 1309948"/>
                <a:gd name="connsiteX2" fmla="*/ 279670 w 1463630"/>
                <a:gd name="connsiteY2" fmla="*/ 391886 h 1309948"/>
                <a:gd name="connsiteX3" fmla="*/ 223687 w 1463630"/>
                <a:gd name="connsiteY3" fmla="*/ 541175 h 1309948"/>
                <a:gd name="connsiteX4" fmla="*/ 139148 w 1463630"/>
                <a:gd name="connsiteY4" fmla="*/ 732665 h 1309948"/>
                <a:gd name="connsiteX5" fmla="*/ 74397 w 1463630"/>
                <a:gd name="connsiteY5" fmla="*/ 871639 h 1309948"/>
                <a:gd name="connsiteX6" fmla="*/ 174 w 1463630"/>
                <a:gd name="connsiteY6" fmla="*/ 1046716 h 1309948"/>
                <a:gd name="connsiteX7" fmla="*/ 56157 w 1463630"/>
                <a:gd name="connsiteY7" fmla="*/ 1190005 h 1309948"/>
                <a:gd name="connsiteX8" fmla="*/ 130381 w 1463630"/>
                <a:gd name="connsiteY8" fmla="*/ 1240971 h 1309948"/>
                <a:gd name="connsiteX9" fmla="*/ 224530 w 1463630"/>
                <a:gd name="connsiteY9" fmla="*/ 1283029 h 1309948"/>
                <a:gd name="connsiteX10" fmla="*/ 316993 w 1463630"/>
                <a:gd name="connsiteY10" fmla="*/ 1296955 h 1309948"/>
                <a:gd name="connsiteX11" fmla="*/ 391638 w 1463630"/>
                <a:gd name="connsiteY11" fmla="*/ 1287624 h 1309948"/>
                <a:gd name="connsiteX12" fmla="*/ 557527 w 1463630"/>
                <a:gd name="connsiteY12" fmla="*/ 1309902 h 1309948"/>
                <a:gd name="connsiteX13" fmla="*/ 796555 w 1463630"/>
                <a:gd name="connsiteY13" fmla="*/ 1281178 h 1309948"/>
                <a:gd name="connsiteX14" fmla="*/ 997787 w 1463630"/>
                <a:gd name="connsiteY14" fmla="*/ 1268529 h 1309948"/>
                <a:gd name="connsiteX15" fmla="*/ 1175453 w 1463630"/>
                <a:gd name="connsiteY15" fmla="*/ 1254306 h 1309948"/>
                <a:gd name="connsiteX16" fmla="*/ 1348939 w 1463630"/>
                <a:gd name="connsiteY16" fmla="*/ 1226342 h 1309948"/>
                <a:gd name="connsiteX17" fmla="*/ 1436666 w 1463630"/>
                <a:gd name="connsiteY17" fmla="*/ 1129004 h 1309948"/>
                <a:gd name="connsiteX18" fmla="*/ 1463630 w 1463630"/>
                <a:gd name="connsiteY18" fmla="*/ 1045339 h 1309948"/>
                <a:gd name="connsiteX19" fmla="*/ 1455327 w 1463630"/>
                <a:gd name="connsiteY19" fmla="*/ 951722 h 1309948"/>
                <a:gd name="connsiteX20" fmla="*/ 1418005 w 1463630"/>
                <a:gd name="connsiteY20" fmla="*/ 858416 h 1309948"/>
                <a:gd name="connsiteX21" fmla="*/ 1334029 w 1463630"/>
                <a:gd name="connsiteY21" fmla="*/ 727788 h 1309948"/>
                <a:gd name="connsiteX22" fmla="*/ 1077508 w 1463630"/>
                <a:gd name="connsiteY22" fmla="*/ 362206 h 1309948"/>
                <a:gd name="connsiteX23" fmla="*/ 999113 w 1463630"/>
                <a:gd name="connsiteY23" fmla="*/ 158902 h 1309948"/>
                <a:gd name="connsiteX24" fmla="*/ 979888 w 1463630"/>
                <a:gd name="connsiteY24" fmla="*/ 0 h 1309948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10020"/>
                <a:gd name="connsiteX1" fmla="*/ 331200 w 1463630"/>
                <a:gd name="connsiteY1" fmla="*/ 190504 h 1310020"/>
                <a:gd name="connsiteX2" fmla="*/ 279670 w 1463630"/>
                <a:gd name="connsiteY2" fmla="*/ 391886 h 1310020"/>
                <a:gd name="connsiteX3" fmla="*/ 223687 w 1463630"/>
                <a:gd name="connsiteY3" fmla="*/ 541175 h 1310020"/>
                <a:gd name="connsiteX4" fmla="*/ 139148 w 1463630"/>
                <a:gd name="connsiteY4" fmla="*/ 732665 h 1310020"/>
                <a:gd name="connsiteX5" fmla="*/ 74397 w 1463630"/>
                <a:gd name="connsiteY5" fmla="*/ 871639 h 1310020"/>
                <a:gd name="connsiteX6" fmla="*/ 174 w 1463630"/>
                <a:gd name="connsiteY6" fmla="*/ 1046716 h 1310020"/>
                <a:gd name="connsiteX7" fmla="*/ 56157 w 1463630"/>
                <a:gd name="connsiteY7" fmla="*/ 1190005 h 1310020"/>
                <a:gd name="connsiteX8" fmla="*/ 130381 w 1463630"/>
                <a:gd name="connsiteY8" fmla="*/ 1240971 h 1310020"/>
                <a:gd name="connsiteX9" fmla="*/ 224530 w 1463630"/>
                <a:gd name="connsiteY9" fmla="*/ 1283029 h 1310020"/>
                <a:gd name="connsiteX10" fmla="*/ 316993 w 1463630"/>
                <a:gd name="connsiteY10" fmla="*/ 1296955 h 1310020"/>
                <a:gd name="connsiteX11" fmla="*/ 391638 w 1463630"/>
                <a:gd name="connsiteY11" fmla="*/ 1287624 h 1310020"/>
                <a:gd name="connsiteX12" fmla="*/ 557527 w 1463630"/>
                <a:gd name="connsiteY12" fmla="*/ 1309902 h 1310020"/>
                <a:gd name="connsiteX13" fmla="*/ 792738 w 1463630"/>
                <a:gd name="connsiteY13" fmla="*/ 1295198 h 1310020"/>
                <a:gd name="connsiteX14" fmla="*/ 997787 w 1463630"/>
                <a:gd name="connsiteY14" fmla="*/ 1268529 h 1310020"/>
                <a:gd name="connsiteX15" fmla="*/ 1175453 w 1463630"/>
                <a:gd name="connsiteY15" fmla="*/ 1254306 h 1310020"/>
                <a:gd name="connsiteX16" fmla="*/ 1348939 w 1463630"/>
                <a:gd name="connsiteY16" fmla="*/ 1226342 h 1310020"/>
                <a:gd name="connsiteX17" fmla="*/ 1436666 w 1463630"/>
                <a:gd name="connsiteY17" fmla="*/ 1129004 h 1310020"/>
                <a:gd name="connsiteX18" fmla="*/ 1463630 w 1463630"/>
                <a:gd name="connsiteY18" fmla="*/ 1045339 h 1310020"/>
                <a:gd name="connsiteX19" fmla="*/ 1455327 w 1463630"/>
                <a:gd name="connsiteY19" fmla="*/ 951722 h 1310020"/>
                <a:gd name="connsiteX20" fmla="*/ 1418005 w 1463630"/>
                <a:gd name="connsiteY20" fmla="*/ 858416 h 1310020"/>
                <a:gd name="connsiteX21" fmla="*/ 1334029 w 1463630"/>
                <a:gd name="connsiteY21" fmla="*/ 727788 h 1310020"/>
                <a:gd name="connsiteX22" fmla="*/ 1077508 w 1463630"/>
                <a:gd name="connsiteY22" fmla="*/ 362206 h 1310020"/>
                <a:gd name="connsiteX23" fmla="*/ 999113 w 1463630"/>
                <a:gd name="connsiteY23" fmla="*/ 158902 h 1310020"/>
                <a:gd name="connsiteX24" fmla="*/ 979888 w 1463630"/>
                <a:gd name="connsiteY24" fmla="*/ 0 h 1310020"/>
                <a:gd name="connsiteX0" fmla="*/ 335654 w 1463630"/>
                <a:gd name="connsiteY0" fmla="*/ 102637 h 1309909"/>
                <a:gd name="connsiteX1" fmla="*/ 331200 w 1463630"/>
                <a:gd name="connsiteY1" fmla="*/ 190504 h 1309909"/>
                <a:gd name="connsiteX2" fmla="*/ 279670 w 1463630"/>
                <a:gd name="connsiteY2" fmla="*/ 391886 h 1309909"/>
                <a:gd name="connsiteX3" fmla="*/ 223687 w 1463630"/>
                <a:gd name="connsiteY3" fmla="*/ 541175 h 1309909"/>
                <a:gd name="connsiteX4" fmla="*/ 139148 w 1463630"/>
                <a:gd name="connsiteY4" fmla="*/ 732665 h 1309909"/>
                <a:gd name="connsiteX5" fmla="*/ 74397 w 1463630"/>
                <a:gd name="connsiteY5" fmla="*/ 871639 h 1309909"/>
                <a:gd name="connsiteX6" fmla="*/ 174 w 1463630"/>
                <a:gd name="connsiteY6" fmla="*/ 1046716 h 1309909"/>
                <a:gd name="connsiteX7" fmla="*/ 56157 w 1463630"/>
                <a:gd name="connsiteY7" fmla="*/ 1190005 h 1309909"/>
                <a:gd name="connsiteX8" fmla="*/ 130381 w 1463630"/>
                <a:gd name="connsiteY8" fmla="*/ 1240971 h 1309909"/>
                <a:gd name="connsiteX9" fmla="*/ 224530 w 1463630"/>
                <a:gd name="connsiteY9" fmla="*/ 1283029 h 1309909"/>
                <a:gd name="connsiteX10" fmla="*/ 316993 w 1463630"/>
                <a:gd name="connsiteY10" fmla="*/ 1296955 h 1309909"/>
                <a:gd name="connsiteX11" fmla="*/ 557527 w 1463630"/>
                <a:gd name="connsiteY11" fmla="*/ 1309902 h 1309909"/>
                <a:gd name="connsiteX12" fmla="*/ 792738 w 1463630"/>
                <a:gd name="connsiteY12" fmla="*/ 1295198 h 1309909"/>
                <a:gd name="connsiteX13" fmla="*/ 997787 w 1463630"/>
                <a:gd name="connsiteY13" fmla="*/ 1268529 h 1309909"/>
                <a:gd name="connsiteX14" fmla="*/ 1175453 w 1463630"/>
                <a:gd name="connsiteY14" fmla="*/ 1254306 h 1309909"/>
                <a:gd name="connsiteX15" fmla="*/ 1348939 w 1463630"/>
                <a:gd name="connsiteY15" fmla="*/ 1226342 h 1309909"/>
                <a:gd name="connsiteX16" fmla="*/ 1436666 w 1463630"/>
                <a:gd name="connsiteY16" fmla="*/ 1129004 h 1309909"/>
                <a:gd name="connsiteX17" fmla="*/ 1463630 w 1463630"/>
                <a:gd name="connsiteY17" fmla="*/ 1045339 h 1309909"/>
                <a:gd name="connsiteX18" fmla="*/ 1455327 w 1463630"/>
                <a:gd name="connsiteY18" fmla="*/ 951722 h 1309909"/>
                <a:gd name="connsiteX19" fmla="*/ 1418005 w 1463630"/>
                <a:gd name="connsiteY19" fmla="*/ 858416 h 1309909"/>
                <a:gd name="connsiteX20" fmla="*/ 1334029 w 1463630"/>
                <a:gd name="connsiteY20" fmla="*/ 727788 h 1309909"/>
                <a:gd name="connsiteX21" fmla="*/ 1077508 w 1463630"/>
                <a:gd name="connsiteY21" fmla="*/ 362206 h 1309909"/>
                <a:gd name="connsiteX22" fmla="*/ 999113 w 1463630"/>
                <a:gd name="connsiteY22" fmla="*/ 158902 h 1309909"/>
                <a:gd name="connsiteX23" fmla="*/ 979888 w 1463630"/>
                <a:gd name="connsiteY23" fmla="*/ 0 h 1309909"/>
                <a:gd name="connsiteX0" fmla="*/ 335654 w 1463630"/>
                <a:gd name="connsiteY0" fmla="*/ 102637 h 1320756"/>
                <a:gd name="connsiteX1" fmla="*/ 331200 w 1463630"/>
                <a:gd name="connsiteY1" fmla="*/ 190504 h 1320756"/>
                <a:gd name="connsiteX2" fmla="*/ 279670 w 1463630"/>
                <a:gd name="connsiteY2" fmla="*/ 391886 h 1320756"/>
                <a:gd name="connsiteX3" fmla="*/ 223687 w 1463630"/>
                <a:gd name="connsiteY3" fmla="*/ 541175 h 1320756"/>
                <a:gd name="connsiteX4" fmla="*/ 139148 w 1463630"/>
                <a:gd name="connsiteY4" fmla="*/ 732665 h 1320756"/>
                <a:gd name="connsiteX5" fmla="*/ 74397 w 1463630"/>
                <a:gd name="connsiteY5" fmla="*/ 871639 h 1320756"/>
                <a:gd name="connsiteX6" fmla="*/ 174 w 1463630"/>
                <a:gd name="connsiteY6" fmla="*/ 1046716 h 1320756"/>
                <a:gd name="connsiteX7" fmla="*/ 56157 w 1463630"/>
                <a:gd name="connsiteY7" fmla="*/ 1190005 h 1320756"/>
                <a:gd name="connsiteX8" fmla="*/ 130381 w 1463630"/>
                <a:gd name="connsiteY8" fmla="*/ 1240971 h 1320756"/>
                <a:gd name="connsiteX9" fmla="*/ 224530 w 1463630"/>
                <a:gd name="connsiteY9" fmla="*/ 1283029 h 1320756"/>
                <a:gd name="connsiteX10" fmla="*/ 322865 w 1463630"/>
                <a:gd name="connsiteY10" fmla="*/ 1319637 h 1320756"/>
                <a:gd name="connsiteX11" fmla="*/ 557527 w 1463630"/>
                <a:gd name="connsiteY11" fmla="*/ 1309902 h 1320756"/>
                <a:gd name="connsiteX12" fmla="*/ 792738 w 1463630"/>
                <a:gd name="connsiteY12" fmla="*/ 1295198 h 1320756"/>
                <a:gd name="connsiteX13" fmla="*/ 997787 w 1463630"/>
                <a:gd name="connsiteY13" fmla="*/ 1268529 h 1320756"/>
                <a:gd name="connsiteX14" fmla="*/ 1175453 w 1463630"/>
                <a:gd name="connsiteY14" fmla="*/ 1254306 h 1320756"/>
                <a:gd name="connsiteX15" fmla="*/ 1348939 w 1463630"/>
                <a:gd name="connsiteY15" fmla="*/ 1226342 h 1320756"/>
                <a:gd name="connsiteX16" fmla="*/ 1436666 w 1463630"/>
                <a:gd name="connsiteY16" fmla="*/ 1129004 h 1320756"/>
                <a:gd name="connsiteX17" fmla="*/ 1463630 w 1463630"/>
                <a:gd name="connsiteY17" fmla="*/ 1045339 h 1320756"/>
                <a:gd name="connsiteX18" fmla="*/ 1455327 w 1463630"/>
                <a:gd name="connsiteY18" fmla="*/ 951722 h 1320756"/>
                <a:gd name="connsiteX19" fmla="*/ 1418005 w 1463630"/>
                <a:gd name="connsiteY19" fmla="*/ 858416 h 1320756"/>
                <a:gd name="connsiteX20" fmla="*/ 1334029 w 1463630"/>
                <a:gd name="connsiteY20" fmla="*/ 727788 h 1320756"/>
                <a:gd name="connsiteX21" fmla="*/ 1077508 w 1463630"/>
                <a:gd name="connsiteY21" fmla="*/ 362206 h 1320756"/>
                <a:gd name="connsiteX22" fmla="*/ 999113 w 1463630"/>
                <a:gd name="connsiteY22" fmla="*/ 158902 h 1320756"/>
                <a:gd name="connsiteX23" fmla="*/ 979888 w 1463630"/>
                <a:gd name="connsiteY23" fmla="*/ 0 h 1320756"/>
                <a:gd name="connsiteX0" fmla="*/ 335654 w 1463630"/>
                <a:gd name="connsiteY0" fmla="*/ 102637 h 1320634"/>
                <a:gd name="connsiteX1" fmla="*/ 331200 w 1463630"/>
                <a:gd name="connsiteY1" fmla="*/ 190504 h 1320634"/>
                <a:gd name="connsiteX2" fmla="*/ 279670 w 1463630"/>
                <a:gd name="connsiteY2" fmla="*/ 391886 h 1320634"/>
                <a:gd name="connsiteX3" fmla="*/ 223687 w 1463630"/>
                <a:gd name="connsiteY3" fmla="*/ 541175 h 1320634"/>
                <a:gd name="connsiteX4" fmla="*/ 139148 w 1463630"/>
                <a:gd name="connsiteY4" fmla="*/ 732665 h 1320634"/>
                <a:gd name="connsiteX5" fmla="*/ 74397 w 1463630"/>
                <a:gd name="connsiteY5" fmla="*/ 871639 h 1320634"/>
                <a:gd name="connsiteX6" fmla="*/ 174 w 1463630"/>
                <a:gd name="connsiteY6" fmla="*/ 1046716 h 1320634"/>
                <a:gd name="connsiteX7" fmla="*/ 56157 w 1463630"/>
                <a:gd name="connsiteY7" fmla="*/ 1190005 h 1320634"/>
                <a:gd name="connsiteX8" fmla="*/ 130381 w 1463630"/>
                <a:gd name="connsiteY8" fmla="*/ 1240971 h 1320634"/>
                <a:gd name="connsiteX9" fmla="*/ 187827 w 1463630"/>
                <a:gd name="connsiteY9" fmla="*/ 1285083 h 1320634"/>
                <a:gd name="connsiteX10" fmla="*/ 322865 w 1463630"/>
                <a:gd name="connsiteY10" fmla="*/ 1319637 h 1320634"/>
                <a:gd name="connsiteX11" fmla="*/ 557527 w 1463630"/>
                <a:gd name="connsiteY11" fmla="*/ 1309902 h 1320634"/>
                <a:gd name="connsiteX12" fmla="*/ 792738 w 1463630"/>
                <a:gd name="connsiteY12" fmla="*/ 1295198 h 1320634"/>
                <a:gd name="connsiteX13" fmla="*/ 997787 w 1463630"/>
                <a:gd name="connsiteY13" fmla="*/ 1268529 h 1320634"/>
                <a:gd name="connsiteX14" fmla="*/ 1175453 w 1463630"/>
                <a:gd name="connsiteY14" fmla="*/ 1254306 h 1320634"/>
                <a:gd name="connsiteX15" fmla="*/ 1348939 w 1463630"/>
                <a:gd name="connsiteY15" fmla="*/ 1226342 h 1320634"/>
                <a:gd name="connsiteX16" fmla="*/ 1436666 w 1463630"/>
                <a:gd name="connsiteY16" fmla="*/ 1129004 h 1320634"/>
                <a:gd name="connsiteX17" fmla="*/ 1463630 w 1463630"/>
                <a:gd name="connsiteY17" fmla="*/ 1045339 h 1320634"/>
                <a:gd name="connsiteX18" fmla="*/ 1455327 w 1463630"/>
                <a:gd name="connsiteY18" fmla="*/ 951722 h 1320634"/>
                <a:gd name="connsiteX19" fmla="*/ 1418005 w 1463630"/>
                <a:gd name="connsiteY19" fmla="*/ 858416 h 1320634"/>
                <a:gd name="connsiteX20" fmla="*/ 1334029 w 1463630"/>
                <a:gd name="connsiteY20" fmla="*/ 727788 h 1320634"/>
                <a:gd name="connsiteX21" fmla="*/ 1077508 w 1463630"/>
                <a:gd name="connsiteY21" fmla="*/ 362206 h 1320634"/>
                <a:gd name="connsiteX22" fmla="*/ 999113 w 1463630"/>
                <a:gd name="connsiteY22" fmla="*/ 158902 h 1320634"/>
                <a:gd name="connsiteX23" fmla="*/ 979888 w 1463630"/>
                <a:gd name="connsiteY23" fmla="*/ 0 h 1320634"/>
                <a:gd name="connsiteX0" fmla="*/ 335638 w 1463614"/>
                <a:gd name="connsiteY0" fmla="*/ 102637 h 1320634"/>
                <a:gd name="connsiteX1" fmla="*/ 331184 w 1463614"/>
                <a:gd name="connsiteY1" fmla="*/ 190504 h 1320634"/>
                <a:gd name="connsiteX2" fmla="*/ 279654 w 1463614"/>
                <a:gd name="connsiteY2" fmla="*/ 391886 h 1320634"/>
                <a:gd name="connsiteX3" fmla="*/ 223671 w 1463614"/>
                <a:gd name="connsiteY3" fmla="*/ 541175 h 1320634"/>
                <a:gd name="connsiteX4" fmla="*/ 139132 w 1463614"/>
                <a:gd name="connsiteY4" fmla="*/ 732665 h 1320634"/>
                <a:gd name="connsiteX5" fmla="*/ 74381 w 1463614"/>
                <a:gd name="connsiteY5" fmla="*/ 871639 h 1320634"/>
                <a:gd name="connsiteX6" fmla="*/ 158 w 1463614"/>
                <a:gd name="connsiteY6" fmla="*/ 1046716 h 1320634"/>
                <a:gd name="connsiteX7" fmla="*/ 56141 w 1463614"/>
                <a:gd name="connsiteY7" fmla="*/ 1190005 h 1320634"/>
                <a:gd name="connsiteX8" fmla="*/ 103609 w 1463614"/>
                <a:gd name="connsiteY8" fmla="*/ 1256276 h 1320634"/>
                <a:gd name="connsiteX9" fmla="*/ 187811 w 1463614"/>
                <a:gd name="connsiteY9" fmla="*/ 1285083 h 1320634"/>
                <a:gd name="connsiteX10" fmla="*/ 322849 w 1463614"/>
                <a:gd name="connsiteY10" fmla="*/ 1319637 h 1320634"/>
                <a:gd name="connsiteX11" fmla="*/ 557511 w 1463614"/>
                <a:gd name="connsiteY11" fmla="*/ 1309902 h 1320634"/>
                <a:gd name="connsiteX12" fmla="*/ 792722 w 1463614"/>
                <a:gd name="connsiteY12" fmla="*/ 1295198 h 1320634"/>
                <a:gd name="connsiteX13" fmla="*/ 997771 w 1463614"/>
                <a:gd name="connsiteY13" fmla="*/ 1268529 h 1320634"/>
                <a:gd name="connsiteX14" fmla="*/ 1175437 w 1463614"/>
                <a:gd name="connsiteY14" fmla="*/ 1254306 h 1320634"/>
                <a:gd name="connsiteX15" fmla="*/ 1348923 w 1463614"/>
                <a:gd name="connsiteY15" fmla="*/ 1226342 h 1320634"/>
                <a:gd name="connsiteX16" fmla="*/ 1436650 w 1463614"/>
                <a:gd name="connsiteY16" fmla="*/ 1129004 h 1320634"/>
                <a:gd name="connsiteX17" fmla="*/ 1463614 w 1463614"/>
                <a:gd name="connsiteY17" fmla="*/ 1045339 h 1320634"/>
                <a:gd name="connsiteX18" fmla="*/ 1455311 w 1463614"/>
                <a:gd name="connsiteY18" fmla="*/ 951722 h 1320634"/>
                <a:gd name="connsiteX19" fmla="*/ 1417989 w 1463614"/>
                <a:gd name="connsiteY19" fmla="*/ 858416 h 1320634"/>
                <a:gd name="connsiteX20" fmla="*/ 1334013 w 1463614"/>
                <a:gd name="connsiteY20" fmla="*/ 727788 h 1320634"/>
                <a:gd name="connsiteX21" fmla="*/ 1077492 w 1463614"/>
                <a:gd name="connsiteY21" fmla="*/ 362206 h 1320634"/>
                <a:gd name="connsiteX22" fmla="*/ 999097 w 1463614"/>
                <a:gd name="connsiteY22" fmla="*/ 158902 h 1320634"/>
                <a:gd name="connsiteX23" fmla="*/ 979872 w 146361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997841 w 1463684"/>
                <a:gd name="connsiteY12" fmla="*/ 1268529 h 1320634"/>
                <a:gd name="connsiteX13" fmla="*/ 1175507 w 1463684"/>
                <a:gd name="connsiteY13" fmla="*/ 1254306 h 1320634"/>
                <a:gd name="connsiteX14" fmla="*/ 1348993 w 1463684"/>
                <a:gd name="connsiteY14" fmla="*/ 1226342 h 1320634"/>
                <a:gd name="connsiteX15" fmla="*/ 1436720 w 1463684"/>
                <a:gd name="connsiteY15" fmla="*/ 1129004 h 1320634"/>
                <a:gd name="connsiteX16" fmla="*/ 1463684 w 1463684"/>
                <a:gd name="connsiteY16" fmla="*/ 1045339 h 1320634"/>
                <a:gd name="connsiteX17" fmla="*/ 1455381 w 1463684"/>
                <a:gd name="connsiteY17" fmla="*/ 951722 h 1320634"/>
                <a:gd name="connsiteX18" fmla="*/ 1418059 w 1463684"/>
                <a:gd name="connsiteY18" fmla="*/ 858416 h 1320634"/>
                <a:gd name="connsiteX19" fmla="*/ 1334083 w 1463684"/>
                <a:gd name="connsiteY19" fmla="*/ 727788 h 1320634"/>
                <a:gd name="connsiteX20" fmla="*/ 1077562 w 1463684"/>
                <a:gd name="connsiteY20" fmla="*/ 362206 h 1320634"/>
                <a:gd name="connsiteX21" fmla="*/ 999167 w 1463684"/>
                <a:gd name="connsiteY21" fmla="*/ 158902 h 1320634"/>
                <a:gd name="connsiteX22" fmla="*/ 979942 w 1463684"/>
                <a:gd name="connsiteY22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39202 w 1463684"/>
                <a:gd name="connsiteY4" fmla="*/ 732665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23741 w 1463684"/>
                <a:gd name="connsiteY3" fmla="*/ 541175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79724 w 1463684"/>
                <a:gd name="connsiteY2" fmla="*/ 391886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  <a:gd name="connsiteX0" fmla="*/ 335708 w 1463684"/>
                <a:gd name="connsiteY0" fmla="*/ 102637 h 1320634"/>
                <a:gd name="connsiteX1" fmla="*/ 331254 w 1463684"/>
                <a:gd name="connsiteY1" fmla="*/ 190504 h 1320634"/>
                <a:gd name="connsiteX2" fmla="*/ 299511 w 1463684"/>
                <a:gd name="connsiteY2" fmla="*/ 390724 h 1320634"/>
                <a:gd name="connsiteX3" fmla="*/ 243971 w 1463684"/>
                <a:gd name="connsiteY3" fmla="*/ 548316 h 1320634"/>
                <a:gd name="connsiteX4" fmla="*/ 173490 w 1463684"/>
                <a:gd name="connsiteY4" fmla="*/ 705663 h 1320634"/>
                <a:gd name="connsiteX5" fmla="*/ 74451 w 1463684"/>
                <a:gd name="connsiteY5" fmla="*/ 871639 h 1320634"/>
                <a:gd name="connsiteX6" fmla="*/ 228 w 1463684"/>
                <a:gd name="connsiteY6" fmla="*/ 1046716 h 1320634"/>
                <a:gd name="connsiteX7" fmla="*/ 56211 w 1463684"/>
                <a:gd name="connsiteY7" fmla="*/ 1190005 h 1320634"/>
                <a:gd name="connsiteX8" fmla="*/ 187881 w 1463684"/>
                <a:gd name="connsiteY8" fmla="*/ 1285083 h 1320634"/>
                <a:gd name="connsiteX9" fmla="*/ 322919 w 1463684"/>
                <a:gd name="connsiteY9" fmla="*/ 1319637 h 1320634"/>
                <a:gd name="connsiteX10" fmla="*/ 557581 w 1463684"/>
                <a:gd name="connsiteY10" fmla="*/ 1309902 h 1320634"/>
                <a:gd name="connsiteX11" fmla="*/ 792792 w 1463684"/>
                <a:gd name="connsiteY11" fmla="*/ 1295198 h 1320634"/>
                <a:gd name="connsiteX12" fmla="*/ 853175 w 1463684"/>
                <a:gd name="connsiteY12" fmla="*/ 1285870 h 1320634"/>
                <a:gd name="connsiteX13" fmla="*/ 997841 w 1463684"/>
                <a:gd name="connsiteY13" fmla="*/ 1268529 h 1320634"/>
                <a:gd name="connsiteX14" fmla="*/ 1175507 w 1463684"/>
                <a:gd name="connsiteY14" fmla="*/ 1254306 h 1320634"/>
                <a:gd name="connsiteX15" fmla="*/ 1348993 w 1463684"/>
                <a:gd name="connsiteY15" fmla="*/ 1226342 h 1320634"/>
                <a:gd name="connsiteX16" fmla="*/ 1436720 w 1463684"/>
                <a:gd name="connsiteY16" fmla="*/ 1129004 h 1320634"/>
                <a:gd name="connsiteX17" fmla="*/ 1463684 w 1463684"/>
                <a:gd name="connsiteY17" fmla="*/ 1045339 h 1320634"/>
                <a:gd name="connsiteX18" fmla="*/ 1455381 w 1463684"/>
                <a:gd name="connsiteY18" fmla="*/ 951722 h 1320634"/>
                <a:gd name="connsiteX19" fmla="*/ 1418059 w 1463684"/>
                <a:gd name="connsiteY19" fmla="*/ 858416 h 1320634"/>
                <a:gd name="connsiteX20" fmla="*/ 1334083 w 1463684"/>
                <a:gd name="connsiteY20" fmla="*/ 727788 h 1320634"/>
                <a:gd name="connsiteX21" fmla="*/ 1077562 w 1463684"/>
                <a:gd name="connsiteY21" fmla="*/ 362206 h 1320634"/>
                <a:gd name="connsiteX22" fmla="*/ 999167 w 1463684"/>
                <a:gd name="connsiteY22" fmla="*/ 158902 h 1320634"/>
                <a:gd name="connsiteX23" fmla="*/ 979942 w 1463684"/>
                <a:gd name="connsiteY23" fmla="*/ 0 h 132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63684" h="1320634">
                  <a:moveTo>
                    <a:pt x="335708" y="102637"/>
                  </a:moveTo>
                  <a:cubicBezTo>
                    <a:pt x="338223" y="115212"/>
                    <a:pt x="328144" y="178063"/>
                    <a:pt x="331254" y="190504"/>
                  </a:cubicBezTo>
                  <a:cubicBezTo>
                    <a:pt x="321923" y="238712"/>
                    <a:pt x="314058" y="331089"/>
                    <a:pt x="299511" y="390724"/>
                  </a:cubicBezTo>
                  <a:cubicBezTo>
                    <a:pt x="284964" y="450359"/>
                    <a:pt x="264974" y="495826"/>
                    <a:pt x="243971" y="548316"/>
                  </a:cubicBezTo>
                  <a:cubicBezTo>
                    <a:pt x="222968" y="600806"/>
                    <a:pt x="201743" y="651776"/>
                    <a:pt x="173490" y="705663"/>
                  </a:cubicBezTo>
                  <a:cubicBezTo>
                    <a:pt x="145237" y="759550"/>
                    <a:pt x="103328" y="814797"/>
                    <a:pt x="74451" y="871639"/>
                  </a:cubicBezTo>
                  <a:cubicBezTo>
                    <a:pt x="45574" y="928481"/>
                    <a:pt x="3268" y="993655"/>
                    <a:pt x="228" y="1046716"/>
                  </a:cubicBezTo>
                  <a:cubicBezTo>
                    <a:pt x="-2812" y="1099777"/>
                    <a:pt x="24936" y="1150277"/>
                    <a:pt x="56211" y="1190005"/>
                  </a:cubicBezTo>
                  <a:cubicBezTo>
                    <a:pt x="87486" y="1229733"/>
                    <a:pt x="143430" y="1263478"/>
                    <a:pt x="187881" y="1285083"/>
                  </a:cubicBezTo>
                  <a:cubicBezTo>
                    <a:pt x="232332" y="1306688"/>
                    <a:pt x="261302" y="1315501"/>
                    <a:pt x="322919" y="1319637"/>
                  </a:cubicBezTo>
                  <a:cubicBezTo>
                    <a:pt x="384536" y="1323773"/>
                    <a:pt x="479269" y="1313975"/>
                    <a:pt x="557581" y="1309902"/>
                  </a:cubicBezTo>
                  <a:cubicBezTo>
                    <a:pt x="635893" y="1305829"/>
                    <a:pt x="743526" y="1299203"/>
                    <a:pt x="792792" y="1295198"/>
                  </a:cubicBezTo>
                  <a:cubicBezTo>
                    <a:pt x="842058" y="1291193"/>
                    <a:pt x="819000" y="1290315"/>
                    <a:pt x="853175" y="1285870"/>
                  </a:cubicBezTo>
                  <a:cubicBezTo>
                    <a:pt x="887350" y="1281425"/>
                    <a:pt x="944119" y="1273790"/>
                    <a:pt x="997841" y="1268529"/>
                  </a:cubicBezTo>
                  <a:cubicBezTo>
                    <a:pt x="1051563" y="1263268"/>
                    <a:pt x="1116982" y="1261337"/>
                    <a:pt x="1175507" y="1254306"/>
                  </a:cubicBezTo>
                  <a:cubicBezTo>
                    <a:pt x="1234032" y="1247275"/>
                    <a:pt x="1305458" y="1247226"/>
                    <a:pt x="1348993" y="1226342"/>
                  </a:cubicBezTo>
                  <a:cubicBezTo>
                    <a:pt x="1392528" y="1205458"/>
                    <a:pt x="1417605" y="1159171"/>
                    <a:pt x="1436720" y="1129004"/>
                  </a:cubicBezTo>
                  <a:cubicBezTo>
                    <a:pt x="1455835" y="1098837"/>
                    <a:pt x="1436893" y="1152496"/>
                    <a:pt x="1463684" y="1045339"/>
                  </a:cubicBezTo>
                  <a:cubicBezTo>
                    <a:pt x="1460574" y="1008016"/>
                    <a:pt x="1462985" y="982876"/>
                    <a:pt x="1455381" y="951722"/>
                  </a:cubicBezTo>
                  <a:cubicBezTo>
                    <a:pt x="1447777" y="920568"/>
                    <a:pt x="1438275" y="895738"/>
                    <a:pt x="1418059" y="858416"/>
                  </a:cubicBezTo>
                  <a:cubicBezTo>
                    <a:pt x="1397843" y="821094"/>
                    <a:pt x="1390832" y="810490"/>
                    <a:pt x="1334083" y="727788"/>
                  </a:cubicBezTo>
                  <a:cubicBezTo>
                    <a:pt x="1277334" y="645086"/>
                    <a:pt x="1133381" y="457020"/>
                    <a:pt x="1077562" y="362206"/>
                  </a:cubicBezTo>
                  <a:cubicBezTo>
                    <a:pt x="1021743" y="267392"/>
                    <a:pt x="1015437" y="219270"/>
                    <a:pt x="999167" y="158902"/>
                  </a:cubicBezTo>
                  <a:cubicBezTo>
                    <a:pt x="982897" y="98534"/>
                    <a:pt x="984771" y="42035"/>
                    <a:pt x="979942" y="0"/>
                  </a:cubicBezTo>
                </a:path>
              </a:pathLst>
            </a:custGeom>
            <a:solidFill>
              <a:srgbClr val="FF9999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6" name="Rectangle: Rounded Corners 465">
              <a:extLst>
                <a:ext uri="{FF2B5EF4-FFF2-40B4-BE49-F238E27FC236}">
                  <a16:creationId xmlns:a16="http://schemas.microsoft.com/office/drawing/2014/main" id="{16D2A0EE-DD85-4782-90BA-F2B389B14461}"/>
                </a:ext>
              </a:extLst>
            </p:cNvPr>
            <p:cNvSpPr/>
            <p:nvPr/>
          </p:nvSpPr>
          <p:spPr>
            <a:xfrm rot="19504783">
              <a:off x="4487200" y="4459887"/>
              <a:ext cx="45719" cy="198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68A64C"/>
                </a:solidFill>
              </a:endParaRPr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2757A3E7-7D28-4613-9282-ED8FB99AB5F5}"/>
                </a:ext>
              </a:extLst>
            </p:cNvPr>
            <p:cNvSpPr/>
            <p:nvPr/>
          </p:nvSpPr>
          <p:spPr>
            <a:xfrm rot="19511146">
              <a:off x="2375175" y="2997088"/>
              <a:ext cx="1781432" cy="1763588"/>
            </a:xfrm>
            <a:custGeom>
              <a:avLst/>
              <a:gdLst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590420 w 1448836"/>
                <a:gd name="connsiteY31" fmla="*/ 1362269 h 1492898"/>
                <a:gd name="connsiteX32" fmla="*/ 749040 w 1448836"/>
                <a:gd name="connsiteY32" fmla="*/ 1334278 h 1492898"/>
                <a:gd name="connsiteX33" fmla="*/ 991636 w 1448836"/>
                <a:gd name="connsiteY33" fmla="*/ 1343608 h 1492898"/>
                <a:gd name="connsiteX34" fmla="*/ 1019628 w 1448836"/>
                <a:gd name="connsiteY34" fmla="*/ 1352939 h 1492898"/>
                <a:gd name="connsiteX35" fmla="*/ 1075612 w 1448836"/>
                <a:gd name="connsiteY35" fmla="*/ 1390261 h 1492898"/>
                <a:gd name="connsiteX36" fmla="*/ 1094273 w 1448836"/>
                <a:gd name="connsiteY36" fmla="*/ 1408923 h 1492898"/>
                <a:gd name="connsiteX37" fmla="*/ 1150256 w 1448836"/>
                <a:gd name="connsiteY37" fmla="*/ 1427584 h 1492898"/>
                <a:gd name="connsiteX38" fmla="*/ 1392852 w 1448836"/>
                <a:gd name="connsiteY38" fmla="*/ 1380931 h 1492898"/>
                <a:gd name="connsiteX39" fmla="*/ 1411514 w 1448836"/>
                <a:gd name="connsiteY39" fmla="*/ 1362269 h 1492898"/>
                <a:gd name="connsiteX40" fmla="*/ 1420844 w 1448836"/>
                <a:gd name="connsiteY40" fmla="*/ 1324947 h 1492898"/>
                <a:gd name="connsiteX41" fmla="*/ 1448836 w 1448836"/>
                <a:gd name="connsiteY41" fmla="*/ 1259633 h 1492898"/>
                <a:gd name="connsiteX42" fmla="*/ 1439505 w 1448836"/>
                <a:gd name="connsiteY42" fmla="*/ 1147665 h 1492898"/>
                <a:gd name="connsiteX43" fmla="*/ 1420844 w 1448836"/>
                <a:gd name="connsiteY43" fmla="*/ 1119674 h 1492898"/>
                <a:gd name="connsiteX44" fmla="*/ 1402183 w 1448836"/>
                <a:gd name="connsiteY44" fmla="*/ 1054359 h 1492898"/>
                <a:gd name="connsiteX45" fmla="*/ 1355530 w 1448836"/>
                <a:gd name="connsiteY45" fmla="*/ 998376 h 1492898"/>
                <a:gd name="connsiteX46" fmla="*/ 1318207 w 1448836"/>
                <a:gd name="connsiteY46" fmla="*/ 923731 h 1492898"/>
                <a:gd name="connsiteX47" fmla="*/ 1290216 w 1448836"/>
                <a:gd name="connsiteY47" fmla="*/ 849086 h 1492898"/>
                <a:gd name="connsiteX48" fmla="*/ 1252893 w 1448836"/>
                <a:gd name="connsiteY48" fmla="*/ 709127 h 1492898"/>
                <a:gd name="connsiteX49" fmla="*/ 1234232 w 1448836"/>
                <a:gd name="connsiteY49" fmla="*/ 681135 h 1492898"/>
                <a:gd name="connsiteX50" fmla="*/ 1215571 w 1448836"/>
                <a:gd name="connsiteY50" fmla="*/ 615820 h 1492898"/>
                <a:gd name="connsiteX51" fmla="*/ 1196910 w 1448836"/>
                <a:gd name="connsiteY51" fmla="*/ 587829 h 1492898"/>
                <a:gd name="connsiteX52" fmla="*/ 1150256 w 1448836"/>
                <a:gd name="connsiteY52" fmla="*/ 541176 h 1492898"/>
                <a:gd name="connsiteX53" fmla="*/ 1103603 w 1448836"/>
                <a:gd name="connsiteY53" fmla="*/ 503853 h 1492898"/>
                <a:gd name="connsiteX54" fmla="*/ 1066281 w 1448836"/>
                <a:gd name="connsiteY54" fmla="*/ 447869 h 1492898"/>
                <a:gd name="connsiteX55" fmla="*/ 1056950 w 1448836"/>
                <a:gd name="connsiteY55" fmla="*/ 419878 h 1492898"/>
                <a:gd name="connsiteX56" fmla="*/ 1047620 w 1448836"/>
                <a:gd name="connsiteY56" fmla="*/ 373225 h 1492898"/>
                <a:gd name="connsiteX57" fmla="*/ 1028959 w 1448836"/>
                <a:gd name="connsiteY57" fmla="*/ 326572 h 1492898"/>
                <a:gd name="connsiteX58" fmla="*/ 1019628 w 1448836"/>
                <a:gd name="connsiteY58" fmla="*/ 242596 h 1492898"/>
                <a:gd name="connsiteX59" fmla="*/ 991636 w 1448836"/>
                <a:gd name="connsiteY59" fmla="*/ 195943 h 1492898"/>
                <a:gd name="connsiteX60" fmla="*/ 972975 w 1448836"/>
                <a:gd name="connsiteY60" fmla="*/ 130629 h 1492898"/>
                <a:gd name="connsiteX61" fmla="*/ 954314 w 1448836"/>
                <a:gd name="connsiteY61" fmla="*/ 102637 h 1492898"/>
                <a:gd name="connsiteX62" fmla="*/ 954314 w 1448836"/>
                <a:gd name="connsiteY6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562428 w 1448836"/>
                <a:gd name="connsiteY30" fmla="*/ 1371600 h 1492898"/>
                <a:gd name="connsiteX31" fmla="*/ 749040 w 1448836"/>
                <a:gd name="connsiteY31" fmla="*/ 1334278 h 1492898"/>
                <a:gd name="connsiteX32" fmla="*/ 991636 w 1448836"/>
                <a:gd name="connsiteY32" fmla="*/ 1343608 h 1492898"/>
                <a:gd name="connsiteX33" fmla="*/ 1019628 w 1448836"/>
                <a:gd name="connsiteY33" fmla="*/ 1352939 h 1492898"/>
                <a:gd name="connsiteX34" fmla="*/ 1075612 w 1448836"/>
                <a:gd name="connsiteY34" fmla="*/ 1390261 h 1492898"/>
                <a:gd name="connsiteX35" fmla="*/ 1094273 w 1448836"/>
                <a:gd name="connsiteY35" fmla="*/ 1408923 h 1492898"/>
                <a:gd name="connsiteX36" fmla="*/ 1150256 w 1448836"/>
                <a:gd name="connsiteY36" fmla="*/ 1427584 h 1492898"/>
                <a:gd name="connsiteX37" fmla="*/ 1392852 w 1448836"/>
                <a:gd name="connsiteY37" fmla="*/ 1380931 h 1492898"/>
                <a:gd name="connsiteX38" fmla="*/ 1411514 w 1448836"/>
                <a:gd name="connsiteY38" fmla="*/ 1362269 h 1492898"/>
                <a:gd name="connsiteX39" fmla="*/ 1420844 w 1448836"/>
                <a:gd name="connsiteY39" fmla="*/ 1324947 h 1492898"/>
                <a:gd name="connsiteX40" fmla="*/ 1448836 w 1448836"/>
                <a:gd name="connsiteY40" fmla="*/ 1259633 h 1492898"/>
                <a:gd name="connsiteX41" fmla="*/ 1439505 w 1448836"/>
                <a:gd name="connsiteY41" fmla="*/ 1147665 h 1492898"/>
                <a:gd name="connsiteX42" fmla="*/ 1420844 w 1448836"/>
                <a:gd name="connsiteY42" fmla="*/ 1119674 h 1492898"/>
                <a:gd name="connsiteX43" fmla="*/ 1402183 w 1448836"/>
                <a:gd name="connsiteY43" fmla="*/ 1054359 h 1492898"/>
                <a:gd name="connsiteX44" fmla="*/ 1355530 w 1448836"/>
                <a:gd name="connsiteY44" fmla="*/ 998376 h 1492898"/>
                <a:gd name="connsiteX45" fmla="*/ 1318207 w 1448836"/>
                <a:gd name="connsiteY45" fmla="*/ 923731 h 1492898"/>
                <a:gd name="connsiteX46" fmla="*/ 1290216 w 1448836"/>
                <a:gd name="connsiteY46" fmla="*/ 849086 h 1492898"/>
                <a:gd name="connsiteX47" fmla="*/ 1252893 w 1448836"/>
                <a:gd name="connsiteY47" fmla="*/ 709127 h 1492898"/>
                <a:gd name="connsiteX48" fmla="*/ 1234232 w 1448836"/>
                <a:gd name="connsiteY48" fmla="*/ 681135 h 1492898"/>
                <a:gd name="connsiteX49" fmla="*/ 1215571 w 1448836"/>
                <a:gd name="connsiteY49" fmla="*/ 615820 h 1492898"/>
                <a:gd name="connsiteX50" fmla="*/ 1196910 w 1448836"/>
                <a:gd name="connsiteY50" fmla="*/ 587829 h 1492898"/>
                <a:gd name="connsiteX51" fmla="*/ 1150256 w 1448836"/>
                <a:gd name="connsiteY51" fmla="*/ 541176 h 1492898"/>
                <a:gd name="connsiteX52" fmla="*/ 1103603 w 1448836"/>
                <a:gd name="connsiteY52" fmla="*/ 503853 h 1492898"/>
                <a:gd name="connsiteX53" fmla="*/ 1066281 w 1448836"/>
                <a:gd name="connsiteY53" fmla="*/ 447869 h 1492898"/>
                <a:gd name="connsiteX54" fmla="*/ 1056950 w 1448836"/>
                <a:gd name="connsiteY54" fmla="*/ 419878 h 1492898"/>
                <a:gd name="connsiteX55" fmla="*/ 1047620 w 1448836"/>
                <a:gd name="connsiteY55" fmla="*/ 373225 h 1492898"/>
                <a:gd name="connsiteX56" fmla="*/ 1028959 w 1448836"/>
                <a:gd name="connsiteY56" fmla="*/ 326572 h 1492898"/>
                <a:gd name="connsiteX57" fmla="*/ 1019628 w 1448836"/>
                <a:gd name="connsiteY57" fmla="*/ 242596 h 1492898"/>
                <a:gd name="connsiteX58" fmla="*/ 991636 w 1448836"/>
                <a:gd name="connsiteY58" fmla="*/ 195943 h 1492898"/>
                <a:gd name="connsiteX59" fmla="*/ 972975 w 1448836"/>
                <a:gd name="connsiteY59" fmla="*/ 130629 h 1492898"/>
                <a:gd name="connsiteX60" fmla="*/ 954314 w 1448836"/>
                <a:gd name="connsiteY60" fmla="*/ 102637 h 1492898"/>
                <a:gd name="connsiteX61" fmla="*/ 954314 w 1448836"/>
                <a:gd name="connsiteY6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515775 w 1448836"/>
                <a:gd name="connsiteY29" fmla="*/ 1380931 h 1492898"/>
                <a:gd name="connsiteX30" fmla="*/ 749040 w 1448836"/>
                <a:gd name="connsiteY30" fmla="*/ 1334278 h 1492898"/>
                <a:gd name="connsiteX31" fmla="*/ 991636 w 1448836"/>
                <a:gd name="connsiteY31" fmla="*/ 1343608 h 1492898"/>
                <a:gd name="connsiteX32" fmla="*/ 1019628 w 1448836"/>
                <a:gd name="connsiteY32" fmla="*/ 1352939 h 1492898"/>
                <a:gd name="connsiteX33" fmla="*/ 1075612 w 1448836"/>
                <a:gd name="connsiteY33" fmla="*/ 1390261 h 1492898"/>
                <a:gd name="connsiteX34" fmla="*/ 1094273 w 1448836"/>
                <a:gd name="connsiteY34" fmla="*/ 1408923 h 1492898"/>
                <a:gd name="connsiteX35" fmla="*/ 1150256 w 1448836"/>
                <a:gd name="connsiteY35" fmla="*/ 1427584 h 1492898"/>
                <a:gd name="connsiteX36" fmla="*/ 1392852 w 1448836"/>
                <a:gd name="connsiteY36" fmla="*/ 1380931 h 1492898"/>
                <a:gd name="connsiteX37" fmla="*/ 1411514 w 1448836"/>
                <a:gd name="connsiteY37" fmla="*/ 1362269 h 1492898"/>
                <a:gd name="connsiteX38" fmla="*/ 1420844 w 1448836"/>
                <a:gd name="connsiteY38" fmla="*/ 1324947 h 1492898"/>
                <a:gd name="connsiteX39" fmla="*/ 1448836 w 1448836"/>
                <a:gd name="connsiteY39" fmla="*/ 1259633 h 1492898"/>
                <a:gd name="connsiteX40" fmla="*/ 1439505 w 1448836"/>
                <a:gd name="connsiteY40" fmla="*/ 1147665 h 1492898"/>
                <a:gd name="connsiteX41" fmla="*/ 1420844 w 1448836"/>
                <a:gd name="connsiteY41" fmla="*/ 1119674 h 1492898"/>
                <a:gd name="connsiteX42" fmla="*/ 1402183 w 1448836"/>
                <a:gd name="connsiteY42" fmla="*/ 1054359 h 1492898"/>
                <a:gd name="connsiteX43" fmla="*/ 1355530 w 1448836"/>
                <a:gd name="connsiteY43" fmla="*/ 998376 h 1492898"/>
                <a:gd name="connsiteX44" fmla="*/ 1318207 w 1448836"/>
                <a:gd name="connsiteY44" fmla="*/ 923731 h 1492898"/>
                <a:gd name="connsiteX45" fmla="*/ 1290216 w 1448836"/>
                <a:gd name="connsiteY45" fmla="*/ 849086 h 1492898"/>
                <a:gd name="connsiteX46" fmla="*/ 1252893 w 1448836"/>
                <a:gd name="connsiteY46" fmla="*/ 709127 h 1492898"/>
                <a:gd name="connsiteX47" fmla="*/ 1234232 w 1448836"/>
                <a:gd name="connsiteY47" fmla="*/ 681135 h 1492898"/>
                <a:gd name="connsiteX48" fmla="*/ 1215571 w 1448836"/>
                <a:gd name="connsiteY48" fmla="*/ 615820 h 1492898"/>
                <a:gd name="connsiteX49" fmla="*/ 1196910 w 1448836"/>
                <a:gd name="connsiteY49" fmla="*/ 587829 h 1492898"/>
                <a:gd name="connsiteX50" fmla="*/ 1150256 w 1448836"/>
                <a:gd name="connsiteY50" fmla="*/ 541176 h 1492898"/>
                <a:gd name="connsiteX51" fmla="*/ 1103603 w 1448836"/>
                <a:gd name="connsiteY51" fmla="*/ 503853 h 1492898"/>
                <a:gd name="connsiteX52" fmla="*/ 1066281 w 1448836"/>
                <a:gd name="connsiteY52" fmla="*/ 447869 h 1492898"/>
                <a:gd name="connsiteX53" fmla="*/ 1056950 w 1448836"/>
                <a:gd name="connsiteY53" fmla="*/ 419878 h 1492898"/>
                <a:gd name="connsiteX54" fmla="*/ 1047620 w 1448836"/>
                <a:gd name="connsiteY54" fmla="*/ 373225 h 1492898"/>
                <a:gd name="connsiteX55" fmla="*/ 1028959 w 1448836"/>
                <a:gd name="connsiteY55" fmla="*/ 326572 h 1492898"/>
                <a:gd name="connsiteX56" fmla="*/ 1019628 w 1448836"/>
                <a:gd name="connsiteY56" fmla="*/ 242596 h 1492898"/>
                <a:gd name="connsiteX57" fmla="*/ 991636 w 1448836"/>
                <a:gd name="connsiteY57" fmla="*/ 195943 h 1492898"/>
                <a:gd name="connsiteX58" fmla="*/ 972975 w 1448836"/>
                <a:gd name="connsiteY58" fmla="*/ 130629 h 1492898"/>
                <a:gd name="connsiteX59" fmla="*/ 954314 w 1448836"/>
                <a:gd name="connsiteY59" fmla="*/ 102637 h 1492898"/>
                <a:gd name="connsiteX60" fmla="*/ 954314 w 1448836"/>
                <a:gd name="connsiteY6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19628 w 1448836"/>
                <a:gd name="connsiteY31" fmla="*/ 1352939 h 1492898"/>
                <a:gd name="connsiteX32" fmla="*/ 1075612 w 1448836"/>
                <a:gd name="connsiteY32" fmla="*/ 1390261 h 1492898"/>
                <a:gd name="connsiteX33" fmla="*/ 1094273 w 1448836"/>
                <a:gd name="connsiteY33" fmla="*/ 1408923 h 1492898"/>
                <a:gd name="connsiteX34" fmla="*/ 1150256 w 1448836"/>
                <a:gd name="connsiteY34" fmla="*/ 1427584 h 1492898"/>
                <a:gd name="connsiteX35" fmla="*/ 1392852 w 1448836"/>
                <a:gd name="connsiteY35" fmla="*/ 1380931 h 1492898"/>
                <a:gd name="connsiteX36" fmla="*/ 1411514 w 1448836"/>
                <a:gd name="connsiteY36" fmla="*/ 1362269 h 1492898"/>
                <a:gd name="connsiteX37" fmla="*/ 1420844 w 1448836"/>
                <a:gd name="connsiteY37" fmla="*/ 1324947 h 1492898"/>
                <a:gd name="connsiteX38" fmla="*/ 1448836 w 1448836"/>
                <a:gd name="connsiteY38" fmla="*/ 1259633 h 1492898"/>
                <a:gd name="connsiteX39" fmla="*/ 1439505 w 1448836"/>
                <a:gd name="connsiteY39" fmla="*/ 1147665 h 1492898"/>
                <a:gd name="connsiteX40" fmla="*/ 1420844 w 1448836"/>
                <a:gd name="connsiteY40" fmla="*/ 1119674 h 1492898"/>
                <a:gd name="connsiteX41" fmla="*/ 1402183 w 1448836"/>
                <a:gd name="connsiteY41" fmla="*/ 1054359 h 1492898"/>
                <a:gd name="connsiteX42" fmla="*/ 1355530 w 1448836"/>
                <a:gd name="connsiteY42" fmla="*/ 998376 h 1492898"/>
                <a:gd name="connsiteX43" fmla="*/ 1318207 w 1448836"/>
                <a:gd name="connsiteY43" fmla="*/ 923731 h 1492898"/>
                <a:gd name="connsiteX44" fmla="*/ 1290216 w 1448836"/>
                <a:gd name="connsiteY44" fmla="*/ 849086 h 1492898"/>
                <a:gd name="connsiteX45" fmla="*/ 1252893 w 1448836"/>
                <a:gd name="connsiteY45" fmla="*/ 709127 h 1492898"/>
                <a:gd name="connsiteX46" fmla="*/ 1234232 w 1448836"/>
                <a:gd name="connsiteY46" fmla="*/ 681135 h 1492898"/>
                <a:gd name="connsiteX47" fmla="*/ 1215571 w 1448836"/>
                <a:gd name="connsiteY47" fmla="*/ 615820 h 1492898"/>
                <a:gd name="connsiteX48" fmla="*/ 1196910 w 1448836"/>
                <a:gd name="connsiteY48" fmla="*/ 587829 h 1492898"/>
                <a:gd name="connsiteX49" fmla="*/ 1150256 w 1448836"/>
                <a:gd name="connsiteY49" fmla="*/ 541176 h 1492898"/>
                <a:gd name="connsiteX50" fmla="*/ 1103603 w 1448836"/>
                <a:gd name="connsiteY50" fmla="*/ 503853 h 1492898"/>
                <a:gd name="connsiteX51" fmla="*/ 1066281 w 1448836"/>
                <a:gd name="connsiteY51" fmla="*/ 447869 h 1492898"/>
                <a:gd name="connsiteX52" fmla="*/ 1056950 w 1448836"/>
                <a:gd name="connsiteY52" fmla="*/ 419878 h 1492898"/>
                <a:gd name="connsiteX53" fmla="*/ 1047620 w 1448836"/>
                <a:gd name="connsiteY53" fmla="*/ 373225 h 1492898"/>
                <a:gd name="connsiteX54" fmla="*/ 1028959 w 1448836"/>
                <a:gd name="connsiteY54" fmla="*/ 326572 h 1492898"/>
                <a:gd name="connsiteX55" fmla="*/ 1019628 w 1448836"/>
                <a:gd name="connsiteY55" fmla="*/ 242596 h 1492898"/>
                <a:gd name="connsiteX56" fmla="*/ 991636 w 1448836"/>
                <a:gd name="connsiteY56" fmla="*/ 195943 h 1492898"/>
                <a:gd name="connsiteX57" fmla="*/ 972975 w 1448836"/>
                <a:gd name="connsiteY57" fmla="*/ 130629 h 1492898"/>
                <a:gd name="connsiteX58" fmla="*/ 954314 w 1448836"/>
                <a:gd name="connsiteY58" fmla="*/ 102637 h 1492898"/>
                <a:gd name="connsiteX59" fmla="*/ 954314 w 1448836"/>
                <a:gd name="connsiteY5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1636 w 1448836"/>
                <a:gd name="connsiteY30" fmla="*/ 1343608 h 1492898"/>
                <a:gd name="connsiteX31" fmla="*/ 1075612 w 1448836"/>
                <a:gd name="connsiteY31" fmla="*/ 1390261 h 1492898"/>
                <a:gd name="connsiteX32" fmla="*/ 1094273 w 1448836"/>
                <a:gd name="connsiteY32" fmla="*/ 1408923 h 1492898"/>
                <a:gd name="connsiteX33" fmla="*/ 1150256 w 1448836"/>
                <a:gd name="connsiteY33" fmla="*/ 1427584 h 1492898"/>
                <a:gd name="connsiteX34" fmla="*/ 1392852 w 1448836"/>
                <a:gd name="connsiteY34" fmla="*/ 1380931 h 1492898"/>
                <a:gd name="connsiteX35" fmla="*/ 1411514 w 1448836"/>
                <a:gd name="connsiteY35" fmla="*/ 1362269 h 1492898"/>
                <a:gd name="connsiteX36" fmla="*/ 1420844 w 1448836"/>
                <a:gd name="connsiteY36" fmla="*/ 1324947 h 1492898"/>
                <a:gd name="connsiteX37" fmla="*/ 1448836 w 1448836"/>
                <a:gd name="connsiteY37" fmla="*/ 1259633 h 1492898"/>
                <a:gd name="connsiteX38" fmla="*/ 1439505 w 1448836"/>
                <a:gd name="connsiteY38" fmla="*/ 1147665 h 1492898"/>
                <a:gd name="connsiteX39" fmla="*/ 1420844 w 1448836"/>
                <a:gd name="connsiteY39" fmla="*/ 1119674 h 1492898"/>
                <a:gd name="connsiteX40" fmla="*/ 1402183 w 1448836"/>
                <a:gd name="connsiteY40" fmla="*/ 1054359 h 1492898"/>
                <a:gd name="connsiteX41" fmla="*/ 1355530 w 1448836"/>
                <a:gd name="connsiteY41" fmla="*/ 998376 h 1492898"/>
                <a:gd name="connsiteX42" fmla="*/ 1318207 w 1448836"/>
                <a:gd name="connsiteY42" fmla="*/ 923731 h 1492898"/>
                <a:gd name="connsiteX43" fmla="*/ 1290216 w 1448836"/>
                <a:gd name="connsiteY43" fmla="*/ 849086 h 1492898"/>
                <a:gd name="connsiteX44" fmla="*/ 1252893 w 1448836"/>
                <a:gd name="connsiteY44" fmla="*/ 709127 h 1492898"/>
                <a:gd name="connsiteX45" fmla="*/ 1234232 w 1448836"/>
                <a:gd name="connsiteY45" fmla="*/ 681135 h 1492898"/>
                <a:gd name="connsiteX46" fmla="*/ 1215571 w 1448836"/>
                <a:gd name="connsiteY46" fmla="*/ 615820 h 1492898"/>
                <a:gd name="connsiteX47" fmla="*/ 1196910 w 1448836"/>
                <a:gd name="connsiteY47" fmla="*/ 587829 h 1492898"/>
                <a:gd name="connsiteX48" fmla="*/ 1150256 w 1448836"/>
                <a:gd name="connsiteY48" fmla="*/ 541176 h 1492898"/>
                <a:gd name="connsiteX49" fmla="*/ 1103603 w 1448836"/>
                <a:gd name="connsiteY49" fmla="*/ 503853 h 1492898"/>
                <a:gd name="connsiteX50" fmla="*/ 1066281 w 1448836"/>
                <a:gd name="connsiteY50" fmla="*/ 447869 h 1492898"/>
                <a:gd name="connsiteX51" fmla="*/ 1056950 w 1448836"/>
                <a:gd name="connsiteY51" fmla="*/ 419878 h 1492898"/>
                <a:gd name="connsiteX52" fmla="*/ 1047620 w 1448836"/>
                <a:gd name="connsiteY52" fmla="*/ 373225 h 1492898"/>
                <a:gd name="connsiteX53" fmla="*/ 1028959 w 1448836"/>
                <a:gd name="connsiteY53" fmla="*/ 326572 h 1492898"/>
                <a:gd name="connsiteX54" fmla="*/ 1019628 w 1448836"/>
                <a:gd name="connsiteY54" fmla="*/ 242596 h 1492898"/>
                <a:gd name="connsiteX55" fmla="*/ 991636 w 1448836"/>
                <a:gd name="connsiteY55" fmla="*/ 195943 h 1492898"/>
                <a:gd name="connsiteX56" fmla="*/ 972975 w 1448836"/>
                <a:gd name="connsiteY56" fmla="*/ 130629 h 1492898"/>
                <a:gd name="connsiteX57" fmla="*/ 954314 w 1448836"/>
                <a:gd name="connsiteY57" fmla="*/ 102637 h 1492898"/>
                <a:gd name="connsiteX58" fmla="*/ 954314 w 1448836"/>
                <a:gd name="connsiteY58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150256 w 1448836"/>
                <a:gd name="connsiteY32" fmla="*/ 1427584 h 1492898"/>
                <a:gd name="connsiteX33" fmla="*/ 1392852 w 1448836"/>
                <a:gd name="connsiteY33" fmla="*/ 1380931 h 1492898"/>
                <a:gd name="connsiteX34" fmla="*/ 1411514 w 1448836"/>
                <a:gd name="connsiteY34" fmla="*/ 1362269 h 1492898"/>
                <a:gd name="connsiteX35" fmla="*/ 1420844 w 1448836"/>
                <a:gd name="connsiteY35" fmla="*/ 1324947 h 1492898"/>
                <a:gd name="connsiteX36" fmla="*/ 1448836 w 1448836"/>
                <a:gd name="connsiteY36" fmla="*/ 1259633 h 1492898"/>
                <a:gd name="connsiteX37" fmla="*/ 1439505 w 1448836"/>
                <a:gd name="connsiteY37" fmla="*/ 1147665 h 1492898"/>
                <a:gd name="connsiteX38" fmla="*/ 1420844 w 1448836"/>
                <a:gd name="connsiteY38" fmla="*/ 1119674 h 1492898"/>
                <a:gd name="connsiteX39" fmla="*/ 1402183 w 1448836"/>
                <a:gd name="connsiteY39" fmla="*/ 1054359 h 1492898"/>
                <a:gd name="connsiteX40" fmla="*/ 1355530 w 1448836"/>
                <a:gd name="connsiteY40" fmla="*/ 998376 h 1492898"/>
                <a:gd name="connsiteX41" fmla="*/ 1318207 w 1448836"/>
                <a:gd name="connsiteY41" fmla="*/ 923731 h 1492898"/>
                <a:gd name="connsiteX42" fmla="*/ 1290216 w 1448836"/>
                <a:gd name="connsiteY42" fmla="*/ 849086 h 1492898"/>
                <a:gd name="connsiteX43" fmla="*/ 1252893 w 1448836"/>
                <a:gd name="connsiteY43" fmla="*/ 709127 h 1492898"/>
                <a:gd name="connsiteX44" fmla="*/ 1234232 w 1448836"/>
                <a:gd name="connsiteY44" fmla="*/ 681135 h 1492898"/>
                <a:gd name="connsiteX45" fmla="*/ 1215571 w 1448836"/>
                <a:gd name="connsiteY45" fmla="*/ 615820 h 1492898"/>
                <a:gd name="connsiteX46" fmla="*/ 1196910 w 1448836"/>
                <a:gd name="connsiteY46" fmla="*/ 587829 h 1492898"/>
                <a:gd name="connsiteX47" fmla="*/ 1150256 w 1448836"/>
                <a:gd name="connsiteY47" fmla="*/ 541176 h 1492898"/>
                <a:gd name="connsiteX48" fmla="*/ 1103603 w 1448836"/>
                <a:gd name="connsiteY48" fmla="*/ 503853 h 1492898"/>
                <a:gd name="connsiteX49" fmla="*/ 1066281 w 1448836"/>
                <a:gd name="connsiteY49" fmla="*/ 447869 h 1492898"/>
                <a:gd name="connsiteX50" fmla="*/ 1056950 w 1448836"/>
                <a:gd name="connsiteY50" fmla="*/ 419878 h 1492898"/>
                <a:gd name="connsiteX51" fmla="*/ 1047620 w 1448836"/>
                <a:gd name="connsiteY51" fmla="*/ 373225 h 1492898"/>
                <a:gd name="connsiteX52" fmla="*/ 1028959 w 1448836"/>
                <a:gd name="connsiteY52" fmla="*/ 326572 h 1492898"/>
                <a:gd name="connsiteX53" fmla="*/ 1019628 w 1448836"/>
                <a:gd name="connsiteY53" fmla="*/ 242596 h 1492898"/>
                <a:gd name="connsiteX54" fmla="*/ 991636 w 1448836"/>
                <a:gd name="connsiteY54" fmla="*/ 195943 h 1492898"/>
                <a:gd name="connsiteX55" fmla="*/ 972975 w 1448836"/>
                <a:gd name="connsiteY55" fmla="*/ 130629 h 1492898"/>
                <a:gd name="connsiteX56" fmla="*/ 954314 w 1448836"/>
                <a:gd name="connsiteY56" fmla="*/ 102637 h 1492898"/>
                <a:gd name="connsiteX57" fmla="*/ 954314 w 1448836"/>
                <a:gd name="connsiteY57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411514 w 1448836"/>
                <a:gd name="connsiteY33" fmla="*/ 1362269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92852 w 1448836"/>
                <a:gd name="connsiteY32" fmla="*/ 1380931 h 1492898"/>
                <a:gd name="connsiteX33" fmla="*/ 1310424 w 1448836"/>
                <a:gd name="connsiteY33" fmla="*/ 1444978 h 1492898"/>
                <a:gd name="connsiteX34" fmla="*/ 1420844 w 1448836"/>
                <a:gd name="connsiteY34" fmla="*/ 1324947 h 1492898"/>
                <a:gd name="connsiteX35" fmla="*/ 1448836 w 1448836"/>
                <a:gd name="connsiteY35" fmla="*/ 1259633 h 1492898"/>
                <a:gd name="connsiteX36" fmla="*/ 1439505 w 1448836"/>
                <a:gd name="connsiteY36" fmla="*/ 1147665 h 1492898"/>
                <a:gd name="connsiteX37" fmla="*/ 1420844 w 1448836"/>
                <a:gd name="connsiteY37" fmla="*/ 1119674 h 1492898"/>
                <a:gd name="connsiteX38" fmla="*/ 1402183 w 1448836"/>
                <a:gd name="connsiteY38" fmla="*/ 1054359 h 1492898"/>
                <a:gd name="connsiteX39" fmla="*/ 1355530 w 1448836"/>
                <a:gd name="connsiteY39" fmla="*/ 998376 h 1492898"/>
                <a:gd name="connsiteX40" fmla="*/ 1318207 w 1448836"/>
                <a:gd name="connsiteY40" fmla="*/ 923731 h 1492898"/>
                <a:gd name="connsiteX41" fmla="*/ 1290216 w 1448836"/>
                <a:gd name="connsiteY41" fmla="*/ 849086 h 1492898"/>
                <a:gd name="connsiteX42" fmla="*/ 1252893 w 1448836"/>
                <a:gd name="connsiteY42" fmla="*/ 709127 h 1492898"/>
                <a:gd name="connsiteX43" fmla="*/ 1234232 w 1448836"/>
                <a:gd name="connsiteY43" fmla="*/ 681135 h 1492898"/>
                <a:gd name="connsiteX44" fmla="*/ 1215571 w 1448836"/>
                <a:gd name="connsiteY44" fmla="*/ 615820 h 1492898"/>
                <a:gd name="connsiteX45" fmla="*/ 1196910 w 1448836"/>
                <a:gd name="connsiteY45" fmla="*/ 587829 h 1492898"/>
                <a:gd name="connsiteX46" fmla="*/ 1150256 w 1448836"/>
                <a:gd name="connsiteY46" fmla="*/ 541176 h 1492898"/>
                <a:gd name="connsiteX47" fmla="*/ 1103603 w 1448836"/>
                <a:gd name="connsiteY47" fmla="*/ 503853 h 1492898"/>
                <a:gd name="connsiteX48" fmla="*/ 1066281 w 1448836"/>
                <a:gd name="connsiteY48" fmla="*/ 447869 h 1492898"/>
                <a:gd name="connsiteX49" fmla="*/ 1056950 w 1448836"/>
                <a:gd name="connsiteY49" fmla="*/ 419878 h 1492898"/>
                <a:gd name="connsiteX50" fmla="*/ 1047620 w 1448836"/>
                <a:gd name="connsiteY50" fmla="*/ 373225 h 1492898"/>
                <a:gd name="connsiteX51" fmla="*/ 1028959 w 1448836"/>
                <a:gd name="connsiteY51" fmla="*/ 326572 h 1492898"/>
                <a:gd name="connsiteX52" fmla="*/ 1019628 w 1448836"/>
                <a:gd name="connsiteY52" fmla="*/ 242596 h 1492898"/>
                <a:gd name="connsiteX53" fmla="*/ 991636 w 1448836"/>
                <a:gd name="connsiteY53" fmla="*/ 195943 h 1492898"/>
                <a:gd name="connsiteX54" fmla="*/ 972975 w 1448836"/>
                <a:gd name="connsiteY54" fmla="*/ 130629 h 1492898"/>
                <a:gd name="connsiteX55" fmla="*/ 954314 w 1448836"/>
                <a:gd name="connsiteY55" fmla="*/ 102637 h 1492898"/>
                <a:gd name="connsiteX56" fmla="*/ 954314 w 1448836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92852 w 1466803"/>
                <a:gd name="connsiteY32" fmla="*/ 1380931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66803"/>
                <a:gd name="connsiteY0" fmla="*/ 195943 h 1492898"/>
                <a:gd name="connsiteX1" fmla="*/ 310501 w 1466803"/>
                <a:gd name="connsiteY1" fmla="*/ 242596 h 1492898"/>
                <a:gd name="connsiteX2" fmla="*/ 319832 w 1466803"/>
                <a:gd name="connsiteY2" fmla="*/ 298580 h 1492898"/>
                <a:gd name="connsiteX3" fmla="*/ 329163 w 1466803"/>
                <a:gd name="connsiteY3" fmla="*/ 335902 h 1492898"/>
                <a:gd name="connsiteX4" fmla="*/ 319832 w 1466803"/>
                <a:gd name="connsiteY4" fmla="*/ 503853 h 1492898"/>
                <a:gd name="connsiteX5" fmla="*/ 263848 w 1466803"/>
                <a:gd name="connsiteY5" fmla="*/ 587829 h 1492898"/>
                <a:gd name="connsiteX6" fmla="*/ 245187 w 1466803"/>
                <a:gd name="connsiteY6" fmla="*/ 615820 h 1492898"/>
                <a:gd name="connsiteX7" fmla="*/ 235856 w 1466803"/>
                <a:gd name="connsiteY7" fmla="*/ 699796 h 1492898"/>
                <a:gd name="connsiteX8" fmla="*/ 207865 w 1466803"/>
                <a:gd name="connsiteY8" fmla="*/ 737118 h 1492898"/>
                <a:gd name="connsiteX9" fmla="*/ 161212 w 1466803"/>
                <a:gd name="connsiteY9" fmla="*/ 783772 h 1492898"/>
                <a:gd name="connsiteX10" fmla="*/ 133220 w 1466803"/>
                <a:gd name="connsiteY10" fmla="*/ 830425 h 1492898"/>
                <a:gd name="connsiteX11" fmla="*/ 105228 w 1466803"/>
                <a:gd name="connsiteY11" fmla="*/ 877078 h 1492898"/>
                <a:gd name="connsiteX12" fmla="*/ 86567 w 1466803"/>
                <a:gd name="connsiteY12" fmla="*/ 942392 h 1492898"/>
                <a:gd name="connsiteX13" fmla="*/ 67905 w 1466803"/>
                <a:gd name="connsiteY13" fmla="*/ 970384 h 1492898"/>
                <a:gd name="connsiteX14" fmla="*/ 58575 w 1466803"/>
                <a:gd name="connsiteY14" fmla="*/ 1017037 h 1492898"/>
                <a:gd name="connsiteX15" fmla="*/ 39914 w 1466803"/>
                <a:gd name="connsiteY15" fmla="*/ 1073020 h 1492898"/>
                <a:gd name="connsiteX16" fmla="*/ 30583 w 1466803"/>
                <a:gd name="connsiteY16" fmla="*/ 1119674 h 1492898"/>
                <a:gd name="connsiteX17" fmla="*/ 11922 w 1466803"/>
                <a:gd name="connsiteY17" fmla="*/ 1175657 h 1492898"/>
                <a:gd name="connsiteX18" fmla="*/ 11922 w 1466803"/>
                <a:gd name="connsiteY18" fmla="*/ 1352939 h 1492898"/>
                <a:gd name="connsiteX19" fmla="*/ 67905 w 1466803"/>
                <a:gd name="connsiteY19" fmla="*/ 1408923 h 1492898"/>
                <a:gd name="connsiteX20" fmla="*/ 114559 w 1466803"/>
                <a:gd name="connsiteY20" fmla="*/ 1436914 h 1492898"/>
                <a:gd name="connsiteX21" fmla="*/ 133220 w 1466803"/>
                <a:gd name="connsiteY21" fmla="*/ 1455576 h 1492898"/>
                <a:gd name="connsiteX22" fmla="*/ 263848 w 1466803"/>
                <a:gd name="connsiteY22" fmla="*/ 1483567 h 1492898"/>
                <a:gd name="connsiteX23" fmla="*/ 301171 w 1466803"/>
                <a:gd name="connsiteY23" fmla="*/ 1492898 h 1492898"/>
                <a:gd name="connsiteX24" fmla="*/ 375816 w 1466803"/>
                <a:gd name="connsiteY24" fmla="*/ 1483567 h 1492898"/>
                <a:gd name="connsiteX25" fmla="*/ 422469 w 1466803"/>
                <a:gd name="connsiteY25" fmla="*/ 1464906 h 1492898"/>
                <a:gd name="connsiteX26" fmla="*/ 450461 w 1466803"/>
                <a:gd name="connsiteY26" fmla="*/ 1455576 h 1492898"/>
                <a:gd name="connsiteX27" fmla="*/ 469122 w 1466803"/>
                <a:gd name="connsiteY27" fmla="*/ 1436914 h 1492898"/>
                <a:gd name="connsiteX28" fmla="*/ 506444 w 1466803"/>
                <a:gd name="connsiteY28" fmla="*/ 1408923 h 1492898"/>
                <a:gd name="connsiteX29" fmla="*/ 749040 w 1466803"/>
                <a:gd name="connsiteY29" fmla="*/ 1334278 h 1492898"/>
                <a:gd name="connsiteX30" fmla="*/ 1075612 w 1466803"/>
                <a:gd name="connsiteY30" fmla="*/ 1390261 h 1492898"/>
                <a:gd name="connsiteX31" fmla="*/ 1094273 w 1466803"/>
                <a:gd name="connsiteY31" fmla="*/ 1408923 h 1492898"/>
                <a:gd name="connsiteX32" fmla="*/ 1333117 w 1466803"/>
                <a:gd name="connsiteY32" fmla="*/ 1436070 h 1492898"/>
                <a:gd name="connsiteX33" fmla="*/ 1466653 w 1466803"/>
                <a:gd name="connsiteY33" fmla="*/ 1449573 h 1492898"/>
                <a:gd name="connsiteX34" fmla="*/ 1420844 w 1466803"/>
                <a:gd name="connsiteY34" fmla="*/ 1324947 h 1492898"/>
                <a:gd name="connsiteX35" fmla="*/ 1448836 w 1466803"/>
                <a:gd name="connsiteY35" fmla="*/ 1259633 h 1492898"/>
                <a:gd name="connsiteX36" fmla="*/ 1439505 w 1466803"/>
                <a:gd name="connsiteY36" fmla="*/ 1147665 h 1492898"/>
                <a:gd name="connsiteX37" fmla="*/ 1420844 w 1466803"/>
                <a:gd name="connsiteY37" fmla="*/ 1119674 h 1492898"/>
                <a:gd name="connsiteX38" fmla="*/ 1402183 w 1466803"/>
                <a:gd name="connsiteY38" fmla="*/ 1054359 h 1492898"/>
                <a:gd name="connsiteX39" fmla="*/ 1355530 w 1466803"/>
                <a:gd name="connsiteY39" fmla="*/ 998376 h 1492898"/>
                <a:gd name="connsiteX40" fmla="*/ 1318207 w 1466803"/>
                <a:gd name="connsiteY40" fmla="*/ 923731 h 1492898"/>
                <a:gd name="connsiteX41" fmla="*/ 1290216 w 1466803"/>
                <a:gd name="connsiteY41" fmla="*/ 849086 h 1492898"/>
                <a:gd name="connsiteX42" fmla="*/ 1252893 w 1466803"/>
                <a:gd name="connsiteY42" fmla="*/ 709127 h 1492898"/>
                <a:gd name="connsiteX43" fmla="*/ 1234232 w 1466803"/>
                <a:gd name="connsiteY43" fmla="*/ 681135 h 1492898"/>
                <a:gd name="connsiteX44" fmla="*/ 1215571 w 1466803"/>
                <a:gd name="connsiteY44" fmla="*/ 615820 h 1492898"/>
                <a:gd name="connsiteX45" fmla="*/ 1196910 w 1466803"/>
                <a:gd name="connsiteY45" fmla="*/ 587829 h 1492898"/>
                <a:gd name="connsiteX46" fmla="*/ 1150256 w 1466803"/>
                <a:gd name="connsiteY46" fmla="*/ 541176 h 1492898"/>
                <a:gd name="connsiteX47" fmla="*/ 1103603 w 1466803"/>
                <a:gd name="connsiteY47" fmla="*/ 503853 h 1492898"/>
                <a:gd name="connsiteX48" fmla="*/ 1066281 w 1466803"/>
                <a:gd name="connsiteY48" fmla="*/ 447869 h 1492898"/>
                <a:gd name="connsiteX49" fmla="*/ 1056950 w 1466803"/>
                <a:gd name="connsiteY49" fmla="*/ 419878 h 1492898"/>
                <a:gd name="connsiteX50" fmla="*/ 1047620 w 1466803"/>
                <a:gd name="connsiteY50" fmla="*/ 373225 h 1492898"/>
                <a:gd name="connsiteX51" fmla="*/ 1028959 w 1466803"/>
                <a:gd name="connsiteY51" fmla="*/ 326572 h 1492898"/>
                <a:gd name="connsiteX52" fmla="*/ 1019628 w 1466803"/>
                <a:gd name="connsiteY52" fmla="*/ 242596 h 1492898"/>
                <a:gd name="connsiteX53" fmla="*/ 991636 w 1466803"/>
                <a:gd name="connsiteY53" fmla="*/ 195943 h 1492898"/>
                <a:gd name="connsiteX54" fmla="*/ 972975 w 1466803"/>
                <a:gd name="connsiteY54" fmla="*/ 130629 h 1492898"/>
                <a:gd name="connsiteX55" fmla="*/ 954314 w 1466803"/>
                <a:gd name="connsiteY55" fmla="*/ 102637 h 1492898"/>
                <a:gd name="connsiteX56" fmla="*/ 954314 w 1466803"/>
                <a:gd name="connsiteY56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094273 w 1448836"/>
                <a:gd name="connsiteY31" fmla="*/ 1408923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1075612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49040 w 1448836"/>
                <a:gd name="connsiteY29" fmla="*/ 1334278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7188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90216 w 1448836"/>
                <a:gd name="connsiteY40" fmla="*/ 849086 h 1492898"/>
                <a:gd name="connsiteX41" fmla="*/ 1252893 w 1448836"/>
                <a:gd name="connsiteY41" fmla="*/ 709127 h 1492898"/>
                <a:gd name="connsiteX42" fmla="*/ 1234232 w 1448836"/>
                <a:gd name="connsiteY42" fmla="*/ 681135 h 1492898"/>
                <a:gd name="connsiteX43" fmla="*/ 1215571 w 1448836"/>
                <a:gd name="connsiteY43" fmla="*/ 615820 h 1492898"/>
                <a:gd name="connsiteX44" fmla="*/ 1196910 w 1448836"/>
                <a:gd name="connsiteY44" fmla="*/ 587829 h 1492898"/>
                <a:gd name="connsiteX45" fmla="*/ 1150256 w 1448836"/>
                <a:gd name="connsiteY45" fmla="*/ 541176 h 1492898"/>
                <a:gd name="connsiteX46" fmla="*/ 1103603 w 1448836"/>
                <a:gd name="connsiteY46" fmla="*/ 503853 h 1492898"/>
                <a:gd name="connsiteX47" fmla="*/ 1066281 w 1448836"/>
                <a:gd name="connsiteY47" fmla="*/ 447869 h 1492898"/>
                <a:gd name="connsiteX48" fmla="*/ 1056950 w 1448836"/>
                <a:gd name="connsiteY48" fmla="*/ 419878 h 1492898"/>
                <a:gd name="connsiteX49" fmla="*/ 1047620 w 1448836"/>
                <a:gd name="connsiteY49" fmla="*/ 373225 h 1492898"/>
                <a:gd name="connsiteX50" fmla="*/ 1028959 w 1448836"/>
                <a:gd name="connsiteY50" fmla="*/ 326572 h 1492898"/>
                <a:gd name="connsiteX51" fmla="*/ 1019628 w 1448836"/>
                <a:gd name="connsiteY51" fmla="*/ 242596 h 1492898"/>
                <a:gd name="connsiteX52" fmla="*/ 991636 w 1448836"/>
                <a:gd name="connsiteY52" fmla="*/ 195943 h 1492898"/>
                <a:gd name="connsiteX53" fmla="*/ 972975 w 1448836"/>
                <a:gd name="connsiteY53" fmla="*/ 130629 h 1492898"/>
                <a:gd name="connsiteX54" fmla="*/ 954314 w 1448836"/>
                <a:gd name="connsiteY54" fmla="*/ 102637 h 1492898"/>
                <a:gd name="connsiteX55" fmla="*/ 954314 w 1448836"/>
                <a:gd name="connsiteY55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103603 w 1448836"/>
                <a:gd name="connsiteY45" fmla="*/ 503853 h 1492898"/>
                <a:gd name="connsiteX46" fmla="*/ 1066281 w 1448836"/>
                <a:gd name="connsiteY46" fmla="*/ 447869 h 1492898"/>
                <a:gd name="connsiteX47" fmla="*/ 1056950 w 1448836"/>
                <a:gd name="connsiteY47" fmla="*/ 419878 h 1492898"/>
                <a:gd name="connsiteX48" fmla="*/ 1047620 w 1448836"/>
                <a:gd name="connsiteY48" fmla="*/ 373225 h 1492898"/>
                <a:gd name="connsiteX49" fmla="*/ 1028959 w 1448836"/>
                <a:gd name="connsiteY49" fmla="*/ 326572 h 1492898"/>
                <a:gd name="connsiteX50" fmla="*/ 1019628 w 1448836"/>
                <a:gd name="connsiteY50" fmla="*/ 242596 h 1492898"/>
                <a:gd name="connsiteX51" fmla="*/ 991636 w 1448836"/>
                <a:gd name="connsiteY51" fmla="*/ 195943 h 1492898"/>
                <a:gd name="connsiteX52" fmla="*/ 972975 w 1448836"/>
                <a:gd name="connsiteY52" fmla="*/ 130629 h 1492898"/>
                <a:gd name="connsiteX53" fmla="*/ 954314 w 1448836"/>
                <a:gd name="connsiteY53" fmla="*/ 102637 h 1492898"/>
                <a:gd name="connsiteX54" fmla="*/ 954314 w 1448836"/>
                <a:gd name="connsiteY54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150256 w 1448836"/>
                <a:gd name="connsiteY44" fmla="*/ 541176 h 1492898"/>
                <a:gd name="connsiteX45" fmla="*/ 1066281 w 1448836"/>
                <a:gd name="connsiteY45" fmla="*/ 447869 h 1492898"/>
                <a:gd name="connsiteX46" fmla="*/ 1056950 w 1448836"/>
                <a:gd name="connsiteY46" fmla="*/ 419878 h 1492898"/>
                <a:gd name="connsiteX47" fmla="*/ 1047620 w 1448836"/>
                <a:gd name="connsiteY47" fmla="*/ 373225 h 1492898"/>
                <a:gd name="connsiteX48" fmla="*/ 1028959 w 1448836"/>
                <a:gd name="connsiteY48" fmla="*/ 326572 h 1492898"/>
                <a:gd name="connsiteX49" fmla="*/ 1019628 w 1448836"/>
                <a:gd name="connsiteY49" fmla="*/ 242596 h 1492898"/>
                <a:gd name="connsiteX50" fmla="*/ 991636 w 1448836"/>
                <a:gd name="connsiteY50" fmla="*/ 195943 h 1492898"/>
                <a:gd name="connsiteX51" fmla="*/ 972975 w 1448836"/>
                <a:gd name="connsiteY51" fmla="*/ 130629 h 1492898"/>
                <a:gd name="connsiteX52" fmla="*/ 954314 w 1448836"/>
                <a:gd name="connsiteY52" fmla="*/ 102637 h 1492898"/>
                <a:gd name="connsiteX53" fmla="*/ 954314 w 1448836"/>
                <a:gd name="connsiteY53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196910 w 1448836"/>
                <a:gd name="connsiteY43" fmla="*/ 587829 h 1492898"/>
                <a:gd name="connsiteX44" fmla="*/ 1066281 w 1448836"/>
                <a:gd name="connsiteY44" fmla="*/ 447869 h 1492898"/>
                <a:gd name="connsiteX45" fmla="*/ 1056950 w 1448836"/>
                <a:gd name="connsiteY45" fmla="*/ 419878 h 1492898"/>
                <a:gd name="connsiteX46" fmla="*/ 1047620 w 1448836"/>
                <a:gd name="connsiteY46" fmla="*/ 373225 h 1492898"/>
                <a:gd name="connsiteX47" fmla="*/ 1028959 w 1448836"/>
                <a:gd name="connsiteY47" fmla="*/ 326572 h 1492898"/>
                <a:gd name="connsiteX48" fmla="*/ 1019628 w 1448836"/>
                <a:gd name="connsiteY48" fmla="*/ 242596 h 1492898"/>
                <a:gd name="connsiteX49" fmla="*/ 991636 w 1448836"/>
                <a:gd name="connsiteY49" fmla="*/ 195943 h 1492898"/>
                <a:gd name="connsiteX50" fmla="*/ 972975 w 1448836"/>
                <a:gd name="connsiteY50" fmla="*/ 130629 h 1492898"/>
                <a:gd name="connsiteX51" fmla="*/ 954314 w 1448836"/>
                <a:gd name="connsiteY51" fmla="*/ 102637 h 1492898"/>
                <a:gd name="connsiteX52" fmla="*/ 954314 w 1448836"/>
                <a:gd name="connsiteY52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215571 w 1448836"/>
                <a:gd name="connsiteY42" fmla="*/ 615820 h 1492898"/>
                <a:gd name="connsiteX43" fmla="*/ 1066281 w 1448836"/>
                <a:gd name="connsiteY43" fmla="*/ 447869 h 1492898"/>
                <a:gd name="connsiteX44" fmla="*/ 1056950 w 1448836"/>
                <a:gd name="connsiteY44" fmla="*/ 419878 h 1492898"/>
                <a:gd name="connsiteX45" fmla="*/ 1047620 w 1448836"/>
                <a:gd name="connsiteY45" fmla="*/ 373225 h 1492898"/>
                <a:gd name="connsiteX46" fmla="*/ 1028959 w 1448836"/>
                <a:gd name="connsiteY46" fmla="*/ 326572 h 1492898"/>
                <a:gd name="connsiteX47" fmla="*/ 1019628 w 1448836"/>
                <a:gd name="connsiteY47" fmla="*/ 242596 h 1492898"/>
                <a:gd name="connsiteX48" fmla="*/ 991636 w 1448836"/>
                <a:gd name="connsiteY48" fmla="*/ 195943 h 1492898"/>
                <a:gd name="connsiteX49" fmla="*/ 972975 w 1448836"/>
                <a:gd name="connsiteY49" fmla="*/ 130629 h 1492898"/>
                <a:gd name="connsiteX50" fmla="*/ 954314 w 1448836"/>
                <a:gd name="connsiteY50" fmla="*/ 102637 h 1492898"/>
                <a:gd name="connsiteX51" fmla="*/ 954314 w 1448836"/>
                <a:gd name="connsiteY51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234232 w 1448836"/>
                <a:gd name="connsiteY41" fmla="*/ 681135 h 1492898"/>
                <a:gd name="connsiteX42" fmla="*/ 1066281 w 1448836"/>
                <a:gd name="connsiteY42" fmla="*/ 447869 h 1492898"/>
                <a:gd name="connsiteX43" fmla="*/ 1056950 w 1448836"/>
                <a:gd name="connsiteY43" fmla="*/ 419878 h 1492898"/>
                <a:gd name="connsiteX44" fmla="*/ 1047620 w 1448836"/>
                <a:gd name="connsiteY44" fmla="*/ 373225 h 1492898"/>
                <a:gd name="connsiteX45" fmla="*/ 1028959 w 1448836"/>
                <a:gd name="connsiteY45" fmla="*/ 326572 h 1492898"/>
                <a:gd name="connsiteX46" fmla="*/ 1019628 w 1448836"/>
                <a:gd name="connsiteY46" fmla="*/ 242596 h 1492898"/>
                <a:gd name="connsiteX47" fmla="*/ 991636 w 1448836"/>
                <a:gd name="connsiteY47" fmla="*/ 195943 h 1492898"/>
                <a:gd name="connsiteX48" fmla="*/ 972975 w 1448836"/>
                <a:gd name="connsiteY48" fmla="*/ 130629 h 1492898"/>
                <a:gd name="connsiteX49" fmla="*/ 954314 w 1448836"/>
                <a:gd name="connsiteY49" fmla="*/ 102637 h 1492898"/>
                <a:gd name="connsiteX50" fmla="*/ 954314 w 1448836"/>
                <a:gd name="connsiteY50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252893 w 1448836"/>
                <a:gd name="connsiteY40" fmla="*/ 709127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20844 w 1448836"/>
                <a:gd name="connsiteY36" fmla="*/ 1119674 h 1492898"/>
                <a:gd name="connsiteX37" fmla="*/ 1402183 w 1448836"/>
                <a:gd name="connsiteY37" fmla="*/ 1054359 h 1492898"/>
                <a:gd name="connsiteX38" fmla="*/ 1355530 w 1448836"/>
                <a:gd name="connsiteY38" fmla="*/ 998376 h 1492898"/>
                <a:gd name="connsiteX39" fmla="*/ 1318207 w 1448836"/>
                <a:gd name="connsiteY39" fmla="*/ 923731 h 1492898"/>
                <a:gd name="connsiteX40" fmla="*/ 1183969 w 1448836"/>
                <a:gd name="connsiteY40" fmla="*/ 704532 h 1492898"/>
                <a:gd name="connsiteX41" fmla="*/ 1066281 w 1448836"/>
                <a:gd name="connsiteY41" fmla="*/ 447869 h 1492898"/>
                <a:gd name="connsiteX42" fmla="*/ 1056950 w 1448836"/>
                <a:gd name="connsiteY42" fmla="*/ 419878 h 1492898"/>
                <a:gd name="connsiteX43" fmla="*/ 1047620 w 1448836"/>
                <a:gd name="connsiteY43" fmla="*/ 373225 h 1492898"/>
                <a:gd name="connsiteX44" fmla="*/ 1028959 w 1448836"/>
                <a:gd name="connsiteY44" fmla="*/ 326572 h 1492898"/>
                <a:gd name="connsiteX45" fmla="*/ 1019628 w 1448836"/>
                <a:gd name="connsiteY45" fmla="*/ 242596 h 1492898"/>
                <a:gd name="connsiteX46" fmla="*/ 991636 w 1448836"/>
                <a:gd name="connsiteY46" fmla="*/ 195943 h 1492898"/>
                <a:gd name="connsiteX47" fmla="*/ 972975 w 1448836"/>
                <a:gd name="connsiteY47" fmla="*/ 130629 h 1492898"/>
                <a:gd name="connsiteX48" fmla="*/ 954314 w 1448836"/>
                <a:gd name="connsiteY48" fmla="*/ 102637 h 1492898"/>
                <a:gd name="connsiteX49" fmla="*/ 954314 w 1448836"/>
                <a:gd name="connsiteY49" fmla="*/ 0 h 1492898"/>
                <a:gd name="connsiteX0" fmla="*/ 301171 w 1448836"/>
                <a:gd name="connsiteY0" fmla="*/ 195943 h 1492898"/>
                <a:gd name="connsiteX1" fmla="*/ 310501 w 1448836"/>
                <a:gd name="connsiteY1" fmla="*/ 242596 h 1492898"/>
                <a:gd name="connsiteX2" fmla="*/ 319832 w 1448836"/>
                <a:gd name="connsiteY2" fmla="*/ 298580 h 1492898"/>
                <a:gd name="connsiteX3" fmla="*/ 329163 w 1448836"/>
                <a:gd name="connsiteY3" fmla="*/ 335902 h 1492898"/>
                <a:gd name="connsiteX4" fmla="*/ 319832 w 1448836"/>
                <a:gd name="connsiteY4" fmla="*/ 503853 h 1492898"/>
                <a:gd name="connsiteX5" fmla="*/ 263848 w 1448836"/>
                <a:gd name="connsiteY5" fmla="*/ 587829 h 1492898"/>
                <a:gd name="connsiteX6" fmla="*/ 245187 w 1448836"/>
                <a:gd name="connsiteY6" fmla="*/ 615820 h 1492898"/>
                <a:gd name="connsiteX7" fmla="*/ 235856 w 1448836"/>
                <a:gd name="connsiteY7" fmla="*/ 699796 h 1492898"/>
                <a:gd name="connsiteX8" fmla="*/ 207865 w 1448836"/>
                <a:gd name="connsiteY8" fmla="*/ 737118 h 1492898"/>
                <a:gd name="connsiteX9" fmla="*/ 161212 w 1448836"/>
                <a:gd name="connsiteY9" fmla="*/ 783772 h 1492898"/>
                <a:gd name="connsiteX10" fmla="*/ 133220 w 1448836"/>
                <a:gd name="connsiteY10" fmla="*/ 830425 h 1492898"/>
                <a:gd name="connsiteX11" fmla="*/ 105228 w 1448836"/>
                <a:gd name="connsiteY11" fmla="*/ 877078 h 1492898"/>
                <a:gd name="connsiteX12" fmla="*/ 86567 w 1448836"/>
                <a:gd name="connsiteY12" fmla="*/ 942392 h 1492898"/>
                <a:gd name="connsiteX13" fmla="*/ 67905 w 1448836"/>
                <a:gd name="connsiteY13" fmla="*/ 970384 h 1492898"/>
                <a:gd name="connsiteX14" fmla="*/ 58575 w 1448836"/>
                <a:gd name="connsiteY14" fmla="*/ 1017037 h 1492898"/>
                <a:gd name="connsiteX15" fmla="*/ 39914 w 1448836"/>
                <a:gd name="connsiteY15" fmla="*/ 1073020 h 1492898"/>
                <a:gd name="connsiteX16" fmla="*/ 30583 w 1448836"/>
                <a:gd name="connsiteY16" fmla="*/ 1119674 h 1492898"/>
                <a:gd name="connsiteX17" fmla="*/ 11922 w 1448836"/>
                <a:gd name="connsiteY17" fmla="*/ 1175657 h 1492898"/>
                <a:gd name="connsiteX18" fmla="*/ 11922 w 1448836"/>
                <a:gd name="connsiteY18" fmla="*/ 1352939 h 1492898"/>
                <a:gd name="connsiteX19" fmla="*/ 67905 w 1448836"/>
                <a:gd name="connsiteY19" fmla="*/ 1408923 h 1492898"/>
                <a:gd name="connsiteX20" fmla="*/ 114559 w 1448836"/>
                <a:gd name="connsiteY20" fmla="*/ 1436914 h 1492898"/>
                <a:gd name="connsiteX21" fmla="*/ 133220 w 1448836"/>
                <a:gd name="connsiteY21" fmla="*/ 1455576 h 1492898"/>
                <a:gd name="connsiteX22" fmla="*/ 263848 w 1448836"/>
                <a:gd name="connsiteY22" fmla="*/ 1483567 h 1492898"/>
                <a:gd name="connsiteX23" fmla="*/ 301171 w 1448836"/>
                <a:gd name="connsiteY23" fmla="*/ 1492898 h 1492898"/>
                <a:gd name="connsiteX24" fmla="*/ 375816 w 1448836"/>
                <a:gd name="connsiteY24" fmla="*/ 1483567 h 1492898"/>
                <a:gd name="connsiteX25" fmla="*/ 422469 w 1448836"/>
                <a:gd name="connsiteY25" fmla="*/ 1464906 h 1492898"/>
                <a:gd name="connsiteX26" fmla="*/ 450461 w 1448836"/>
                <a:gd name="connsiteY26" fmla="*/ 1455576 h 1492898"/>
                <a:gd name="connsiteX27" fmla="*/ 469122 w 1448836"/>
                <a:gd name="connsiteY27" fmla="*/ 1436914 h 1492898"/>
                <a:gd name="connsiteX28" fmla="*/ 506444 w 1448836"/>
                <a:gd name="connsiteY28" fmla="*/ 1408923 h 1492898"/>
                <a:gd name="connsiteX29" fmla="*/ 753635 w 1448836"/>
                <a:gd name="connsiteY29" fmla="*/ 1366443 h 1492898"/>
                <a:gd name="connsiteX30" fmla="*/ 992903 w 1448836"/>
                <a:gd name="connsiteY30" fmla="*/ 1390261 h 1492898"/>
                <a:gd name="connsiteX31" fmla="*/ 1158603 w 1448836"/>
                <a:gd name="connsiteY31" fmla="*/ 1431898 h 1492898"/>
                <a:gd name="connsiteX32" fmla="*/ 1333117 w 1448836"/>
                <a:gd name="connsiteY32" fmla="*/ 1436070 h 1492898"/>
                <a:gd name="connsiteX33" fmla="*/ 1420844 w 1448836"/>
                <a:gd name="connsiteY33" fmla="*/ 1324947 h 1492898"/>
                <a:gd name="connsiteX34" fmla="*/ 1448836 w 1448836"/>
                <a:gd name="connsiteY34" fmla="*/ 1259633 h 1492898"/>
                <a:gd name="connsiteX35" fmla="*/ 1439505 w 1448836"/>
                <a:gd name="connsiteY35" fmla="*/ 1147665 h 1492898"/>
                <a:gd name="connsiteX36" fmla="*/ 1402183 w 1448836"/>
                <a:gd name="connsiteY36" fmla="*/ 1054359 h 1492898"/>
                <a:gd name="connsiteX37" fmla="*/ 1355530 w 1448836"/>
                <a:gd name="connsiteY37" fmla="*/ 998376 h 1492898"/>
                <a:gd name="connsiteX38" fmla="*/ 1318207 w 1448836"/>
                <a:gd name="connsiteY38" fmla="*/ 923731 h 1492898"/>
                <a:gd name="connsiteX39" fmla="*/ 1183969 w 1448836"/>
                <a:gd name="connsiteY39" fmla="*/ 704532 h 1492898"/>
                <a:gd name="connsiteX40" fmla="*/ 1066281 w 1448836"/>
                <a:gd name="connsiteY40" fmla="*/ 447869 h 1492898"/>
                <a:gd name="connsiteX41" fmla="*/ 1056950 w 1448836"/>
                <a:gd name="connsiteY41" fmla="*/ 419878 h 1492898"/>
                <a:gd name="connsiteX42" fmla="*/ 1047620 w 1448836"/>
                <a:gd name="connsiteY42" fmla="*/ 373225 h 1492898"/>
                <a:gd name="connsiteX43" fmla="*/ 1028959 w 1448836"/>
                <a:gd name="connsiteY43" fmla="*/ 326572 h 1492898"/>
                <a:gd name="connsiteX44" fmla="*/ 1019628 w 1448836"/>
                <a:gd name="connsiteY44" fmla="*/ 242596 h 1492898"/>
                <a:gd name="connsiteX45" fmla="*/ 991636 w 1448836"/>
                <a:gd name="connsiteY45" fmla="*/ 195943 h 1492898"/>
                <a:gd name="connsiteX46" fmla="*/ 972975 w 1448836"/>
                <a:gd name="connsiteY46" fmla="*/ 130629 h 1492898"/>
                <a:gd name="connsiteX47" fmla="*/ 954314 w 1448836"/>
                <a:gd name="connsiteY47" fmla="*/ 102637 h 1492898"/>
                <a:gd name="connsiteX48" fmla="*/ 954314 w 1448836"/>
                <a:gd name="connsiteY48" fmla="*/ 0 h 1492898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105228 w 1448836"/>
                <a:gd name="connsiteY11" fmla="*/ 877078 h 1492983"/>
                <a:gd name="connsiteX12" fmla="*/ 86567 w 1448836"/>
                <a:gd name="connsiteY12" fmla="*/ 942392 h 1492983"/>
                <a:gd name="connsiteX13" fmla="*/ 67905 w 1448836"/>
                <a:gd name="connsiteY13" fmla="*/ 970384 h 1492983"/>
                <a:gd name="connsiteX14" fmla="*/ 58575 w 1448836"/>
                <a:gd name="connsiteY14" fmla="*/ 1017037 h 1492983"/>
                <a:gd name="connsiteX15" fmla="*/ 39914 w 1448836"/>
                <a:gd name="connsiteY15" fmla="*/ 1073020 h 1492983"/>
                <a:gd name="connsiteX16" fmla="*/ 30583 w 1448836"/>
                <a:gd name="connsiteY16" fmla="*/ 1119674 h 1492983"/>
                <a:gd name="connsiteX17" fmla="*/ 11922 w 1448836"/>
                <a:gd name="connsiteY17" fmla="*/ 1175657 h 1492983"/>
                <a:gd name="connsiteX18" fmla="*/ 11922 w 1448836"/>
                <a:gd name="connsiteY18" fmla="*/ 1352939 h 1492983"/>
                <a:gd name="connsiteX19" fmla="*/ 67905 w 1448836"/>
                <a:gd name="connsiteY19" fmla="*/ 1408923 h 1492983"/>
                <a:gd name="connsiteX20" fmla="*/ 114559 w 1448836"/>
                <a:gd name="connsiteY20" fmla="*/ 1436914 h 1492983"/>
                <a:gd name="connsiteX21" fmla="*/ 133220 w 1448836"/>
                <a:gd name="connsiteY21" fmla="*/ 1455576 h 1492983"/>
                <a:gd name="connsiteX22" fmla="*/ 208708 w 1448836"/>
                <a:gd name="connsiteY22" fmla="*/ 1478972 h 1492983"/>
                <a:gd name="connsiteX23" fmla="*/ 301171 w 1448836"/>
                <a:gd name="connsiteY23" fmla="*/ 1492898 h 1492983"/>
                <a:gd name="connsiteX24" fmla="*/ 375816 w 1448836"/>
                <a:gd name="connsiteY24" fmla="*/ 1483567 h 1492983"/>
                <a:gd name="connsiteX25" fmla="*/ 422469 w 1448836"/>
                <a:gd name="connsiteY25" fmla="*/ 1464906 h 1492983"/>
                <a:gd name="connsiteX26" fmla="*/ 450461 w 1448836"/>
                <a:gd name="connsiteY26" fmla="*/ 1455576 h 1492983"/>
                <a:gd name="connsiteX27" fmla="*/ 469122 w 1448836"/>
                <a:gd name="connsiteY27" fmla="*/ 1436914 h 1492983"/>
                <a:gd name="connsiteX28" fmla="*/ 506444 w 1448836"/>
                <a:gd name="connsiteY28" fmla="*/ 1408923 h 1492983"/>
                <a:gd name="connsiteX29" fmla="*/ 753635 w 1448836"/>
                <a:gd name="connsiteY29" fmla="*/ 1366443 h 1492983"/>
                <a:gd name="connsiteX30" fmla="*/ 992903 w 1448836"/>
                <a:gd name="connsiteY30" fmla="*/ 1390261 h 1492983"/>
                <a:gd name="connsiteX31" fmla="*/ 1158603 w 1448836"/>
                <a:gd name="connsiteY31" fmla="*/ 1431898 h 1492983"/>
                <a:gd name="connsiteX32" fmla="*/ 1333117 w 1448836"/>
                <a:gd name="connsiteY32" fmla="*/ 1436070 h 1492983"/>
                <a:gd name="connsiteX33" fmla="*/ 1420844 w 1448836"/>
                <a:gd name="connsiteY33" fmla="*/ 1324947 h 1492983"/>
                <a:gd name="connsiteX34" fmla="*/ 1448836 w 1448836"/>
                <a:gd name="connsiteY34" fmla="*/ 1259633 h 1492983"/>
                <a:gd name="connsiteX35" fmla="*/ 1439505 w 1448836"/>
                <a:gd name="connsiteY35" fmla="*/ 1147665 h 1492983"/>
                <a:gd name="connsiteX36" fmla="*/ 1402183 w 1448836"/>
                <a:gd name="connsiteY36" fmla="*/ 1054359 h 1492983"/>
                <a:gd name="connsiteX37" fmla="*/ 1355530 w 1448836"/>
                <a:gd name="connsiteY37" fmla="*/ 998376 h 1492983"/>
                <a:gd name="connsiteX38" fmla="*/ 1318207 w 1448836"/>
                <a:gd name="connsiteY38" fmla="*/ 923731 h 1492983"/>
                <a:gd name="connsiteX39" fmla="*/ 1183969 w 1448836"/>
                <a:gd name="connsiteY39" fmla="*/ 704532 h 1492983"/>
                <a:gd name="connsiteX40" fmla="*/ 1066281 w 1448836"/>
                <a:gd name="connsiteY40" fmla="*/ 447869 h 1492983"/>
                <a:gd name="connsiteX41" fmla="*/ 1056950 w 1448836"/>
                <a:gd name="connsiteY41" fmla="*/ 419878 h 1492983"/>
                <a:gd name="connsiteX42" fmla="*/ 1047620 w 1448836"/>
                <a:gd name="connsiteY42" fmla="*/ 373225 h 1492983"/>
                <a:gd name="connsiteX43" fmla="*/ 1028959 w 1448836"/>
                <a:gd name="connsiteY43" fmla="*/ 326572 h 1492983"/>
                <a:gd name="connsiteX44" fmla="*/ 1019628 w 1448836"/>
                <a:gd name="connsiteY44" fmla="*/ 242596 h 1492983"/>
                <a:gd name="connsiteX45" fmla="*/ 991636 w 1448836"/>
                <a:gd name="connsiteY45" fmla="*/ 195943 h 1492983"/>
                <a:gd name="connsiteX46" fmla="*/ 972975 w 1448836"/>
                <a:gd name="connsiteY46" fmla="*/ 130629 h 1492983"/>
                <a:gd name="connsiteX47" fmla="*/ 954314 w 1448836"/>
                <a:gd name="connsiteY47" fmla="*/ 102637 h 1492983"/>
                <a:gd name="connsiteX48" fmla="*/ 954314 w 1448836"/>
                <a:gd name="connsiteY48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133220 w 1448836"/>
                <a:gd name="connsiteY10" fmla="*/ 830425 h 1492983"/>
                <a:gd name="connsiteX11" fmla="*/ 86567 w 1448836"/>
                <a:gd name="connsiteY11" fmla="*/ 942392 h 1492983"/>
                <a:gd name="connsiteX12" fmla="*/ 67905 w 1448836"/>
                <a:gd name="connsiteY12" fmla="*/ 970384 h 1492983"/>
                <a:gd name="connsiteX13" fmla="*/ 58575 w 1448836"/>
                <a:gd name="connsiteY13" fmla="*/ 1017037 h 1492983"/>
                <a:gd name="connsiteX14" fmla="*/ 39914 w 1448836"/>
                <a:gd name="connsiteY14" fmla="*/ 1073020 h 1492983"/>
                <a:gd name="connsiteX15" fmla="*/ 30583 w 1448836"/>
                <a:gd name="connsiteY15" fmla="*/ 1119674 h 1492983"/>
                <a:gd name="connsiteX16" fmla="*/ 11922 w 1448836"/>
                <a:gd name="connsiteY16" fmla="*/ 1175657 h 1492983"/>
                <a:gd name="connsiteX17" fmla="*/ 11922 w 1448836"/>
                <a:gd name="connsiteY17" fmla="*/ 1352939 h 1492983"/>
                <a:gd name="connsiteX18" fmla="*/ 67905 w 1448836"/>
                <a:gd name="connsiteY18" fmla="*/ 1408923 h 1492983"/>
                <a:gd name="connsiteX19" fmla="*/ 114559 w 1448836"/>
                <a:gd name="connsiteY19" fmla="*/ 1436914 h 1492983"/>
                <a:gd name="connsiteX20" fmla="*/ 133220 w 1448836"/>
                <a:gd name="connsiteY20" fmla="*/ 1455576 h 1492983"/>
                <a:gd name="connsiteX21" fmla="*/ 208708 w 1448836"/>
                <a:gd name="connsiteY21" fmla="*/ 1478972 h 1492983"/>
                <a:gd name="connsiteX22" fmla="*/ 301171 w 1448836"/>
                <a:gd name="connsiteY22" fmla="*/ 1492898 h 1492983"/>
                <a:gd name="connsiteX23" fmla="*/ 375816 w 1448836"/>
                <a:gd name="connsiteY23" fmla="*/ 1483567 h 1492983"/>
                <a:gd name="connsiteX24" fmla="*/ 422469 w 1448836"/>
                <a:gd name="connsiteY24" fmla="*/ 1464906 h 1492983"/>
                <a:gd name="connsiteX25" fmla="*/ 450461 w 1448836"/>
                <a:gd name="connsiteY25" fmla="*/ 1455576 h 1492983"/>
                <a:gd name="connsiteX26" fmla="*/ 469122 w 1448836"/>
                <a:gd name="connsiteY26" fmla="*/ 1436914 h 1492983"/>
                <a:gd name="connsiteX27" fmla="*/ 506444 w 1448836"/>
                <a:gd name="connsiteY27" fmla="*/ 1408923 h 1492983"/>
                <a:gd name="connsiteX28" fmla="*/ 753635 w 1448836"/>
                <a:gd name="connsiteY28" fmla="*/ 1366443 h 1492983"/>
                <a:gd name="connsiteX29" fmla="*/ 992903 w 1448836"/>
                <a:gd name="connsiteY29" fmla="*/ 1390261 h 1492983"/>
                <a:gd name="connsiteX30" fmla="*/ 1158603 w 1448836"/>
                <a:gd name="connsiteY30" fmla="*/ 1431898 h 1492983"/>
                <a:gd name="connsiteX31" fmla="*/ 1333117 w 1448836"/>
                <a:gd name="connsiteY31" fmla="*/ 1436070 h 1492983"/>
                <a:gd name="connsiteX32" fmla="*/ 1420844 w 1448836"/>
                <a:gd name="connsiteY32" fmla="*/ 1324947 h 1492983"/>
                <a:gd name="connsiteX33" fmla="*/ 1448836 w 1448836"/>
                <a:gd name="connsiteY33" fmla="*/ 1259633 h 1492983"/>
                <a:gd name="connsiteX34" fmla="*/ 1439505 w 1448836"/>
                <a:gd name="connsiteY34" fmla="*/ 1147665 h 1492983"/>
                <a:gd name="connsiteX35" fmla="*/ 1402183 w 1448836"/>
                <a:gd name="connsiteY35" fmla="*/ 1054359 h 1492983"/>
                <a:gd name="connsiteX36" fmla="*/ 1355530 w 1448836"/>
                <a:gd name="connsiteY36" fmla="*/ 998376 h 1492983"/>
                <a:gd name="connsiteX37" fmla="*/ 1318207 w 1448836"/>
                <a:gd name="connsiteY37" fmla="*/ 923731 h 1492983"/>
                <a:gd name="connsiteX38" fmla="*/ 1183969 w 1448836"/>
                <a:gd name="connsiteY38" fmla="*/ 704532 h 1492983"/>
                <a:gd name="connsiteX39" fmla="*/ 1066281 w 1448836"/>
                <a:gd name="connsiteY39" fmla="*/ 447869 h 1492983"/>
                <a:gd name="connsiteX40" fmla="*/ 1056950 w 1448836"/>
                <a:gd name="connsiteY40" fmla="*/ 419878 h 1492983"/>
                <a:gd name="connsiteX41" fmla="*/ 1047620 w 1448836"/>
                <a:gd name="connsiteY41" fmla="*/ 373225 h 1492983"/>
                <a:gd name="connsiteX42" fmla="*/ 1028959 w 1448836"/>
                <a:gd name="connsiteY42" fmla="*/ 326572 h 1492983"/>
                <a:gd name="connsiteX43" fmla="*/ 1019628 w 1448836"/>
                <a:gd name="connsiteY43" fmla="*/ 242596 h 1492983"/>
                <a:gd name="connsiteX44" fmla="*/ 991636 w 1448836"/>
                <a:gd name="connsiteY44" fmla="*/ 195943 h 1492983"/>
                <a:gd name="connsiteX45" fmla="*/ 972975 w 1448836"/>
                <a:gd name="connsiteY45" fmla="*/ 130629 h 1492983"/>
                <a:gd name="connsiteX46" fmla="*/ 954314 w 1448836"/>
                <a:gd name="connsiteY46" fmla="*/ 102637 h 1492983"/>
                <a:gd name="connsiteX47" fmla="*/ 954314 w 1448836"/>
                <a:gd name="connsiteY47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161212 w 1448836"/>
                <a:gd name="connsiteY9" fmla="*/ 783772 h 1492983"/>
                <a:gd name="connsiteX10" fmla="*/ 86567 w 1448836"/>
                <a:gd name="connsiteY10" fmla="*/ 942392 h 1492983"/>
                <a:gd name="connsiteX11" fmla="*/ 67905 w 1448836"/>
                <a:gd name="connsiteY11" fmla="*/ 970384 h 1492983"/>
                <a:gd name="connsiteX12" fmla="*/ 58575 w 1448836"/>
                <a:gd name="connsiteY12" fmla="*/ 1017037 h 1492983"/>
                <a:gd name="connsiteX13" fmla="*/ 39914 w 1448836"/>
                <a:gd name="connsiteY13" fmla="*/ 1073020 h 1492983"/>
                <a:gd name="connsiteX14" fmla="*/ 30583 w 1448836"/>
                <a:gd name="connsiteY14" fmla="*/ 1119674 h 1492983"/>
                <a:gd name="connsiteX15" fmla="*/ 11922 w 1448836"/>
                <a:gd name="connsiteY15" fmla="*/ 1175657 h 1492983"/>
                <a:gd name="connsiteX16" fmla="*/ 11922 w 1448836"/>
                <a:gd name="connsiteY16" fmla="*/ 1352939 h 1492983"/>
                <a:gd name="connsiteX17" fmla="*/ 67905 w 1448836"/>
                <a:gd name="connsiteY17" fmla="*/ 1408923 h 1492983"/>
                <a:gd name="connsiteX18" fmla="*/ 114559 w 1448836"/>
                <a:gd name="connsiteY18" fmla="*/ 1436914 h 1492983"/>
                <a:gd name="connsiteX19" fmla="*/ 133220 w 1448836"/>
                <a:gd name="connsiteY19" fmla="*/ 1455576 h 1492983"/>
                <a:gd name="connsiteX20" fmla="*/ 208708 w 1448836"/>
                <a:gd name="connsiteY20" fmla="*/ 1478972 h 1492983"/>
                <a:gd name="connsiteX21" fmla="*/ 301171 w 1448836"/>
                <a:gd name="connsiteY21" fmla="*/ 1492898 h 1492983"/>
                <a:gd name="connsiteX22" fmla="*/ 375816 w 1448836"/>
                <a:gd name="connsiteY22" fmla="*/ 1483567 h 1492983"/>
                <a:gd name="connsiteX23" fmla="*/ 422469 w 1448836"/>
                <a:gd name="connsiteY23" fmla="*/ 1464906 h 1492983"/>
                <a:gd name="connsiteX24" fmla="*/ 450461 w 1448836"/>
                <a:gd name="connsiteY24" fmla="*/ 1455576 h 1492983"/>
                <a:gd name="connsiteX25" fmla="*/ 469122 w 1448836"/>
                <a:gd name="connsiteY25" fmla="*/ 1436914 h 1492983"/>
                <a:gd name="connsiteX26" fmla="*/ 506444 w 1448836"/>
                <a:gd name="connsiteY26" fmla="*/ 1408923 h 1492983"/>
                <a:gd name="connsiteX27" fmla="*/ 753635 w 1448836"/>
                <a:gd name="connsiteY27" fmla="*/ 1366443 h 1492983"/>
                <a:gd name="connsiteX28" fmla="*/ 992903 w 1448836"/>
                <a:gd name="connsiteY28" fmla="*/ 1390261 h 1492983"/>
                <a:gd name="connsiteX29" fmla="*/ 1158603 w 1448836"/>
                <a:gd name="connsiteY29" fmla="*/ 1431898 h 1492983"/>
                <a:gd name="connsiteX30" fmla="*/ 1333117 w 1448836"/>
                <a:gd name="connsiteY30" fmla="*/ 1436070 h 1492983"/>
                <a:gd name="connsiteX31" fmla="*/ 1420844 w 1448836"/>
                <a:gd name="connsiteY31" fmla="*/ 1324947 h 1492983"/>
                <a:gd name="connsiteX32" fmla="*/ 1448836 w 1448836"/>
                <a:gd name="connsiteY32" fmla="*/ 1259633 h 1492983"/>
                <a:gd name="connsiteX33" fmla="*/ 1439505 w 1448836"/>
                <a:gd name="connsiteY33" fmla="*/ 1147665 h 1492983"/>
                <a:gd name="connsiteX34" fmla="*/ 1402183 w 1448836"/>
                <a:gd name="connsiteY34" fmla="*/ 1054359 h 1492983"/>
                <a:gd name="connsiteX35" fmla="*/ 1355530 w 1448836"/>
                <a:gd name="connsiteY35" fmla="*/ 998376 h 1492983"/>
                <a:gd name="connsiteX36" fmla="*/ 1318207 w 1448836"/>
                <a:gd name="connsiteY36" fmla="*/ 923731 h 1492983"/>
                <a:gd name="connsiteX37" fmla="*/ 1183969 w 1448836"/>
                <a:gd name="connsiteY37" fmla="*/ 704532 h 1492983"/>
                <a:gd name="connsiteX38" fmla="*/ 1066281 w 1448836"/>
                <a:gd name="connsiteY38" fmla="*/ 447869 h 1492983"/>
                <a:gd name="connsiteX39" fmla="*/ 1056950 w 1448836"/>
                <a:gd name="connsiteY39" fmla="*/ 419878 h 1492983"/>
                <a:gd name="connsiteX40" fmla="*/ 1047620 w 1448836"/>
                <a:gd name="connsiteY40" fmla="*/ 373225 h 1492983"/>
                <a:gd name="connsiteX41" fmla="*/ 1028959 w 1448836"/>
                <a:gd name="connsiteY41" fmla="*/ 326572 h 1492983"/>
                <a:gd name="connsiteX42" fmla="*/ 1019628 w 1448836"/>
                <a:gd name="connsiteY42" fmla="*/ 242596 h 1492983"/>
                <a:gd name="connsiteX43" fmla="*/ 991636 w 1448836"/>
                <a:gd name="connsiteY43" fmla="*/ 195943 h 1492983"/>
                <a:gd name="connsiteX44" fmla="*/ 972975 w 1448836"/>
                <a:gd name="connsiteY44" fmla="*/ 130629 h 1492983"/>
                <a:gd name="connsiteX45" fmla="*/ 954314 w 1448836"/>
                <a:gd name="connsiteY45" fmla="*/ 102637 h 1492983"/>
                <a:gd name="connsiteX46" fmla="*/ 954314 w 1448836"/>
                <a:gd name="connsiteY46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319832 w 1448836"/>
                <a:gd name="connsiteY4" fmla="*/ 503853 h 1492983"/>
                <a:gd name="connsiteX5" fmla="*/ 263848 w 1448836"/>
                <a:gd name="connsiteY5" fmla="*/ 587829 h 1492983"/>
                <a:gd name="connsiteX6" fmla="*/ 245187 w 1448836"/>
                <a:gd name="connsiteY6" fmla="*/ 615820 h 1492983"/>
                <a:gd name="connsiteX7" fmla="*/ 235856 w 1448836"/>
                <a:gd name="connsiteY7" fmla="*/ 699796 h 1492983"/>
                <a:gd name="connsiteX8" fmla="*/ 207865 w 1448836"/>
                <a:gd name="connsiteY8" fmla="*/ 737118 h 1492983"/>
                <a:gd name="connsiteX9" fmla="*/ 86567 w 1448836"/>
                <a:gd name="connsiteY9" fmla="*/ 942392 h 1492983"/>
                <a:gd name="connsiteX10" fmla="*/ 67905 w 1448836"/>
                <a:gd name="connsiteY10" fmla="*/ 970384 h 1492983"/>
                <a:gd name="connsiteX11" fmla="*/ 58575 w 1448836"/>
                <a:gd name="connsiteY11" fmla="*/ 1017037 h 1492983"/>
                <a:gd name="connsiteX12" fmla="*/ 39914 w 1448836"/>
                <a:gd name="connsiteY12" fmla="*/ 1073020 h 1492983"/>
                <a:gd name="connsiteX13" fmla="*/ 30583 w 1448836"/>
                <a:gd name="connsiteY13" fmla="*/ 1119674 h 1492983"/>
                <a:gd name="connsiteX14" fmla="*/ 11922 w 1448836"/>
                <a:gd name="connsiteY14" fmla="*/ 1175657 h 1492983"/>
                <a:gd name="connsiteX15" fmla="*/ 11922 w 1448836"/>
                <a:gd name="connsiteY15" fmla="*/ 1352939 h 1492983"/>
                <a:gd name="connsiteX16" fmla="*/ 67905 w 1448836"/>
                <a:gd name="connsiteY16" fmla="*/ 1408923 h 1492983"/>
                <a:gd name="connsiteX17" fmla="*/ 114559 w 1448836"/>
                <a:gd name="connsiteY17" fmla="*/ 1436914 h 1492983"/>
                <a:gd name="connsiteX18" fmla="*/ 133220 w 1448836"/>
                <a:gd name="connsiteY18" fmla="*/ 1455576 h 1492983"/>
                <a:gd name="connsiteX19" fmla="*/ 208708 w 1448836"/>
                <a:gd name="connsiteY19" fmla="*/ 1478972 h 1492983"/>
                <a:gd name="connsiteX20" fmla="*/ 301171 w 1448836"/>
                <a:gd name="connsiteY20" fmla="*/ 1492898 h 1492983"/>
                <a:gd name="connsiteX21" fmla="*/ 375816 w 1448836"/>
                <a:gd name="connsiteY21" fmla="*/ 1483567 h 1492983"/>
                <a:gd name="connsiteX22" fmla="*/ 422469 w 1448836"/>
                <a:gd name="connsiteY22" fmla="*/ 1464906 h 1492983"/>
                <a:gd name="connsiteX23" fmla="*/ 450461 w 1448836"/>
                <a:gd name="connsiteY23" fmla="*/ 1455576 h 1492983"/>
                <a:gd name="connsiteX24" fmla="*/ 469122 w 1448836"/>
                <a:gd name="connsiteY24" fmla="*/ 1436914 h 1492983"/>
                <a:gd name="connsiteX25" fmla="*/ 506444 w 1448836"/>
                <a:gd name="connsiteY25" fmla="*/ 1408923 h 1492983"/>
                <a:gd name="connsiteX26" fmla="*/ 753635 w 1448836"/>
                <a:gd name="connsiteY26" fmla="*/ 1366443 h 1492983"/>
                <a:gd name="connsiteX27" fmla="*/ 992903 w 1448836"/>
                <a:gd name="connsiteY27" fmla="*/ 1390261 h 1492983"/>
                <a:gd name="connsiteX28" fmla="*/ 1158603 w 1448836"/>
                <a:gd name="connsiteY28" fmla="*/ 1431898 h 1492983"/>
                <a:gd name="connsiteX29" fmla="*/ 1333117 w 1448836"/>
                <a:gd name="connsiteY29" fmla="*/ 1436070 h 1492983"/>
                <a:gd name="connsiteX30" fmla="*/ 1420844 w 1448836"/>
                <a:gd name="connsiteY30" fmla="*/ 1324947 h 1492983"/>
                <a:gd name="connsiteX31" fmla="*/ 1448836 w 1448836"/>
                <a:gd name="connsiteY31" fmla="*/ 1259633 h 1492983"/>
                <a:gd name="connsiteX32" fmla="*/ 1439505 w 1448836"/>
                <a:gd name="connsiteY32" fmla="*/ 1147665 h 1492983"/>
                <a:gd name="connsiteX33" fmla="*/ 1402183 w 1448836"/>
                <a:gd name="connsiteY33" fmla="*/ 1054359 h 1492983"/>
                <a:gd name="connsiteX34" fmla="*/ 1355530 w 1448836"/>
                <a:gd name="connsiteY34" fmla="*/ 998376 h 1492983"/>
                <a:gd name="connsiteX35" fmla="*/ 1318207 w 1448836"/>
                <a:gd name="connsiteY35" fmla="*/ 923731 h 1492983"/>
                <a:gd name="connsiteX36" fmla="*/ 1183969 w 1448836"/>
                <a:gd name="connsiteY36" fmla="*/ 704532 h 1492983"/>
                <a:gd name="connsiteX37" fmla="*/ 1066281 w 1448836"/>
                <a:gd name="connsiteY37" fmla="*/ 447869 h 1492983"/>
                <a:gd name="connsiteX38" fmla="*/ 1056950 w 1448836"/>
                <a:gd name="connsiteY38" fmla="*/ 419878 h 1492983"/>
                <a:gd name="connsiteX39" fmla="*/ 1047620 w 1448836"/>
                <a:gd name="connsiteY39" fmla="*/ 373225 h 1492983"/>
                <a:gd name="connsiteX40" fmla="*/ 1028959 w 1448836"/>
                <a:gd name="connsiteY40" fmla="*/ 326572 h 1492983"/>
                <a:gd name="connsiteX41" fmla="*/ 1019628 w 1448836"/>
                <a:gd name="connsiteY41" fmla="*/ 242596 h 1492983"/>
                <a:gd name="connsiteX42" fmla="*/ 991636 w 1448836"/>
                <a:gd name="connsiteY42" fmla="*/ 195943 h 1492983"/>
                <a:gd name="connsiteX43" fmla="*/ 972975 w 1448836"/>
                <a:gd name="connsiteY43" fmla="*/ 130629 h 1492983"/>
                <a:gd name="connsiteX44" fmla="*/ 954314 w 1448836"/>
                <a:gd name="connsiteY44" fmla="*/ 102637 h 1492983"/>
                <a:gd name="connsiteX45" fmla="*/ 954314 w 1448836"/>
                <a:gd name="connsiteY45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66281 w 1448836"/>
                <a:gd name="connsiteY36" fmla="*/ 44786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56950 w 1448836"/>
                <a:gd name="connsiteY37" fmla="*/ 419878 h 1492983"/>
                <a:gd name="connsiteX38" fmla="*/ 1047620 w 1448836"/>
                <a:gd name="connsiteY38" fmla="*/ 373225 h 1492983"/>
                <a:gd name="connsiteX39" fmla="*/ 1028959 w 1448836"/>
                <a:gd name="connsiteY39" fmla="*/ 326572 h 1492983"/>
                <a:gd name="connsiteX40" fmla="*/ 1019628 w 1448836"/>
                <a:gd name="connsiteY40" fmla="*/ 242596 h 1492983"/>
                <a:gd name="connsiteX41" fmla="*/ 991636 w 1448836"/>
                <a:gd name="connsiteY41" fmla="*/ 195943 h 1492983"/>
                <a:gd name="connsiteX42" fmla="*/ 972975 w 1448836"/>
                <a:gd name="connsiteY42" fmla="*/ 130629 h 1492983"/>
                <a:gd name="connsiteX43" fmla="*/ 954314 w 1448836"/>
                <a:gd name="connsiteY43" fmla="*/ 102637 h 1492983"/>
                <a:gd name="connsiteX44" fmla="*/ 954314 w 1448836"/>
                <a:gd name="connsiteY44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1047620 w 1448836"/>
                <a:gd name="connsiteY37" fmla="*/ 37322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28959 w 1448836"/>
                <a:gd name="connsiteY38" fmla="*/ 326572 h 1492983"/>
                <a:gd name="connsiteX39" fmla="*/ 1019628 w 1448836"/>
                <a:gd name="connsiteY39" fmla="*/ 242596 h 1492983"/>
                <a:gd name="connsiteX40" fmla="*/ 991636 w 1448836"/>
                <a:gd name="connsiteY40" fmla="*/ 195943 h 1492983"/>
                <a:gd name="connsiteX41" fmla="*/ 972975 w 1448836"/>
                <a:gd name="connsiteY41" fmla="*/ 130629 h 1492983"/>
                <a:gd name="connsiteX42" fmla="*/ 954314 w 1448836"/>
                <a:gd name="connsiteY42" fmla="*/ 102637 h 1492983"/>
                <a:gd name="connsiteX43" fmla="*/ 954314 w 1448836"/>
                <a:gd name="connsiteY43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1019628 w 1448836"/>
                <a:gd name="connsiteY38" fmla="*/ 242596 h 1492983"/>
                <a:gd name="connsiteX39" fmla="*/ 991636 w 1448836"/>
                <a:gd name="connsiteY39" fmla="*/ 195943 h 1492983"/>
                <a:gd name="connsiteX40" fmla="*/ 972975 w 1448836"/>
                <a:gd name="connsiteY40" fmla="*/ 130629 h 1492983"/>
                <a:gd name="connsiteX41" fmla="*/ 954314 w 1448836"/>
                <a:gd name="connsiteY41" fmla="*/ 102637 h 1492983"/>
                <a:gd name="connsiteX42" fmla="*/ 954314 w 1448836"/>
                <a:gd name="connsiteY42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9163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72975 w 1448836"/>
                <a:gd name="connsiteY39" fmla="*/ 130629 h 1492983"/>
                <a:gd name="connsiteX40" fmla="*/ 954314 w 1448836"/>
                <a:gd name="connsiteY40" fmla="*/ 102637 h 1492983"/>
                <a:gd name="connsiteX41" fmla="*/ 954314 w 1448836"/>
                <a:gd name="connsiteY41" fmla="*/ 0 h 1492983"/>
                <a:gd name="connsiteX0" fmla="*/ 301171 w 1448836"/>
                <a:gd name="connsiteY0" fmla="*/ 195943 h 1492983"/>
                <a:gd name="connsiteX1" fmla="*/ 310501 w 1448836"/>
                <a:gd name="connsiteY1" fmla="*/ 242596 h 1492983"/>
                <a:gd name="connsiteX2" fmla="*/ 319832 w 1448836"/>
                <a:gd name="connsiteY2" fmla="*/ 298580 h 1492983"/>
                <a:gd name="connsiteX3" fmla="*/ 329163 w 1448836"/>
                <a:gd name="connsiteY3" fmla="*/ 335902 h 1492983"/>
                <a:gd name="connsiteX4" fmla="*/ 263848 w 1448836"/>
                <a:gd name="connsiteY4" fmla="*/ 587829 h 1492983"/>
                <a:gd name="connsiteX5" fmla="*/ 245187 w 1448836"/>
                <a:gd name="connsiteY5" fmla="*/ 615820 h 1492983"/>
                <a:gd name="connsiteX6" fmla="*/ 235856 w 1448836"/>
                <a:gd name="connsiteY6" fmla="*/ 699796 h 1492983"/>
                <a:gd name="connsiteX7" fmla="*/ 207865 w 1448836"/>
                <a:gd name="connsiteY7" fmla="*/ 737118 h 1492983"/>
                <a:gd name="connsiteX8" fmla="*/ 86567 w 1448836"/>
                <a:gd name="connsiteY8" fmla="*/ 942392 h 1492983"/>
                <a:gd name="connsiteX9" fmla="*/ 67905 w 1448836"/>
                <a:gd name="connsiteY9" fmla="*/ 970384 h 1492983"/>
                <a:gd name="connsiteX10" fmla="*/ 58575 w 1448836"/>
                <a:gd name="connsiteY10" fmla="*/ 1017037 h 1492983"/>
                <a:gd name="connsiteX11" fmla="*/ 39914 w 1448836"/>
                <a:gd name="connsiteY11" fmla="*/ 1073020 h 1492983"/>
                <a:gd name="connsiteX12" fmla="*/ 30583 w 1448836"/>
                <a:gd name="connsiteY12" fmla="*/ 1119674 h 1492983"/>
                <a:gd name="connsiteX13" fmla="*/ 11922 w 1448836"/>
                <a:gd name="connsiteY13" fmla="*/ 1175657 h 1492983"/>
                <a:gd name="connsiteX14" fmla="*/ 11922 w 1448836"/>
                <a:gd name="connsiteY14" fmla="*/ 1352939 h 1492983"/>
                <a:gd name="connsiteX15" fmla="*/ 67905 w 1448836"/>
                <a:gd name="connsiteY15" fmla="*/ 1408923 h 1492983"/>
                <a:gd name="connsiteX16" fmla="*/ 114559 w 1448836"/>
                <a:gd name="connsiteY16" fmla="*/ 1436914 h 1492983"/>
                <a:gd name="connsiteX17" fmla="*/ 133220 w 1448836"/>
                <a:gd name="connsiteY17" fmla="*/ 1455576 h 1492983"/>
                <a:gd name="connsiteX18" fmla="*/ 208708 w 1448836"/>
                <a:gd name="connsiteY18" fmla="*/ 1478972 h 1492983"/>
                <a:gd name="connsiteX19" fmla="*/ 301171 w 1448836"/>
                <a:gd name="connsiteY19" fmla="*/ 1492898 h 1492983"/>
                <a:gd name="connsiteX20" fmla="*/ 375816 w 1448836"/>
                <a:gd name="connsiteY20" fmla="*/ 1483567 h 1492983"/>
                <a:gd name="connsiteX21" fmla="*/ 422469 w 1448836"/>
                <a:gd name="connsiteY21" fmla="*/ 1464906 h 1492983"/>
                <a:gd name="connsiteX22" fmla="*/ 450461 w 1448836"/>
                <a:gd name="connsiteY22" fmla="*/ 1455576 h 1492983"/>
                <a:gd name="connsiteX23" fmla="*/ 469122 w 1448836"/>
                <a:gd name="connsiteY23" fmla="*/ 1436914 h 1492983"/>
                <a:gd name="connsiteX24" fmla="*/ 506444 w 1448836"/>
                <a:gd name="connsiteY24" fmla="*/ 1408923 h 1492983"/>
                <a:gd name="connsiteX25" fmla="*/ 753635 w 1448836"/>
                <a:gd name="connsiteY25" fmla="*/ 1366443 h 1492983"/>
                <a:gd name="connsiteX26" fmla="*/ 992903 w 1448836"/>
                <a:gd name="connsiteY26" fmla="*/ 1390261 h 1492983"/>
                <a:gd name="connsiteX27" fmla="*/ 1158603 w 1448836"/>
                <a:gd name="connsiteY27" fmla="*/ 1431898 h 1492983"/>
                <a:gd name="connsiteX28" fmla="*/ 1333117 w 1448836"/>
                <a:gd name="connsiteY28" fmla="*/ 1436070 h 1492983"/>
                <a:gd name="connsiteX29" fmla="*/ 1420844 w 1448836"/>
                <a:gd name="connsiteY29" fmla="*/ 1324947 h 1492983"/>
                <a:gd name="connsiteX30" fmla="*/ 1448836 w 1448836"/>
                <a:gd name="connsiteY30" fmla="*/ 1259633 h 1492983"/>
                <a:gd name="connsiteX31" fmla="*/ 1439505 w 1448836"/>
                <a:gd name="connsiteY31" fmla="*/ 1147665 h 1492983"/>
                <a:gd name="connsiteX32" fmla="*/ 1402183 w 1448836"/>
                <a:gd name="connsiteY32" fmla="*/ 1054359 h 1492983"/>
                <a:gd name="connsiteX33" fmla="*/ 1355530 w 1448836"/>
                <a:gd name="connsiteY33" fmla="*/ 998376 h 1492983"/>
                <a:gd name="connsiteX34" fmla="*/ 1318207 w 1448836"/>
                <a:gd name="connsiteY34" fmla="*/ 923731 h 1492983"/>
                <a:gd name="connsiteX35" fmla="*/ 1183969 w 1448836"/>
                <a:gd name="connsiteY35" fmla="*/ 704532 h 1492983"/>
                <a:gd name="connsiteX36" fmla="*/ 1020332 w 1448836"/>
                <a:gd name="connsiteY36" fmla="*/ 493819 h 1492983"/>
                <a:gd name="connsiteX37" fmla="*/ 983291 w 1448836"/>
                <a:gd name="connsiteY37" fmla="*/ 354845 h 1492983"/>
                <a:gd name="connsiteX38" fmla="*/ 964066 w 1448836"/>
                <a:gd name="connsiteY38" fmla="*/ 195943 h 1492983"/>
                <a:gd name="connsiteX39" fmla="*/ 954314 w 1448836"/>
                <a:gd name="connsiteY39" fmla="*/ 102637 h 1492983"/>
                <a:gd name="connsiteX40" fmla="*/ 954314 w 1448836"/>
                <a:gd name="connsiteY40" fmla="*/ 0 h 1492983"/>
                <a:gd name="connsiteX0" fmla="*/ 310501 w 1448836"/>
                <a:gd name="connsiteY0" fmla="*/ 242596 h 1492983"/>
                <a:gd name="connsiteX1" fmla="*/ 319832 w 1448836"/>
                <a:gd name="connsiteY1" fmla="*/ 298580 h 1492983"/>
                <a:gd name="connsiteX2" fmla="*/ 329163 w 1448836"/>
                <a:gd name="connsiteY2" fmla="*/ 335902 h 1492983"/>
                <a:gd name="connsiteX3" fmla="*/ 263848 w 1448836"/>
                <a:gd name="connsiteY3" fmla="*/ 587829 h 1492983"/>
                <a:gd name="connsiteX4" fmla="*/ 245187 w 1448836"/>
                <a:gd name="connsiteY4" fmla="*/ 615820 h 1492983"/>
                <a:gd name="connsiteX5" fmla="*/ 235856 w 1448836"/>
                <a:gd name="connsiteY5" fmla="*/ 699796 h 1492983"/>
                <a:gd name="connsiteX6" fmla="*/ 207865 w 1448836"/>
                <a:gd name="connsiteY6" fmla="*/ 737118 h 1492983"/>
                <a:gd name="connsiteX7" fmla="*/ 86567 w 1448836"/>
                <a:gd name="connsiteY7" fmla="*/ 942392 h 1492983"/>
                <a:gd name="connsiteX8" fmla="*/ 67905 w 1448836"/>
                <a:gd name="connsiteY8" fmla="*/ 970384 h 1492983"/>
                <a:gd name="connsiteX9" fmla="*/ 58575 w 1448836"/>
                <a:gd name="connsiteY9" fmla="*/ 1017037 h 1492983"/>
                <a:gd name="connsiteX10" fmla="*/ 39914 w 1448836"/>
                <a:gd name="connsiteY10" fmla="*/ 1073020 h 1492983"/>
                <a:gd name="connsiteX11" fmla="*/ 30583 w 1448836"/>
                <a:gd name="connsiteY11" fmla="*/ 1119674 h 1492983"/>
                <a:gd name="connsiteX12" fmla="*/ 11922 w 1448836"/>
                <a:gd name="connsiteY12" fmla="*/ 1175657 h 1492983"/>
                <a:gd name="connsiteX13" fmla="*/ 11922 w 1448836"/>
                <a:gd name="connsiteY13" fmla="*/ 1352939 h 1492983"/>
                <a:gd name="connsiteX14" fmla="*/ 67905 w 1448836"/>
                <a:gd name="connsiteY14" fmla="*/ 1408923 h 1492983"/>
                <a:gd name="connsiteX15" fmla="*/ 114559 w 1448836"/>
                <a:gd name="connsiteY15" fmla="*/ 1436914 h 1492983"/>
                <a:gd name="connsiteX16" fmla="*/ 133220 w 1448836"/>
                <a:gd name="connsiteY16" fmla="*/ 1455576 h 1492983"/>
                <a:gd name="connsiteX17" fmla="*/ 208708 w 1448836"/>
                <a:gd name="connsiteY17" fmla="*/ 1478972 h 1492983"/>
                <a:gd name="connsiteX18" fmla="*/ 301171 w 1448836"/>
                <a:gd name="connsiteY18" fmla="*/ 1492898 h 1492983"/>
                <a:gd name="connsiteX19" fmla="*/ 375816 w 1448836"/>
                <a:gd name="connsiteY19" fmla="*/ 1483567 h 1492983"/>
                <a:gd name="connsiteX20" fmla="*/ 422469 w 1448836"/>
                <a:gd name="connsiteY20" fmla="*/ 1464906 h 1492983"/>
                <a:gd name="connsiteX21" fmla="*/ 450461 w 1448836"/>
                <a:gd name="connsiteY21" fmla="*/ 1455576 h 1492983"/>
                <a:gd name="connsiteX22" fmla="*/ 469122 w 1448836"/>
                <a:gd name="connsiteY22" fmla="*/ 1436914 h 1492983"/>
                <a:gd name="connsiteX23" fmla="*/ 506444 w 1448836"/>
                <a:gd name="connsiteY23" fmla="*/ 1408923 h 1492983"/>
                <a:gd name="connsiteX24" fmla="*/ 753635 w 1448836"/>
                <a:gd name="connsiteY24" fmla="*/ 1366443 h 1492983"/>
                <a:gd name="connsiteX25" fmla="*/ 992903 w 1448836"/>
                <a:gd name="connsiteY25" fmla="*/ 1390261 h 1492983"/>
                <a:gd name="connsiteX26" fmla="*/ 1158603 w 1448836"/>
                <a:gd name="connsiteY26" fmla="*/ 1431898 h 1492983"/>
                <a:gd name="connsiteX27" fmla="*/ 1333117 w 1448836"/>
                <a:gd name="connsiteY27" fmla="*/ 1436070 h 1492983"/>
                <a:gd name="connsiteX28" fmla="*/ 1420844 w 1448836"/>
                <a:gd name="connsiteY28" fmla="*/ 1324947 h 1492983"/>
                <a:gd name="connsiteX29" fmla="*/ 1448836 w 1448836"/>
                <a:gd name="connsiteY29" fmla="*/ 1259633 h 1492983"/>
                <a:gd name="connsiteX30" fmla="*/ 1439505 w 1448836"/>
                <a:gd name="connsiteY30" fmla="*/ 1147665 h 1492983"/>
                <a:gd name="connsiteX31" fmla="*/ 1402183 w 1448836"/>
                <a:gd name="connsiteY31" fmla="*/ 1054359 h 1492983"/>
                <a:gd name="connsiteX32" fmla="*/ 1355530 w 1448836"/>
                <a:gd name="connsiteY32" fmla="*/ 998376 h 1492983"/>
                <a:gd name="connsiteX33" fmla="*/ 1318207 w 1448836"/>
                <a:gd name="connsiteY33" fmla="*/ 923731 h 1492983"/>
                <a:gd name="connsiteX34" fmla="*/ 1183969 w 1448836"/>
                <a:gd name="connsiteY34" fmla="*/ 704532 h 1492983"/>
                <a:gd name="connsiteX35" fmla="*/ 1020332 w 1448836"/>
                <a:gd name="connsiteY35" fmla="*/ 493819 h 1492983"/>
                <a:gd name="connsiteX36" fmla="*/ 983291 w 1448836"/>
                <a:gd name="connsiteY36" fmla="*/ 354845 h 1492983"/>
                <a:gd name="connsiteX37" fmla="*/ 964066 w 1448836"/>
                <a:gd name="connsiteY37" fmla="*/ 195943 h 1492983"/>
                <a:gd name="connsiteX38" fmla="*/ 954314 w 1448836"/>
                <a:gd name="connsiteY38" fmla="*/ 102637 h 1492983"/>
                <a:gd name="connsiteX39" fmla="*/ 954314 w 1448836"/>
                <a:gd name="connsiteY39" fmla="*/ 0 h 1492983"/>
                <a:gd name="connsiteX0" fmla="*/ 319832 w 1448836"/>
                <a:gd name="connsiteY0" fmla="*/ 298580 h 1492983"/>
                <a:gd name="connsiteX1" fmla="*/ 329163 w 1448836"/>
                <a:gd name="connsiteY1" fmla="*/ 335902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19832 w 1448836"/>
                <a:gd name="connsiteY0" fmla="*/ 298580 h 1492983"/>
                <a:gd name="connsiteX1" fmla="*/ 315378 w 1448836"/>
                <a:gd name="connsiteY1" fmla="*/ 386447 h 1492983"/>
                <a:gd name="connsiteX2" fmla="*/ 263848 w 1448836"/>
                <a:gd name="connsiteY2" fmla="*/ 587829 h 1492983"/>
                <a:gd name="connsiteX3" fmla="*/ 245187 w 1448836"/>
                <a:gd name="connsiteY3" fmla="*/ 615820 h 1492983"/>
                <a:gd name="connsiteX4" fmla="*/ 235856 w 1448836"/>
                <a:gd name="connsiteY4" fmla="*/ 699796 h 1492983"/>
                <a:gd name="connsiteX5" fmla="*/ 207865 w 1448836"/>
                <a:gd name="connsiteY5" fmla="*/ 737118 h 1492983"/>
                <a:gd name="connsiteX6" fmla="*/ 86567 w 1448836"/>
                <a:gd name="connsiteY6" fmla="*/ 942392 h 1492983"/>
                <a:gd name="connsiteX7" fmla="*/ 67905 w 1448836"/>
                <a:gd name="connsiteY7" fmla="*/ 970384 h 1492983"/>
                <a:gd name="connsiteX8" fmla="*/ 58575 w 1448836"/>
                <a:gd name="connsiteY8" fmla="*/ 1017037 h 1492983"/>
                <a:gd name="connsiteX9" fmla="*/ 39914 w 1448836"/>
                <a:gd name="connsiteY9" fmla="*/ 1073020 h 1492983"/>
                <a:gd name="connsiteX10" fmla="*/ 30583 w 1448836"/>
                <a:gd name="connsiteY10" fmla="*/ 1119674 h 1492983"/>
                <a:gd name="connsiteX11" fmla="*/ 11922 w 1448836"/>
                <a:gd name="connsiteY11" fmla="*/ 1175657 h 1492983"/>
                <a:gd name="connsiteX12" fmla="*/ 11922 w 1448836"/>
                <a:gd name="connsiteY12" fmla="*/ 1352939 h 1492983"/>
                <a:gd name="connsiteX13" fmla="*/ 67905 w 1448836"/>
                <a:gd name="connsiteY13" fmla="*/ 1408923 h 1492983"/>
                <a:gd name="connsiteX14" fmla="*/ 114559 w 1448836"/>
                <a:gd name="connsiteY14" fmla="*/ 1436914 h 1492983"/>
                <a:gd name="connsiteX15" fmla="*/ 133220 w 1448836"/>
                <a:gd name="connsiteY15" fmla="*/ 1455576 h 1492983"/>
                <a:gd name="connsiteX16" fmla="*/ 208708 w 1448836"/>
                <a:gd name="connsiteY16" fmla="*/ 1478972 h 1492983"/>
                <a:gd name="connsiteX17" fmla="*/ 301171 w 1448836"/>
                <a:gd name="connsiteY17" fmla="*/ 1492898 h 1492983"/>
                <a:gd name="connsiteX18" fmla="*/ 375816 w 1448836"/>
                <a:gd name="connsiteY18" fmla="*/ 1483567 h 1492983"/>
                <a:gd name="connsiteX19" fmla="*/ 422469 w 1448836"/>
                <a:gd name="connsiteY19" fmla="*/ 1464906 h 1492983"/>
                <a:gd name="connsiteX20" fmla="*/ 450461 w 1448836"/>
                <a:gd name="connsiteY20" fmla="*/ 1455576 h 1492983"/>
                <a:gd name="connsiteX21" fmla="*/ 469122 w 1448836"/>
                <a:gd name="connsiteY21" fmla="*/ 1436914 h 1492983"/>
                <a:gd name="connsiteX22" fmla="*/ 506444 w 1448836"/>
                <a:gd name="connsiteY22" fmla="*/ 1408923 h 1492983"/>
                <a:gd name="connsiteX23" fmla="*/ 753635 w 1448836"/>
                <a:gd name="connsiteY23" fmla="*/ 1366443 h 1492983"/>
                <a:gd name="connsiteX24" fmla="*/ 992903 w 1448836"/>
                <a:gd name="connsiteY24" fmla="*/ 1390261 h 1492983"/>
                <a:gd name="connsiteX25" fmla="*/ 1158603 w 1448836"/>
                <a:gd name="connsiteY25" fmla="*/ 1431898 h 1492983"/>
                <a:gd name="connsiteX26" fmla="*/ 1333117 w 1448836"/>
                <a:gd name="connsiteY26" fmla="*/ 1436070 h 1492983"/>
                <a:gd name="connsiteX27" fmla="*/ 1420844 w 1448836"/>
                <a:gd name="connsiteY27" fmla="*/ 1324947 h 1492983"/>
                <a:gd name="connsiteX28" fmla="*/ 1448836 w 1448836"/>
                <a:gd name="connsiteY28" fmla="*/ 1259633 h 1492983"/>
                <a:gd name="connsiteX29" fmla="*/ 1439505 w 1448836"/>
                <a:gd name="connsiteY29" fmla="*/ 1147665 h 1492983"/>
                <a:gd name="connsiteX30" fmla="*/ 1402183 w 1448836"/>
                <a:gd name="connsiteY30" fmla="*/ 1054359 h 1492983"/>
                <a:gd name="connsiteX31" fmla="*/ 1355530 w 1448836"/>
                <a:gd name="connsiteY31" fmla="*/ 998376 h 1492983"/>
                <a:gd name="connsiteX32" fmla="*/ 1318207 w 1448836"/>
                <a:gd name="connsiteY32" fmla="*/ 923731 h 1492983"/>
                <a:gd name="connsiteX33" fmla="*/ 1183969 w 1448836"/>
                <a:gd name="connsiteY33" fmla="*/ 704532 h 1492983"/>
                <a:gd name="connsiteX34" fmla="*/ 1020332 w 1448836"/>
                <a:gd name="connsiteY34" fmla="*/ 493819 h 1492983"/>
                <a:gd name="connsiteX35" fmla="*/ 983291 w 1448836"/>
                <a:gd name="connsiteY35" fmla="*/ 354845 h 1492983"/>
                <a:gd name="connsiteX36" fmla="*/ 964066 w 1448836"/>
                <a:gd name="connsiteY36" fmla="*/ 195943 h 1492983"/>
                <a:gd name="connsiteX37" fmla="*/ 954314 w 1448836"/>
                <a:gd name="connsiteY37" fmla="*/ 102637 h 1492983"/>
                <a:gd name="connsiteX38" fmla="*/ 954314 w 1448836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57734 w 1451040"/>
                <a:gd name="connsiteY31" fmla="*/ 998376 h 1492983"/>
                <a:gd name="connsiteX32" fmla="*/ 1320411 w 1451040"/>
                <a:gd name="connsiteY32" fmla="*/ 923731 h 1492983"/>
                <a:gd name="connsiteX33" fmla="*/ 1186173 w 1451040"/>
                <a:gd name="connsiteY33" fmla="*/ 704532 h 1492983"/>
                <a:gd name="connsiteX34" fmla="*/ 1022536 w 1451040"/>
                <a:gd name="connsiteY34" fmla="*/ 493819 h 1492983"/>
                <a:gd name="connsiteX35" fmla="*/ 985495 w 1451040"/>
                <a:gd name="connsiteY35" fmla="*/ 354845 h 1492983"/>
                <a:gd name="connsiteX36" fmla="*/ 966270 w 1451040"/>
                <a:gd name="connsiteY36" fmla="*/ 195943 h 1492983"/>
                <a:gd name="connsiteX37" fmla="*/ 956518 w 1451040"/>
                <a:gd name="connsiteY37" fmla="*/ 102637 h 1492983"/>
                <a:gd name="connsiteX38" fmla="*/ 956518 w 1451040"/>
                <a:gd name="connsiteY38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47391 w 1451040"/>
                <a:gd name="connsiteY3" fmla="*/ 615820 h 1492983"/>
                <a:gd name="connsiteX4" fmla="*/ 238060 w 1451040"/>
                <a:gd name="connsiteY4" fmla="*/ 699796 h 1492983"/>
                <a:gd name="connsiteX5" fmla="*/ 210069 w 1451040"/>
                <a:gd name="connsiteY5" fmla="*/ 737118 h 1492983"/>
                <a:gd name="connsiteX6" fmla="*/ 88771 w 1451040"/>
                <a:gd name="connsiteY6" fmla="*/ 942392 h 1492983"/>
                <a:gd name="connsiteX7" fmla="*/ 70109 w 1451040"/>
                <a:gd name="connsiteY7" fmla="*/ 970384 h 1492983"/>
                <a:gd name="connsiteX8" fmla="*/ 60779 w 1451040"/>
                <a:gd name="connsiteY8" fmla="*/ 1017037 h 1492983"/>
                <a:gd name="connsiteX9" fmla="*/ 42118 w 1451040"/>
                <a:gd name="connsiteY9" fmla="*/ 1073020 h 1492983"/>
                <a:gd name="connsiteX10" fmla="*/ 32787 w 1451040"/>
                <a:gd name="connsiteY10" fmla="*/ 1119674 h 1492983"/>
                <a:gd name="connsiteX11" fmla="*/ 14126 w 1451040"/>
                <a:gd name="connsiteY11" fmla="*/ 1175657 h 1492983"/>
                <a:gd name="connsiteX12" fmla="*/ 9531 w 1451040"/>
                <a:gd name="connsiteY12" fmla="*/ 1316179 h 1492983"/>
                <a:gd name="connsiteX13" fmla="*/ 70109 w 1451040"/>
                <a:gd name="connsiteY13" fmla="*/ 1408923 h 1492983"/>
                <a:gd name="connsiteX14" fmla="*/ 116763 w 1451040"/>
                <a:gd name="connsiteY14" fmla="*/ 1436914 h 1492983"/>
                <a:gd name="connsiteX15" fmla="*/ 135424 w 1451040"/>
                <a:gd name="connsiteY15" fmla="*/ 1455576 h 1492983"/>
                <a:gd name="connsiteX16" fmla="*/ 210912 w 1451040"/>
                <a:gd name="connsiteY16" fmla="*/ 1478972 h 1492983"/>
                <a:gd name="connsiteX17" fmla="*/ 303375 w 1451040"/>
                <a:gd name="connsiteY17" fmla="*/ 1492898 h 1492983"/>
                <a:gd name="connsiteX18" fmla="*/ 378020 w 1451040"/>
                <a:gd name="connsiteY18" fmla="*/ 1483567 h 1492983"/>
                <a:gd name="connsiteX19" fmla="*/ 424673 w 1451040"/>
                <a:gd name="connsiteY19" fmla="*/ 1464906 h 1492983"/>
                <a:gd name="connsiteX20" fmla="*/ 452665 w 1451040"/>
                <a:gd name="connsiteY20" fmla="*/ 1455576 h 1492983"/>
                <a:gd name="connsiteX21" fmla="*/ 471326 w 1451040"/>
                <a:gd name="connsiteY21" fmla="*/ 1436914 h 1492983"/>
                <a:gd name="connsiteX22" fmla="*/ 508648 w 1451040"/>
                <a:gd name="connsiteY22" fmla="*/ 1408923 h 1492983"/>
                <a:gd name="connsiteX23" fmla="*/ 755839 w 1451040"/>
                <a:gd name="connsiteY23" fmla="*/ 1366443 h 1492983"/>
                <a:gd name="connsiteX24" fmla="*/ 995107 w 1451040"/>
                <a:gd name="connsiteY24" fmla="*/ 1390261 h 1492983"/>
                <a:gd name="connsiteX25" fmla="*/ 1160807 w 1451040"/>
                <a:gd name="connsiteY25" fmla="*/ 1431898 h 1492983"/>
                <a:gd name="connsiteX26" fmla="*/ 1335321 w 1451040"/>
                <a:gd name="connsiteY26" fmla="*/ 1436070 h 1492983"/>
                <a:gd name="connsiteX27" fmla="*/ 1423048 w 1451040"/>
                <a:gd name="connsiteY27" fmla="*/ 1324947 h 1492983"/>
                <a:gd name="connsiteX28" fmla="*/ 1451040 w 1451040"/>
                <a:gd name="connsiteY28" fmla="*/ 1259633 h 1492983"/>
                <a:gd name="connsiteX29" fmla="*/ 1441709 w 1451040"/>
                <a:gd name="connsiteY29" fmla="*/ 1147665 h 1492983"/>
                <a:gd name="connsiteX30" fmla="*/ 1404387 w 1451040"/>
                <a:gd name="connsiteY30" fmla="*/ 1054359 h 1492983"/>
                <a:gd name="connsiteX31" fmla="*/ 1320411 w 1451040"/>
                <a:gd name="connsiteY31" fmla="*/ 923731 h 1492983"/>
                <a:gd name="connsiteX32" fmla="*/ 1186173 w 1451040"/>
                <a:gd name="connsiteY32" fmla="*/ 704532 h 1492983"/>
                <a:gd name="connsiteX33" fmla="*/ 1022536 w 1451040"/>
                <a:gd name="connsiteY33" fmla="*/ 493819 h 1492983"/>
                <a:gd name="connsiteX34" fmla="*/ 985495 w 1451040"/>
                <a:gd name="connsiteY34" fmla="*/ 354845 h 1492983"/>
                <a:gd name="connsiteX35" fmla="*/ 966270 w 1451040"/>
                <a:gd name="connsiteY35" fmla="*/ 195943 h 1492983"/>
                <a:gd name="connsiteX36" fmla="*/ 956518 w 1451040"/>
                <a:gd name="connsiteY36" fmla="*/ 102637 h 1492983"/>
                <a:gd name="connsiteX37" fmla="*/ 956518 w 1451040"/>
                <a:gd name="connsiteY37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38060 w 1451040"/>
                <a:gd name="connsiteY3" fmla="*/ 699796 h 1492983"/>
                <a:gd name="connsiteX4" fmla="*/ 210069 w 1451040"/>
                <a:gd name="connsiteY4" fmla="*/ 737118 h 1492983"/>
                <a:gd name="connsiteX5" fmla="*/ 88771 w 1451040"/>
                <a:gd name="connsiteY5" fmla="*/ 942392 h 1492983"/>
                <a:gd name="connsiteX6" fmla="*/ 70109 w 1451040"/>
                <a:gd name="connsiteY6" fmla="*/ 970384 h 1492983"/>
                <a:gd name="connsiteX7" fmla="*/ 60779 w 1451040"/>
                <a:gd name="connsiteY7" fmla="*/ 1017037 h 1492983"/>
                <a:gd name="connsiteX8" fmla="*/ 42118 w 1451040"/>
                <a:gd name="connsiteY8" fmla="*/ 1073020 h 1492983"/>
                <a:gd name="connsiteX9" fmla="*/ 32787 w 1451040"/>
                <a:gd name="connsiteY9" fmla="*/ 1119674 h 1492983"/>
                <a:gd name="connsiteX10" fmla="*/ 14126 w 1451040"/>
                <a:gd name="connsiteY10" fmla="*/ 1175657 h 1492983"/>
                <a:gd name="connsiteX11" fmla="*/ 9531 w 1451040"/>
                <a:gd name="connsiteY11" fmla="*/ 1316179 h 1492983"/>
                <a:gd name="connsiteX12" fmla="*/ 70109 w 1451040"/>
                <a:gd name="connsiteY12" fmla="*/ 1408923 h 1492983"/>
                <a:gd name="connsiteX13" fmla="*/ 116763 w 1451040"/>
                <a:gd name="connsiteY13" fmla="*/ 1436914 h 1492983"/>
                <a:gd name="connsiteX14" fmla="*/ 135424 w 1451040"/>
                <a:gd name="connsiteY14" fmla="*/ 1455576 h 1492983"/>
                <a:gd name="connsiteX15" fmla="*/ 210912 w 1451040"/>
                <a:gd name="connsiteY15" fmla="*/ 1478972 h 1492983"/>
                <a:gd name="connsiteX16" fmla="*/ 303375 w 1451040"/>
                <a:gd name="connsiteY16" fmla="*/ 1492898 h 1492983"/>
                <a:gd name="connsiteX17" fmla="*/ 378020 w 1451040"/>
                <a:gd name="connsiteY17" fmla="*/ 1483567 h 1492983"/>
                <a:gd name="connsiteX18" fmla="*/ 424673 w 1451040"/>
                <a:gd name="connsiteY18" fmla="*/ 1464906 h 1492983"/>
                <a:gd name="connsiteX19" fmla="*/ 452665 w 1451040"/>
                <a:gd name="connsiteY19" fmla="*/ 1455576 h 1492983"/>
                <a:gd name="connsiteX20" fmla="*/ 471326 w 1451040"/>
                <a:gd name="connsiteY20" fmla="*/ 1436914 h 1492983"/>
                <a:gd name="connsiteX21" fmla="*/ 508648 w 1451040"/>
                <a:gd name="connsiteY21" fmla="*/ 1408923 h 1492983"/>
                <a:gd name="connsiteX22" fmla="*/ 755839 w 1451040"/>
                <a:gd name="connsiteY22" fmla="*/ 1366443 h 1492983"/>
                <a:gd name="connsiteX23" fmla="*/ 995107 w 1451040"/>
                <a:gd name="connsiteY23" fmla="*/ 1390261 h 1492983"/>
                <a:gd name="connsiteX24" fmla="*/ 1160807 w 1451040"/>
                <a:gd name="connsiteY24" fmla="*/ 1431898 h 1492983"/>
                <a:gd name="connsiteX25" fmla="*/ 1335321 w 1451040"/>
                <a:gd name="connsiteY25" fmla="*/ 1436070 h 1492983"/>
                <a:gd name="connsiteX26" fmla="*/ 1423048 w 1451040"/>
                <a:gd name="connsiteY26" fmla="*/ 1324947 h 1492983"/>
                <a:gd name="connsiteX27" fmla="*/ 1451040 w 1451040"/>
                <a:gd name="connsiteY27" fmla="*/ 1259633 h 1492983"/>
                <a:gd name="connsiteX28" fmla="*/ 1441709 w 1451040"/>
                <a:gd name="connsiteY28" fmla="*/ 1147665 h 1492983"/>
                <a:gd name="connsiteX29" fmla="*/ 1404387 w 1451040"/>
                <a:gd name="connsiteY29" fmla="*/ 1054359 h 1492983"/>
                <a:gd name="connsiteX30" fmla="*/ 1320411 w 1451040"/>
                <a:gd name="connsiteY30" fmla="*/ 923731 h 1492983"/>
                <a:gd name="connsiteX31" fmla="*/ 1186173 w 1451040"/>
                <a:gd name="connsiteY31" fmla="*/ 704532 h 1492983"/>
                <a:gd name="connsiteX32" fmla="*/ 1022536 w 1451040"/>
                <a:gd name="connsiteY32" fmla="*/ 493819 h 1492983"/>
                <a:gd name="connsiteX33" fmla="*/ 985495 w 1451040"/>
                <a:gd name="connsiteY33" fmla="*/ 354845 h 1492983"/>
                <a:gd name="connsiteX34" fmla="*/ 966270 w 1451040"/>
                <a:gd name="connsiteY34" fmla="*/ 195943 h 1492983"/>
                <a:gd name="connsiteX35" fmla="*/ 956518 w 1451040"/>
                <a:gd name="connsiteY35" fmla="*/ 102637 h 1492983"/>
                <a:gd name="connsiteX36" fmla="*/ 956518 w 1451040"/>
                <a:gd name="connsiteY36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22536 w 1451040"/>
                <a:gd name="connsiteY31" fmla="*/ 49381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186173 w 1451040"/>
                <a:gd name="connsiteY30" fmla="*/ 704532 h 1492983"/>
                <a:gd name="connsiteX31" fmla="*/ 1063890 w 1451040"/>
                <a:gd name="connsiteY31" fmla="*/ 558149 h 1492983"/>
                <a:gd name="connsiteX32" fmla="*/ 985495 w 1451040"/>
                <a:gd name="connsiteY32" fmla="*/ 354845 h 1492983"/>
                <a:gd name="connsiteX33" fmla="*/ 966270 w 1451040"/>
                <a:gd name="connsiteY33" fmla="*/ 195943 h 1492983"/>
                <a:gd name="connsiteX34" fmla="*/ 956518 w 1451040"/>
                <a:gd name="connsiteY34" fmla="*/ 102637 h 1492983"/>
                <a:gd name="connsiteX35" fmla="*/ 956518 w 1451040"/>
                <a:gd name="connsiteY35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70109 w 1451040"/>
                <a:gd name="connsiteY5" fmla="*/ 970384 h 1492983"/>
                <a:gd name="connsiteX6" fmla="*/ 60779 w 1451040"/>
                <a:gd name="connsiteY6" fmla="*/ 1017037 h 1492983"/>
                <a:gd name="connsiteX7" fmla="*/ 42118 w 1451040"/>
                <a:gd name="connsiteY7" fmla="*/ 1073020 h 1492983"/>
                <a:gd name="connsiteX8" fmla="*/ 32787 w 1451040"/>
                <a:gd name="connsiteY8" fmla="*/ 1119674 h 1492983"/>
                <a:gd name="connsiteX9" fmla="*/ 14126 w 1451040"/>
                <a:gd name="connsiteY9" fmla="*/ 1175657 h 1492983"/>
                <a:gd name="connsiteX10" fmla="*/ 9531 w 1451040"/>
                <a:gd name="connsiteY10" fmla="*/ 1316179 h 1492983"/>
                <a:gd name="connsiteX11" fmla="*/ 70109 w 1451040"/>
                <a:gd name="connsiteY11" fmla="*/ 1408923 h 1492983"/>
                <a:gd name="connsiteX12" fmla="*/ 116763 w 1451040"/>
                <a:gd name="connsiteY12" fmla="*/ 1436914 h 1492983"/>
                <a:gd name="connsiteX13" fmla="*/ 135424 w 1451040"/>
                <a:gd name="connsiteY13" fmla="*/ 1455576 h 1492983"/>
                <a:gd name="connsiteX14" fmla="*/ 210912 w 1451040"/>
                <a:gd name="connsiteY14" fmla="*/ 1478972 h 1492983"/>
                <a:gd name="connsiteX15" fmla="*/ 303375 w 1451040"/>
                <a:gd name="connsiteY15" fmla="*/ 1492898 h 1492983"/>
                <a:gd name="connsiteX16" fmla="*/ 378020 w 1451040"/>
                <a:gd name="connsiteY16" fmla="*/ 1483567 h 1492983"/>
                <a:gd name="connsiteX17" fmla="*/ 424673 w 1451040"/>
                <a:gd name="connsiteY17" fmla="*/ 1464906 h 1492983"/>
                <a:gd name="connsiteX18" fmla="*/ 452665 w 1451040"/>
                <a:gd name="connsiteY18" fmla="*/ 1455576 h 1492983"/>
                <a:gd name="connsiteX19" fmla="*/ 471326 w 1451040"/>
                <a:gd name="connsiteY19" fmla="*/ 1436914 h 1492983"/>
                <a:gd name="connsiteX20" fmla="*/ 508648 w 1451040"/>
                <a:gd name="connsiteY20" fmla="*/ 1408923 h 1492983"/>
                <a:gd name="connsiteX21" fmla="*/ 755839 w 1451040"/>
                <a:gd name="connsiteY21" fmla="*/ 1366443 h 1492983"/>
                <a:gd name="connsiteX22" fmla="*/ 995107 w 1451040"/>
                <a:gd name="connsiteY22" fmla="*/ 1390261 h 1492983"/>
                <a:gd name="connsiteX23" fmla="*/ 1160807 w 1451040"/>
                <a:gd name="connsiteY23" fmla="*/ 1431898 h 1492983"/>
                <a:gd name="connsiteX24" fmla="*/ 1335321 w 1451040"/>
                <a:gd name="connsiteY24" fmla="*/ 1436070 h 1492983"/>
                <a:gd name="connsiteX25" fmla="*/ 1423048 w 1451040"/>
                <a:gd name="connsiteY25" fmla="*/ 1324947 h 1492983"/>
                <a:gd name="connsiteX26" fmla="*/ 1451040 w 1451040"/>
                <a:gd name="connsiteY26" fmla="*/ 1259633 h 1492983"/>
                <a:gd name="connsiteX27" fmla="*/ 1441709 w 1451040"/>
                <a:gd name="connsiteY27" fmla="*/ 1147665 h 1492983"/>
                <a:gd name="connsiteX28" fmla="*/ 1404387 w 1451040"/>
                <a:gd name="connsiteY28" fmla="*/ 1054359 h 1492983"/>
                <a:gd name="connsiteX29" fmla="*/ 1320411 w 1451040"/>
                <a:gd name="connsiteY29" fmla="*/ 923731 h 1492983"/>
                <a:gd name="connsiteX30" fmla="*/ 1063890 w 1451040"/>
                <a:gd name="connsiteY30" fmla="*/ 558149 h 1492983"/>
                <a:gd name="connsiteX31" fmla="*/ 985495 w 1451040"/>
                <a:gd name="connsiteY31" fmla="*/ 354845 h 1492983"/>
                <a:gd name="connsiteX32" fmla="*/ 966270 w 1451040"/>
                <a:gd name="connsiteY32" fmla="*/ 195943 h 1492983"/>
                <a:gd name="connsiteX33" fmla="*/ 956518 w 1451040"/>
                <a:gd name="connsiteY33" fmla="*/ 102637 h 1492983"/>
                <a:gd name="connsiteX34" fmla="*/ 956518 w 1451040"/>
                <a:gd name="connsiteY34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471326 w 1451040"/>
                <a:gd name="connsiteY18" fmla="*/ 1436914 h 1492983"/>
                <a:gd name="connsiteX19" fmla="*/ 508648 w 1451040"/>
                <a:gd name="connsiteY19" fmla="*/ 1408923 h 1492983"/>
                <a:gd name="connsiteX20" fmla="*/ 755839 w 1451040"/>
                <a:gd name="connsiteY20" fmla="*/ 1366443 h 1492983"/>
                <a:gd name="connsiteX21" fmla="*/ 995107 w 1451040"/>
                <a:gd name="connsiteY21" fmla="*/ 1390261 h 1492983"/>
                <a:gd name="connsiteX22" fmla="*/ 1160807 w 1451040"/>
                <a:gd name="connsiteY22" fmla="*/ 1431898 h 1492983"/>
                <a:gd name="connsiteX23" fmla="*/ 1335321 w 1451040"/>
                <a:gd name="connsiteY23" fmla="*/ 1436070 h 1492983"/>
                <a:gd name="connsiteX24" fmla="*/ 1423048 w 1451040"/>
                <a:gd name="connsiteY24" fmla="*/ 1324947 h 1492983"/>
                <a:gd name="connsiteX25" fmla="*/ 1451040 w 1451040"/>
                <a:gd name="connsiteY25" fmla="*/ 1259633 h 1492983"/>
                <a:gd name="connsiteX26" fmla="*/ 1441709 w 1451040"/>
                <a:gd name="connsiteY26" fmla="*/ 1147665 h 1492983"/>
                <a:gd name="connsiteX27" fmla="*/ 1404387 w 1451040"/>
                <a:gd name="connsiteY27" fmla="*/ 1054359 h 1492983"/>
                <a:gd name="connsiteX28" fmla="*/ 1320411 w 1451040"/>
                <a:gd name="connsiteY28" fmla="*/ 923731 h 1492983"/>
                <a:gd name="connsiteX29" fmla="*/ 1063890 w 1451040"/>
                <a:gd name="connsiteY29" fmla="*/ 558149 h 1492983"/>
                <a:gd name="connsiteX30" fmla="*/ 985495 w 1451040"/>
                <a:gd name="connsiteY30" fmla="*/ 354845 h 1492983"/>
                <a:gd name="connsiteX31" fmla="*/ 966270 w 1451040"/>
                <a:gd name="connsiteY31" fmla="*/ 195943 h 1492983"/>
                <a:gd name="connsiteX32" fmla="*/ 956518 w 1451040"/>
                <a:gd name="connsiteY32" fmla="*/ 102637 h 1492983"/>
                <a:gd name="connsiteX33" fmla="*/ 956518 w 1451040"/>
                <a:gd name="connsiteY33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452665 w 1451040"/>
                <a:gd name="connsiteY17" fmla="*/ 1455576 h 1492983"/>
                <a:gd name="connsiteX18" fmla="*/ 508648 w 1451040"/>
                <a:gd name="connsiteY18" fmla="*/ 1408923 h 1492983"/>
                <a:gd name="connsiteX19" fmla="*/ 755839 w 1451040"/>
                <a:gd name="connsiteY19" fmla="*/ 1366443 h 1492983"/>
                <a:gd name="connsiteX20" fmla="*/ 995107 w 1451040"/>
                <a:gd name="connsiteY20" fmla="*/ 1390261 h 1492983"/>
                <a:gd name="connsiteX21" fmla="*/ 1160807 w 1451040"/>
                <a:gd name="connsiteY21" fmla="*/ 1431898 h 1492983"/>
                <a:gd name="connsiteX22" fmla="*/ 1335321 w 1451040"/>
                <a:gd name="connsiteY22" fmla="*/ 1436070 h 1492983"/>
                <a:gd name="connsiteX23" fmla="*/ 1423048 w 1451040"/>
                <a:gd name="connsiteY23" fmla="*/ 1324947 h 1492983"/>
                <a:gd name="connsiteX24" fmla="*/ 1451040 w 1451040"/>
                <a:gd name="connsiteY24" fmla="*/ 1259633 h 1492983"/>
                <a:gd name="connsiteX25" fmla="*/ 1441709 w 1451040"/>
                <a:gd name="connsiteY25" fmla="*/ 1147665 h 1492983"/>
                <a:gd name="connsiteX26" fmla="*/ 1404387 w 1451040"/>
                <a:gd name="connsiteY26" fmla="*/ 1054359 h 1492983"/>
                <a:gd name="connsiteX27" fmla="*/ 1320411 w 1451040"/>
                <a:gd name="connsiteY27" fmla="*/ 923731 h 1492983"/>
                <a:gd name="connsiteX28" fmla="*/ 1063890 w 1451040"/>
                <a:gd name="connsiteY28" fmla="*/ 558149 h 1492983"/>
                <a:gd name="connsiteX29" fmla="*/ 985495 w 1451040"/>
                <a:gd name="connsiteY29" fmla="*/ 354845 h 1492983"/>
                <a:gd name="connsiteX30" fmla="*/ 966270 w 1451040"/>
                <a:gd name="connsiteY30" fmla="*/ 195943 h 1492983"/>
                <a:gd name="connsiteX31" fmla="*/ 956518 w 1451040"/>
                <a:gd name="connsiteY31" fmla="*/ 102637 h 1492983"/>
                <a:gd name="connsiteX32" fmla="*/ 956518 w 1451040"/>
                <a:gd name="connsiteY32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08648 w 1451040"/>
                <a:gd name="connsiteY17" fmla="*/ 1408923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42118 w 1451040"/>
                <a:gd name="connsiteY6" fmla="*/ 1073020 h 1492983"/>
                <a:gd name="connsiteX7" fmla="*/ 32787 w 1451040"/>
                <a:gd name="connsiteY7" fmla="*/ 1119674 h 1492983"/>
                <a:gd name="connsiteX8" fmla="*/ 14126 w 1451040"/>
                <a:gd name="connsiteY8" fmla="*/ 1175657 h 1492983"/>
                <a:gd name="connsiteX9" fmla="*/ 9531 w 1451040"/>
                <a:gd name="connsiteY9" fmla="*/ 1316179 h 1492983"/>
                <a:gd name="connsiteX10" fmla="*/ 70109 w 1451040"/>
                <a:gd name="connsiteY10" fmla="*/ 1408923 h 1492983"/>
                <a:gd name="connsiteX11" fmla="*/ 116763 w 1451040"/>
                <a:gd name="connsiteY11" fmla="*/ 1436914 h 1492983"/>
                <a:gd name="connsiteX12" fmla="*/ 135424 w 1451040"/>
                <a:gd name="connsiteY12" fmla="*/ 1455576 h 1492983"/>
                <a:gd name="connsiteX13" fmla="*/ 210912 w 1451040"/>
                <a:gd name="connsiteY13" fmla="*/ 1478972 h 1492983"/>
                <a:gd name="connsiteX14" fmla="*/ 303375 w 1451040"/>
                <a:gd name="connsiteY14" fmla="*/ 1492898 h 1492983"/>
                <a:gd name="connsiteX15" fmla="*/ 378020 w 1451040"/>
                <a:gd name="connsiteY15" fmla="*/ 1483567 h 1492983"/>
                <a:gd name="connsiteX16" fmla="*/ 424673 w 1451040"/>
                <a:gd name="connsiteY16" fmla="*/ 1464906 h 1492983"/>
                <a:gd name="connsiteX17" fmla="*/ 531623 w 1451040"/>
                <a:gd name="connsiteY17" fmla="*/ 1413518 h 1492983"/>
                <a:gd name="connsiteX18" fmla="*/ 755839 w 1451040"/>
                <a:gd name="connsiteY18" fmla="*/ 1366443 h 1492983"/>
                <a:gd name="connsiteX19" fmla="*/ 995107 w 1451040"/>
                <a:gd name="connsiteY19" fmla="*/ 1390261 h 1492983"/>
                <a:gd name="connsiteX20" fmla="*/ 1160807 w 1451040"/>
                <a:gd name="connsiteY20" fmla="*/ 1431898 h 1492983"/>
                <a:gd name="connsiteX21" fmla="*/ 1335321 w 1451040"/>
                <a:gd name="connsiteY21" fmla="*/ 1436070 h 1492983"/>
                <a:gd name="connsiteX22" fmla="*/ 1423048 w 1451040"/>
                <a:gd name="connsiteY22" fmla="*/ 1324947 h 1492983"/>
                <a:gd name="connsiteX23" fmla="*/ 1451040 w 1451040"/>
                <a:gd name="connsiteY23" fmla="*/ 1259633 h 1492983"/>
                <a:gd name="connsiteX24" fmla="*/ 1441709 w 1451040"/>
                <a:gd name="connsiteY24" fmla="*/ 1147665 h 1492983"/>
                <a:gd name="connsiteX25" fmla="*/ 1404387 w 1451040"/>
                <a:gd name="connsiteY25" fmla="*/ 1054359 h 1492983"/>
                <a:gd name="connsiteX26" fmla="*/ 1320411 w 1451040"/>
                <a:gd name="connsiteY26" fmla="*/ 923731 h 1492983"/>
                <a:gd name="connsiteX27" fmla="*/ 1063890 w 1451040"/>
                <a:gd name="connsiteY27" fmla="*/ 558149 h 1492983"/>
                <a:gd name="connsiteX28" fmla="*/ 985495 w 1451040"/>
                <a:gd name="connsiteY28" fmla="*/ 354845 h 1492983"/>
                <a:gd name="connsiteX29" fmla="*/ 966270 w 1451040"/>
                <a:gd name="connsiteY29" fmla="*/ 195943 h 1492983"/>
                <a:gd name="connsiteX30" fmla="*/ 956518 w 1451040"/>
                <a:gd name="connsiteY30" fmla="*/ 102637 h 1492983"/>
                <a:gd name="connsiteX31" fmla="*/ 956518 w 1451040"/>
                <a:gd name="connsiteY31" fmla="*/ 0 h 1492983"/>
                <a:gd name="connsiteX0" fmla="*/ 322036 w 1451040"/>
                <a:gd name="connsiteY0" fmla="*/ 298580 h 1492983"/>
                <a:gd name="connsiteX1" fmla="*/ 317582 w 1451040"/>
                <a:gd name="connsiteY1" fmla="*/ 386447 h 1492983"/>
                <a:gd name="connsiteX2" fmla="*/ 266052 w 1451040"/>
                <a:gd name="connsiteY2" fmla="*/ 587829 h 1492983"/>
                <a:gd name="connsiteX3" fmla="*/ 210069 w 1451040"/>
                <a:gd name="connsiteY3" fmla="*/ 737118 h 1492983"/>
                <a:gd name="connsiteX4" fmla="*/ 88771 w 1451040"/>
                <a:gd name="connsiteY4" fmla="*/ 942392 h 1492983"/>
                <a:gd name="connsiteX5" fmla="*/ 60779 w 1451040"/>
                <a:gd name="connsiteY5" fmla="*/ 1017037 h 1492983"/>
                <a:gd name="connsiteX6" fmla="*/ 32787 w 1451040"/>
                <a:gd name="connsiteY6" fmla="*/ 1119674 h 1492983"/>
                <a:gd name="connsiteX7" fmla="*/ 14126 w 1451040"/>
                <a:gd name="connsiteY7" fmla="*/ 1175657 h 1492983"/>
                <a:gd name="connsiteX8" fmla="*/ 9531 w 1451040"/>
                <a:gd name="connsiteY8" fmla="*/ 1316179 h 1492983"/>
                <a:gd name="connsiteX9" fmla="*/ 70109 w 1451040"/>
                <a:gd name="connsiteY9" fmla="*/ 1408923 h 1492983"/>
                <a:gd name="connsiteX10" fmla="*/ 116763 w 1451040"/>
                <a:gd name="connsiteY10" fmla="*/ 1436914 h 1492983"/>
                <a:gd name="connsiteX11" fmla="*/ 135424 w 1451040"/>
                <a:gd name="connsiteY11" fmla="*/ 1455576 h 1492983"/>
                <a:gd name="connsiteX12" fmla="*/ 210912 w 1451040"/>
                <a:gd name="connsiteY12" fmla="*/ 1478972 h 1492983"/>
                <a:gd name="connsiteX13" fmla="*/ 303375 w 1451040"/>
                <a:gd name="connsiteY13" fmla="*/ 1492898 h 1492983"/>
                <a:gd name="connsiteX14" fmla="*/ 378020 w 1451040"/>
                <a:gd name="connsiteY14" fmla="*/ 1483567 h 1492983"/>
                <a:gd name="connsiteX15" fmla="*/ 424673 w 1451040"/>
                <a:gd name="connsiteY15" fmla="*/ 1464906 h 1492983"/>
                <a:gd name="connsiteX16" fmla="*/ 531623 w 1451040"/>
                <a:gd name="connsiteY16" fmla="*/ 1413518 h 1492983"/>
                <a:gd name="connsiteX17" fmla="*/ 755839 w 1451040"/>
                <a:gd name="connsiteY17" fmla="*/ 1366443 h 1492983"/>
                <a:gd name="connsiteX18" fmla="*/ 995107 w 1451040"/>
                <a:gd name="connsiteY18" fmla="*/ 1390261 h 1492983"/>
                <a:gd name="connsiteX19" fmla="*/ 1160807 w 1451040"/>
                <a:gd name="connsiteY19" fmla="*/ 1431898 h 1492983"/>
                <a:gd name="connsiteX20" fmla="*/ 1335321 w 1451040"/>
                <a:gd name="connsiteY20" fmla="*/ 1436070 h 1492983"/>
                <a:gd name="connsiteX21" fmla="*/ 1423048 w 1451040"/>
                <a:gd name="connsiteY21" fmla="*/ 1324947 h 1492983"/>
                <a:gd name="connsiteX22" fmla="*/ 1451040 w 1451040"/>
                <a:gd name="connsiteY22" fmla="*/ 1259633 h 1492983"/>
                <a:gd name="connsiteX23" fmla="*/ 1441709 w 1451040"/>
                <a:gd name="connsiteY23" fmla="*/ 1147665 h 1492983"/>
                <a:gd name="connsiteX24" fmla="*/ 1404387 w 1451040"/>
                <a:gd name="connsiteY24" fmla="*/ 1054359 h 1492983"/>
                <a:gd name="connsiteX25" fmla="*/ 1320411 w 1451040"/>
                <a:gd name="connsiteY25" fmla="*/ 923731 h 1492983"/>
                <a:gd name="connsiteX26" fmla="*/ 1063890 w 1451040"/>
                <a:gd name="connsiteY26" fmla="*/ 558149 h 1492983"/>
                <a:gd name="connsiteX27" fmla="*/ 985495 w 1451040"/>
                <a:gd name="connsiteY27" fmla="*/ 354845 h 1492983"/>
                <a:gd name="connsiteX28" fmla="*/ 966270 w 1451040"/>
                <a:gd name="connsiteY28" fmla="*/ 195943 h 1492983"/>
                <a:gd name="connsiteX29" fmla="*/ 956518 w 1451040"/>
                <a:gd name="connsiteY29" fmla="*/ 102637 h 1492983"/>
                <a:gd name="connsiteX30" fmla="*/ 956518 w 1451040"/>
                <a:gd name="connsiteY30" fmla="*/ 0 h 1492983"/>
                <a:gd name="connsiteX0" fmla="*/ 323076 w 1452080"/>
                <a:gd name="connsiteY0" fmla="*/ 298580 h 1492983"/>
                <a:gd name="connsiteX1" fmla="*/ 318622 w 1452080"/>
                <a:gd name="connsiteY1" fmla="*/ 386447 h 1492983"/>
                <a:gd name="connsiteX2" fmla="*/ 267092 w 1452080"/>
                <a:gd name="connsiteY2" fmla="*/ 587829 h 1492983"/>
                <a:gd name="connsiteX3" fmla="*/ 211109 w 1452080"/>
                <a:gd name="connsiteY3" fmla="*/ 737118 h 1492983"/>
                <a:gd name="connsiteX4" fmla="*/ 89811 w 1452080"/>
                <a:gd name="connsiteY4" fmla="*/ 942392 h 1492983"/>
                <a:gd name="connsiteX5" fmla="*/ 61819 w 1452080"/>
                <a:gd name="connsiteY5" fmla="*/ 1017037 h 1492983"/>
                <a:gd name="connsiteX6" fmla="*/ 15166 w 1452080"/>
                <a:gd name="connsiteY6" fmla="*/ 1175657 h 1492983"/>
                <a:gd name="connsiteX7" fmla="*/ 10571 w 1452080"/>
                <a:gd name="connsiteY7" fmla="*/ 1316179 h 1492983"/>
                <a:gd name="connsiteX8" fmla="*/ 71149 w 1452080"/>
                <a:gd name="connsiteY8" fmla="*/ 1408923 h 1492983"/>
                <a:gd name="connsiteX9" fmla="*/ 117803 w 1452080"/>
                <a:gd name="connsiteY9" fmla="*/ 1436914 h 1492983"/>
                <a:gd name="connsiteX10" fmla="*/ 136464 w 1452080"/>
                <a:gd name="connsiteY10" fmla="*/ 1455576 h 1492983"/>
                <a:gd name="connsiteX11" fmla="*/ 211952 w 1452080"/>
                <a:gd name="connsiteY11" fmla="*/ 1478972 h 1492983"/>
                <a:gd name="connsiteX12" fmla="*/ 304415 w 1452080"/>
                <a:gd name="connsiteY12" fmla="*/ 1492898 h 1492983"/>
                <a:gd name="connsiteX13" fmla="*/ 379060 w 1452080"/>
                <a:gd name="connsiteY13" fmla="*/ 1483567 h 1492983"/>
                <a:gd name="connsiteX14" fmla="*/ 425713 w 1452080"/>
                <a:gd name="connsiteY14" fmla="*/ 1464906 h 1492983"/>
                <a:gd name="connsiteX15" fmla="*/ 532663 w 1452080"/>
                <a:gd name="connsiteY15" fmla="*/ 1413518 h 1492983"/>
                <a:gd name="connsiteX16" fmla="*/ 756879 w 1452080"/>
                <a:gd name="connsiteY16" fmla="*/ 1366443 h 1492983"/>
                <a:gd name="connsiteX17" fmla="*/ 996147 w 1452080"/>
                <a:gd name="connsiteY17" fmla="*/ 1390261 h 1492983"/>
                <a:gd name="connsiteX18" fmla="*/ 1161847 w 1452080"/>
                <a:gd name="connsiteY18" fmla="*/ 1431898 h 1492983"/>
                <a:gd name="connsiteX19" fmla="*/ 1336361 w 1452080"/>
                <a:gd name="connsiteY19" fmla="*/ 1436070 h 1492983"/>
                <a:gd name="connsiteX20" fmla="*/ 1424088 w 1452080"/>
                <a:gd name="connsiteY20" fmla="*/ 1324947 h 1492983"/>
                <a:gd name="connsiteX21" fmla="*/ 1452080 w 1452080"/>
                <a:gd name="connsiteY21" fmla="*/ 1259633 h 1492983"/>
                <a:gd name="connsiteX22" fmla="*/ 1442749 w 1452080"/>
                <a:gd name="connsiteY22" fmla="*/ 1147665 h 1492983"/>
                <a:gd name="connsiteX23" fmla="*/ 1405427 w 1452080"/>
                <a:gd name="connsiteY23" fmla="*/ 1054359 h 1492983"/>
                <a:gd name="connsiteX24" fmla="*/ 1321451 w 1452080"/>
                <a:gd name="connsiteY24" fmla="*/ 923731 h 1492983"/>
                <a:gd name="connsiteX25" fmla="*/ 1064930 w 1452080"/>
                <a:gd name="connsiteY25" fmla="*/ 558149 h 1492983"/>
                <a:gd name="connsiteX26" fmla="*/ 986535 w 1452080"/>
                <a:gd name="connsiteY26" fmla="*/ 354845 h 1492983"/>
                <a:gd name="connsiteX27" fmla="*/ 967310 w 1452080"/>
                <a:gd name="connsiteY27" fmla="*/ 195943 h 1492983"/>
                <a:gd name="connsiteX28" fmla="*/ 957558 w 1452080"/>
                <a:gd name="connsiteY28" fmla="*/ 102637 h 1492983"/>
                <a:gd name="connsiteX29" fmla="*/ 957558 w 1452080"/>
                <a:gd name="connsiteY29" fmla="*/ 0 h 1492983"/>
                <a:gd name="connsiteX0" fmla="*/ 314179 w 1443183"/>
                <a:gd name="connsiteY0" fmla="*/ 298580 h 1492983"/>
                <a:gd name="connsiteX1" fmla="*/ 309725 w 1443183"/>
                <a:gd name="connsiteY1" fmla="*/ 386447 h 1492983"/>
                <a:gd name="connsiteX2" fmla="*/ 258195 w 1443183"/>
                <a:gd name="connsiteY2" fmla="*/ 587829 h 1492983"/>
                <a:gd name="connsiteX3" fmla="*/ 202212 w 1443183"/>
                <a:gd name="connsiteY3" fmla="*/ 737118 h 1492983"/>
                <a:gd name="connsiteX4" fmla="*/ 80914 w 1443183"/>
                <a:gd name="connsiteY4" fmla="*/ 942392 h 1492983"/>
                <a:gd name="connsiteX5" fmla="*/ 52922 w 1443183"/>
                <a:gd name="connsiteY5" fmla="*/ 1017037 h 1492983"/>
                <a:gd name="connsiteX6" fmla="*/ 20054 w 1443183"/>
                <a:gd name="connsiteY6" fmla="*/ 1161872 h 1492983"/>
                <a:gd name="connsiteX7" fmla="*/ 1674 w 1443183"/>
                <a:gd name="connsiteY7" fmla="*/ 1316179 h 1492983"/>
                <a:gd name="connsiteX8" fmla="*/ 62252 w 1443183"/>
                <a:gd name="connsiteY8" fmla="*/ 1408923 h 1492983"/>
                <a:gd name="connsiteX9" fmla="*/ 108906 w 1443183"/>
                <a:gd name="connsiteY9" fmla="*/ 1436914 h 1492983"/>
                <a:gd name="connsiteX10" fmla="*/ 127567 w 1443183"/>
                <a:gd name="connsiteY10" fmla="*/ 1455576 h 1492983"/>
                <a:gd name="connsiteX11" fmla="*/ 203055 w 1443183"/>
                <a:gd name="connsiteY11" fmla="*/ 1478972 h 1492983"/>
                <a:gd name="connsiteX12" fmla="*/ 295518 w 1443183"/>
                <a:gd name="connsiteY12" fmla="*/ 1492898 h 1492983"/>
                <a:gd name="connsiteX13" fmla="*/ 370163 w 1443183"/>
                <a:gd name="connsiteY13" fmla="*/ 1483567 h 1492983"/>
                <a:gd name="connsiteX14" fmla="*/ 416816 w 1443183"/>
                <a:gd name="connsiteY14" fmla="*/ 1464906 h 1492983"/>
                <a:gd name="connsiteX15" fmla="*/ 523766 w 1443183"/>
                <a:gd name="connsiteY15" fmla="*/ 1413518 h 1492983"/>
                <a:gd name="connsiteX16" fmla="*/ 747982 w 1443183"/>
                <a:gd name="connsiteY16" fmla="*/ 1366443 h 1492983"/>
                <a:gd name="connsiteX17" fmla="*/ 987250 w 1443183"/>
                <a:gd name="connsiteY17" fmla="*/ 1390261 h 1492983"/>
                <a:gd name="connsiteX18" fmla="*/ 1152950 w 1443183"/>
                <a:gd name="connsiteY18" fmla="*/ 1431898 h 1492983"/>
                <a:gd name="connsiteX19" fmla="*/ 1327464 w 1443183"/>
                <a:gd name="connsiteY19" fmla="*/ 1436070 h 1492983"/>
                <a:gd name="connsiteX20" fmla="*/ 1415191 w 1443183"/>
                <a:gd name="connsiteY20" fmla="*/ 1324947 h 1492983"/>
                <a:gd name="connsiteX21" fmla="*/ 1443183 w 1443183"/>
                <a:gd name="connsiteY21" fmla="*/ 1259633 h 1492983"/>
                <a:gd name="connsiteX22" fmla="*/ 1433852 w 1443183"/>
                <a:gd name="connsiteY22" fmla="*/ 1147665 h 1492983"/>
                <a:gd name="connsiteX23" fmla="*/ 1396530 w 1443183"/>
                <a:gd name="connsiteY23" fmla="*/ 1054359 h 1492983"/>
                <a:gd name="connsiteX24" fmla="*/ 1312554 w 1443183"/>
                <a:gd name="connsiteY24" fmla="*/ 923731 h 1492983"/>
                <a:gd name="connsiteX25" fmla="*/ 1056033 w 1443183"/>
                <a:gd name="connsiteY25" fmla="*/ 558149 h 1492983"/>
                <a:gd name="connsiteX26" fmla="*/ 977638 w 1443183"/>
                <a:gd name="connsiteY26" fmla="*/ 354845 h 1492983"/>
                <a:gd name="connsiteX27" fmla="*/ 958413 w 1443183"/>
                <a:gd name="connsiteY27" fmla="*/ 195943 h 1492983"/>
                <a:gd name="connsiteX28" fmla="*/ 948661 w 1443183"/>
                <a:gd name="connsiteY28" fmla="*/ 102637 h 1492983"/>
                <a:gd name="connsiteX29" fmla="*/ 948661 w 1443183"/>
                <a:gd name="connsiteY29" fmla="*/ 0 h 1492983"/>
                <a:gd name="connsiteX0" fmla="*/ 312550 w 1441554"/>
                <a:gd name="connsiteY0" fmla="*/ 298580 h 1492983"/>
                <a:gd name="connsiteX1" fmla="*/ 308096 w 1441554"/>
                <a:gd name="connsiteY1" fmla="*/ 386447 h 1492983"/>
                <a:gd name="connsiteX2" fmla="*/ 256566 w 1441554"/>
                <a:gd name="connsiteY2" fmla="*/ 587829 h 1492983"/>
                <a:gd name="connsiteX3" fmla="*/ 200583 w 1441554"/>
                <a:gd name="connsiteY3" fmla="*/ 737118 h 1492983"/>
                <a:gd name="connsiteX4" fmla="*/ 79285 w 1441554"/>
                <a:gd name="connsiteY4" fmla="*/ 942392 h 1492983"/>
                <a:gd name="connsiteX5" fmla="*/ 51293 w 1441554"/>
                <a:gd name="connsiteY5" fmla="*/ 1017037 h 1492983"/>
                <a:gd name="connsiteX6" fmla="*/ 45 w 1441554"/>
                <a:gd name="connsiteY6" fmla="*/ 1316179 h 1492983"/>
                <a:gd name="connsiteX7" fmla="*/ 60623 w 1441554"/>
                <a:gd name="connsiteY7" fmla="*/ 1408923 h 1492983"/>
                <a:gd name="connsiteX8" fmla="*/ 107277 w 1441554"/>
                <a:gd name="connsiteY8" fmla="*/ 1436914 h 1492983"/>
                <a:gd name="connsiteX9" fmla="*/ 125938 w 1441554"/>
                <a:gd name="connsiteY9" fmla="*/ 1455576 h 1492983"/>
                <a:gd name="connsiteX10" fmla="*/ 201426 w 1441554"/>
                <a:gd name="connsiteY10" fmla="*/ 1478972 h 1492983"/>
                <a:gd name="connsiteX11" fmla="*/ 293889 w 1441554"/>
                <a:gd name="connsiteY11" fmla="*/ 1492898 h 1492983"/>
                <a:gd name="connsiteX12" fmla="*/ 368534 w 1441554"/>
                <a:gd name="connsiteY12" fmla="*/ 1483567 h 1492983"/>
                <a:gd name="connsiteX13" fmla="*/ 415187 w 1441554"/>
                <a:gd name="connsiteY13" fmla="*/ 1464906 h 1492983"/>
                <a:gd name="connsiteX14" fmla="*/ 522137 w 1441554"/>
                <a:gd name="connsiteY14" fmla="*/ 1413518 h 1492983"/>
                <a:gd name="connsiteX15" fmla="*/ 746353 w 1441554"/>
                <a:gd name="connsiteY15" fmla="*/ 1366443 h 1492983"/>
                <a:gd name="connsiteX16" fmla="*/ 985621 w 1441554"/>
                <a:gd name="connsiteY16" fmla="*/ 1390261 h 1492983"/>
                <a:gd name="connsiteX17" fmla="*/ 1151321 w 1441554"/>
                <a:gd name="connsiteY17" fmla="*/ 1431898 h 1492983"/>
                <a:gd name="connsiteX18" fmla="*/ 1325835 w 1441554"/>
                <a:gd name="connsiteY18" fmla="*/ 1436070 h 1492983"/>
                <a:gd name="connsiteX19" fmla="*/ 1413562 w 1441554"/>
                <a:gd name="connsiteY19" fmla="*/ 1324947 h 1492983"/>
                <a:gd name="connsiteX20" fmla="*/ 1441554 w 1441554"/>
                <a:gd name="connsiteY20" fmla="*/ 1259633 h 1492983"/>
                <a:gd name="connsiteX21" fmla="*/ 1432223 w 1441554"/>
                <a:gd name="connsiteY21" fmla="*/ 1147665 h 1492983"/>
                <a:gd name="connsiteX22" fmla="*/ 1394901 w 1441554"/>
                <a:gd name="connsiteY22" fmla="*/ 1054359 h 1492983"/>
                <a:gd name="connsiteX23" fmla="*/ 1310925 w 1441554"/>
                <a:gd name="connsiteY23" fmla="*/ 923731 h 1492983"/>
                <a:gd name="connsiteX24" fmla="*/ 1054404 w 1441554"/>
                <a:gd name="connsiteY24" fmla="*/ 558149 h 1492983"/>
                <a:gd name="connsiteX25" fmla="*/ 976009 w 1441554"/>
                <a:gd name="connsiteY25" fmla="*/ 354845 h 1492983"/>
                <a:gd name="connsiteX26" fmla="*/ 956784 w 1441554"/>
                <a:gd name="connsiteY26" fmla="*/ 195943 h 1492983"/>
                <a:gd name="connsiteX27" fmla="*/ 947032 w 1441554"/>
                <a:gd name="connsiteY27" fmla="*/ 102637 h 1492983"/>
                <a:gd name="connsiteX28" fmla="*/ 947032 w 1441554"/>
                <a:gd name="connsiteY28" fmla="*/ 0 h 1492983"/>
                <a:gd name="connsiteX0" fmla="*/ 335510 w 1464514"/>
                <a:gd name="connsiteY0" fmla="*/ 298580 h 1492983"/>
                <a:gd name="connsiteX1" fmla="*/ 331056 w 1464514"/>
                <a:gd name="connsiteY1" fmla="*/ 386447 h 1492983"/>
                <a:gd name="connsiteX2" fmla="*/ 279526 w 1464514"/>
                <a:gd name="connsiteY2" fmla="*/ 587829 h 1492983"/>
                <a:gd name="connsiteX3" fmla="*/ 223543 w 1464514"/>
                <a:gd name="connsiteY3" fmla="*/ 737118 h 1492983"/>
                <a:gd name="connsiteX4" fmla="*/ 102245 w 1464514"/>
                <a:gd name="connsiteY4" fmla="*/ 942392 h 1492983"/>
                <a:gd name="connsiteX5" fmla="*/ 74253 w 1464514"/>
                <a:gd name="connsiteY5" fmla="*/ 1017037 h 1492983"/>
                <a:gd name="connsiteX6" fmla="*/ 30 w 1464514"/>
                <a:gd name="connsiteY6" fmla="*/ 1242659 h 1492983"/>
                <a:gd name="connsiteX7" fmla="*/ 83583 w 1464514"/>
                <a:gd name="connsiteY7" fmla="*/ 1408923 h 1492983"/>
                <a:gd name="connsiteX8" fmla="*/ 130237 w 1464514"/>
                <a:gd name="connsiteY8" fmla="*/ 1436914 h 1492983"/>
                <a:gd name="connsiteX9" fmla="*/ 148898 w 1464514"/>
                <a:gd name="connsiteY9" fmla="*/ 1455576 h 1492983"/>
                <a:gd name="connsiteX10" fmla="*/ 224386 w 1464514"/>
                <a:gd name="connsiteY10" fmla="*/ 1478972 h 1492983"/>
                <a:gd name="connsiteX11" fmla="*/ 316849 w 1464514"/>
                <a:gd name="connsiteY11" fmla="*/ 1492898 h 1492983"/>
                <a:gd name="connsiteX12" fmla="*/ 391494 w 1464514"/>
                <a:gd name="connsiteY12" fmla="*/ 1483567 h 1492983"/>
                <a:gd name="connsiteX13" fmla="*/ 438147 w 1464514"/>
                <a:gd name="connsiteY13" fmla="*/ 1464906 h 1492983"/>
                <a:gd name="connsiteX14" fmla="*/ 545097 w 1464514"/>
                <a:gd name="connsiteY14" fmla="*/ 1413518 h 1492983"/>
                <a:gd name="connsiteX15" fmla="*/ 769313 w 1464514"/>
                <a:gd name="connsiteY15" fmla="*/ 1366443 h 1492983"/>
                <a:gd name="connsiteX16" fmla="*/ 1008581 w 1464514"/>
                <a:gd name="connsiteY16" fmla="*/ 1390261 h 1492983"/>
                <a:gd name="connsiteX17" fmla="*/ 1174281 w 1464514"/>
                <a:gd name="connsiteY17" fmla="*/ 1431898 h 1492983"/>
                <a:gd name="connsiteX18" fmla="*/ 1348795 w 1464514"/>
                <a:gd name="connsiteY18" fmla="*/ 1436070 h 1492983"/>
                <a:gd name="connsiteX19" fmla="*/ 1436522 w 1464514"/>
                <a:gd name="connsiteY19" fmla="*/ 1324947 h 1492983"/>
                <a:gd name="connsiteX20" fmla="*/ 1464514 w 1464514"/>
                <a:gd name="connsiteY20" fmla="*/ 1259633 h 1492983"/>
                <a:gd name="connsiteX21" fmla="*/ 1455183 w 1464514"/>
                <a:gd name="connsiteY21" fmla="*/ 1147665 h 1492983"/>
                <a:gd name="connsiteX22" fmla="*/ 1417861 w 1464514"/>
                <a:gd name="connsiteY22" fmla="*/ 1054359 h 1492983"/>
                <a:gd name="connsiteX23" fmla="*/ 1333885 w 1464514"/>
                <a:gd name="connsiteY23" fmla="*/ 923731 h 1492983"/>
                <a:gd name="connsiteX24" fmla="*/ 1077364 w 1464514"/>
                <a:gd name="connsiteY24" fmla="*/ 558149 h 1492983"/>
                <a:gd name="connsiteX25" fmla="*/ 998969 w 1464514"/>
                <a:gd name="connsiteY25" fmla="*/ 354845 h 1492983"/>
                <a:gd name="connsiteX26" fmla="*/ 979744 w 1464514"/>
                <a:gd name="connsiteY26" fmla="*/ 195943 h 1492983"/>
                <a:gd name="connsiteX27" fmla="*/ 969992 w 1464514"/>
                <a:gd name="connsiteY27" fmla="*/ 102637 h 1492983"/>
                <a:gd name="connsiteX28" fmla="*/ 969992 w 1464514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02389 w 1464658"/>
                <a:gd name="connsiteY4" fmla="*/ 942392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45241 w 1464658"/>
                <a:gd name="connsiteY14" fmla="*/ 141351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769457 w 1464658"/>
                <a:gd name="connsiteY15" fmla="*/ 136644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390261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2983"/>
                <a:gd name="connsiteX1" fmla="*/ 331200 w 1464658"/>
                <a:gd name="connsiteY1" fmla="*/ 386447 h 1492983"/>
                <a:gd name="connsiteX2" fmla="*/ 279670 w 1464658"/>
                <a:gd name="connsiteY2" fmla="*/ 587829 h 1492983"/>
                <a:gd name="connsiteX3" fmla="*/ 223687 w 1464658"/>
                <a:gd name="connsiteY3" fmla="*/ 737118 h 1492983"/>
                <a:gd name="connsiteX4" fmla="*/ 139148 w 1464658"/>
                <a:gd name="connsiteY4" fmla="*/ 928608 h 1492983"/>
                <a:gd name="connsiteX5" fmla="*/ 74397 w 1464658"/>
                <a:gd name="connsiteY5" fmla="*/ 1017037 h 1492983"/>
                <a:gd name="connsiteX6" fmla="*/ 174 w 1464658"/>
                <a:gd name="connsiteY6" fmla="*/ 1242659 h 1492983"/>
                <a:gd name="connsiteX7" fmla="*/ 56157 w 1464658"/>
                <a:gd name="connsiteY7" fmla="*/ 1385948 h 1492983"/>
                <a:gd name="connsiteX8" fmla="*/ 130381 w 1464658"/>
                <a:gd name="connsiteY8" fmla="*/ 1436914 h 1492983"/>
                <a:gd name="connsiteX9" fmla="*/ 149042 w 1464658"/>
                <a:gd name="connsiteY9" fmla="*/ 1455576 h 1492983"/>
                <a:gd name="connsiteX10" fmla="*/ 224530 w 1464658"/>
                <a:gd name="connsiteY10" fmla="*/ 1478972 h 1492983"/>
                <a:gd name="connsiteX11" fmla="*/ 316993 w 1464658"/>
                <a:gd name="connsiteY11" fmla="*/ 1492898 h 1492983"/>
                <a:gd name="connsiteX12" fmla="*/ 391638 w 1464658"/>
                <a:gd name="connsiteY12" fmla="*/ 1483567 h 1492983"/>
                <a:gd name="connsiteX13" fmla="*/ 438291 w 1464658"/>
                <a:gd name="connsiteY13" fmla="*/ 1464906 h 1492983"/>
                <a:gd name="connsiteX14" fmla="*/ 563621 w 1464658"/>
                <a:gd name="connsiteY14" fmla="*/ 1450278 h 1492983"/>
                <a:gd name="connsiteX15" fmla="*/ 801622 w 1464658"/>
                <a:gd name="connsiteY15" fmla="*/ 1403203 h 1492983"/>
                <a:gd name="connsiteX16" fmla="*/ 1008725 w 1464658"/>
                <a:gd name="connsiteY16" fmla="*/ 1413236 h 1492983"/>
                <a:gd name="connsiteX17" fmla="*/ 1174425 w 1464658"/>
                <a:gd name="connsiteY17" fmla="*/ 1431898 h 1492983"/>
                <a:gd name="connsiteX18" fmla="*/ 1348939 w 1464658"/>
                <a:gd name="connsiteY18" fmla="*/ 1436070 h 1492983"/>
                <a:gd name="connsiteX19" fmla="*/ 1436666 w 1464658"/>
                <a:gd name="connsiteY19" fmla="*/ 1324947 h 1492983"/>
                <a:gd name="connsiteX20" fmla="*/ 1464658 w 1464658"/>
                <a:gd name="connsiteY20" fmla="*/ 1259633 h 1492983"/>
                <a:gd name="connsiteX21" fmla="*/ 1455327 w 1464658"/>
                <a:gd name="connsiteY21" fmla="*/ 1147665 h 1492983"/>
                <a:gd name="connsiteX22" fmla="*/ 1418005 w 1464658"/>
                <a:gd name="connsiteY22" fmla="*/ 1054359 h 1492983"/>
                <a:gd name="connsiteX23" fmla="*/ 1334029 w 1464658"/>
                <a:gd name="connsiteY23" fmla="*/ 923731 h 1492983"/>
                <a:gd name="connsiteX24" fmla="*/ 1077508 w 1464658"/>
                <a:gd name="connsiteY24" fmla="*/ 558149 h 1492983"/>
                <a:gd name="connsiteX25" fmla="*/ 999113 w 1464658"/>
                <a:gd name="connsiteY25" fmla="*/ 354845 h 1492983"/>
                <a:gd name="connsiteX26" fmla="*/ 979888 w 1464658"/>
                <a:gd name="connsiteY26" fmla="*/ 195943 h 1492983"/>
                <a:gd name="connsiteX27" fmla="*/ 970136 w 1464658"/>
                <a:gd name="connsiteY27" fmla="*/ 102637 h 1492983"/>
                <a:gd name="connsiteX28" fmla="*/ 970136 w 1464658"/>
                <a:gd name="connsiteY28" fmla="*/ 0 h 1492983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17037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298580 h 1493014"/>
                <a:gd name="connsiteX1" fmla="*/ 331200 w 1464658"/>
                <a:gd name="connsiteY1" fmla="*/ 386447 h 1493014"/>
                <a:gd name="connsiteX2" fmla="*/ 279670 w 1464658"/>
                <a:gd name="connsiteY2" fmla="*/ 587829 h 1493014"/>
                <a:gd name="connsiteX3" fmla="*/ 223687 w 1464658"/>
                <a:gd name="connsiteY3" fmla="*/ 737118 h 1493014"/>
                <a:gd name="connsiteX4" fmla="*/ 139148 w 1464658"/>
                <a:gd name="connsiteY4" fmla="*/ 928608 h 1493014"/>
                <a:gd name="connsiteX5" fmla="*/ 74397 w 1464658"/>
                <a:gd name="connsiteY5" fmla="*/ 1067582 h 1493014"/>
                <a:gd name="connsiteX6" fmla="*/ 174 w 1464658"/>
                <a:gd name="connsiteY6" fmla="*/ 1242659 h 1493014"/>
                <a:gd name="connsiteX7" fmla="*/ 56157 w 1464658"/>
                <a:gd name="connsiteY7" fmla="*/ 1385948 h 1493014"/>
                <a:gd name="connsiteX8" fmla="*/ 130381 w 1464658"/>
                <a:gd name="connsiteY8" fmla="*/ 1436914 h 1493014"/>
                <a:gd name="connsiteX9" fmla="*/ 149042 w 1464658"/>
                <a:gd name="connsiteY9" fmla="*/ 1455576 h 1493014"/>
                <a:gd name="connsiteX10" fmla="*/ 224530 w 1464658"/>
                <a:gd name="connsiteY10" fmla="*/ 1478972 h 1493014"/>
                <a:gd name="connsiteX11" fmla="*/ 316993 w 1464658"/>
                <a:gd name="connsiteY11" fmla="*/ 1492898 h 1493014"/>
                <a:gd name="connsiteX12" fmla="*/ 391638 w 1464658"/>
                <a:gd name="connsiteY12" fmla="*/ 1483567 h 1493014"/>
                <a:gd name="connsiteX13" fmla="*/ 563621 w 1464658"/>
                <a:gd name="connsiteY13" fmla="*/ 1450278 h 1493014"/>
                <a:gd name="connsiteX14" fmla="*/ 801622 w 1464658"/>
                <a:gd name="connsiteY14" fmla="*/ 1403203 h 1493014"/>
                <a:gd name="connsiteX15" fmla="*/ 1008725 w 1464658"/>
                <a:gd name="connsiteY15" fmla="*/ 1413236 h 1493014"/>
                <a:gd name="connsiteX16" fmla="*/ 1174425 w 1464658"/>
                <a:gd name="connsiteY16" fmla="*/ 1431898 h 1493014"/>
                <a:gd name="connsiteX17" fmla="*/ 1348939 w 1464658"/>
                <a:gd name="connsiteY17" fmla="*/ 1436070 h 1493014"/>
                <a:gd name="connsiteX18" fmla="*/ 1436666 w 1464658"/>
                <a:gd name="connsiteY18" fmla="*/ 1324947 h 1493014"/>
                <a:gd name="connsiteX19" fmla="*/ 1464658 w 1464658"/>
                <a:gd name="connsiteY19" fmla="*/ 1259633 h 1493014"/>
                <a:gd name="connsiteX20" fmla="*/ 1455327 w 1464658"/>
                <a:gd name="connsiteY20" fmla="*/ 1147665 h 1493014"/>
                <a:gd name="connsiteX21" fmla="*/ 1418005 w 1464658"/>
                <a:gd name="connsiteY21" fmla="*/ 1054359 h 1493014"/>
                <a:gd name="connsiteX22" fmla="*/ 1334029 w 1464658"/>
                <a:gd name="connsiteY22" fmla="*/ 923731 h 1493014"/>
                <a:gd name="connsiteX23" fmla="*/ 1077508 w 1464658"/>
                <a:gd name="connsiteY23" fmla="*/ 558149 h 1493014"/>
                <a:gd name="connsiteX24" fmla="*/ 999113 w 1464658"/>
                <a:gd name="connsiteY24" fmla="*/ 354845 h 1493014"/>
                <a:gd name="connsiteX25" fmla="*/ 979888 w 1464658"/>
                <a:gd name="connsiteY25" fmla="*/ 195943 h 1493014"/>
                <a:gd name="connsiteX26" fmla="*/ 970136 w 1464658"/>
                <a:gd name="connsiteY26" fmla="*/ 102637 h 1493014"/>
                <a:gd name="connsiteX27" fmla="*/ 970136 w 1464658"/>
                <a:gd name="connsiteY27" fmla="*/ 0 h 1493014"/>
                <a:gd name="connsiteX0" fmla="*/ 335654 w 1464658"/>
                <a:gd name="connsiteY0" fmla="*/ 195943 h 1390377"/>
                <a:gd name="connsiteX1" fmla="*/ 331200 w 1464658"/>
                <a:gd name="connsiteY1" fmla="*/ 283810 h 1390377"/>
                <a:gd name="connsiteX2" fmla="*/ 279670 w 1464658"/>
                <a:gd name="connsiteY2" fmla="*/ 485192 h 1390377"/>
                <a:gd name="connsiteX3" fmla="*/ 223687 w 1464658"/>
                <a:gd name="connsiteY3" fmla="*/ 634481 h 1390377"/>
                <a:gd name="connsiteX4" fmla="*/ 139148 w 1464658"/>
                <a:gd name="connsiteY4" fmla="*/ 825971 h 1390377"/>
                <a:gd name="connsiteX5" fmla="*/ 74397 w 1464658"/>
                <a:gd name="connsiteY5" fmla="*/ 964945 h 1390377"/>
                <a:gd name="connsiteX6" fmla="*/ 174 w 1464658"/>
                <a:gd name="connsiteY6" fmla="*/ 1140022 h 1390377"/>
                <a:gd name="connsiteX7" fmla="*/ 56157 w 1464658"/>
                <a:gd name="connsiteY7" fmla="*/ 1283311 h 1390377"/>
                <a:gd name="connsiteX8" fmla="*/ 130381 w 1464658"/>
                <a:gd name="connsiteY8" fmla="*/ 1334277 h 1390377"/>
                <a:gd name="connsiteX9" fmla="*/ 149042 w 1464658"/>
                <a:gd name="connsiteY9" fmla="*/ 1352939 h 1390377"/>
                <a:gd name="connsiteX10" fmla="*/ 224530 w 1464658"/>
                <a:gd name="connsiteY10" fmla="*/ 1376335 h 1390377"/>
                <a:gd name="connsiteX11" fmla="*/ 316993 w 1464658"/>
                <a:gd name="connsiteY11" fmla="*/ 1390261 h 1390377"/>
                <a:gd name="connsiteX12" fmla="*/ 391638 w 1464658"/>
                <a:gd name="connsiteY12" fmla="*/ 1380930 h 1390377"/>
                <a:gd name="connsiteX13" fmla="*/ 563621 w 1464658"/>
                <a:gd name="connsiteY13" fmla="*/ 1347641 h 1390377"/>
                <a:gd name="connsiteX14" fmla="*/ 801622 w 1464658"/>
                <a:gd name="connsiteY14" fmla="*/ 1300566 h 1390377"/>
                <a:gd name="connsiteX15" fmla="*/ 1008725 w 1464658"/>
                <a:gd name="connsiteY15" fmla="*/ 1310599 h 1390377"/>
                <a:gd name="connsiteX16" fmla="*/ 1174425 w 1464658"/>
                <a:gd name="connsiteY16" fmla="*/ 1329261 h 1390377"/>
                <a:gd name="connsiteX17" fmla="*/ 1348939 w 1464658"/>
                <a:gd name="connsiteY17" fmla="*/ 1333433 h 1390377"/>
                <a:gd name="connsiteX18" fmla="*/ 1436666 w 1464658"/>
                <a:gd name="connsiteY18" fmla="*/ 1222310 h 1390377"/>
                <a:gd name="connsiteX19" fmla="*/ 1464658 w 1464658"/>
                <a:gd name="connsiteY19" fmla="*/ 1156996 h 1390377"/>
                <a:gd name="connsiteX20" fmla="*/ 1455327 w 1464658"/>
                <a:gd name="connsiteY20" fmla="*/ 1045028 h 1390377"/>
                <a:gd name="connsiteX21" fmla="*/ 1418005 w 1464658"/>
                <a:gd name="connsiteY21" fmla="*/ 951722 h 1390377"/>
                <a:gd name="connsiteX22" fmla="*/ 1334029 w 1464658"/>
                <a:gd name="connsiteY22" fmla="*/ 821094 h 1390377"/>
                <a:gd name="connsiteX23" fmla="*/ 1077508 w 1464658"/>
                <a:gd name="connsiteY23" fmla="*/ 455512 h 1390377"/>
                <a:gd name="connsiteX24" fmla="*/ 999113 w 1464658"/>
                <a:gd name="connsiteY24" fmla="*/ 252208 h 1390377"/>
                <a:gd name="connsiteX25" fmla="*/ 979888 w 1464658"/>
                <a:gd name="connsiteY25" fmla="*/ 93306 h 1390377"/>
                <a:gd name="connsiteX26" fmla="*/ 970136 w 1464658"/>
                <a:gd name="connsiteY26" fmla="*/ 0 h 1390377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40127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149042 w 1464658"/>
                <a:gd name="connsiteY9" fmla="*/ 1259633 h 1297071"/>
                <a:gd name="connsiteX10" fmla="*/ 224530 w 1464658"/>
                <a:gd name="connsiteY10" fmla="*/ 1283029 h 1297071"/>
                <a:gd name="connsiteX11" fmla="*/ 316993 w 1464658"/>
                <a:gd name="connsiteY11" fmla="*/ 1296955 h 1297071"/>
                <a:gd name="connsiteX12" fmla="*/ 391638 w 1464658"/>
                <a:gd name="connsiteY12" fmla="*/ 1287624 h 1297071"/>
                <a:gd name="connsiteX13" fmla="*/ 563621 w 1464658"/>
                <a:gd name="connsiteY13" fmla="*/ 1254335 h 1297071"/>
                <a:gd name="connsiteX14" fmla="*/ 801622 w 1464658"/>
                <a:gd name="connsiteY14" fmla="*/ 1207260 h 1297071"/>
                <a:gd name="connsiteX15" fmla="*/ 1008725 w 1464658"/>
                <a:gd name="connsiteY15" fmla="*/ 1217293 h 1297071"/>
                <a:gd name="connsiteX16" fmla="*/ 1174425 w 1464658"/>
                <a:gd name="connsiteY16" fmla="*/ 1235955 h 1297071"/>
                <a:gd name="connsiteX17" fmla="*/ 1348939 w 1464658"/>
                <a:gd name="connsiteY17" fmla="*/ 1226342 h 1297071"/>
                <a:gd name="connsiteX18" fmla="*/ 1436666 w 1464658"/>
                <a:gd name="connsiteY18" fmla="*/ 1129004 h 1297071"/>
                <a:gd name="connsiteX19" fmla="*/ 1464658 w 1464658"/>
                <a:gd name="connsiteY19" fmla="*/ 1063690 h 1297071"/>
                <a:gd name="connsiteX20" fmla="*/ 1455327 w 1464658"/>
                <a:gd name="connsiteY20" fmla="*/ 951722 h 1297071"/>
                <a:gd name="connsiteX21" fmla="*/ 1418005 w 1464658"/>
                <a:gd name="connsiteY21" fmla="*/ 858416 h 1297071"/>
                <a:gd name="connsiteX22" fmla="*/ 1334029 w 1464658"/>
                <a:gd name="connsiteY22" fmla="*/ 727788 h 1297071"/>
                <a:gd name="connsiteX23" fmla="*/ 1077508 w 1464658"/>
                <a:gd name="connsiteY23" fmla="*/ 362206 h 1297071"/>
                <a:gd name="connsiteX24" fmla="*/ 999113 w 1464658"/>
                <a:gd name="connsiteY24" fmla="*/ 158902 h 1297071"/>
                <a:gd name="connsiteX25" fmla="*/ 979888 w 1464658"/>
                <a:gd name="connsiteY25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297071"/>
                <a:gd name="connsiteX1" fmla="*/ 331200 w 1464658"/>
                <a:gd name="connsiteY1" fmla="*/ 190504 h 1297071"/>
                <a:gd name="connsiteX2" fmla="*/ 279670 w 1464658"/>
                <a:gd name="connsiteY2" fmla="*/ 391886 h 1297071"/>
                <a:gd name="connsiteX3" fmla="*/ 223687 w 1464658"/>
                <a:gd name="connsiteY3" fmla="*/ 541175 h 1297071"/>
                <a:gd name="connsiteX4" fmla="*/ 139148 w 1464658"/>
                <a:gd name="connsiteY4" fmla="*/ 732665 h 1297071"/>
                <a:gd name="connsiteX5" fmla="*/ 74397 w 1464658"/>
                <a:gd name="connsiteY5" fmla="*/ 871639 h 1297071"/>
                <a:gd name="connsiteX6" fmla="*/ 174 w 1464658"/>
                <a:gd name="connsiteY6" fmla="*/ 1046716 h 1297071"/>
                <a:gd name="connsiteX7" fmla="*/ 56157 w 1464658"/>
                <a:gd name="connsiteY7" fmla="*/ 1190005 h 1297071"/>
                <a:gd name="connsiteX8" fmla="*/ 130381 w 1464658"/>
                <a:gd name="connsiteY8" fmla="*/ 1240971 h 1297071"/>
                <a:gd name="connsiteX9" fmla="*/ 224530 w 1464658"/>
                <a:gd name="connsiteY9" fmla="*/ 1283029 h 1297071"/>
                <a:gd name="connsiteX10" fmla="*/ 316993 w 1464658"/>
                <a:gd name="connsiteY10" fmla="*/ 1296955 h 1297071"/>
                <a:gd name="connsiteX11" fmla="*/ 391638 w 1464658"/>
                <a:gd name="connsiteY11" fmla="*/ 1287624 h 1297071"/>
                <a:gd name="connsiteX12" fmla="*/ 563621 w 1464658"/>
                <a:gd name="connsiteY12" fmla="*/ 1254335 h 1297071"/>
                <a:gd name="connsiteX13" fmla="*/ 801622 w 1464658"/>
                <a:gd name="connsiteY13" fmla="*/ 1207260 h 1297071"/>
                <a:gd name="connsiteX14" fmla="*/ 1008725 w 1464658"/>
                <a:gd name="connsiteY14" fmla="*/ 1217293 h 1297071"/>
                <a:gd name="connsiteX15" fmla="*/ 1174425 w 1464658"/>
                <a:gd name="connsiteY15" fmla="*/ 1235955 h 1297071"/>
                <a:gd name="connsiteX16" fmla="*/ 1348939 w 1464658"/>
                <a:gd name="connsiteY16" fmla="*/ 1226342 h 1297071"/>
                <a:gd name="connsiteX17" fmla="*/ 1436666 w 1464658"/>
                <a:gd name="connsiteY17" fmla="*/ 1129004 h 1297071"/>
                <a:gd name="connsiteX18" fmla="*/ 1464658 w 1464658"/>
                <a:gd name="connsiteY18" fmla="*/ 1063690 h 1297071"/>
                <a:gd name="connsiteX19" fmla="*/ 1455327 w 1464658"/>
                <a:gd name="connsiteY19" fmla="*/ 951722 h 1297071"/>
                <a:gd name="connsiteX20" fmla="*/ 1418005 w 1464658"/>
                <a:gd name="connsiteY20" fmla="*/ 858416 h 1297071"/>
                <a:gd name="connsiteX21" fmla="*/ 1334029 w 1464658"/>
                <a:gd name="connsiteY21" fmla="*/ 727788 h 1297071"/>
                <a:gd name="connsiteX22" fmla="*/ 1077508 w 1464658"/>
                <a:gd name="connsiteY22" fmla="*/ 362206 h 1297071"/>
                <a:gd name="connsiteX23" fmla="*/ 999113 w 1464658"/>
                <a:gd name="connsiteY23" fmla="*/ 158902 h 1297071"/>
                <a:gd name="connsiteX24" fmla="*/ 979888 w 1464658"/>
                <a:gd name="connsiteY24" fmla="*/ 0 h 129707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63621 w 1464658"/>
                <a:gd name="connsiteY12" fmla="*/ 1254335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302891"/>
                <a:gd name="connsiteX1" fmla="*/ 331200 w 1464658"/>
                <a:gd name="connsiteY1" fmla="*/ 190504 h 1302891"/>
                <a:gd name="connsiteX2" fmla="*/ 279670 w 1464658"/>
                <a:gd name="connsiteY2" fmla="*/ 391886 h 1302891"/>
                <a:gd name="connsiteX3" fmla="*/ 223687 w 1464658"/>
                <a:gd name="connsiteY3" fmla="*/ 541175 h 1302891"/>
                <a:gd name="connsiteX4" fmla="*/ 139148 w 1464658"/>
                <a:gd name="connsiteY4" fmla="*/ 732665 h 1302891"/>
                <a:gd name="connsiteX5" fmla="*/ 74397 w 1464658"/>
                <a:gd name="connsiteY5" fmla="*/ 871639 h 1302891"/>
                <a:gd name="connsiteX6" fmla="*/ 174 w 1464658"/>
                <a:gd name="connsiteY6" fmla="*/ 1046716 h 1302891"/>
                <a:gd name="connsiteX7" fmla="*/ 56157 w 1464658"/>
                <a:gd name="connsiteY7" fmla="*/ 1190005 h 1302891"/>
                <a:gd name="connsiteX8" fmla="*/ 130381 w 1464658"/>
                <a:gd name="connsiteY8" fmla="*/ 1240971 h 1302891"/>
                <a:gd name="connsiteX9" fmla="*/ 224530 w 1464658"/>
                <a:gd name="connsiteY9" fmla="*/ 1283029 h 1302891"/>
                <a:gd name="connsiteX10" fmla="*/ 316993 w 1464658"/>
                <a:gd name="connsiteY10" fmla="*/ 1296955 h 1302891"/>
                <a:gd name="connsiteX11" fmla="*/ 387043 w 1464658"/>
                <a:gd name="connsiteY11" fmla="*/ 1186534 h 1302891"/>
                <a:gd name="connsiteX12" fmla="*/ 522266 w 1464658"/>
                <a:gd name="connsiteY12" fmla="*/ 1258930 h 1302891"/>
                <a:gd name="connsiteX13" fmla="*/ 801622 w 1464658"/>
                <a:gd name="connsiteY13" fmla="*/ 1207260 h 1302891"/>
                <a:gd name="connsiteX14" fmla="*/ 1008725 w 1464658"/>
                <a:gd name="connsiteY14" fmla="*/ 1217293 h 1302891"/>
                <a:gd name="connsiteX15" fmla="*/ 1174425 w 1464658"/>
                <a:gd name="connsiteY15" fmla="*/ 1235955 h 1302891"/>
                <a:gd name="connsiteX16" fmla="*/ 1348939 w 1464658"/>
                <a:gd name="connsiteY16" fmla="*/ 1226342 h 1302891"/>
                <a:gd name="connsiteX17" fmla="*/ 1436666 w 1464658"/>
                <a:gd name="connsiteY17" fmla="*/ 1129004 h 1302891"/>
                <a:gd name="connsiteX18" fmla="*/ 1464658 w 1464658"/>
                <a:gd name="connsiteY18" fmla="*/ 1063690 h 1302891"/>
                <a:gd name="connsiteX19" fmla="*/ 1455327 w 1464658"/>
                <a:gd name="connsiteY19" fmla="*/ 951722 h 1302891"/>
                <a:gd name="connsiteX20" fmla="*/ 1418005 w 1464658"/>
                <a:gd name="connsiteY20" fmla="*/ 858416 h 1302891"/>
                <a:gd name="connsiteX21" fmla="*/ 1334029 w 1464658"/>
                <a:gd name="connsiteY21" fmla="*/ 727788 h 1302891"/>
                <a:gd name="connsiteX22" fmla="*/ 1077508 w 1464658"/>
                <a:gd name="connsiteY22" fmla="*/ 362206 h 1302891"/>
                <a:gd name="connsiteX23" fmla="*/ 999113 w 1464658"/>
                <a:gd name="connsiteY23" fmla="*/ 158902 h 1302891"/>
                <a:gd name="connsiteX24" fmla="*/ 979888 w 1464658"/>
                <a:gd name="connsiteY24" fmla="*/ 0 h 1302891"/>
                <a:gd name="connsiteX0" fmla="*/ 335654 w 1464658"/>
                <a:gd name="connsiteY0" fmla="*/ 102637 h 1292805"/>
                <a:gd name="connsiteX1" fmla="*/ 331200 w 1464658"/>
                <a:gd name="connsiteY1" fmla="*/ 190504 h 1292805"/>
                <a:gd name="connsiteX2" fmla="*/ 279670 w 1464658"/>
                <a:gd name="connsiteY2" fmla="*/ 391886 h 1292805"/>
                <a:gd name="connsiteX3" fmla="*/ 223687 w 1464658"/>
                <a:gd name="connsiteY3" fmla="*/ 541175 h 1292805"/>
                <a:gd name="connsiteX4" fmla="*/ 139148 w 1464658"/>
                <a:gd name="connsiteY4" fmla="*/ 732665 h 1292805"/>
                <a:gd name="connsiteX5" fmla="*/ 74397 w 1464658"/>
                <a:gd name="connsiteY5" fmla="*/ 871639 h 1292805"/>
                <a:gd name="connsiteX6" fmla="*/ 174 w 1464658"/>
                <a:gd name="connsiteY6" fmla="*/ 1046716 h 1292805"/>
                <a:gd name="connsiteX7" fmla="*/ 56157 w 1464658"/>
                <a:gd name="connsiteY7" fmla="*/ 1190005 h 1292805"/>
                <a:gd name="connsiteX8" fmla="*/ 130381 w 1464658"/>
                <a:gd name="connsiteY8" fmla="*/ 1240971 h 1292805"/>
                <a:gd name="connsiteX9" fmla="*/ 224530 w 1464658"/>
                <a:gd name="connsiteY9" fmla="*/ 1283029 h 1292805"/>
                <a:gd name="connsiteX10" fmla="*/ 303208 w 1464658"/>
                <a:gd name="connsiteY10" fmla="*/ 1283170 h 1292805"/>
                <a:gd name="connsiteX11" fmla="*/ 387043 w 1464658"/>
                <a:gd name="connsiteY11" fmla="*/ 1186534 h 1292805"/>
                <a:gd name="connsiteX12" fmla="*/ 522266 w 1464658"/>
                <a:gd name="connsiteY12" fmla="*/ 1258930 h 1292805"/>
                <a:gd name="connsiteX13" fmla="*/ 801622 w 1464658"/>
                <a:gd name="connsiteY13" fmla="*/ 1207260 h 1292805"/>
                <a:gd name="connsiteX14" fmla="*/ 1008725 w 1464658"/>
                <a:gd name="connsiteY14" fmla="*/ 1217293 h 1292805"/>
                <a:gd name="connsiteX15" fmla="*/ 1174425 w 1464658"/>
                <a:gd name="connsiteY15" fmla="*/ 1235955 h 1292805"/>
                <a:gd name="connsiteX16" fmla="*/ 1348939 w 1464658"/>
                <a:gd name="connsiteY16" fmla="*/ 1226342 h 1292805"/>
                <a:gd name="connsiteX17" fmla="*/ 1436666 w 1464658"/>
                <a:gd name="connsiteY17" fmla="*/ 1129004 h 1292805"/>
                <a:gd name="connsiteX18" fmla="*/ 1464658 w 1464658"/>
                <a:gd name="connsiteY18" fmla="*/ 1063690 h 1292805"/>
                <a:gd name="connsiteX19" fmla="*/ 1455327 w 1464658"/>
                <a:gd name="connsiteY19" fmla="*/ 951722 h 1292805"/>
                <a:gd name="connsiteX20" fmla="*/ 1418005 w 1464658"/>
                <a:gd name="connsiteY20" fmla="*/ 858416 h 1292805"/>
                <a:gd name="connsiteX21" fmla="*/ 1334029 w 1464658"/>
                <a:gd name="connsiteY21" fmla="*/ 727788 h 1292805"/>
                <a:gd name="connsiteX22" fmla="*/ 1077508 w 1464658"/>
                <a:gd name="connsiteY22" fmla="*/ 362206 h 1292805"/>
                <a:gd name="connsiteX23" fmla="*/ 999113 w 1464658"/>
                <a:gd name="connsiteY23" fmla="*/ 158902 h 1292805"/>
                <a:gd name="connsiteX24" fmla="*/ 979888 w 1464658"/>
                <a:gd name="connsiteY24" fmla="*/ 0 h 1292805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522266 w 1464658"/>
                <a:gd name="connsiteY12" fmla="*/ 1258930 h 1286377"/>
                <a:gd name="connsiteX13" fmla="*/ 801622 w 1464658"/>
                <a:gd name="connsiteY13" fmla="*/ 1207260 h 1286377"/>
                <a:gd name="connsiteX14" fmla="*/ 1008725 w 1464658"/>
                <a:gd name="connsiteY14" fmla="*/ 1217293 h 1286377"/>
                <a:gd name="connsiteX15" fmla="*/ 1174425 w 1464658"/>
                <a:gd name="connsiteY15" fmla="*/ 1235955 h 1286377"/>
                <a:gd name="connsiteX16" fmla="*/ 1348939 w 1464658"/>
                <a:gd name="connsiteY16" fmla="*/ 1226342 h 1286377"/>
                <a:gd name="connsiteX17" fmla="*/ 1436666 w 1464658"/>
                <a:gd name="connsiteY17" fmla="*/ 1129004 h 1286377"/>
                <a:gd name="connsiteX18" fmla="*/ 1464658 w 1464658"/>
                <a:gd name="connsiteY18" fmla="*/ 1063690 h 1286377"/>
                <a:gd name="connsiteX19" fmla="*/ 1455327 w 1464658"/>
                <a:gd name="connsiteY19" fmla="*/ 951722 h 1286377"/>
                <a:gd name="connsiteX20" fmla="*/ 1418005 w 1464658"/>
                <a:gd name="connsiteY20" fmla="*/ 858416 h 1286377"/>
                <a:gd name="connsiteX21" fmla="*/ 1334029 w 1464658"/>
                <a:gd name="connsiteY21" fmla="*/ 727788 h 1286377"/>
                <a:gd name="connsiteX22" fmla="*/ 1077508 w 1464658"/>
                <a:gd name="connsiteY22" fmla="*/ 362206 h 1286377"/>
                <a:gd name="connsiteX23" fmla="*/ 999113 w 1464658"/>
                <a:gd name="connsiteY23" fmla="*/ 158902 h 1286377"/>
                <a:gd name="connsiteX24" fmla="*/ 979888 w 1464658"/>
                <a:gd name="connsiteY24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27787 w 1464658"/>
                <a:gd name="connsiteY12" fmla="*/ 121837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289423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41572 w 1464658"/>
                <a:gd name="connsiteY12" fmla="*/ 1209181 h 1286377"/>
                <a:gd name="connsiteX13" fmla="*/ 522266 w 1464658"/>
                <a:gd name="connsiteY13" fmla="*/ 1258930 h 1286377"/>
                <a:gd name="connsiteX14" fmla="*/ 801622 w 1464658"/>
                <a:gd name="connsiteY14" fmla="*/ 1207260 h 1286377"/>
                <a:gd name="connsiteX15" fmla="*/ 1008725 w 1464658"/>
                <a:gd name="connsiteY15" fmla="*/ 1217293 h 1286377"/>
                <a:gd name="connsiteX16" fmla="*/ 1174425 w 1464658"/>
                <a:gd name="connsiteY16" fmla="*/ 1235955 h 1286377"/>
                <a:gd name="connsiteX17" fmla="*/ 1348939 w 1464658"/>
                <a:gd name="connsiteY17" fmla="*/ 1226342 h 1286377"/>
                <a:gd name="connsiteX18" fmla="*/ 1436666 w 1464658"/>
                <a:gd name="connsiteY18" fmla="*/ 1129004 h 1286377"/>
                <a:gd name="connsiteX19" fmla="*/ 1464658 w 1464658"/>
                <a:gd name="connsiteY19" fmla="*/ 1063690 h 1286377"/>
                <a:gd name="connsiteX20" fmla="*/ 1455327 w 1464658"/>
                <a:gd name="connsiteY20" fmla="*/ 951722 h 1286377"/>
                <a:gd name="connsiteX21" fmla="*/ 1418005 w 1464658"/>
                <a:gd name="connsiteY21" fmla="*/ 858416 h 1286377"/>
                <a:gd name="connsiteX22" fmla="*/ 1334029 w 1464658"/>
                <a:gd name="connsiteY22" fmla="*/ 727788 h 1286377"/>
                <a:gd name="connsiteX23" fmla="*/ 1077508 w 1464658"/>
                <a:gd name="connsiteY23" fmla="*/ 362206 h 1286377"/>
                <a:gd name="connsiteX24" fmla="*/ 999113 w 1464658"/>
                <a:gd name="connsiteY24" fmla="*/ 158902 h 1286377"/>
                <a:gd name="connsiteX25" fmla="*/ 979888 w 1464658"/>
                <a:gd name="connsiteY25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339195 w 1464658"/>
                <a:gd name="connsiteY12" fmla="*/ 122949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6377"/>
                <a:gd name="connsiteX1" fmla="*/ 331200 w 1464658"/>
                <a:gd name="connsiteY1" fmla="*/ 190504 h 1286377"/>
                <a:gd name="connsiteX2" fmla="*/ 279670 w 1464658"/>
                <a:gd name="connsiteY2" fmla="*/ 391886 h 1286377"/>
                <a:gd name="connsiteX3" fmla="*/ 223687 w 1464658"/>
                <a:gd name="connsiteY3" fmla="*/ 541175 h 1286377"/>
                <a:gd name="connsiteX4" fmla="*/ 139148 w 1464658"/>
                <a:gd name="connsiteY4" fmla="*/ 732665 h 1286377"/>
                <a:gd name="connsiteX5" fmla="*/ 74397 w 1464658"/>
                <a:gd name="connsiteY5" fmla="*/ 871639 h 1286377"/>
                <a:gd name="connsiteX6" fmla="*/ 174 w 1464658"/>
                <a:gd name="connsiteY6" fmla="*/ 1046716 h 1286377"/>
                <a:gd name="connsiteX7" fmla="*/ 56157 w 1464658"/>
                <a:gd name="connsiteY7" fmla="*/ 1190005 h 1286377"/>
                <a:gd name="connsiteX8" fmla="*/ 130381 w 1464658"/>
                <a:gd name="connsiteY8" fmla="*/ 1240971 h 1286377"/>
                <a:gd name="connsiteX9" fmla="*/ 224530 w 1464658"/>
                <a:gd name="connsiteY9" fmla="*/ 1283029 h 1286377"/>
                <a:gd name="connsiteX10" fmla="*/ 310771 w 1464658"/>
                <a:gd name="connsiteY10" fmla="*/ 1264790 h 1286377"/>
                <a:gd name="connsiteX11" fmla="*/ 387043 w 1464658"/>
                <a:gd name="connsiteY11" fmla="*/ 1186534 h 1286377"/>
                <a:gd name="connsiteX12" fmla="*/ 477956 w 1464658"/>
                <a:gd name="connsiteY12" fmla="*/ 1176122 h 1286377"/>
                <a:gd name="connsiteX13" fmla="*/ 441572 w 1464658"/>
                <a:gd name="connsiteY13" fmla="*/ 1209181 h 1286377"/>
                <a:gd name="connsiteX14" fmla="*/ 522266 w 1464658"/>
                <a:gd name="connsiteY14" fmla="*/ 1258930 h 1286377"/>
                <a:gd name="connsiteX15" fmla="*/ 801622 w 1464658"/>
                <a:gd name="connsiteY15" fmla="*/ 1207260 h 1286377"/>
                <a:gd name="connsiteX16" fmla="*/ 1008725 w 1464658"/>
                <a:gd name="connsiteY16" fmla="*/ 1217293 h 1286377"/>
                <a:gd name="connsiteX17" fmla="*/ 1174425 w 1464658"/>
                <a:gd name="connsiteY17" fmla="*/ 1235955 h 1286377"/>
                <a:gd name="connsiteX18" fmla="*/ 1348939 w 1464658"/>
                <a:gd name="connsiteY18" fmla="*/ 1226342 h 1286377"/>
                <a:gd name="connsiteX19" fmla="*/ 1436666 w 1464658"/>
                <a:gd name="connsiteY19" fmla="*/ 1129004 h 1286377"/>
                <a:gd name="connsiteX20" fmla="*/ 1464658 w 1464658"/>
                <a:gd name="connsiteY20" fmla="*/ 1063690 h 1286377"/>
                <a:gd name="connsiteX21" fmla="*/ 1455327 w 1464658"/>
                <a:gd name="connsiteY21" fmla="*/ 951722 h 1286377"/>
                <a:gd name="connsiteX22" fmla="*/ 1418005 w 1464658"/>
                <a:gd name="connsiteY22" fmla="*/ 858416 h 1286377"/>
                <a:gd name="connsiteX23" fmla="*/ 1334029 w 1464658"/>
                <a:gd name="connsiteY23" fmla="*/ 727788 h 1286377"/>
                <a:gd name="connsiteX24" fmla="*/ 1077508 w 1464658"/>
                <a:gd name="connsiteY24" fmla="*/ 362206 h 1286377"/>
                <a:gd name="connsiteX25" fmla="*/ 999113 w 1464658"/>
                <a:gd name="connsiteY25" fmla="*/ 158902 h 1286377"/>
                <a:gd name="connsiteX26" fmla="*/ 979888 w 1464658"/>
                <a:gd name="connsiteY26" fmla="*/ 0 h 1286377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77956 w 1464658"/>
                <a:gd name="connsiteY12" fmla="*/ 1176122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41572 w 1464658"/>
                <a:gd name="connsiteY13" fmla="*/ 1209181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83238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362 w 1464658"/>
                <a:gd name="connsiteY13" fmla="*/ 1216297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48688 w 1464658"/>
                <a:gd name="connsiteY13" fmla="*/ 120206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406797 w 1464658"/>
                <a:gd name="connsiteY12" fmla="*/ 117968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522266 w 1464658"/>
                <a:gd name="connsiteY14" fmla="*/ 1258930 h 1285689"/>
                <a:gd name="connsiteX15" fmla="*/ 801622 w 1464658"/>
                <a:gd name="connsiteY15" fmla="*/ 1207260 h 1285689"/>
                <a:gd name="connsiteX16" fmla="*/ 1008725 w 1464658"/>
                <a:gd name="connsiteY16" fmla="*/ 1217293 h 1285689"/>
                <a:gd name="connsiteX17" fmla="*/ 1174425 w 1464658"/>
                <a:gd name="connsiteY17" fmla="*/ 1235955 h 1285689"/>
                <a:gd name="connsiteX18" fmla="*/ 1348939 w 1464658"/>
                <a:gd name="connsiteY18" fmla="*/ 1226342 h 1285689"/>
                <a:gd name="connsiteX19" fmla="*/ 1436666 w 1464658"/>
                <a:gd name="connsiteY19" fmla="*/ 1129004 h 1285689"/>
                <a:gd name="connsiteX20" fmla="*/ 1464658 w 1464658"/>
                <a:gd name="connsiteY20" fmla="*/ 1063690 h 1285689"/>
                <a:gd name="connsiteX21" fmla="*/ 1455327 w 1464658"/>
                <a:gd name="connsiteY21" fmla="*/ 951722 h 1285689"/>
                <a:gd name="connsiteX22" fmla="*/ 1418005 w 1464658"/>
                <a:gd name="connsiteY22" fmla="*/ 858416 h 1285689"/>
                <a:gd name="connsiteX23" fmla="*/ 1334029 w 1464658"/>
                <a:gd name="connsiteY23" fmla="*/ 727788 h 1285689"/>
                <a:gd name="connsiteX24" fmla="*/ 1077508 w 1464658"/>
                <a:gd name="connsiteY24" fmla="*/ 362206 h 1285689"/>
                <a:gd name="connsiteX25" fmla="*/ 999113 w 1464658"/>
                <a:gd name="connsiteY25" fmla="*/ 158902 h 1285689"/>
                <a:gd name="connsiteX26" fmla="*/ 979888 w 1464658"/>
                <a:gd name="connsiteY26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6666 w 1464658"/>
                <a:gd name="connsiteY20" fmla="*/ 1129004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1008725 w 1464658"/>
                <a:gd name="connsiteY17" fmla="*/ 1217293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174425 w 1464658"/>
                <a:gd name="connsiteY18" fmla="*/ 1235955 h 1285689"/>
                <a:gd name="connsiteX19" fmla="*/ 1348939 w 1464658"/>
                <a:gd name="connsiteY19" fmla="*/ 1226342 h 1285689"/>
                <a:gd name="connsiteX20" fmla="*/ 1433329 w 1464658"/>
                <a:gd name="connsiteY20" fmla="*/ 1152365 h 1285689"/>
                <a:gd name="connsiteX21" fmla="*/ 1464658 w 1464658"/>
                <a:gd name="connsiteY21" fmla="*/ 1063690 h 1285689"/>
                <a:gd name="connsiteX22" fmla="*/ 1455327 w 1464658"/>
                <a:gd name="connsiteY22" fmla="*/ 951722 h 1285689"/>
                <a:gd name="connsiteX23" fmla="*/ 1418005 w 1464658"/>
                <a:gd name="connsiteY23" fmla="*/ 858416 h 1285689"/>
                <a:gd name="connsiteX24" fmla="*/ 1334029 w 1464658"/>
                <a:gd name="connsiteY24" fmla="*/ 727788 h 1285689"/>
                <a:gd name="connsiteX25" fmla="*/ 1077508 w 1464658"/>
                <a:gd name="connsiteY25" fmla="*/ 362206 h 1285689"/>
                <a:gd name="connsiteX26" fmla="*/ 999113 w 1464658"/>
                <a:gd name="connsiteY26" fmla="*/ 158902 h 1285689"/>
                <a:gd name="connsiteX27" fmla="*/ 979888 w 1464658"/>
                <a:gd name="connsiteY27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81405 w 1464658"/>
                <a:gd name="connsiteY18" fmla="*/ 1194350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74425 w 1464658"/>
                <a:gd name="connsiteY19" fmla="*/ 1235955 h 1285689"/>
                <a:gd name="connsiteX20" fmla="*/ 1348939 w 1464658"/>
                <a:gd name="connsiteY20" fmla="*/ 1226342 h 1285689"/>
                <a:gd name="connsiteX21" fmla="*/ 1433329 w 1464658"/>
                <a:gd name="connsiteY21" fmla="*/ 1152365 h 1285689"/>
                <a:gd name="connsiteX22" fmla="*/ 1464658 w 1464658"/>
                <a:gd name="connsiteY22" fmla="*/ 1063690 h 1285689"/>
                <a:gd name="connsiteX23" fmla="*/ 1455327 w 1464658"/>
                <a:gd name="connsiteY23" fmla="*/ 951722 h 1285689"/>
                <a:gd name="connsiteX24" fmla="*/ 1418005 w 1464658"/>
                <a:gd name="connsiteY24" fmla="*/ 858416 h 1285689"/>
                <a:gd name="connsiteX25" fmla="*/ 1334029 w 1464658"/>
                <a:gd name="connsiteY25" fmla="*/ 727788 h 1285689"/>
                <a:gd name="connsiteX26" fmla="*/ 1077508 w 1464658"/>
                <a:gd name="connsiteY26" fmla="*/ 362206 h 1285689"/>
                <a:gd name="connsiteX27" fmla="*/ 999113 w 1464658"/>
                <a:gd name="connsiteY27" fmla="*/ 158902 h 1285689"/>
                <a:gd name="connsiteX28" fmla="*/ 979888 w 1464658"/>
                <a:gd name="connsiteY28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115524 w 1464658"/>
                <a:gd name="connsiteY19" fmla="*/ 1221646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81430 w 1464658"/>
                <a:gd name="connsiteY17" fmla="*/ 1155878 h 1285689"/>
                <a:gd name="connsiteX18" fmla="*/ 1047286 w 1464658"/>
                <a:gd name="connsiteY18" fmla="*/ 1190938 h 1285689"/>
                <a:gd name="connsiteX19" fmla="*/ 1088228 w 1464658"/>
                <a:gd name="connsiteY19" fmla="*/ 1238705 h 1285689"/>
                <a:gd name="connsiteX20" fmla="*/ 1174425 w 1464658"/>
                <a:gd name="connsiteY20" fmla="*/ 1235955 h 1285689"/>
                <a:gd name="connsiteX21" fmla="*/ 1348939 w 1464658"/>
                <a:gd name="connsiteY21" fmla="*/ 1226342 h 1285689"/>
                <a:gd name="connsiteX22" fmla="*/ 1433329 w 1464658"/>
                <a:gd name="connsiteY22" fmla="*/ 1152365 h 1285689"/>
                <a:gd name="connsiteX23" fmla="*/ 1464658 w 1464658"/>
                <a:gd name="connsiteY23" fmla="*/ 1063690 h 1285689"/>
                <a:gd name="connsiteX24" fmla="*/ 1455327 w 1464658"/>
                <a:gd name="connsiteY24" fmla="*/ 951722 h 1285689"/>
                <a:gd name="connsiteX25" fmla="*/ 1418005 w 1464658"/>
                <a:gd name="connsiteY25" fmla="*/ 858416 h 1285689"/>
                <a:gd name="connsiteX26" fmla="*/ 1334029 w 1464658"/>
                <a:gd name="connsiteY26" fmla="*/ 727788 h 1285689"/>
                <a:gd name="connsiteX27" fmla="*/ 1077508 w 1464658"/>
                <a:gd name="connsiteY27" fmla="*/ 362206 h 1285689"/>
                <a:gd name="connsiteX28" fmla="*/ 999113 w 1464658"/>
                <a:gd name="connsiteY28" fmla="*/ 158902 h 1285689"/>
                <a:gd name="connsiteX29" fmla="*/ 979888 w 1464658"/>
                <a:gd name="connsiteY29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880100 w 1464658"/>
                <a:gd name="connsiteY17" fmla="*/ 1187526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01622 w 1464658"/>
                <a:gd name="connsiteY16" fmla="*/ 1207260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873272 w 1464658"/>
                <a:gd name="connsiteY16" fmla="*/ 1214084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14220 w 1464658"/>
                <a:gd name="connsiteY17" fmla="*/ 1180702 h 1285689"/>
                <a:gd name="connsiteX18" fmla="*/ 981430 w 1464658"/>
                <a:gd name="connsiteY18" fmla="*/ 1155878 h 1285689"/>
                <a:gd name="connsiteX19" fmla="*/ 1047286 w 1464658"/>
                <a:gd name="connsiteY19" fmla="*/ 1190938 h 1285689"/>
                <a:gd name="connsiteX20" fmla="*/ 1088228 w 1464658"/>
                <a:gd name="connsiteY20" fmla="*/ 1238705 h 1285689"/>
                <a:gd name="connsiteX21" fmla="*/ 1174425 w 1464658"/>
                <a:gd name="connsiteY21" fmla="*/ 1235955 h 1285689"/>
                <a:gd name="connsiteX22" fmla="*/ 1348939 w 1464658"/>
                <a:gd name="connsiteY22" fmla="*/ 1226342 h 1285689"/>
                <a:gd name="connsiteX23" fmla="*/ 1433329 w 1464658"/>
                <a:gd name="connsiteY23" fmla="*/ 1152365 h 1285689"/>
                <a:gd name="connsiteX24" fmla="*/ 1464658 w 1464658"/>
                <a:gd name="connsiteY24" fmla="*/ 1063690 h 1285689"/>
                <a:gd name="connsiteX25" fmla="*/ 1455327 w 1464658"/>
                <a:gd name="connsiteY25" fmla="*/ 951722 h 1285689"/>
                <a:gd name="connsiteX26" fmla="*/ 1418005 w 1464658"/>
                <a:gd name="connsiteY26" fmla="*/ 858416 h 1285689"/>
                <a:gd name="connsiteX27" fmla="*/ 1334029 w 1464658"/>
                <a:gd name="connsiteY27" fmla="*/ 727788 h 1285689"/>
                <a:gd name="connsiteX28" fmla="*/ 1077508 w 1464658"/>
                <a:gd name="connsiteY28" fmla="*/ 362206 h 1285689"/>
                <a:gd name="connsiteX29" fmla="*/ 999113 w 1464658"/>
                <a:gd name="connsiteY29" fmla="*/ 158902 h 1285689"/>
                <a:gd name="connsiteX30" fmla="*/ 979888 w 1464658"/>
                <a:gd name="connsiteY30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76689 w 1464658"/>
                <a:gd name="connsiteY17" fmla="*/ 119776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14220 w 1464658"/>
                <a:gd name="connsiteY18" fmla="*/ 1180702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80100 w 1464658"/>
                <a:gd name="connsiteY17" fmla="*/ 1231882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55878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7286 w 1464658"/>
                <a:gd name="connsiteY20" fmla="*/ 1190938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893748 w 1464658"/>
                <a:gd name="connsiteY17" fmla="*/ 1228471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27868 w 1464658"/>
                <a:gd name="connsiteY18" fmla="*/ 1201174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89"/>
                <a:gd name="connsiteX1" fmla="*/ 331200 w 1464658"/>
                <a:gd name="connsiteY1" fmla="*/ 190504 h 1285689"/>
                <a:gd name="connsiteX2" fmla="*/ 279670 w 1464658"/>
                <a:gd name="connsiteY2" fmla="*/ 391886 h 1285689"/>
                <a:gd name="connsiteX3" fmla="*/ 223687 w 1464658"/>
                <a:gd name="connsiteY3" fmla="*/ 541175 h 1285689"/>
                <a:gd name="connsiteX4" fmla="*/ 139148 w 1464658"/>
                <a:gd name="connsiteY4" fmla="*/ 732665 h 1285689"/>
                <a:gd name="connsiteX5" fmla="*/ 74397 w 1464658"/>
                <a:gd name="connsiteY5" fmla="*/ 871639 h 1285689"/>
                <a:gd name="connsiteX6" fmla="*/ 174 w 1464658"/>
                <a:gd name="connsiteY6" fmla="*/ 1046716 h 1285689"/>
                <a:gd name="connsiteX7" fmla="*/ 56157 w 1464658"/>
                <a:gd name="connsiteY7" fmla="*/ 1190005 h 1285689"/>
                <a:gd name="connsiteX8" fmla="*/ 130381 w 1464658"/>
                <a:gd name="connsiteY8" fmla="*/ 1240971 h 1285689"/>
                <a:gd name="connsiteX9" fmla="*/ 224530 w 1464658"/>
                <a:gd name="connsiteY9" fmla="*/ 1283029 h 1285689"/>
                <a:gd name="connsiteX10" fmla="*/ 310771 w 1464658"/>
                <a:gd name="connsiteY10" fmla="*/ 1264790 h 1285689"/>
                <a:gd name="connsiteX11" fmla="*/ 330115 w 1464658"/>
                <a:gd name="connsiteY11" fmla="*/ 1222114 h 1285689"/>
                <a:gd name="connsiteX12" fmla="*/ 388456 w 1464658"/>
                <a:gd name="connsiteY12" fmla="*/ 1174440 h 1285689"/>
                <a:gd name="connsiteX13" fmla="*/ 459168 w 1464658"/>
                <a:gd name="connsiteY13" fmla="*/ 1194205 h 1285689"/>
                <a:gd name="connsiteX14" fmla="*/ 463123 w 1464658"/>
                <a:gd name="connsiteY14" fmla="*/ 1198147 h 1285689"/>
                <a:gd name="connsiteX15" fmla="*/ 522266 w 1464658"/>
                <a:gd name="connsiteY15" fmla="*/ 1258930 h 1285689"/>
                <a:gd name="connsiteX16" fmla="*/ 787973 w 1464658"/>
                <a:gd name="connsiteY16" fmla="*/ 1234556 h 1285689"/>
                <a:gd name="connsiteX17" fmla="*/ 907396 w 1464658"/>
                <a:gd name="connsiteY17" fmla="*/ 1231883 h 1285689"/>
                <a:gd name="connsiteX18" fmla="*/ 938104 w 1464658"/>
                <a:gd name="connsiteY18" fmla="*/ 1197762 h 1285689"/>
                <a:gd name="connsiteX19" fmla="*/ 981430 w 1464658"/>
                <a:gd name="connsiteY19" fmla="*/ 1176349 h 1285689"/>
                <a:gd name="connsiteX20" fmla="*/ 1040462 w 1464658"/>
                <a:gd name="connsiteY20" fmla="*/ 1204586 h 1285689"/>
                <a:gd name="connsiteX21" fmla="*/ 1088228 w 1464658"/>
                <a:gd name="connsiteY21" fmla="*/ 1238705 h 1285689"/>
                <a:gd name="connsiteX22" fmla="*/ 1174425 w 1464658"/>
                <a:gd name="connsiteY22" fmla="*/ 1235955 h 1285689"/>
                <a:gd name="connsiteX23" fmla="*/ 1348939 w 1464658"/>
                <a:gd name="connsiteY23" fmla="*/ 1226342 h 1285689"/>
                <a:gd name="connsiteX24" fmla="*/ 1433329 w 1464658"/>
                <a:gd name="connsiteY24" fmla="*/ 1152365 h 1285689"/>
                <a:gd name="connsiteX25" fmla="*/ 1464658 w 1464658"/>
                <a:gd name="connsiteY25" fmla="*/ 1063690 h 1285689"/>
                <a:gd name="connsiteX26" fmla="*/ 1455327 w 1464658"/>
                <a:gd name="connsiteY26" fmla="*/ 951722 h 1285689"/>
                <a:gd name="connsiteX27" fmla="*/ 1418005 w 1464658"/>
                <a:gd name="connsiteY27" fmla="*/ 858416 h 1285689"/>
                <a:gd name="connsiteX28" fmla="*/ 1334029 w 1464658"/>
                <a:gd name="connsiteY28" fmla="*/ 727788 h 1285689"/>
                <a:gd name="connsiteX29" fmla="*/ 1077508 w 1464658"/>
                <a:gd name="connsiteY29" fmla="*/ 362206 h 1285689"/>
                <a:gd name="connsiteX30" fmla="*/ 999113 w 1464658"/>
                <a:gd name="connsiteY30" fmla="*/ 158902 h 1285689"/>
                <a:gd name="connsiteX31" fmla="*/ 979888 w 1464658"/>
                <a:gd name="connsiteY31" fmla="*/ 0 h 1285689"/>
                <a:gd name="connsiteX0" fmla="*/ 335654 w 1464658"/>
                <a:gd name="connsiteY0" fmla="*/ 102637 h 1285668"/>
                <a:gd name="connsiteX1" fmla="*/ 331200 w 1464658"/>
                <a:gd name="connsiteY1" fmla="*/ 190504 h 1285668"/>
                <a:gd name="connsiteX2" fmla="*/ 279670 w 1464658"/>
                <a:gd name="connsiteY2" fmla="*/ 391886 h 1285668"/>
                <a:gd name="connsiteX3" fmla="*/ 223687 w 1464658"/>
                <a:gd name="connsiteY3" fmla="*/ 541175 h 1285668"/>
                <a:gd name="connsiteX4" fmla="*/ 139148 w 1464658"/>
                <a:gd name="connsiteY4" fmla="*/ 732665 h 1285668"/>
                <a:gd name="connsiteX5" fmla="*/ 74397 w 1464658"/>
                <a:gd name="connsiteY5" fmla="*/ 871639 h 1285668"/>
                <a:gd name="connsiteX6" fmla="*/ 174 w 1464658"/>
                <a:gd name="connsiteY6" fmla="*/ 1046716 h 1285668"/>
                <a:gd name="connsiteX7" fmla="*/ 56157 w 1464658"/>
                <a:gd name="connsiteY7" fmla="*/ 1190005 h 1285668"/>
                <a:gd name="connsiteX8" fmla="*/ 130381 w 1464658"/>
                <a:gd name="connsiteY8" fmla="*/ 1240971 h 1285668"/>
                <a:gd name="connsiteX9" fmla="*/ 224530 w 1464658"/>
                <a:gd name="connsiteY9" fmla="*/ 1283029 h 1285668"/>
                <a:gd name="connsiteX10" fmla="*/ 299478 w 1464658"/>
                <a:gd name="connsiteY10" fmla="*/ 1264584 h 1285668"/>
                <a:gd name="connsiteX11" fmla="*/ 330115 w 1464658"/>
                <a:gd name="connsiteY11" fmla="*/ 1222114 h 1285668"/>
                <a:gd name="connsiteX12" fmla="*/ 388456 w 1464658"/>
                <a:gd name="connsiteY12" fmla="*/ 1174440 h 1285668"/>
                <a:gd name="connsiteX13" fmla="*/ 459168 w 1464658"/>
                <a:gd name="connsiteY13" fmla="*/ 1194205 h 1285668"/>
                <a:gd name="connsiteX14" fmla="*/ 463123 w 1464658"/>
                <a:gd name="connsiteY14" fmla="*/ 1198147 h 1285668"/>
                <a:gd name="connsiteX15" fmla="*/ 522266 w 1464658"/>
                <a:gd name="connsiteY15" fmla="*/ 1258930 h 1285668"/>
                <a:gd name="connsiteX16" fmla="*/ 787973 w 1464658"/>
                <a:gd name="connsiteY16" fmla="*/ 1234556 h 1285668"/>
                <a:gd name="connsiteX17" fmla="*/ 907396 w 1464658"/>
                <a:gd name="connsiteY17" fmla="*/ 1231883 h 1285668"/>
                <a:gd name="connsiteX18" fmla="*/ 938104 w 1464658"/>
                <a:gd name="connsiteY18" fmla="*/ 1197762 h 1285668"/>
                <a:gd name="connsiteX19" fmla="*/ 981430 w 1464658"/>
                <a:gd name="connsiteY19" fmla="*/ 1176349 h 1285668"/>
                <a:gd name="connsiteX20" fmla="*/ 1040462 w 1464658"/>
                <a:gd name="connsiteY20" fmla="*/ 1204586 h 1285668"/>
                <a:gd name="connsiteX21" fmla="*/ 1088228 w 1464658"/>
                <a:gd name="connsiteY21" fmla="*/ 1238705 h 1285668"/>
                <a:gd name="connsiteX22" fmla="*/ 1174425 w 1464658"/>
                <a:gd name="connsiteY22" fmla="*/ 1235955 h 1285668"/>
                <a:gd name="connsiteX23" fmla="*/ 1348939 w 1464658"/>
                <a:gd name="connsiteY23" fmla="*/ 1226342 h 1285668"/>
                <a:gd name="connsiteX24" fmla="*/ 1433329 w 1464658"/>
                <a:gd name="connsiteY24" fmla="*/ 1152365 h 1285668"/>
                <a:gd name="connsiteX25" fmla="*/ 1464658 w 1464658"/>
                <a:gd name="connsiteY25" fmla="*/ 1063690 h 1285668"/>
                <a:gd name="connsiteX26" fmla="*/ 1455327 w 1464658"/>
                <a:gd name="connsiteY26" fmla="*/ 951722 h 1285668"/>
                <a:gd name="connsiteX27" fmla="*/ 1418005 w 1464658"/>
                <a:gd name="connsiteY27" fmla="*/ 858416 h 1285668"/>
                <a:gd name="connsiteX28" fmla="*/ 1334029 w 1464658"/>
                <a:gd name="connsiteY28" fmla="*/ 727788 h 1285668"/>
                <a:gd name="connsiteX29" fmla="*/ 1077508 w 1464658"/>
                <a:gd name="connsiteY29" fmla="*/ 362206 h 1285668"/>
                <a:gd name="connsiteX30" fmla="*/ 999113 w 1464658"/>
                <a:gd name="connsiteY30" fmla="*/ 158902 h 1285668"/>
                <a:gd name="connsiteX31" fmla="*/ 979888 w 1464658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7972 w 1464657"/>
                <a:gd name="connsiteY16" fmla="*/ 123455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35653 w 1464657"/>
                <a:gd name="connsiteY0" fmla="*/ 102637 h 1285668"/>
                <a:gd name="connsiteX1" fmla="*/ 331199 w 1464657"/>
                <a:gd name="connsiteY1" fmla="*/ 190504 h 1285668"/>
                <a:gd name="connsiteX2" fmla="*/ 279669 w 1464657"/>
                <a:gd name="connsiteY2" fmla="*/ 391886 h 1285668"/>
                <a:gd name="connsiteX3" fmla="*/ 223686 w 1464657"/>
                <a:gd name="connsiteY3" fmla="*/ 541175 h 1285668"/>
                <a:gd name="connsiteX4" fmla="*/ 139147 w 1464657"/>
                <a:gd name="connsiteY4" fmla="*/ 732665 h 1285668"/>
                <a:gd name="connsiteX5" fmla="*/ 74396 w 1464657"/>
                <a:gd name="connsiteY5" fmla="*/ 871639 h 1285668"/>
                <a:gd name="connsiteX6" fmla="*/ 173 w 1464657"/>
                <a:gd name="connsiteY6" fmla="*/ 1046716 h 1285668"/>
                <a:gd name="connsiteX7" fmla="*/ 56156 w 1464657"/>
                <a:gd name="connsiteY7" fmla="*/ 1190005 h 1285668"/>
                <a:gd name="connsiteX8" fmla="*/ 127586 w 1464657"/>
                <a:gd name="connsiteY8" fmla="*/ 1249814 h 1285668"/>
                <a:gd name="connsiteX9" fmla="*/ 224529 w 1464657"/>
                <a:gd name="connsiteY9" fmla="*/ 1283029 h 1285668"/>
                <a:gd name="connsiteX10" fmla="*/ 299477 w 1464657"/>
                <a:gd name="connsiteY10" fmla="*/ 1264584 h 1285668"/>
                <a:gd name="connsiteX11" fmla="*/ 330114 w 1464657"/>
                <a:gd name="connsiteY11" fmla="*/ 1222114 h 1285668"/>
                <a:gd name="connsiteX12" fmla="*/ 388455 w 1464657"/>
                <a:gd name="connsiteY12" fmla="*/ 1174440 h 1285668"/>
                <a:gd name="connsiteX13" fmla="*/ 459167 w 1464657"/>
                <a:gd name="connsiteY13" fmla="*/ 1194205 h 1285668"/>
                <a:gd name="connsiteX14" fmla="*/ 463122 w 1464657"/>
                <a:gd name="connsiteY14" fmla="*/ 1198147 h 1285668"/>
                <a:gd name="connsiteX15" fmla="*/ 522265 w 1464657"/>
                <a:gd name="connsiteY15" fmla="*/ 1258930 h 1285668"/>
                <a:gd name="connsiteX16" fmla="*/ 782606 w 1464657"/>
                <a:gd name="connsiteY16" fmla="*/ 1241736 h 1285668"/>
                <a:gd name="connsiteX17" fmla="*/ 907395 w 1464657"/>
                <a:gd name="connsiteY17" fmla="*/ 1231883 h 1285668"/>
                <a:gd name="connsiteX18" fmla="*/ 938103 w 1464657"/>
                <a:gd name="connsiteY18" fmla="*/ 1197762 h 1285668"/>
                <a:gd name="connsiteX19" fmla="*/ 981429 w 1464657"/>
                <a:gd name="connsiteY19" fmla="*/ 1176349 h 1285668"/>
                <a:gd name="connsiteX20" fmla="*/ 1040461 w 1464657"/>
                <a:gd name="connsiteY20" fmla="*/ 1204586 h 1285668"/>
                <a:gd name="connsiteX21" fmla="*/ 1088227 w 1464657"/>
                <a:gd name="connsiteY21" fmla="*/ 1238705 h 1285668"/>
                <a:gd name="connsiteX22" fmla="*/ 1174424 w 1464657"/>
                <a:gd name="connsiteY22" fmla="*/ 1235955 h 1285668"/>
                <a:gd name="connsiteX23" fmla="*/ 1348938 w 1464657"/>
                <a:gd name="connsiteY23" fmla="*/ 1226342 h 1285668"/>
                <a:gd name="connsiteX24" fmla="*/ 1433328 w 1464657"/>
                <a:gd name="connsiteY24" fmla="*/ 1152365 h 1285668"/>
                <a:gd name="connsiteX25" fmla="*/ 1464657 w 1464657"/>
                <a:gd name="connsiteY25" fmla="*/ 1063690 h 1285668"/>
                <a:gd name="connsiteX26" fmla="*/ 1455326 w 1464657"/>
                <a:gd name="connsiteY26" fmla="*/ 951722 h 1285668"/>
                <a:gd name="connsiteX27" fmla="*/ 1418004 w 1464657"/>
                <a:gd name="connsiteY27" fmla="*/ 858416 h 1285668"/>
                <a:gd name="connsiteX28" fmla="*/ 1334028 w 1464657"/>
                <a:gd name="connsiteY28" fmla="*/ 727788 h 1285668"/>
                <a:gd name="connsiteX29" fmla="*/ 1077507 w 1464657"/>
                <a:gd name="connsiteY29" fmla="*/ 362206 h 1285668"/>
                <a:gd name="connsiteX30" fmla="*/ 999112 w 1464657"/>
                <a:gd name="connsiteY30" fmla="*/ 158902 h 1285668"/>
                <a:gd name="connsiteX31" fmla="*/ 979887 w 1464657"/>
                <a:gd name="connsiteY31" fmla="*/ 0 h 1285668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79887 w 1464657"/>
                <a:gd name="connsiteY31" fmla="*/ 63611 h 1349279"/>
                <a:gd name="connsiteX0" fmla="*/ 322451 w 1464657"/>
                <a:gd name="connsiteY0" fmla="*/ 0 h 1349279"/>
                <a:gd name="connsiteX1" fmla="*/ 331199 w 1464657"/>
                <a:gd name="connsiteY1" fmla="*/ 254115 h 1349279"/>
                <a:gd name="connsiteX2" fmla="*/ 279669 w 1464657"/>
                <a:gd name="connsiteY2" fmla="*/ 455497 h 1349279"/>
                <a:gd name="connsiteX3" fmla="*/ 223686 w 1464657"/>
                <a:gd name="connsiteY3" fmla="*/ 604786 h 1349279"/>
                <a:gd name="connsiteX4" fmla="*/ 139147 w 1464657"/>
                <a:gd name="connsiteY4" fmla="*/ 796276 h 1349279"/>
                <a:gd name="connsiteX5" fmla="*/ 74396 w 1464657"/>
                <a:gd name="connsiteY5" fmla="*/ 935250 h 1349279"/>
                <a:gd name="connsiteX6" fmla="*/ 173 w 1464657"/>
                <a:gd name="connsiteY6" fmla="*/ 1110327 h 1349279"/>
                <a:gd name="connsiteX7" fmla="*/ 56156 w 1464657"/>
                <a:gd name="connsiteY7" fmla="*/ 1253616 h 1349279"/>
                <a:gd name="connsiteX8" fmla="*/ 127586 w 1464657"/>
                <a:gd name="connsiteY8" fmla="*/ 1313425 h 1349279"/>
                <a:gd name="connsiteX9" fmla="*/ 224529 w 1464657"/>
                <a:gd name="connsiteY9" fmla="*/ 1346640 h 1349279"/>
                <a:gd name="connsiteX10" fmla="*/ 299477 w 1464657"/>
                <a:gd name="connsiteY10" fmla="*/ 1328195 h 1349279"/>
                <a:gd name="connsiteX11" fmla="*/ 330114 w 1464657"/>
                <a:gd name="connsiteY11" fmla="*/ 1285725 h 1349279"/>
                <a:gd name="connsiteX12" fmla="*/ 388455 w 1464657"/>
                <a:gd name="connsiteY12" fmla="*/ 1238051 h 1349279"/>
                <a:gd name="connsiteX13" fmla="*/ 459167 w 1464657"/>
                <a:gd name="connsiteY13" fmla="*/ 1257816 h 1349279"/>
                <a:gd name="connsiteX14" fmla="*/ 463122 w 1464657"/>
                <a:gd name="connsiteY14" fmla="*/ 1261758 h 1349279"/>
                <a:gd name="connsiteX15" fmla="*/ 522265 w 1464657"/>
                <a:gd name="connsiteY15" fmla="*/ 1322541 h 1349279"/>
                <a:gd name="connsiteX16" fmla="*/ 782606 w 1464657"/>
                <a:gd name="connsiteY16" fmla="*/ 1305347 h 1349279"/>
                <a:gd name="connsiteX17" fmla="*/ 907395 w 1464657"/>
                <a:gd name="connsiteY17" fmla="*/ 1295494 h 1349279"/>
                <a:gd name="connsiteX18" fmla="*/ 938103 w 1464657"/>
                <a:gd name="connsiteY18" fmla="*/ 1261373 h 1349279"/>
                <a:gd name="connsiteX19" fmla="*/ 981429 w 1464657"/>
                <a:gd name="connsiteY19" fmla="*/ 1239960 h 1349279"/>
                <a:gd name="connsiteX20" fmla="*/ 1040461 w 1464657"/>
                <a:gd name="connsiteY20" fmla="*/ 1268197 h 1349279"/>
                <a:gd name="connsiteX21" fmla="*/ 1088227 w 1464657"/>
                <a:gd name="connsiteY21" fmla="*/ 1302316 h 1349279"/>
                <a:gd name="connsiteX22" fmla="*/ 1174424 w 1464657"/>
                <a:gd name="connsiteY22" fmla="*/ 1299566 h 1349279"/>
                <a:gd name="connsiteX23" fmla="*/ 1348938 w 1464657"/>
                <a:gd name="connsiteY23" fmla="*/ 1289953 h 1349279"/>
                <a:gd name="connsiteX24" fmla="*/ 1433328 w 1464657"/>
                <a:gd name="connsiteY24" fmla="*/ 1215976 h 1349279"/>
                <a:gd name="connsiteX25" fmla="*/ 1464657 w 1464657"/>
                <a:gd name="connsiteY25" fmla="*/ 1127301 h 1349279"/>
                <a:gd name="connsiteX26" fmla="*/ 1455326 w 1464657"/>
                <a:gd name="connsiteY26" fmla="*/ 1015333 h 1349279"/>
                <a:gd name="connsiteX27" fmla="*/ 1418004 w 1464657"/>
                <a:gd name="connsiteY27" fmla="*/ 922027 h 1349279"/>
                <a:gd name="connsiteX28" fmla="*/ 1334028 w 1464657"/>
                <a:gd name="connsiteY28" fmla="*/ 791399 h 1349279"/>
                <a:gd name="connsiteX29" fmla="*/ 1077507 w 1464657"/>
                <a:gd name="connsiteY29" fmla="*/ 425817 h 1349279"/>
                <a:gd name="connsiteX30" fmla="*/ 999112 w 1464657"/>
                <a:gd name="connsiteY30" fmla="*/ 222513 h 1349279"/>
                <a:gd name="connsiteX31" fmla="*/ 964257 w 1464657"/>
                <a:gd name="connsiteY31" fmla="*/ 13969 h 13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64657" h="1349279">
                  <a:moveTo>
                    <a:pt x="322451" y="0"/>
                  </a:moveTo>
                  <a:cubicBezTo>
                    <a:pt x="324966" y="12575"/>
                    <a:pt x="328089" y="241674"/>
                    <a:pt x="331199" y="254115"/>
                  </a:cubicBezTo>
                  <a:cubicBezTo>
                    <a:pt x="321868" y="302323"/>
                    <a:pt x="297588" y="397052"/>
                    <a:pt x="279669" y="455497"/>
                  </a:cubicBezTo>
                  <a:cubicBezTo>
                    <a:pt x="261750" y="513942"/>
                    <a:pt x="247106" y="547989"/>
                    <a:pt x="223686" y="604786"/>
                  </a:cubicBezTo>
                  <a:cubicBezTo>
                    <a:pt x="200266" y="661583"/>
                    <a:pt x="164029" y="741199"/>
                    <a:pt x="139147" y="796276"/>
                  </a:cubicBezTo>
                  <a:cubicBezTo>
                    <a:pt x="114265" y="851353"/>
                    <a:pt x="97558" y="882908"/>
                    <a:pt x="74396" y="935250"/>
                  </a:cubicBezTo>
                  <a:cubicBezTo>
                    <a:pt x="51234" y="987592"/>
                    <a:pt x="3213" y="1057266"/>
                    <a:pt x="173" y="1110327"/>
                  </a:cubicBezTo>
                  <a:cubicBezTo>
                    <a:pt x="-2867" y="1163388"/>
                    <a:pt x="34921" y="1219766"/>
                    <a:pt x="56156" y="1253616"/>
                  </a:cubicBezTo>
                  <a:cubicBezTo>
                    <a:pt x="77391" y="1287466"/>
                    <a:pt x="91251" y="1301314"/>
                    <a:pt x="127586" y="1313425"/>
                  </a:cubicBezTo>
                  <a:cubicBezTo>
                    <a:pt x="155648" y="1328929"/>
                    <a:pt x="193427" y="1337309"/>
                    <a:pt x="224529" y="1346640"/>
                  </a:cubicBezTo>
                  <a:cubicBezTo>
                    <a:pt x="255631" y="1355971"/>
                    <a:pt x="281879" y="1338348"/>
                    <a:pt x="299477" y="1328195"/>
                  </a:cubicBezTo>
                  <a:cubicBezTo>
                    <a:pt x="317075" y="1318042"/>
                    <a:pt x="315284" y="1300749"/>
                    <a:pt x="330114" y="1285725"/>
                  </a:cubicBezTo>
                  <a:cubicBezTo>
                    <a:pt x="344944" y="1270701"/>
                    <a:pt x="359086" y="1237463"/>
                    <a:pt x="388455" y="1238051"/>
                  </a:cubicBezTo>
                  <a:cubicBezTo>
                    <a:pt x="417824" y="1238639"/>
                    <a:pt x="446723" y="1253865"/>
                    <a:pt x="459167" y="1257816"/>
                  </a:cubicBezTo>
                  <a:cubicBezTo>
                    <a:pt x="471611" y="1261767"/>
                    <a:pt x="452606" y="1250971"/>
                    <a:pt x="463122" y="1261758"/>
                  </a:cubicBezTo>
                  <a:cubicBezTo>
                    <a:pt x="473638" y="1272545"/>
                    <a:pt x="469018" y="1315276"/>
                    <a:pt x="522265" y="1322541"/>
                  </a:cubicBezTo>
                  <a:cubicBezTo>
                    <a:pt x="575512" y="1329806"/>
                    <a:pt x="718418" y="1309855"/>
                    <a:pt x="782606" y="1305347"/>
                  </a:cubicBezTo>
                  <a:cubicBezTo>
                    <a:pt x="846794" y="1300839"/>
                    <a:pt x="886354" y="1304470"/>
                    <a:pt x="907395" y="1295494"/>
                  </a:cubicBezTo>
                  <a:cubicBezTo>
                    <a:pt x="928436" y="1286518"/>
                    <a:pt x="920646" y="1268354"/>
                    <a:pt x="938103" y="1261373"/>
                  </a:cubicBezTo>
                  <a:cubicBezTo>
                    <a:pt x="955560" y="1254392"/>
                    <a:pt x="964369" y="1238823"/>
                    <a:pt x="981429" y="1239960"/>
                  </a:cubicBezTo>
                  <a:cubicBezTo>
                    <a:pt x="998489" y="1241097"/>
                    <a:pt x="1018112" y="1257236"/>
                    <a:pt x="1040461" y="1268197"/>
                  </a:cubicBezTo>
                  <a:cubicBezTo>
                    <a:pt x="1062810" y="1279158"/>
                    <a:pt x="1067037" y="1294813"/>
                    <a:pt x="1088227" y="1302316"/>
                  </a:cubicBezTo>
                  <a:cubicBezTo>
                    <a:pt x="1109417" y="1309819"/>
                    <a:pt x="1130972" y="1301626"/>
                    <a:pt x="1174424" y="1299566"/>
                  </a:cubicBezTo>
                  <a:cubicBezTo>
                    <a:pt x="1217876" y="1297506"/>
                    <a:pt x="1305787" y="1303885"/>
                    <a:pt x="1348938" y="1289953"/>
                  </a:cubicBezTo>
                  <a:cubicBezTo>
                    <a:pt x="1392089" y="1276021"/>
                    <a:pt x="1414042" y="1243085"/>
                    <a:pt x="1433328" y="1215976"/>
                  </a:cubicBezTo>
                  <a:cubicBezTo>
                    <a:pt x="1452615" y="1188867"/>
                    <a:pt x="1437866" y="1234458"/>
                    <a:pt x="1464657" y="1127301"/>
                  </a:cubicBezTo>
                  <a:cubicBezTo>
                    <a:pt x="1461547" y="1089978"/>
                    <a:pt x="1463101" y="1049545"/>
                    <a:pt x="1455326" y="1015333"/>
                  </a:cubicBezTo>
                  <a:cubicBezTo>
                    <a:pt x="1447551" y="981121"/>
                    <a:pt x="1438220" y="959349"/>
                    <a:pt x="1418004" y="922027"/>
                  </a:cubicBezTo>
                  <a:cubicBezTo>
                    <a:pt x="1397788" y="884705"/>
                    <a:pt x="1390777" y="874101"/>
                    <a:pt x="1334028" y="791399"/>
                  </a:cubicBezTo>
                  <a:cubicBezTo>
                    <a:pt x="1277279" y="708697"/>
                    <a:pt x="1133326" y="520631"/>
                    <a:pt x="1077507" y="425817"/>
                  </a:cubicBezTo>
                  <a:cubicBezTo>
                    <a:pt x="1021688" y="331003"/>
                    <a:pt x="1017987" y="291154"/>
                    <a:pt x="999112" y="222513"/>
                  </a:cubicBezTo>
                  <a:cubicBezTo>
                    <a:pt x="980237" y="153872"/>
                    <a:pt x="969086" y="56004"/>
                    <a:pt x="964257" y="13969"/>
                  </a:cubicBezTo>
                </a:path>
              </a:pathLst>
            </a:custGeom>
            <a:solidFill>
              <a:srgbClr val="FF9999"/>
            </a:solidFill>
            <a:ln w="28575">
              <a:solidFill>
                <a:srgbClr val="BDB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E68707B4-3A34-4A84-B75E-3D62F1B62474}"/>
                </a:ext>
              </a:extLst>
            </p:cNvPr>
            <p:cNvSpPr/>
            <p:nvPr/>
          </p:nvSpPr>
          <p:spPr>
            <a:xfrm rot="19511146">
              <a:off x="2203200" y="4441458"/>
              <a:ext cx="151754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3B5919E0-7287-4E25-B5FD-94CF41E3F641}"/>
                </a:ext>
              </a:extLst>
            </p:cNvPr>
            <p:cNvGrpSpPr/>
            <p:nvPr/>
          </p:nvGrpSpPr>
          <p:grpSpPr>
            <a:xfrm>
              <a:off x="3054043" y="3894469"/>
              <a:ext cx="194400" cy="194400"/>
              <a:chOff x="3054043" y="3894469"/>
              <a:chExt cx="194400" cy="194400"/>
            </a:xfrm>
          </p:grpSpPr>
          <p:grpSp>
            <p:nvGrpSpPr>
              <p:cNvPr id="597" name="Group 596">
                <a:extLst>
                  <a:ext uri="{FF2B5EF4-FFF2-40B4-BE49-F238E27FC236}">
                    <a16:creationId xmlns:a16="http://schemas.microsoft.com/office/drawing/2014/main" id="{60BC7CDE-4B50-47CE-B613-AC26516C921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603" name="Oval 602">
                  <a:extLst>
                    <a:ext uri="{FF2B5EF4-FFF2-40B4-BE49-F238E27FC236}">
                      <a16:creationId xmlns:a16="http://schemas.microsoft.com/office/drawing/2014/main" id="{682B18F0-DB30-492E-8CA2-C28E1D49894A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604" name="Oval 603">
                  <a:extLst>
                    <a:ext uri="{FF2B5EF4-FFF2-40B4-BE49-F238E27FC236}">
                      <a16:creationId xmlns:a16="http://schemas.microsoft.com/office/drawing/2014/main" id="{B1F13033-4362-4463-8AC0-11EACAAA0B22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FE8B74F5-4F65-4780-8536-2855E94DDFAB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D0650C4E-0D8E-4DD9-B5B9-0A5028E0DA4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70298B39-897C-4FFE-8F25-1631DF2D50CF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0435A54E-45FB-403A-A3BB-ADA1AD830CA3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E298BD6A-D505-4089-AA46-9E70C3445B6D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id="{ECEBD8E2-6259-4023-873A-092550AA4A0D}"/>
                </a:ext>
              </a:extLst>
            </p:cNvPr>
            <p:cNvGrpSpPr/>
            <p:nvPr/>
          </p:nvGrpSpPr>
          <p:grpSpPr>
            <a:xfrm>
              <a:off x="3941592" y="3957496"/>
              <a:ext cx="194400" cy="194400"/>
              <a:chOff x="3054043" y="3894469"/>
              <a:chExt cx="194400" cy="194400"/>
            </a:xfrm>
          </p:grpSpPr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C74ACC17-CC28-42C4-BC49-4C7462D6DC95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95" name="Oval 594">
                  <a:extLst>
                    <a:ext uri="{FF2B5EF4-FFF2-40B4-BE49-F238E27FC236}">
                      <a16:creationId xmlns:a16="http://schemas.microsoft.com/office/drawing/2014/main" id="{C05430F4-D733-4BAA-AD07-347866468403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96" name="Oval 595">
                  <a:extLst>
                    <a:ext uri="{FF2B5EF4-FFF2-40B4-BE49-F238E27FC236}">
                      <a16:creationId xmlns:a16="http://schemas.microsoft.com/office/drawing/2014/main" id="{27E52A79-6D13-4FD8-ADDE-0E2D74CB6018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26FC9C5C-5BFC-43D8-AC9D-87EC478516D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3D44E7C1-AA07-4B13-9F5C-D5EF3843308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C23F1E34-AEA4-49C6-8324-C69F16DB7450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09659B17-F427-458D-8E91-CA9F501C56D1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253C13C9-83F9-4A8F-A88D-0B4553873192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B76ED96-20A1-4841-9D36-6529983D3928}"/>
                </a:ext>
              </a:extLst>
            </p:cNvPr>
            <p:cNvGrpSpPr/>
            <p:nvPr/>
          </p:nvGrpSpPr>
          <p:grpSpPr>
            <a:xfrm>
              <a:off x="3130978" y="4428236"/>
              <a:ext cx="194400" cy="194400"/>
              <a:chOff x="3054043" y="3894469"/>
              <a:chExt cx="194400" cy="194400"/>
            </a:xfrm>
          </p:grpSpPr>
          <p:grpSp>
            <p:nvGrpSpPr>
              <p:cNvPr id="581" name="Group 580">
                <a:extLst>
                  <a:ext uri="{FF2B5EF4-FFF2-40B4-BE49-F238E27FC236}">
                    <a16:creationId xmlns:a16="http://schemas.microsoft.com/office/drawing/2014/main" id="{62981D1B-724C-4856-A356-6BB4B62D17C4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87" name="Oval 586">
                  <a:extLst>
                    <a:ext uri="{FF2B5EF4-FFF2-40B4-BE49-F238E27FC236}">
                      <a16:creationId xmlns:a16="http://schemas.microsoft.com/office/drawing/2014/main" id="{C41D4DD0-31B7-4879-B131-3FD21A86B7ED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88" name="Oval 587">
                  <a:extLst>
                    <a:ext uri="{FF2B5EF4-FFF2-40B4-BE49-F238E27FC236}">
                      <a16:creationId xmlns:a16="http://schemas.microsoft.com/office/drawing/2014/main" id="{63B54190-1BEF-4A1F-A60E-EAA38EBF9580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91FF1410-9C47-45C6-B6D9-6BF35D884B22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BB48C514-28A4-46F0-A0EA-AA19D85D0034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957816FF-27FA-41C2-9334-A523C982D06D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48B9674F-7FFA-4862-8D4B-ACD560C744A4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202883CE-5BF9-4065-A63A-5E868B1256C7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32FF259C-A96B-41CE-B3D5-2BCEA250D903}"/>
                </a:ext>
              </a:extLst>
            </p:cNvPr>
            <p:cNvGrpSpPr/>
            <p:nvPr/>
          </p:nvGrpSpPr>
          <p:grpSpPr>
            <a:xfrm>
              <a:off x="2855866" y="4212027"/>
              <a:ext cx="194400" cy="194400"/>
              <a:chOff x="3054043" y="3894469"/>
              <a:chExt cx="194400" cy="194400"/>
            </a:xfrm>
          </p:grpSpPr>
          <p:grpSp>
            <p:nvGrpSpPr>
              <p:cNvPr id="573" name="Group 572">
                <a:extLst>
                  <a:ext uri="{FF2B5EF4-FFF2-40B4-BE49-F238E27FC236}">
                    <a16:creationId xmlns:a16="http://schemas.microsoft.com/office/drawing/2014/main" id="{9F2A2BF9-98C7-4C1E-9AF2-A133132CF66D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79" name="Oval 578">
                  <a:extLst>
                    <a:ext uri="{FF2B5EF4-FFF2-40B4-BE49-F238E27FC236}">
                      <a16:creationId xmlns:a16="http://schemas.microsoft.com/office/drawing/2014/main" id="{F03A0E67-A99E-4F56-BC2F-8DA47E31E681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80" name="Oval 579">
                  <a:extLst>
                    <a:ext uri="{FF2B5EF4-FFF2-40B4-BE49-F238E27FC236}">
                      <a16:creationId xmlns:a16="http://schemas.microsoft.com/office/drawing/2014/main" id="{79184A9C-675B-4B17-A16A-8433859DD239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66E59691-EBCF-4E41-81D4-8965D3B4B63E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E34ED8AA-3F18-443B-B027-DCBDB8FB6F86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674EDB08-B9D1-4502-A3A9-1C36F3EF4031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C25C57BF-47CA-42BC-9731-9476516E8CEA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AC3380D7-1E1D-4BBB-9EDE-1A2A09B71657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87295D58-FF40-4AF6-B8B7-876C978DB10B}"/>
                </a:ext>
              </a:extLst>
            </p:cNvPr>
            <p:cNvGrpSpPr/>
            <p:nvPr/>
          </p:nvGrpSpPr>
          <p:grpSpPr>
            <a:xfrm>
              <a:off x="3406914" y="4076614"/>
              <a:ext cx="194400" cy="194400"/>
              <a:chOff x="3054043" y="3894469"/>
              <a:chExt cx="194400" cy="194400"/>
            </a:xfrm>
          </p:grpSpPr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1797313E-92F9-4AAE-A472-2DDB95B5C9DA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71" name="Oval 570">
                  <a:extLst>
                    <a:ext uri="{FF2B5EF4-FFF2-40B4-BE49-F238E27FC236}">
                      <a16:creationId xmlns:a16="http://schemas.microsoft.com/office/drawing/2014/main" id="{DF6B7E69-5BB6-491A-AE1D-FBCA1B83EF58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72" name="Oval 571">
                  <a:extLst>
                    <a:ext uri="{FF2B5EF4-FFF2-40B4-BE49-F238E27FC236}">
                      <a16:creationId xmlns:a16="http://schemas.microsoft.com/office/drawing/2014/main" id="{5EF7A646-1538-4E8E-8C37-12D0E7D203FD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547AE291-BD75-443D-BC95-CC6060CAD933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83319AA9-6328-42EC-868D-C165356642E0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E4DA0F17-FEBC-45C6-989C-DB4467BA0457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1EC5277F-3662-405B-A804-6F2BACBC3360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E4B02636-0B2E-4914-B079-7F3DAC0E6753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C15ADA9E-11C7-4C64-A6CF-4A1546799645}"/>
                </a:ext>
              </a:extLst>
            </p:cNvPr>
            <p:cNvGrpSpPr/>
            <p:nvPr/>
          </p:nvGrpSpPr>
          <p:grpSpPr>
            <a:xfrm>
              <a:off x="3518116" y="4335038"/>
              <a:ext cx="194400" cy="194400"/>
              <a:chOff x="3054043" y="3894469"/>
              <a:chExt cx="194400" cy="194400"/>
            </a:xfrm>
          </p:grpSpPr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AA339543-CFBC-44AB-90F0-176DAB39557B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63" name="Oval 562">
                  <a:extLst>
                    <a:ext uri="{FF2B5EF4-FFF2-40B4-BE49-F238E27FC236}">
                      <a16:creationId xmlns:a16="http://schemas.microsoft.com/office/drawing/2014/main" id="{C8C98F06-52B8-4046-9364-C7DD4900BA3F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64" name="Oval 563">
                  <a:extLst>
                    <a:ext uri="{FF2B5EF4-FFF2-40B4-BE49-F238E27FC236}">
                      <a16:creationId xmlns:a16="http://schemas.microsoft.com/office/drawing/2014/main" id="{A8543842-5750-4E1A-A14E-54CC1DF4145A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83F891B9-9BF4-4C1B-9194-BE03AA03A816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E7494ABA-E5DF-4696-B00C-CC9DB8907F91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F8331ED6-AD5D-4724-AD58-ADBF4A6C3137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739630D8-A650-4EFD-ACC5-8FB3C3659D01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C00B43AE-1BC5-48DF-AAB4-6C2BDB21FC5C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2FB1D792-FC66-40E5-8FBF-FB9227801097}"/>
                </a:ext>
              </a:extLst>
            </p:cNvPr>
            <p:cNvGrpSpPr/>
            <p:nvPr/>
          </p:nvGrpSpPr>
          <p:grpSpPr>
            <a:xfrm>
              <a:off x="3556212" y="3798962"/>
              <a:ext cx="194400" cy="194400"/>
              <a:chOff x="3054043" y="3894469"/>
              <a:chExt cx="194400" cy="194400"/>
            </a:xfrm>
          </p:grpSpPr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5D001B79-F588-4547-9469-BABC47C4C1F4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55" name="Oval 554">
                  <a:extLst>
                    <a:ext uri="{FF2B5EF4-FFF2-40B4-BE49-F238E27FC236}">
                      <a16:creationId xmlns:a16="http://schemas.microsoft.com/office/drawing/2014/main" id="{07C43A1C-8313-4635-A190-4134CD6F344C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56" name="Oval 555">
                  <a:extLst>
                    <a:ext uri="{FF2B5EF4-FFF2-40B4-BE49-F238E27FC236}">
                      <a16:creationId xmlns:a16="http://schemas.microsoft.com/office/drawing/2014/main" id="{0F2345A4-7EE3-450B-83C7-C7D4A55877B7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FA3AF4C3-81AE-49D4-8824-3A6D7B8FFBF2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310FB15-A91A-4AE1-89F8-799399E1772A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B57DCDDC-7D41-4DE6-803B-DC01D63FD885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19E8306E-52B2-4C52-BA04-43E14751D73F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3EC0C4E1-7CA7-4209-96F8-A4660B0A9BCD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E13EB25F-00BB-43F8-A307-67C3BB733D9B}"/>
                </a:ext>
              </a:extLst>
            </p:cNvPr>
            <p:cNvGrpSpPr/>
            <p:nvPr/>
          </p:nvGrpSpPr>
          <p:grpSpPr>
            <a:xfrm>
              <a:off x="3365641" y="3539910"/>
              <a:ext cx="194400" cy="194400"/>
              <a:chOff x="3054043" y="3894469"/>
              <a:chExt cx="194400" cy="194400"/>
            </a:xfrm>
          </p:grpSpPr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D5BEBE7B-1546-4C94-A4E7-069FA8486BE8}"/>
                  </a:ext>
                </a:extLst>
              </p:cNvPr>
              <p:cNvGrpSpPr/>
              <p:nvPr/>
            </p:nvGrpSpPr>
            <p:grpSpPr>
              <a:xfrm rot="19511146">
                <a:off x="3054043" y="3894469"/>
                <a:ext cx="194400" cy="194400"/>
                <a:chOff x="6524769" y="2479918"/>
                <a:chExt cx="144000" cy="144000"/>
              </a:xfrm>
            </p:grpSpPr>
            <p:sp>
              <p:nvSpPr>
                <p:cNvPr id="547" name="Oval 546">
                  <a:extLst>
                    <a:ext uri="{FF2B5EF4-FFF2-40B4-BE49-F238E27FC236}">
                      <a16:creationId xmlns:a16="http://schemas.microsoft.com/office/drawing/2014/main" id="{23A6A8D4-11CA-410E-BB01-868D1F103193}"/>
                    </a:ext>
                  </a:extLst>
                </p:cNvPr>
                <p:cNvSpPr/>
                <p:nvPr/>
              </p:nvSpPr>
              <p:spPr>
                <a:xfrm>
                  <a:off x="6524769" y="2479918"/>
                  <a:ext cx="144000" cy="14400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48" name="Oval 547">
                  <a:extLst>
                    <a:ext uri="{FF2B5EF4-FFF2-40B4-BE49-F238E27FC236}">
                      <a16:creationId xmlns:a16="http://schemas.microsoft.com/office/drawing/2014/main" id="{8A7D0217-720D-4629-99F2-55494847F41E}"/>
                    </a:ext>
                  </a:extLst>
                </p:cNvPr>
                <p:cNvSpPr/>
                <p:nvPr/>
              </p:nvSpPr>
              <p:spPr>
                <a:xfrm flipH="1" flipV="1">
                  <a:off x="6585241" y="2544263"/>
                  <a:ext cx="21333" cy="21333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F6F91B26-7EE5-4204-AE72-7D6C7F2FCD43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D7BCAA47-A040-4D2D-918D-47420FF228CA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85F972AF-A54F-403C-A90F-D1B2929E2336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8CDEE91C-BBC8-47D3-B9AA-B7B8E97760D4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C1693130-C3E1-446F-96C6-F52BD1B8B842}"/>
                  </a:ext>
                </a:extLst>
              </p:cNvPr>
              <p:cNvSpPr/>
              <p:nvPr/>
            </p:nvSpPr>
            <p:spPr>
              <a:xfrm rot="19511146" flipH="1" flipV="1">
                <a:off x="3139067" y="403532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AF83E781-A80B-4434-BE8C-60509F1587A2}"/>
                </a:ext>
              </a:extLst>
            </p:cNvPr>
            <p:cNvGrpSpPr/>
            <p:nvPr/>
          </p:nvGrpSpPr>
          <p:grpSpPr>
            <a:xfrm>
              <a:off x="3355702" y="4730439"/>
              <a:ext cx="159029" cy="172167"/>
              <a:chOff x="3089192" y="3932246"/>
              <a:chExt cx="159029" cy="172167"/>
            </a:xfrm>
          </p:grpSpPr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9BCA019C-E422-4B75-A74B-ABD9897D652A}"/>
                  </a:ext>
                </a:extLst>
              </p:cNvPr>
              <p:cNvSpPr/>
              <p:nvPr/>
            </p:nvSpPr>
            <p:spPr>
              <a:xfrm rot="19511146" flipH="1" flipV="1">
                <a:off x="3142731" y="4007819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E3B80DAE-3D04-4DC1-94C1-4B116AC82684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F272D42-40E6-447D-8756-547674B9C7F5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AE466299-815C-44B1-B6DE-5CD354F78C99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D9639A78-94AD-44F5-8ECD-B78167F46C8C}"/>
                  </a:ext>
                </a:extLst>
              </p:cNvPr>
              <p:cNvSpPr/>
              <p:nvPr/>
            </p:nvSpPr>
            <p:spPr>
              <a:xfrm rot="19511146" flipH="1" flipV="1">
                <a:off x="321942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A092B188-5EBC-433E-BDED-09AC6A76C0C7}"/>
                  </a:ext>
                </a:extLst>
              </p:cNvPr>
              <p:cNvSpPr/>
              <p:nvPr/>
            </p:nvSpPr>
            <p:spPr>
              <a:xfrm rot="19511146" flipH="1" flipV="1">
                <a:off x="3120962" y="40756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B48B7EC2-C7C1-4A67-8C00-03C0C26C059B}"/>
                </a:ext>
              </a:extLst>
            </p:cNvPr>
            <p:cNvGrpSpPr/>
            <p:nvPr/>
          </p:nvGrpSpPr>
          <p:grpSpPr>
            <a:xfrm>
              <a:off x="3944491" y="4330769"/>
              <a:ext cx="137455" cy="150748"/>
              <a:chOff x="3080286" y="3932246"/>
              <a:chExt cx="137455" cy="150748"/>
            </a:xfrm>
          </p:grpSpPr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4BF0BFED-96E8-4A17-BFA8-360C1E598134}"/>
                  </a:ext>
                </a:extLst>
              </p:cNvPr>
              <p:cNvSpPr/>
              <p:nvPr/>
            </p:nvSpPr>
            <p:spPr>
              <a:xfrm rot="19511146" flipH="1" flipV="1">
                <a:off x="3120256" y="400782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C6FE412F-77E5-46B5-9709-EF3E418C59A5}"/>
                  </a:ext>
                </a:extLst>
              </p:cNvPr>
              <p:cNvSpPr/>
              <p:nvPr/>
            </p:nvSpPr>
            <p:spPr>
              <a:xfrm rot="19511146" flipH="1" flipV="1">
                <a:off x="3153133" y="3932246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7945DA42-D2C6-49B1-99BD-5E31403A01BF}"/>
                  </a:ext>
                </a:extLst>
              </p:cNvPr>
              <p:cNvSpPr/>
              <p:nvPr/>
            </p:nvSpPr>
            <p:spPr>
              <a:xfrm rot="19511146" flipH="1" flipV="1">
                <a:off x="3100918" y="394867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B778E300-5BCB-4D6C-AABA-C53703C660CC}"/>
                  </a:ext>
                </a:extLst>
              </p:cNvPr>
              <p:cNvSpPr/>
              <p:nvPr/>
            </p:nvSpPr>
            <p:spPr>
              <a:xfrm rot="19511146" flipH="1" flipV="1">
                <a:off x="3080286" y="403689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7155BF3B-67EA-4FB0-9CAF-6B13C0A6F145}"/>
                  </a:ext>
                </a:extLst>
              </p:cNvPr>
              <p:cNvSpPr/>
              <p:nvPr/>
            </p:nvSpPr>
            <p:spPr>
              <a:xfrm rot="19511146" flipH="1" flipV="1">
                <a:off x="3188941" y="398127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C6A907F9-8572-4FF9-B89E-F8B2CE4CA2A9}"/>
                  </a:ext>
                </a:extLst>
              </p:cNvPr>
              <p:cNvSpPr/>
              <p:nvPr/>
            </p:nvSpPr>
            <p:spPr>
              <a:xfrm rot="19511146" flipH="1" flipV="1">
                <a:off x="3176577" y="405419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4A4A0A2F-75D8-42AE-BCA2-BA715052A5FD}"/>
                </a:ext>
              </a:extLst>
            </p:cNvPr>
            <p:cNvSpPr/>
            <p:nvPr/>
          </p:nvSpPr>
          <p:spPr>
            <a:xfrm rot="19511146" flipH="1" flipV="1">
              <a:off x="4064065" y="451934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D0E93131-562C-417D-AA37-53D644B8BD34}"/>
                </a:ext>
              </a:extLst>
            </p:cNvPr>
            <p:cNvSpPr/>
            <p:nvPr/>
          </p:nvSpPr>
          <p:spPr>
            <a:xfrm rot="19511146" flipH="1" flipV="1">
              <a:off x="4200618" y="433891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CC2F927E-8540-43DF-9A05-F182DF7AA0FC}"/>
                </a:ext>
              </a:extLst>
            </p:cNvPr>
            <p:cNvSpPr/>
            <p:nvPr/>
          </p:nvSpPr>
          <p:spPr>
            <a:xfrm rot="19511146" flipH="1" flipV="1">
              <a:off x="3888120" y="4739847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69CC221B-AFB0-46C7-A9EB-7F436C01C8D6}"/>
                </a:ext>
              </a:extLst>
            </p:cNvPr>
            <p:cNvSpPr/>
            <p:nvPr/>
          </p:nvSpPr>
          <p:spPr>
            <a:xfrm rot="19511146" flipH="1" flipV="1">
              <a:off x="3759336" y="4603738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F01F32FA-43E2-4244-BAC9-FD1FB522135A}"/>
                </a:ext>
              </a:extLst>
            </p:cNvPr>
            <p:cNvSpPr/>
            <p:nvPr/>
          </p:nvSpPr>
          <p:spPr>
            <a:xfrm rot="19511146" flipH="1" flipV="1">
              <a:off x="4215769" y="4598413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0295395F-2651-4D04-B9FF-778FCE289A3E}"/>
                </a:ext>
              </a:extLst>
            </p:cNvPr>
            <p:cNvSpPr/>
            <p:nvPr/>
          </p:nvSpPr>
          <p:spPr>
            <a:xfrm rot="19511146" flipH="1" flipV="1">
              <a:off x="3704611" y="4787050"/>
              <a:ext cx="28800" cy="28800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1D34C71F-63E1-4BC5-ACDD-E375CE651D1C}"/>
                </a:ext>
              </a:extLst>
            </p:cNvPr>
            <p:cNvGrpSpPr/>
            <p:nvPr/>
          </p:nvGrpSpPr>
          <p:grpSpPr>
            <a:xfrm>
              <a:off x="3229092" y="4873874"/>
              <a:ext cx="568261" cy="213439"/>
              <a:chOff x="2845352" y="3876651"/>
              <a:chExt cx="568261" cy="213439"/>
            </a:xfrm>
          </p:grpSpPr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9E436067-9842-4F0F-9FD6-ABB6888AF384}"/>
                  </a:ext>
                </a:extLst>
              </p:cNvPr>
              <p:cNvSpPr/>
              <p:nvPr/>
            </p:nvSpPr>
            <p:spPr>
              <a:xfrm rot="19511146" flipH="1" flipV="1">
                <a:off x="3032825" y="406129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4" name="Oval 523">
                <a:extLst>
                  <a:ext uri="{FF2B5EF4-FFF2-40B4-BE49-F238E27FC236}">
                    <a16:creationId xmlns:a16="http://schemas.microsoft.com/office/drawing/2014/main" id="{F11B3BE1-A078-4308-832B-ECEAD0F89C30}"/>
                  </a:ext>
                </a:extLst>
              </p:cNvPr>
              <p:cNvSpPr/>
              <p:nvPr/>
            </p:nvSpPr>
            <p:spPr>
              <a:xfrm rot="19511146" flipH="1" flipV="1">
                <a:off x="3220662" y="3876651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00AF812E-7741-45FB-A7D0-A05EB30BA20E}"/>
                  </a:ext>
                </a:extLst>
              </p:cNvPr>
              <p:cNvSpPr/>
              <p:nvPr/>
            </p:nvSpPr>
            <p:spPr>
              <a:xfrm rot="19511146" flipH="1" flipV="1">
                <a:off x="3127383" y="4001914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95A5391F-2B3A-445B-9B70-06977068BE86}"/>
                  </a:ext>
                </a:extLst>
              </p:cNvPr>
              <p:cNvSpPr/>
              <p:nvPr/>
            </p:nvSpPr>
            <p:spPr>
              <a:xfrm rot="19511146" flipH="1" flipV="1">
                <a:off x="284535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8D6B0346-D117-412B-BBC0-975527097DE1}"/>
                  </a:ext>
                </a:extLst>
              </p:cNvPr>
              <p:cNvSpPr/>
              <p:nvPr/>
            </p:nvSpPr>
            <p:spPr>
              <a:xfrm rot="19511146" flipH="1" flipV="1">
                <a:off x="3384813" y="393290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23D73896-FAD1-480D-B61C-7042C18731E8}"/>
                  </a:ext>
                </a:extLst>
              </p:cNvPr>
              <p:cNvSpPr/>
              <p:nvPr/>
            </p:nvSpPr>
            <p:spPr>
              <a:xfrm rot="19511146" flipH="1" flipV="1">
                <a:off x="3165133" y="405448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F5701B33-9177-4F9F-8EE0-1C0A0814E2D4}"/>
                </a:ext>
              </a:extLst>
            </p:cNvPr>
            <p:cNvGrpSpPr/>
            <p:nvPr/>
          </p:nvGrpSpPr>
          <p:grpSpPr>
            <a:xfrm>
              <a:off x="4338341" y="4078299"/>
              <a:ext cx="189511" cy="381777"/>
              <a:chOff x="3089192" y="3683715"/>
              <a:chExt cx="189511" cy="381777"/>
            </a:xfrm>
          </p:grpSpPr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1D675BA4-5FFE-471C-8987-BB9E5228EA60}"/>
                  </a:ext>
                </a:extLst>
              </p:cNvPr>
              <p:cNvSpPr/>
              <p:nvPr/>
            </p:nvSpPr>
            <p:spPr>
              <a:xfrm rot="19511146" flipH="1" flipV="1">
                <a:off x="3191563" y="36837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1A69C95A-2D92-46CE-B20E-F05D18248F41}"/>
                  </a:ext>
                </a:extLst>
              </p:cNvPr>
              <p:cNvSpPr/>
              <p:nvPr/>
            </p:nvSpPr>
            <p:spPr>
              <a:xfrm rot="19511146" flipH="1" flipV="1">
                <a:off x="3222362" y="378046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C7C38C05-2BD2-4022-9D55-AC54D09A83A9}"/>
                  </a:ext>
                </a:extLst>
              </p:cNvPr>
              <p:cNvSpPr/>
              <p:nvPr/>
            </p:nvSpPr>
            <p:spPr>
              <a:xfrm rot="19511146" flipH="1" flipV="1">
                <a:off x="3089192" y="4001315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DA673F7F-1EC7-4082-B3F1-55F75C7DF6A4}"/>
                  </a:ext>
                </a:extLst>
              </p:cNvPr>
              <p:cNvSpPr/>
              <p:nvPr/>
            </p:nvSpPr>
            <p:spPr>
              <a:xfrm rot="19511146" flipH="1" flipV="1">
                <a:off x="3249903" y="4036692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F81E133B-B2DA-48C8-91A3-5F49490108EA}"/>
                  </a:ext>
                </a:extLst>
              </p:cNvPr>
              <p:cNvSpPr/>
              <p:nvPr/>
            </p:nvSpPr>
            <p:spPr>
              <a:xfrm rot="19511146" flipH="1" flipV="1">
                <a:off x="3135408" y="382272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5EDE0553-1F30-407C-975D-DCDC03EEDA97}"/>
                </a:ext>
              </a:extLst>
            </p:cNvPr>
            <p:cNvGrpSpPr/>
            <p:nvPr/>
          </p:nvGrpSpPr>
          <p:grpSpPr>
            <a:xfrm rot="5400000">
              <a:off x="5185398" y="5136708"/>
              <a:ext cx="144000" cy="223260"/>
              <a:chOff x="8071903" y="4040405"/>
              <a:chExt cx="1343878" cy="1735780"/>
            </a:xfrm>
          </p:grpSpPr>
          <p:sp>
            <p:nvSpPr>
              <p:cNvPr id="515" name="Rectangle: Rounded Corners 514">
                <a:extLst>
                  <a:ext uri="{FF2B5EF4-FFF2-40B4-BE49-F238E27FC236}">
                    <a16:creationId xmlns:a16="http://schemas.microsoft.com/office/drawing/2014/main" id="{A4C5A0C3-03DF-4E49-A21B-7EA4EA67155C}"/>
                  </a:ext>
                </a:extLst>
              </p:cNvPr>
              <p:cNvSpPr/>
              <p:nvPr/>
            </p:nvSpPr>
            <p:spPr>
              <a:xfrm>
                <a:off x="8511712" y="4041820"/>
                <a:ext cx="428701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AEA9D3"/>
                  </a:gs>
                </a:gsLst>
                <a:lin ang="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6" name="Flowchart: Delay 155">
                <a:extLst>
                  <a:ext uri="{FF2B5EF4-FFF2-40B4-BE49-F238E27FC236}">
                    <a16:creationId xmlns:a16="http://schemas.microsoft.com/office/drawing/2014/main" id="{08909710-9CC6-4586-B753-FB0DBB8C6956}"/>
                  </a:ext>
                </a:extLst>
              </p:cNvPr>
              <p:cNvSpPr/>
              <p:nvPr/>
            </p:nvSpPr>
            <p:spPr>
              <a:xfrm rot="10800000">
                <a:off x="8071903" y="404182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7" name="Flowchart: Delay 155">
                <a:extLst>
                  <a:ext uri="{FF2B5EF4-FFF2-40B4-BE49-F238E27FC236}">
                    <a16:creationId xmlns:a16="http://schemas.microsoft.com/office/drawing/2014/main" id="{B24F99B1-9020-446B-B16A-08A805D76201}"/>
                  </a:ext>
                </a:extLst>
              </p:cNvPr>
              <p:cNvSpPr/>
              <p:nvPr/>
            </p:nvSpPr>
            <p:spPr>
              <a:xfrm rot="10800000" flipH="1">
                <a:off x="8760581" y="4040405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488D679A-A332-4F9A-9C59-49625FA2BA1C}"/>
                </a:ext>
              </a:extLst>
            </p:cNvPr>
            <p:cNvGrpSpPr/>
            <p:nvPr/>
          </p:nvGrpSpPr>
          <p:grpSpPr>
            <a:xfrm rot="12831311">
              <a:off x="4106381" y="5880038"/>
              <a:ext cx="144000" cy="223260"/>
              <a:chOff x="8071903" y="4040405"/>
              <a:chExt cx="1343878" cy="1735780"/>
            </a:xfrm>
          </p:grpSpPr>
          <p:sp>
            <p:nvSpPr>
              <p:cNvPr id="512" name="Rectangle: Rounded Corners 511">
                <a:extLst>
                  <a:ext uri="{FF2B5EF4-FFF2-40B4-BE49-F238E27FC236}">
                    <a16:creationId xmlns:a16="http://schemas.microsoft.com/office/drawing/2014/main" id="{4B2584CA-4229-4331-9F94-31B3CFB8AC57}"/>
                  </a:ext>
                </a:extLst>
              </p:cNvPr>
              <p:cNvSpPr/>
              <p:nvPr/>
            </p:nvSpPr>
            <p:spPr>
              <a:xfrm>
                <a:off x="8511712" y="4041820"/>
                <a:ext cx="428701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AEA9D3"/>
                  </a:gs>
                </a:gsLst>
                <a:lin ang="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3" name="Flowchart: Delay 155">
                <a:extLst>
                  <a:ext uri="{FF2B5EF4-FFF2-40B4-BE49-F238E27FC236}">
                    <a16:creationId xmlns:a16="http://schemas.microsoft.com/office/drawing/2014/main" id="{E5B00CD3-C60D-4541-A13B-413BF17DD183}"/>
                  </a:ext>
                </a:extLst>
              </p:cNvPr>
              <p:cNvSpPr/>
              <p:nvPr/>
            </p:nvSpPr>
            <p:spPr>
              <a:xfrm rot="10800000">
                <a:off x="8071903" y="404182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4" name="Flowchart: Delay 155">
                <a:extLst>
                  <a:ext uri="{FF2B5EF4-FFF2-40B4-BE49-F238E27FC236}">
                    <a16:creationId xmlns:a16="http://schemas.microsoft.com/office/drawing/2014/main" id="{6028B543-30E7-411F-9A46-C5B7DD416834}"/>
                  </a:ext>
                </a:extLst>
              </p:cNvPr>
              <p:cNvSpPr/>
              <p:nvPr/>
            </p:nvSpPr>
            <p:spPr>
              <a:xfrm rot="10800000" flipH="1">
                <a:off x="8760581" y="4040405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52000">
                    <a:srgbClr val="9F99CB"/>
                  </a:gs>
                  <a:gs pos="30000">
                    <a:srgbClr val="AEA9D3"/>
                  </a:gs>
                  <a:gs pos="0">
                    <a:srgbClr val="AEA9D3"/>
                  </a:gs>
                  <a:gs pos="75000">
                    <a:srgbClr val="8D86C1"/>
                  </a:gs>
                  <a:gs pos="95000">
                    <a:srgbClr val="AEA9D3"/>
                  </a:gs>
                </a:gsLst>
                <a:lin ang="18900000" scaled="1"/>
                <a:tileRect/>
              </a:gradFill>
              <a:ln>
                <a:solidFill>
                  <a:srgbClr val="8D86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C2849DC0-90FC-4C53-9B1E-7CCD94CC71CE}"/>
                </a:ext>
              </a:extLst>
            </p:cNvPr>
            <p:cNvGrpSpPr/>
            <p:nvPr/>
          </p:nvGrpSpPr>
          <p:grpSpPr>
            <a:xfrm rot="4853372">
              <a:off x="5150172" y="4841288"/>
              <a:ext cx="144000" cy="232792"/>
              <a:chOff x="8024252" y="3303691"/>
              <a:chExt cx="1318841" cy="1739174"/>
            </a:xfrm>
          </p:grpSpPr>
          <p:sp>
            <p:nvSpPr>
              <p:cNvPr id="509" name="Rectangle: Rounded Corners 508">
                <a:extLst>
                  <a:ext uri="{FF2B5EF4-FFF2-40B4-BE49-F238E27FC236}">
                    <a16:creationId xmlns:a16="http://schemas.microsoft.com/office/drawing/2014/main" id="{4B557730-B366-4F73-B330-6B31C9CAD93D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0" name="Flowchart: Delay 155">
                <a:extLst>
                  <a:ext uri="{FF2B5EF4-FFF2-40B4-BE49-F238E27FC236}">
                    <a16:creationId xmlns:a16="http://schemas.microsoft.com/office/drawing/2014/main" id="{7091576F-1E4A-40FF-8001-BF38DB9634FF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1" name="Flowchart: Delay 155">
                <a:extLst>
                  <a:ext uri="{FF2B5EF4-FFF2-40B4-BE49-F238E27FC236}">
                    <a16:creationId xmlns:a16="http://schemas.microsoft.com/office/drawing/2014/main" id="{ECFAEE1E-448E-410C-980A-867AB2D2F4BA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13825E5F-B17C-4BF0-A99A-847BA323A5B0}"/>
                </a:ext>
              </a:extLst>
            </p:cNvPr>
            <p:cNvGrpSpPr/>
            <p:nvPr/>
          </p:nvGrpSpPr>
          <p:grpSpPr>
            <a:xfrm rot="2431002">
              <a:off x="4331096" y="6008491"/>
              <a:ext cx="144000" cy="232792"/>
              <a:chOff x="8024252" y="3303691"/>
              <a:chExt cx="1318841" cy="1739174"/>
            </a:xfrm>
          </p:grpSpPr>
          <p:sp>
            <p:nvSpPr>
              <p:cNvPr id="506" name="Rectangle: Rounded Corners 505">
                <a:extLst>
                  <a:ext uri="{FF2B5EF4-FFF2-40B4-BE49-F238E27FC236}">
                    <a16:creationId xmlns:a16="http://schemas.microsoft.com/office/drawing/2014/main" id="{DE5C84FC-DCB7-4F13-80E7-104405692772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7" name="Flowchart: Delay 155">
                <a:extLst>
                  <a:ext uri="{FF2B5EF4-FFF2-40B4-BE49-F238E27FC236}">
                    <a16:creationId xmlns:a16="http://schemas.microsoft.com/office/drawing/2014/main" id="{857A3671-E953-4D57-BFD9-9ABADCD5A102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8" name="Flowchart: Delay 155">
                <a:extLst>
                  <a:ext uri="{FF2B5EF4-FFF2-40B4-BE49-F238E27FC236}">
                    <a16:creationId xmlns:a16="http://schemas.microsoft.com/office/drawing/2014/main" id="{70A7F457-12D8-4879-A6A3-A6077D6FCCB2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EF539707-2A4E-4C66-84B2-1C670B8AF47C}"/>
                </a:ext>
              </a:extLst>
            </p:cNvPr>
            <p:cNvGrpSpPr/>
            <p:nvPr/>
          </p:nvGrpSpPr>
          <p:grpSpPr>
            <a:xfrm rot="4050940">
              <a:off x="5377550" y="5752007"/>
              <a:ext cx="144000" cy="232792"/>
              <a:chOff x="8024252" y="3303691"/>
              <a:chExt cx="1318841" cy="1739174"/>
            </a:xfrm>
          </p:grpSpPr>
          <p:sp>
            <p:nvSpPr>
              <p:cNvPr id="503" name="Rectangle: Rounded Corners 502">
                <a:extLst>
                  <a:ext uri="{FF2B5EF4-FFF2-40B4-BE49-F238E27FC236}">
                    <a16:creationId xmlns:a16="http://schemas.microsoft.com/office/drawing/2014/main" id="{C7BD03E6-59A0-404A-8A19-5684F4BE67E6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gradFill flip="none" rotWithShape="1">
                <a:gsLst>
                  <a:gs pos="92000">
                    <a:schemeClr val="bg2"/>
                  </a:gs>
                  <a:gs pos="0">
                    <a:srgbClr val="FFCCFF"/>
                  </a:gs>
                </a:gsLst>
                <a:lin ang="0" scaled="1"/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4" name="Flowchart: Delay 155">
                <a:extLst>
                  <a:ext uri="{FF2B5EF4-FFF2-40B4-BE49-F238E27FC236}">
                    <a16:creationId xmlns:a16="http://schemas.microsoft.com/office/drawing/2014/main" id="{072BBEF2-6D8C-4CB6-B100-9318FBF6EBA0}"/>
                  </a:ext>
                </a:extLst>
              </p:cNvPr>
              <p:cNvSpPr/>
              <p:nvPr/>
            </p:nvSpPr>
            <p:spPr>
              <a:xfrm rot="10800000">
                <a:off x="8024252" y="3308500"/>
                <a:ext cx="655492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5" name="Flowchart: Delay 155">
                <a:extLst>
                  <a:ext uri="{FF2B5EF4-FFF2-40B4-BE49-F238E27FC236}">
                    <a16:creationId xmlns:a16="http://schemas.microsoft.com/office/drawing/2014/main" id="{D848F5DF-5A52-42BE-8C6B-2AEBD445D849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6000">
                    <a:schemeClr val="accent4">
                      <a:lumMod val="20000"/>
                      <a:lumOff val="80000"/>
                    </a:schemeClr>
                  </a:gs>
                  <a:gs pos="100000">
                    <a:srgbClr val="FF66FF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72FE8419-B34D-4ECF-9B41-0BE2F768CB30}"/>
                </a:ext>
              </a:extLst>
            </p:cNvPr>
            <p:cNvGrpSpPr/>
            <p:nvPr/>
          </p:nvGrpSpPr>
          <p:grpSpPr>
            <a:xfrm rot="19184269">
              <a:off x="3460767" y="5154072"/>
              <a:ext cx="153438" cy="232792"/>
              <a:chOff x="7937806" y="3303691"/>
              <a:chExt cx="1405287" cy="1739174"/>
            </a:xfrm>
            <a:solidFill>
              <a:srgbClr val="68A64C"/>
            </a:solidFill>
          </p:grpSpPr>
          <p:sp>
            <p:nvSpPr>
              <p:cNvPr id="500" name="Rectangle: Rounded Corners 499">
                <a:extLst>
                  <a:ext uri="{FF2B5EF4-FFF2-40B4-BE49-F238E27FC236}">
                    <a16:creationId xmlns:a16="http://schemas.microsoft.com/office/drawing/2014/main" id="{72A44D71-B75D-4CF2-AC06-12CAA9FEDBF4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1" name="Flowchart: Delay 155">
                <a:extLst>
                  <a:ext uri="{FF2B5EF4-FFF2-40B4-BE49-F238E27FC236}">
                    <a16:creationId xmlns:a16="http://schemas.microsoft.com/office/drawing/2014/main" id="{423F54C0-4DD0-4CCC-832C-331E5A58926A}"/>
                  </a:ext>
                </a:extLst>
              </p:cNvPr>
              <p:cNvSpPr/>
              <p:nvPr/>
            </p:nvSpPr>
            <p:spPr>
              <a:xfrm rot="10640196">
                <a:off x="7937806" y="3304925"/>
                <a:ext cx="655495" cy="1734363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2" name="Flowchart: Delay 155">
                <a:extLst>
                  <a:ext uri="{FF2B5EF4-FFF2-40B4-BE49-F238E27FC236}">
                    <a16:creationId xmlns:a16="http://schemas.microsoft.com/office/drawing/2014/main" id="{9B3C37D8-DFB0-4C83-8D05-A122E7D898B5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BD2E283D-D84F-4D53-A0B3-79EA5295D60E}"/>
                </a:ext>
              </a:extLst>
            </p:cNvPr>
            <p:cNvGrpSpPr/>
            <p:nvPr/>
          </p:nvGrpSpPr>
          <p:grpSpPr>
            <a:xfrm rot="19184269">
              <a:off x="4393305" y="4468067"/>
              <a:ext cx="153438" cy="232792"/>
              <a:chOff x="7937805" y="3303691"/>
              <a:chExt cx="1405288" cy="1739174"/>
            </a:xfrm>
            <a:solidFill>
              <a:srgbClr val="68A64C"/>
            </a:solidFill>
          </p:grpSpPr>
          <p:sp>
            <p:nvSpPr>
              <p:cNvPr id="497" name="Rectangle: Rounded Corners 496">
                <a:extLst>
                  <a:ext uri="{FF2B5EF4-FFF2-40B4-BE49-F238E27FC236}">
                    <a16:creationId xmlns:a16="http://schemas.microsoft.com/office/drawing/2014/main" id="{6CB77A9A-44E6-47A7-9F7C-E19566D36BD7}"/>
                  </a:ext>
                </a:extLst>
              </p:cNvPr>
              <p:cNvSpPr/>
              <p:nvPr/>
            </p:nvSpPr>
            <p:spPr>
              <a:xfrm>
                <a:off x="8482560" y="3303691"/>
                <a:ext cx="405253" cy="172909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8" name="Flowchart: Delay 155">
                <a:extLst>
                  <a:ext uri="{FF2B5EF4-FFF2-40B4-BE49-F238E27FC236}">
                    <a16:creationId xmlns:a16="http://schemas.microsoft.com/office/drawing/2014/main" id="{56F596C0-E760-47C3-A3D9-467DEADD44EE}"/>
                  </a:ext>
                </a:extLst>
              </p:cNvPr>
              <p:cNvSpPr/>
              <p:nvPr/>
            </p:nvSpPr>
            <p:spPr>
              <a:xfrm rot="10800000">
                <a:off x="7937805" y="3304928"/>
                <a:ext cx="655494" cy="1734366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9" name="Flowchart: Delay 155">
                <a:extLst>
                  <a:ext uri="{FF2B5EF4-FFF2-40B4-BE49-F238E27FC236}">
                    <a16:creationId xmlns:a16="http://schemas.microsoft.com/office/drawing/2014/main" id="{2B0D8B7D-A347-47A5-B419-40A05262A379}"/>
                  </a:ext>
                </a:extLst>
              </p:cNvPr>
              <p:cNvSpPr/>
              <p:nvPr/>
            </p:nvSpPr>
            <p:spPr>
              <a:xfrm rot="10800000" flipH="1">
                <a:off x="8687893" y="3308500"/>
                <a:ext cx="655200" cy="1734365"/>
              </a:xfrm>
              <a:custGeom>
                <a:avLst/>
                <a:gdLst>
                  <a:gd name="connsiteX0" fmla="*/ 0 w 543838"/>
                  <a:gd name="connsiteY0" fmla="*/ 0 h 1679712"/>
                  <a:gd name="connsiteX1" fmla="*/ 271919 w 543838"/>
                  <a:gd name="connsiteY1" fmla="*/ 0 h 1679712"/>
                  <a:gd name="connsiteX2" fmla="*/ 543838 w 543838"/>
                  <a:gd name="connsiteY2" fmla="*/ 839856 h 1679712"/>
                  <a:gd name="connsiteX3" fmla="*/ 271919 w 543838"/>
                  <a:gd name="connsiteY3" fmla="*/ 1679712 h 1679712"/>
                  <a:gd name="connsiteX4" fmla="*/ 0 w 543838"/>
                  <a:gd name="connsiteY4" fmla="*/ 1679712 h 1679712"/>
                  <a:gd name="connsiteX5" fmla="*/ 0 w 543838"/>
                  <a:gd name="connsiteY5" fmla="*/ 0 h 1679712"/>
                  <a:gd name="connsiteX0" fmla="*/ 0 w 544420"/>
                  <a:gd name="connsiteY0" fmla="*/ 0 h 1679712"/>
                  <a:gd name="connsiteX1" fmla="*/ 321615 w 544420"/>
                  <a:gd name="connsiteY1" fmla="*/ 119270 h 1679712"/>
                  <a:gd name="connsiteX2" fmla="*/ 543838 w 544420"/>
                  <a:gd name="connsiteY2" fmla="*/ 839856 h 1679712"/>
                  <a:gd name="connsiteX3" fmla="*/ 271919 w 544420"/>
                  <a:gd name="connsiteY3" fmla="*/ 1679712 h 1679712"/>
                  <a:gd name="connsiteX4" fmla="*/ 0 w 544420"/>
                  <a:gd name="connsiteY4" fmla="*/ 1679712 h 1679712"/>
                  <a:gd name="connsiteX5" fmla="*/ 0 w 544420"/>
                  <a:gd name="connsiteY5" fmla="*/ 0 h 1679712"/>
                  <a:gd name="connsiteX0" fmla="*/ 0 w 547380"/>
                  <a:gd name="connsiteY0" fmla="*/ 0 h 1679712"/>
                  <a:gd name="connsiteX1" fmla="*/ 371311 w 547380"/>
                  <a:gd name="connsiteY1" fmla="*/ 228601 h 1679712"/>
                  <a:gd name="connsiteX2" fmla="*/ 543838 w 547380"/>
                  <a:gd name="connsiteY2" fmla="*/ 839856 h 1679712"/>
                  <a:gd name="connsiteX3" fmla="*/ 271919 w 547380"/>
                  <a:gd name="connsiteY3" fmla="*/ 1679712 h 1679712"/>
                  <a:gd name="connsiteX4" fmla="*/ 0 w 547380"/>
                  <a:gd name="connsiteY4" fmla="*/ 1679712 h 1679712"/>
                  <a:gd name="connsiteX5" fmla="*/ 0 w 547380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5531"/>
                  <a:gd name="connsiteY0" fmla="*/ 0 h 1679712"/>
                  <a:gd name="connsiteX1" fmla="*/ 371311 w 545531"/>
                  <a:gd name="connsiteY1" fmla="*/ 228601 h 1679712"/>
                  <a:gd name="connsiteX2" fmla="*/ 543838 w 545531"/>
                  <a:gd name="connsiteY2" fmla="*/ 839856 h 1679712"/>
                  <a:gd name="connsiteX3" fmla="*/ 271919 w 545531"/>
                  <a:gd name="connsiteY3" fmla="*/ 1679712 h 1679712"/>
                  <a:gd name="connsiteX4" fmla="*/ 0 w 545531"/>
                  <a:gd name="connsiteY4" fmla="*/ 1679712 h 1679712"/>
                  <a:gd name="connsiteX5" fmla="*/ 0 w 545531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9379"/>
                  <a:gd name="connsiteY0" fmla="*/ 0 h 1679712"/>
                  <a:gd name="connsiteX1" fmla="*/ 371311 w 549379"/>
                  <a:gd name="connsiteY1" fmla="*/ 228601 h 1679712"/>
                  <a:gd name="connsiteX2" fmla="*/ 543838 w 549379"/>
                  <a:gd name="connsiteY2" fmla="*/ 839856 h 1679712"/>
                  <a:gd name="connsiteX3" fmla="*/ 421006 w 549379"/>
                  <a:gd name="connsiteY3" fmla="*/ 1341781 h 1679712"/>
                  <a:gd name="connsiteX4" fmla="*/ 0 w 549379"/>
                  <a:gd name="connsiteY4" fmla="*/ 1679712 h 1679712"/>
                  <a:gd name="connsiteX5" fmla="*/ 0 w 549379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6753"/>
                  <a:gd name="connsiteY0" fmla="*/ 0 h 1679712"/>
                  <a:gd name="connsiteX1" fmla="*/ 371311 w 546753"/>
                  <a:gd name="connsiteY1" fmla="*/ 228601 h 1679712"/>
                  <a:gd name="connsiteX2" fmla="*/ 543838 w 546753"/>
                  <a:gd name="connsiteY2" fmla="*/ 839856 h 1679712"/>
                  <a:gd name="connsiteX3" fmla="*/ 421006 w 546753"/>
                  <a:gd name="connsiteY3" fmla="*/ 1341781 h 1679712"/>
                  <a:gd name="connsiteX4" fmla="*/ 0 w 546753"/>
                  <a:gd name="connsiteY4" fmla="*/ 1679712 h 1679712"/>
                  <a:gd name="connsiteX5" fmla="*/ 0 w 546753"/>
                  <a:gd name="connsiteY5" fmla="*/ 0 h 1679712"/>
                  <a:gd name="connsiteX0" fmla="*/ 0 w 549363"/>
                  <a:gd name="connsiteY0" fmla="*/ 0 h 1679712"/>
                  <a:gd name="connsiteX1" fmla="*/ 331554 w 549363"/>
                  <a:gd name="connsiteY1" fmla="*/ 188845 h 1679712"/>
                  <a:gd name="connsiteX2" fmla="*/ 543838 w 549363"/>
                  <a:gd name="connsiteY2" fmla="*/ 839856 h 1679712"/>
                  <a:gd name="connsiteX3" fmla="*/ 421006 w 549363"/>
                  <a:gd name="connsiteY3" fmla="*/ 1341781 h 1679712"/>
                  <a:gd name="connsiteX4" fmla="*/ 0 w 549363"/>
                  <a:gd name="connsiteY4" fmla="*/ 1679712 h 1679712"/>
                  <a:gd name="connsiteX5" fmla="*/ 0 w 549363"/>
                  <a:gd name="connsiteY5" fmla="*/ 0 h 1679712"/>
                  <a:gd name="connsiteX0" fmla="*/ 0 w 544393"/>
                  <a:gd name="connsiteY0" fmla="*/ 0 h 1679712"/>
                  <a:gd name="connsiteX1" fmla="*/ 411067 w 544393"/>
                  <a:gd name="connsiteY1" fmla="*/ 278297 h 1679712"/>
                  <a:gd name="connsiteX2" fmla="*/ 543838 w 544393"/>
                  <a:gd name="connsiteY2" fmla="*/ 839856 h 1679712"/>
                  <a:gd name="connsiteX3" fmla="*/ 421006 w 544393"/>
                  <a:gd name="connsiteY3" fmla="*/ 1341781 h 1679712"/>
                  <a:gd name="connsiteX4" fmla="*/ 0 w 544393"/>
                  <a:gd name="connsiteY4" fmla="*/ 1679712 h 1679712"/>
                  <a:gd name="connsiteX5" fmla="*/ 0 w 544393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504081 w 513124"/>
                  <a:gd name="connsiteY2" fmla="*/ 919369 h 1679712"/>
                  <a:gd name="connsiteX3" fmla="*/ 421006 w 513124"/>
                  <a:gd name="connsiteY3" fmla="*/ 1341781 h 1679712"/>
                  <a:gd name="connsiteX4" fmla="*/ 0 w 513124"/>
                  <a:gd name="connsiteY4" fmla="*/ 1679712 h 1679712"/>
                  <a:gd name="connsiteX5" fmla="*/ 0 w 513124"/>
                  <a:gd name="connsiteY5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411067 w 513124"/>
                  <a:gd name="connsiteY1" fmla="*/ 278297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3124"/>
                  <a:gd name="connsiteY0" fmla="*/ 0 h 1679712"/>
                  <a:gd name="connsiteX1" fmla="*/ 346062 w 513124"/>
                  <a:gd name="connsiteY1" fmla="*/ 213293 h 1679712"/>
                  <a:gd name="connsiteX2" fmla="*/ 467321 w 513124"/>
                  <a:gd name="connsiteY2" fmla="*/ 556590 h 1679712"/>
                  <a:gd name="connsiteX3" fmla="*/ 504081 w 513124"/>
                  <a:gd name="connsiteY3" fmla="*/ 919369 h 1679712"/>
                  <a:gd name="connsiteX4" fmla="*/ 421006 w 513124"/>
                  <a:gd name="connsiteY4" fmla="*/ 1341781 h 1679712"/>
                  <a:gd name="connsiteX5" fmla="*/ 0 w 513124"/>
                  <a:gd name="connsiteY5" fmla="*/ 1679712 h 1679712"/>
                  <a:gd name="connsiteX6" fmla="*/ 0 w 513124"/>
                  <a:gd name="connsiteY6" fmla="*/ 0 h 1679712"/>
                  <a:gd name="connsiteX0" fmla="*/ 0 w 510613"/>
                  <a:gd name="connsiteY0" fmla="*/ 0 h 1679712"/>
                  <a:gd name="connsiteX1" fmla="*/ 346062 w 510613"/>
                  <a:gd name="connsiteY1" fmla="*/ 213293 h 1679712"/>
                  <a:gd name="connsiteX2" fmla="*/ 497657 w 510613"/>
                  <a:gd name="connsiteY2" fmla="*/ 569591 h 1679712"/>
                  <a:gd name="connsiteX3" fmla="*/ 504081 w 510613"/>
                  <a:gd name="connsiteY3" fmla="*/ 919369 h 1679712"/>
                  <a:gd name="connsiteX4" fmla="*/ 421006 w 510613"/>
                  <a:gd name="connsiteY4" fmla="*/ 1341781 h 1679712"/>
                  <a:gd name="connsiteX5" fmla="*/ 0 w 510613"/>
                  <a:gd name="connsiteY5" fmla="*/ 1679712 h 1679712"/>
                  <a:gd name="connsiteX6" fmla="*/ 0 w 510613"/>
                  <a:gd name="connsiteY6" fmla="*/ 0 h 1679712"/>
                  <a:gd name="connsiteX0" fmla="*/ 0 w 521069"/>
                  <a:gd name="connsiteY0" fmla="*/ 0 h 1679712"/>
                  <a:gd name="connsiteX1" fmla="*/ 346062 w 521069"/>
                  <a:gd name="connsiteY1" fmla="*/ 213293 h 1679712"/>
                  <a:gd name="connsiteX2" fmla="*/ 497657 w 521069"/>
                  <a:gd name="connsiteY2" fmla="*/ 569591 h 1679712"/>
                  <a:gd name="connsiteX3" fmla="*/ 517082 w 521069"/>
                  <a:gd name="connsiteY3" fmla="*/ 1010376 h 1679712"/>
                  <a:gd name="connsiteX4" fmla="*/ 421006 w 521069"/>
                  <a:gd name="connsiteY4" fmla="*/ 1341781 h 1679712"/>
                  <a:gd name="connsiteX5" fmla="*/ 0 w 521069"/>
                  <a:gd name="connsiteY5" fmla="*/ 1679712 h 1679712"/>
                  <a:gd name="connsiteX6" fmla="*/ 0 w 521069"/>
                  <a:gd name="connsiteY6" fmla="*/ 0 h 1679712"/>
                  <a:gd name="connsiteX0" fmla="*/ 0 w 525278"/>
                  <a:gd name="connsiteY0" fmla="*/ 0 h 1679712"/>
                  <a:gd name="connsiteX1" fmla="*/ 346062 w 525278"/>
                  <a:gd name="connsiteY1" fmla="*/ 213293 h 1679712"/>
                  <a:gd name="connsiteX2" fmla="*/ 497657 w 525278"/>
                  <a:gd name="connsiteY2" fmla="*/ 569591 h 1679712"/>
                  <a:gd name="connsiteX3" fmla="*/ 517082 w 525278"/>
                  <a:gd name="connsiteY3" fmla="*/ 1010376 h 1679712"/>
                  <a:gd name="connsiteX4" fmla="*/ 360335 w 525278"/>
                  <a:gd name="connsiteY4" fmla="*/ 1432788 h 1679712"/>
                  <a:gd name="connsiteX5" fmla="*/ 0 w 525278"/>
                  <a:gd name="connsiteY5" fmla="*/ 1679712 h 1679712"/>
                  <a:gd name="connsiteX6" fmla="*/ 0 w 525278"/>
                  <a:gd name="connsiteY6" fmla="*/ 0 h 1679712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5278"/>
                  <a:gd name="connsiteY0" fmla="*/ 0 h 1684046"/>
                  <a:gd name="connsiteX1" fmla="*/ 346062 w 525278"/>
                  <a:gd name="connsiteY1" fmla="*/ 213293 h 1684046"/>
                  <a:gd name="connsiteX2" fmla="*/ 497657 w 525278"/>
                  <a:gd name="connsiteY2" fmla="*/ 569591 h 1684046"/>
                  <a:gd name="connsiteX3" fmla="*/ 517082 w 525278"/>
                  <a:gd name="connsiteY3" fmla="*/ 1010376 h 1684046"/>
                  <a:gd name="connsiteX4" fmla="*/ 360335 w 525278"/>
                  <a:gd name="connsiteY4" fmla="*/ 1432788 h 1684046"/>
                  <a:gd name="connsiteX5" fmla="*/ 4334 w 525278"/>
                  <a:gd name="connsiteY5" fmla="*/ 1684046 h 1684046"/>
                  <a:gd name="connsiteX6" fmla="*/ 0 w 525278"/>
                  <a:gd name="connsiteY6" fmla="*/ 0 h 1684046"/>
                  <a:gd name="connsiteX0" fmla="*/ 0 w 523446"/>
                  <a:gd name="connsiteY0" fmla="*/ 0 h 1684046"/>
                  <a:gd name="connsiteX1" fmla="*/ 346062 w 523446"/>
                  <a:gd name="connsiteY1" fmla="*/ 213293 h 1684046"/>
                  <a:gd name="connsiteX2" fmla="*/ 497657 w 523446"/>
                  <a:gd name="connsiteY2" fmla="*/ 569591 h 1684046"/>
                  <a:gd name="connsiteX3" fmla="*/ 517082 w 523446"/>
                  <a:gd name="connsiteY3" fmla="*/ 1010376 h 1684046"/>
                  <a:gd name="connsiteX4" fmla="*/ 386337 w 523446"/>
                  <a:gd name="connsiteY4" fmla="*/ 1411120 h 1684046"/>
                  <a:gd name="connsiteX5" fmla="*/ 4334 w 523446"/>
                  <a:gd name="connsiteY5" fmla="*/ 1684046 h 1684046"/>
                  <a:gd name="connsiteX6" fmla="*/ 0 w 523446"/>
                  <a:gd name="connsiteY6" fmla="*/ 0 h 1684046"/>
                  <a:gd name="connsiteX0" fmla="*/ 24551 w 547997"/>
                  <a:gd name="connsiteY0" fmla="*/ 0 h 1684046"/>
                  <a:gd name="connsiteX1" fmla="*/ 370613 w 547997"/>
                  <a:gd name="connsiteY1" fmla="*/ 213293 h 1684046"/>
                  <a:gd name="connsiteX2" fmla="*/ 522208 w 547997"/>
                  <a:gd name="connsiteY2" fmla="*/ 569591 h 1684046"/>
                  <a:gd name="connsiteX3" fmla="*/ 541633 w 547997"/>
                  <a:gd name="connsiteY3" fmla="*/ 1010376 h 1684046"/>
                  <a:gd name="connsiteX4" fmla="*/ 410888 w 547997"/>
                  <a:gd name="connsiteY4" fmla="*/ 1411120 h 1684046"/>
                  <a:gd name="connsiteX5" fmla="*/ 28885 w 547997"/>
                  <a:gd name="connsiteY5" fmla="*/ 1684046 h 1684046"/>
                  <a:gd name="connsiteX6" fmla="*/ 28360 w 547997"/>
                  <a:gd name="connsiteY6" fmla="*/ 471755 h 1684046"/>
                  <a:gd name="connsiteX7" fmla="*/ 24551 w 547997"/>
                  <a:gd name="connsiteY7" fmla="*/ 0 h 1684046"/>
                  <a:gd name="connsiteX0" fmla="*/ 16172 w 539618"/>
                  <a:gd name="connsiteY0" fmla="*/ 0 h 1684046"/>
                  <a:gd name="connsiteX1" fmla="*/ 362234 w 539618"/>
                  <a:gd name="connsiteY1" fmla="*/ 213293 h 1684046"/>
                  <a:gd name="connsiteX2" fmla="*/ 513829 w 539618"/>
                  <a:gd name="connsiteY2" fmla="*/ 569591 h 1684046"/>
                  <a:gd name="connsiteX3" fmla="*/ 533254 w 539618"/>
                  <a:gd name="connsiteY3" fmla="*/ 1010376 h 1684046"/>
                  <a:gd name="connsiteX4" fmla="*/ 402509 w 539618"/>
                  <a:gd name="connsiteY4" fmla="*/ 1411120 h 1684046"/>
                  <a:gd name="connsiteX5" fmla="*/ 20506 w 539618"/>
                  <a:gd name="connsiteY5" fmla="*/ 1684046 h 1684046"/>
                  <a:gd name="connsiteX6" fmla="*/ 71984 w 539618"/>
                  <a:gd name="connsiteY6" fmla="*/ 554095 h 1684046"/>
                  <a:gd name="connsiteX7" fmla="*/ 16172 w 539618"/>
                  <a:gd name="connsiteY7" fmla="*/ 0 h 1684046"/>
                  <a:gd name="connsiteX0" fmla="*/ 26159 w 549605"/>
                  <a:gd name="connsiteY0" fmla="*/ 0 h 1684046"/>
                  <a:gd name="connsiteX1" fmla="*/ 372221 w 549605"/>
                  <a:gd name="connsiteY1" fmla="*/ 213293 h 1684046"/>
                  <a:gd name="connsiteX2" fmla="*/ 523816 w 549605"/>
                  <a:gd name="connsiteY2" fmla="*/ 569591 h 1684046"/>
                  <a:gd name="connsiteX3" fmla="*/ 543241 w 549605"/>
                  <a:gd name="connsiteY3" fmla="*/ 1010376 h 1684046"/>
                  <a:gd name="connsiteX4" fmla="*/ 412496 w 549605"/>
                  <a:gd name="connsiteY4" fmla="*/ 1411120 h 1684046"/>
                  <a:gd name="connsiteX5" fmla="*/ 30493 w 549605"/>
                  <a:gd name="connsiteY5" fmla="*/ 1684046 h 1684046"/>
                  <a:gd name="connsiteX6" fmla="*/ 29968 w 549605"/>
                  <a:gd name="connsiteY6" fmla="*/ 1117468 h 1684046"/>
                  <a:gd name="connsiteX7" fmla="*/ 81971 w 549605"/>
                  <a:gd name="connsiteY7" fmla="*/ 554095 h 1684046"/>
                  <a:gd name="connsiteX8" fmla="*/ 26159 w 549605"/>
                  <a:gd name="connsiteY8" fmla="*/ 0 h 1684046"/>
                  <a:gd name="connsiteX0" fmla="*/ 17758 w 541204"/>
                  <a:gd name="connsiteY0" fmla="*/ 0 h 1684046"/>
                  <a:gd name="connsiteX1" fmla="*/ 363820 w 541204"/>
                  <a:gd name="connsiteY1" fmla="*/ 213293 h 1684046"/>
                  <a:gd name="connsiteX2" fmla="*/ 515415 w 541204"/>
                  <a:gd name="connsiteY2" fmla="*/ 569591 h 1684046"/>
                  <a:gd name="connsiteX3" fmla="*/ 534840 w 541204"/>
                  <a:gd name="connsiteY3" fmla="*/ 1010376 h 1684046"/>
                  <a:gd name="connsiteX4" fmla="*/ 404095 w 541204"/>
                  <a:gd name="connsiteY4" fmla="*/ 1411120 h 1684046"/>
                  <a:gd name="connsiteX5" fmla="*/ 22092 w 541204"/>
                  <a:gd name="connsiteY5" fmla="*/ 1684046 h 1684046"/>
                  <a:gd name="connsiteX6" fmla="*/ 60570 w 541204"/>
                  <a:gd name="connsiteY6" fmla="*/ 1130469 h 1684046"/>
                  <a:gd name="connsiteX7" fmla="*/ 73570 w 541204"/>
                  <a:gd name="connsiteY7" fmla="*/ 554095 h 1684046"/>
                  <a:gd name="connsiteX8" fmla="*/ 17758 w 541204"/>
                  <a:gd name="connsiteY8" fmla="*/ 0 h 1684046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17758 w 541204"/>
                  <a:gd name="connsiteY0" fmla="*/ 0 h 1697760"/>
                  <a:gd name="connsiteX1" fmla="*/ 363820 w 541204"/>
                  <a:gd name="connsiteY1" fmla="*/ 213293 h 1697760"/>
                  <a:gd name="connsiteX2" fmla="*/ 515415 w 541204"/>
                  <a:gd name="connsiteY2" fmla="*/ 569591 h 1697760"/>
                  <a:gd name="connsiteX3" fmla="*/ 534840 w 541204"/>
                  <a:gd name="connsiteY3" fmla="*/ 1010376 h 1697760"/>
                  <a:gd name="connsiteX4" fmla="*/ 404095 w 541204"/>
                  <a:gd name="connsiteY4" fmla="*/ 1411120 h 1697760"/>
                  <a:gd name="connsiteX5" fmla="*/ 22092 w 541204"/>
                  <a:gd name="connsiteY5" fmla="*/ 1684046 h 1697760"/>
                  <a:gd name="connsiteX6" fmla="*/ 60570 w 541204"/>
                  <a:gd name="connsiteY6" fmla="*/ 1130469 h 1697760"/>
                  <a:gd name="connsiteX7" fmla="*/ 73570 w 541204"/>
                  <a:gd name="connsiteY7" fmla="*/ 554095 h 1697760"/>
                  <a:gd name="connsiteX8" fmla="*/ 17758 w 541204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3137"/>
                  <a:gd name="connsiteY0" fmla="*/ 0 h 1697760"/>
                  <a:gd name="connsiteX1" fmla="*/ 375753 w 553137"/>
                  <a:gd name="connsiteY1" fmla="*/ 213293 h 1697760"/>
                  <a:gd name="connsiteX2" fmla="*/ 527348 w 553137"/>
                  <a:gd name="connsiteY2" fmla="*/ 569591 h 1697760"/>
                  <a:gd name="connsiteX3" fmla="*/ 546773 w 553137"/>
                  <a:gd name="connsiteY3" fmla="*/ 1010376 h 1697760"/>
                  <a:gd name="connsiteX4" fmla="*/ 416028 w 553137"/>
                  <a:gd name="connsiteY4" fmla="*/ 1411120 h 1697760"/>
                  <a:gd name="connsiteX5" fmla="*/ 34025 w 553137"/>
                  <a:gd name="connsiteY5" fmla="*/ 1684046 h 1697760"/>
                  <a:gd name="connsiteX6" fmla="*/ 72503 w 553137"/>
                  <a:gd name="connsiteY6" fmla="*/ 1130469 h 1697760"/>
                  <a:gd name="connsiteX7" fmla="*/ 85503 w 553137"/>
                  <a:gd name="connsiteY7" fmla="*/ 554095 h 1697760"/>
                  <a:gd name="connsiteX8" fmla="*/ 29691 w 553137"/>
                  <a:gd name="connsiteY8" fmla="*/ 0 h 1697760"/>
                  <a:gd name="connsiteX0" fmla="*/ 29691 w 552235"/>
                  <a:gd name="connsiteY0" fmla="*/ 0 h 1693561"/>
                  <a:gd name="connsiteX1" fmla="*/ 375753 w 552235"/>
                  <a:gd name="connsiteY1" fmla="*/ 213293 h 1693561"/>
                  <a:gd name="connsiteX2" fmla="*/ 527348 w 552235"/>
                  <a:gd name="connsiteY2" fmla="*/ 569591 h 1693561"/>
                  <a:gd name="connsiteX3" fmla="*/ 546773 w 552235"/>
                  <a:gd name="connsiteY3" fmla="*/ 1010376 h 1693561"/>
                  <a:gd name="connsiteX4" fmla="*/ 429029 w 552235"/>
                  <a:gd name="connsiteY4" fmla="*/ 1385118 h 1693561"/>
                  <a:gd name="connsiteX5" fmla="*/ 34025 w 552235"/>
                  <a:gd name="connsiteY5" fmla="*/ 1684046 h 1693561"/>
                  <a:gd name="connsiteX6" fmla="*/ 72503 w 552235"/>
                  <a:gd name="connsiteY6" fmla="*/ 1130469 h 1693561"/>
                  <a:gd name="connsiteX7" fmla="*/ 85503 w 552235"/>
                  <a:gd name="connsiteY7" fmla="*/ 554095 h 1693561"/>
                  <a:gd name="connsiteX8" fmla="*/ 29691 w 552235"/>
                  <a:gd name="connsiteY8" fmla="*/ 0 h 1693561"/>
                  <a:gd name="connsiteX0" fmla="*/ 29691 w 565940"/>
                  <a:gd name="connsiteY0" fmla="*/ 0 h 1689350"/>
                  <a:gd name="connsiteX1" fmla="*/ 375753 w 565940"/>
                  <a:gd name="connsiteY1" fmla="*/ 213293 h 1689350"/>
                  <a:gd name="connsiteX2" fmla="*/ 527348 w 565940"/>
                  <a:gd name="connsiteY2" fmla="*/ 569591 h 1689350"/>
                  <a:gd name="connsiteX3" fmla="*/ 559774 w 565940"/>
                  <a:gd name="connsiteY3" fmla="*/ 971373 h 1689350"/>
                  <a:gd name="connsiteX4" fmla="*/ 429029 w 565940"/>
                  <a:gd name="connsiteY4" fmla="*/ 1385118 h 1689350"/>
                  <a:gd name="connsiteX5" fmla="*/ 34025 w 565940"/>
                  <a:gd name="connsiteY5" fmla="*/ 1684046 h 1689350"/>
                  <a:gd name="connsiteX6" fmla="*/ 72503 w 565940"/>
                  <a:gd name="connsiteY6" fmla="*/ 1130469 h 1689350"/>
                  <a:gd name="connsiteX7" fmla="*/ 85503 w 565940"/>
                  <a:gd name="connsiteY7" fmla="*/ 554095 h 1689350"/>
                  <a:gd name="connsiteX8" fmla="*/ 29691 w 565940"/>
                  <a:gd name="connsiteY8" fmla="*/ 0 h 1689350"/>
                  <a:gd name="connsiteX0" fmla="*/ 31642 w 567891"/>
                  <a:gd name="connsiteY0" fmla="*/ 0 h 1689505"/>
                  <a:gd name="connsiteX1" fmla="*/ 377704 w 567891"/>
                  <a:gd name="connsiteY1" fmla="*/ 213293 h 1689505"/>
                  <a:gd name="connsiteX2" fmla="*/ 529299 w 567891"/>
                  <a:gd name="connsiteY2" fmla="*/ 569591 h 1689505"/>
                  <a:gd name="connsiteX3" fmla="*/ 561725 w 567891"/>
                  <a:gd name="connsiteY3" fmla="*/ 971373 h 1689505"/>
                  <a:gd name="connsiteX4" fmla="*/ 430980 w 567891"/>
                  <a:gd name="connsiteY4" fmla="*/ 1385118 h 1689505"/>
                  <a:gd name="connsiteX5" fmla="*/ 35976 w 567891"/>
                  <a:gd name="connsiteY5" fmla="*/ 1684046 h 1689505"/>
                  <a:gd name="connsiteX6" fmla="*/ 122124 w 567891"/>
                  <a:gd name="connsiteY6" fmla="*/ 1126136 h 1689505"/>
                  <a:gd name="connsiteX7" fmla="*/ 87454 w 567891"/>
                  <a:gd name="connsiteY7" fmla="*/ 554095 h 1689505"/>
                  <a:gd name="connsiteX8" fmla="*/ 31642 w 567891"/>
                  <a:gd name="connsiteY8" fmla="*/ 0 h 1689505"/>
                  <a:gd name="connsiteX0" fmla="*/ 67568 w 603817"/>
                  <a:gd name="connsiteY0" fmla="*/ 9497 h 1699002"/>
                  <a:gd name="connsiteX1" fmla="*/ 413630 w 603817"/>
                  <a:gd name="connsiteY1" fmla="*/ 222790 h 1699002"/>
                  <a:gd name="connsiteX2" fmla="*/ 565225 w 603817"/>
                  <a:gd name="connsiteY2" fmla="*/ 579088 h 1699002"/>
                  <a:gd name="connsiteX3" fmla="*/ 597651 w 603817"/>
                  <a:gd name="connsiteY3" fmla="*/ 980870 h 1699002"/>
                  <a:gd name="connsiteX4" fmla="*/ 466906 w 603817"/>
                  <a:gd name="connsiteY4" fmla="*/ 1394615 h 1699002"/>
                  <a:gd name="connsiteX5" fmla="*/ 71902 w 603817"/>
                  <a:gd name="connsiteY5" fmla="*/ 1693543 h 1699002"/>
                  <a:gd name="connsiteX6" fmla="*/ 158050 w 603817"/>
                  <a:gd name="connsiteY6" fmla="*/ 1135633 h 1699002"/>
                  <a:gd name="connsiteX7" fmla="*/ 6372 w 603817"/>
                  <a:gd name="connsiteY7" fmla="*/ 533257 h 1699002"/>
                  <a:gd name="connsiteX8" fmla="*/ 67568 w 603817"/>
                  <a:gd name="connsiteY8" fmla="*/ 9497 h 1699002"/>
                  <a:gd name="connsiteX0" fmla="*/ 82274 w 618523"/>
                  <a:gd name="connsiteY0" fmla="*/ 9497 h 1697950"/>
                  <a:gd name="connsiteX1" fmla="*/ 428336 w 618523"/>
                  <a:gd name="connsiteY1" fmla="*/ 222790 h 1697950"/>
                  <a:gd name="connsiteX2" fmla="*/ 579931 w 618523"/>
                  <a:gd name="connsiteY2" fmla="*/ 579088 h 1697950"/>
                  <a:gd name="connsiteX3" fmla="*/ 612357 w 618523"/>
                  <a:gd name="connsiteY3" fmla="*/ 980870 h 1697950"/>
                  <a:gd name="connsiteX4" fmla="*/ 481612 w 618523"/>
                  <a:gd name="connsiteY4" fmla="*/ 1394615 h 1697950"/>
                  <a:gd name="connsiteX5" fmla="*/ 86608 w 618523"/>
                  <a:gd name="connsiteY5" fmla="*/ 1693543 h 1697950"/>
                  <a:gd name="connsiteX6" fmla="*/ 3744 w 618523"/>
                  <a:gd name="connsiteY6" fmla="*/ 1165969 h 1697950"/>
                  <a:gd name="connsiteX7" fmla="*/ 21078 w 618523"/>
                  <a:gd name="connsiteY7" fmla="*/ 533257 h 1697950"/>
                  <a:gd name="connsiteX8" fmla="*/ 82274 w 618523"/>
                  <a:gd name="connsiteY8" fmla="*/ 9497 h 1697950"/>
                  <a:gd name="connsiteX0" fmla="*/ 91230 w 627479"/>
                  <a:gd name="connsiteY0" fmla="*/ 9082 h 1697535"/>
                  <a:gd name="connsiteX1" fmla="*/ 437292 w 627479"/>
                  <a:gd name="connsiteY1" fmla="*/ 222375 h 1697535"/>
                  <a:gd name="connsiteX2" fmla="*/ 588887 w 627479"/>
                  <a:gd name="connsiteY2" fmla="*/ 578673 h 1697535"/>
                  <a:gd name="connsiteX3" fmla="*/ 621313 w 627479"/>
                  <a:gd name="connsiteY3" fmla="*/ 980455 h 1697535"/>
                  <a:gd name="connsiteX4" fmla="*/ 490568 w 627479"/>
                  <a:gd name="connsiteY4" fmla="*/ 1394200 h 1697535"/>
                  <a:gd name="connsiteX5" fmla="*/ 95564 w 627479"/>
                  <a:gd name="connsiteY5" fmla="*/ 1693128 h 1697535"/>
                  <a:gd name="connsiteX6" fmla="*/ 12700 w 627479"/>
                  <a:gd name="connsiteY6" fmla="*/ 1165554 h 1697535"/>
                  <a:gd name="connsiteX7" fmla="*/ 8366 w 627479"/>
                  <a:gd name="connsiteY7" fmla="*/ 524174 h 1697535"/>
                  <a:gd name="connsiteX8" fmla="*/ 91230 w 627479"/>
                  <a:gd name="connsiteY8" fmla="*/ 9082 h 1697535"/>
                  <a:gd name="connsiteX0" fmla="*/ 39288 w 631875"/>
                  <a:gd name="connsiteY0" fmla="*/ 9497 h 1689283"/>
                  <a:gd name="connsiteX1" fmla="*/ 441688 w 631875"/>
                  <a:gd name="connsiteY1" fmla="*/ 214123 h 1689283"/>
                  <a:gd name="connsiteX2" fmla="*/ 593283 w 631875"/>
                  <a:gd name="connsiteY2" fmla="*/ 570421 h 1689283"/>
                  <a:gd name="connsiteX3" fmla="*/ 625709 w 631875"/>
                  <a:gd name="connsiteY3" fmla="*/ 972203 h 1689283"/>
                  <a:gd name="connsiteX4" fmla="*/ 494964 w 631875"/>
                  <a:gd name="connsiteY4" fmla="*/ 1385948 h 1689283"/>
                  <a:gd name="connsiteX5" fmla="*/ 99960 w 631875"/>
                  <a:gd name="connsiteY5" fmla="*/ 1684876 h 1689283"/>
                  <a:gd name="connsiteX6" fmla="*/ 17096 w 631875"/>
                  <a:gd name="connsiteY6" fmla="*/ 1157302 h 1689283"/>
                  <a:gd name="connsiteX7" fmla="*/ 12762 w 631875"/>
                  <a:gd name="connsiteY7" fmla="*/ 515922 h 1689283"/>
                  <a:gd name="connsiteX8" fmla="*/ 39288 w 631875"/>
                  <a:gd name="connsiteY8" fmla="*/ 9497 h 1689283"/>
                  <a:gd name="connsiteX0" fmla="*/ 38083 w 631122"/>
                  <a:gd name="connsiteY0" fmla="*/ 16499 h 1696285"/>
                  <a:gd name="connsiteX1" fmla="*/ 423149 w 631122"/>
                  <a:gd name="connsiteY1" fmla="*/ 164787 h 1696285"/>
                  <a:gd name="connsiteX2" fmla="*/ 592078 w 631122"/>
                  <a:gd name="connsiteY2" fmla="*/ 577423 h 1696285"/>
                  <a:gd name="connsiteX3" fmla="*/ 624504 w 631122"/>
                  <a:gd name="connsiteY3" fmla="*/ 979205 h 1696285"/>
                  <a:gd name="connsiteX4" fmla="*/ 493759 w 631122"/>
                  <a:gd name="connsiteY4" fmla="*/ 1392950 h 1696285"/>
                  <a:gd name="connsiteX5" fmla="*/ 98755 w 631122"/>
                  <a:gd name="connsiteY5" fmla="*/ 1691878 h 1696285"/>
                  <a:gd name="connsiteX6" fmla="*/ 15891 w 631122"/>
                  <a:gd name="connsiteY6" fmla="*/ 1164304 h 1696285"/>
                  <a:gd name="connsiteX7" fmla="*/ 11557 w 631122"/>
                  <a:gd name="connsiteY7" fmla="*/ 522924 h 1696285"/>
                  <a:gd name="connsiteX8" fmla="*/ 38083 w 631122"/>
                  <a:gd name="connsiteY8" fmla="*/ 16499 h 1696285"/>
                  <a:gd name="connsiteX0" fmla="*/ 38083 w 637124"/>
                  <a:gd name="connsiteY0" fmla="*/ 16499 h 1709395"/>
                  <a:gd name="connsiteX1" fmla="*/ 423149 w 637124"/>
                  <a:gd name="connsiteY1" fmla="*/ 164787 h 1709395"/>
                  <a:gd name="connsiteX2" fmla="*/ 592078 w 637124"/>
                  <a:gd name="connsiteY2" fmla="*/ 577423 h 1709395"/>
                  <a:gd name="connsiteX3" fmla="*/ 624504 w 637124"/>
                  <a:gd name="connsiteY3" fmla="*/ 979205 h 1709395"/>
                  <a:gd name="connsiteX4" fmla="*/ 411420 w 637124"/>
                  <a:gd name="connsiteY4" fmla="*/ 1527293 h 1709395"/>
                  <a:gd name="connsiteX5" fmla="*/ 98755 w 637124"/>
                  <a:gd name="connsiteY5" fmla="*/ 1691878 h 1709395"/>
                  <a:gd name="connsiteX6" fmla="*/ 15891 w 637124"/>
                  <a:gd name="connsiteY6" fmla="*/ 1164304 h 1709395"/>
                  <a:gd name="connsiteX7" fmla="*/ 11557 w 637124"/>
                  <a:gd name="connsiteY7" fmla="*/ 522924 h 1709395"/>
                  <a:gd name="connsiteX8" fmla="*/ 38083 w 637124"/>
                  <a:gd name="connsiteY8" fmla="*/ 16499 h 1709395"/>
                  <a:gd name="connsiteX0" fmla="*/ 38083 w 637124"/>
                  <a:gd name="connsiteY0" fmla="*/ 16499 h 1721319"/>
                  <a:gd name="connsiteX1" fmla="*/ 423149 w 637124"/>
                  <a:gd name="connsiteY1" fmla="*/ 164787 h 1721319"/>
                  <a:gd name="connsiteX2" fmla="*/ 592078 w 637124"/>
                  <a:gd name="connsiteY2" fmla="*/ 577423 h 1721319"/>
                  <a:gd name="connsiteX3" fmla="*/ 624504 w 637124"/>
                  <a:gd name="connsiteY3" fmla="*/ 979205 h 1721319"/>
                  <a:gd name="connsiteX4" fmla="*/ 411420 w 637124"/>
                  <a:gd name="connsiteY4" fmla="*/ 1527293 h 1721319"/>
                  <a:gd name="connsiteX5" fmla="*/ 85754 w 637124"/>
                  <a:gd name="connsiteY5" fmla="*/ 1704879 h 1721319"/>
                  <a:gd name="connsiteX6" fmla="*/ 15891 w 637124"/>
                  <a:gd name="connsiteY6" fmla="*/ 1164304 h 1721319"/>
                  <a:gd name="connsiteX7" fmla="*/ 11557 w 637124"/>
                  <a:gd name="connsiteY7" fmla="*/ 522924 h 1721319"/>
                  <a:gd name="connsiteX8" fmla="*/ 38083 w 637124"/>
                  <a:gd name="connsiteY8" fmla="*/ 16499 h 1721319"/>
                  <a:gd name="connsiteX0" fmla="*/ 55503 w 654544"/>
                  <a:gd name="connsiteY0" fmla="*/ 16499 h 1708431"/>
                  <a:gd name="connsiteX1" fmla="*/ 440569 w 654544"/>
                  <a:gd name="connsiteY1" fmla="*/ 164787 h 1708431"/>
                  <a:gd name="connsiteX2" fmla="*/ 609498 w 654544"/>
                  <a:gd name="connsiteY2" fmla="*/ 577423 h 1708431"/>
                  <a:gd name="connsiteX3" fmla="*/ 641924 w 654544"/>
                  <a:gd name="connsiteY3" fmla="*/ 979205 h 1708431"/>
                  <a:gd name="connsiteX4" fmla="*/ 428840 w 654544"/>
                  <a:gd name="connsiteY4" fmla="*/ 1527293 h 1708431"/>
                  <a:gd name="connsiteX5" fmla="*/ 103174 w 654544"/>
                  <a:gd name="connsiteY5" fmla="*/ 1704879 h 1708431"/>
                  <a:gd name="connsiteX6" fmla="*/ 2975 w 654544"/>
                  <a:gd name="connsiteY6" fmla="*/ 1398321 h 1708431"/>
                  <a:gd name="connsiteX7" fmla="*/ 28977 w 654544"/>
                  <a:gd name="connsiteY7" fmla="*/ 522924 h 1708431"/>
                  <a:gd name="connsiteX8" fmla="*/ 55503 w 654544"/>
                  <a:gd name="connsiteY8" fmla="*/ 16499 h 1708431"/>
                  <a:gd name="connsiteX0" fmla="*/ 62934 w 661975"/>
                  <a:gd name="connsiteY0" fmla="*/ 16499 h 1708431"/>
                  <a:gd name="connsiteX1" fmla="*/ 448000 w 661975"/>
                  <a:gd name="connsiteY1" fmla="*/ 164787 h 1708431"/>
                  <a:gd name="connsiteX2" fmla="*/ 616929 w 661975"/>
                  <a:gd name="connsiteY2" fmla="*/ 577423 h 1708431"/>
                  <a:gd name="connsiteX3" fmla="*/ 649355 w 661975"/>
                  <a:gd name="connsiteY3" fmla="*/ 979205 h 1708431"/>
                  <a:gd name="connsiteX4" fmla="*/ 436271 w 661975"/>
                  <a:gd name="connsiteY4" fmla="*/ 1527293 h 1708431"/>
                  <a:gd name="connsiteX5" fmla="*/ 110605 w 661975"/>
                  <a:gd name="connsiteY5" fmla="*/ 1704879 h 1708431"/>
                  <a:gd name="connsiteX6" fmla="*/ 10406 w 661975"/>
                  <a:gd name="connsiteY6" fmla="*/ 1398321 h 1708431"/>
                  <a:gd name="connsiteX7" fmla="*/ 6072 w 661975"/>
                  <a:gd name="connsiteY7" fmla="*/ 908619 h 1708431"/>
                  <a:gd name="connsiteX8" fmla="*/ 36408 w 661975"/>
                  <a:gd name="connsiteY8" fmla="*/ 522924 h 1708431"/>
                  <a:gd name="connsiteX9" fmla="*/ 62934 w 661975"/>
                  <a:gd name="connsiteY9" fmla="*/ 16499 h 1708431"/>
                  <a:gd name="connsiteX0" fmla="*/ 52798 w 651839"/>
                  <a:gd name="connsiteY0" fmla="*/ 16499 h 1708431"/>
                  <a:gd name="connsiteX1" fmla="*/ 437864 w 651839"/>
                  <a:gd name="connsiteY1" fmla="*/ 164787 h 1708431"/>
                  <a:gd name="connsiteX2" fmla="*/ 606793 w 651839"/>
                  <a:gd name="connsiteY2" fmla="*/ 577423 h 1708431"/>
                  <a:gd name="connsiteX3" fmla="*/ 639219 w 651839"/>
                  <a:gd name="connsiteY3" fmla="*/ 979205 h 1708431"/>
                  <a:gd name="connsiteX4" fmla="*/ 426135 w 651839"/>
                  <a:gd name="connsiteY4" fmla="*/ 1527293 h 1708431"/>
                  <a:gd name="connsiteX5" fmla="*/ 100469 w 651839"/>
                  <a:gd name="connsiteY5" fmla="*/ 1704879 h 1708431"/>
                  <a:gd name="connsiteX6" fmla="*/ 270 w 651839"/>
                  <a:gd name="connsiteY6" fmla="*/ 1398321 h 1708431"/>
                  <a:gd name="connsiteX7" fmla="*/ 69608 w 651839"/>
                  <a:gd name="connsiteY7" fmla="*/ 908619 h 1708431"/>
                  <a:gd name="connsiteX8" fmla="*/ 26272 w 651839"/>
                  <a:gd name="connsiteY8" fmla="*/ 522924 h 1708431"/>
                  <a:gd name="connsiteX9" fmla="*/ 52798 w 651839"/>
                  <a:gd name="connsiteY9" fmla="*/ 16499 h 1708431"/>
                  <a:gd name="connsiteX0" fmla="*/ 52798 w 651839"/>
                  <a:gd name="connsiteY0" fmla="*/ 14085 h 1706017"/>
                  <a:gd name="connsiteX1" fmla="*/ 437864 w 651839"/>
                  <a:gd name="connsiteY1" fmla="*/ 162373 h 1706017"/>
                  <a:gd name="connsiteX2" fmla="*/ 606793 w 651839"/>
                  <a:gd name="connsiteY2" fmla="*/ 575009 h 1706017"/>
                  <a:gd name="connsiteX3" fmla="*/ 639219 w 651839"/>
                  <a:gd name="connsiteY3" fmla="*/ 976791 h 1706017"/>
                  <a:gd name="connsiteX4" fmla="*/ 426135 w 651839"/>
                  <a:gd name="connsiteY4" fmla="*/ 1524879 h 1706017"/>
                  <a:gd name="connsiteX5" fmla="*/ 100469 w 651839"/>
                  <a:gd name="connsiteY5" fmla="*/ 1702465 h 1706017"/>
                  <a:gd name="connsiteX6" fmla="*/ 270 w 651839"/>
                  <a:gd name="connsiteY6" fmla="*/ 1395907 h 1706017"/>
                  <a:gd name="connsiteX7" fmla="*/ 69608 w 651839"/>
                  <a:gd name="connsiteY7" fmla="*/ 906205 h 1706017"/>
                  <a:gd name="connsiteX8" fmla="*/ 52274 w 651839"/>
                  <a:gd name="connsiteY8" fmla="*/ 481507 h 1706017"/>
                  <a:gd name="connsiteX9" fmla="*/ 52798 w 651839"/>
                  <a:gd name="connsiteY9" fmla="*/ 14085 h 1706017"/>
                  <a:gd name="connsiteX0" fmla="*/ 29337 w 628378"/>
                  <a:gd name="connsiteY0" fmla="*/ 14085 h 1706210"/>
                  <a:gd name="connsiteX1" fmla="*/ 414403 w 628378"/>
                  <a:gd name="connsiteY1" fmla="*/ 162373 h 1706210"/>
                  <a:gd name="connsiteX2" fmla="*/ 583332 w 628378"/>
                  <a:gd name="connsiteY2" fmla="*/ 575009 h 1706210"/>
                  <a:gd name="connsiteX3" fmla="*/ 615758 w 628378"/>
                  <a:gd name="connsiteY3" fmla="*/ 976791 h 1706210"/>
                  <a:gd name="connsiteX4" fmla="*/ 402674 w 628378"/>
                  <a:gd name="connsiteY4" fmla="*/ 1524879 h 1706210"/>
                  <a:gd name="connsiteX5" fmla="*/ 77008 w 628378"/>
                  <a:gd name="connsiteY5" fmla="*/ 1702465 h 1706210"/>
                  <a:gd name="connsiteX6" fmla="*/ 24479 w 628378"/>
                  <a:gd name="connsiteY6" fmla="*/ 1391573 h 1706210"/>
                  <a:gd name="connsiteX7" fmla="*/ 46147 w 628378"/>
                  <a:gd name="connsiteY7" fmla="*/ 906205 h 1706210"/>
                  <a:gd name="connsiteX8" fmla="*/ 28813 w 628378"/>
                  <a:gd name="connsiteY8" fmla="*/ 481507 h 1706210"/>
                  <a:gd name="connsiteX9" fmla="*/ 29337 w 628378"/>
                  <a:gd name="connsiteY9" fmla="*/ 14085 h 1706210"/>
                  <a:gd name="connsiteX0" fmla="*/ 52797 w 651838"/>
                  <a:gd name="connsiteY0" fmla="*/ 14085 h 1705642"/>
                  <a:gd name="connsiteX1" fmla="*/ 437863 w 651838"/>
                  <a:gd name="connsiteY1" fmla="*/ 162373 h 1705642"/>
                  <a:gd name="connsiteX2" fmla="*/ 606792 w 651838"/>
                  <a:gd name="connsiteY2" fmla="*/ 575009 h 1705642"/>
                  <a:gd name="connsiteX3" fmla="*/ 639218 w 651838"/>
                  <a:gd name="connsiteY3" fmla="*/ 976791 h 1705642"/>
                  <a:gd name="connsiteX4" fmla="*/ 426134 w 651838"/>
                  <a:gd name="connsiteY4" fmla="*/ 1524879 h 1705642"/>
                  <a:gd name="connsiteX5" fmla="*/ 100468 w 651838"/>
                  <a:gd name="connsiteY5" fmla="*/ 1702465 h 1705642"/>
                  <a:gd name="connsiteX6" fmla="*/ 269 w 651838"/>
                  <a:gd name="connsiteY6" fmla="*/ 1404574 h 1705642"/>
                  <a:gd name="connsiteX7" fmla="*/ 69607 w 651838"/>
                  <a:gd name="connsiteY7" fmla="*/ 906205 h 1705642"/>
                  <a:gd name="connsiteX8" fmla="*/ 52273 w 651838"/>
                  <a:gd name="connsiteY8" fmla="*/ 481507 h 1705642"/>
                  <a:gd name="connsiteX9" fmla="*/ 52797 w 651838"/>
                  <a:gd name="connsiteY9" fmla="*/ 14085 h 1705642"/>
                  <a:gd name="connsiteX0" fmla="*/ 52797 w 651838"/>
                  <a:gd name="connsiteY0" fmla="*/ 14085 h 1707210"/>
                  <a:gd name="connsiteX1" fmla="*/ 437863 w 651838"/>
                  <a:gd name="connsiteY1" fmla="*/ 162373 h 1707210"/>
                  <a:gd name="connsiteX2" fmla="*/ 606792 w 651838"/>
                  <a:gd name="connsiteY2" fmla="*/ 575009 h 1707210"/>
                  <a:gd name="connsiteX3" fmla="*/ 639218 w 651838"/>
                  <a:gd name="connsiteY3" fmla="*/ 976791 h 1707210"/>
                  <a:gd name="connsiteX4" fmla="*/ 426134 w 651838"/>
                  <a:gd name="connsiteY4" fmla="*/ 1524879 h 1707210"/>
                  <a:gd name="connsiteX5" fmla="*/ 100468 w 651838"/>
                  <a:gd name="connsiteY5" fmla="*/ 1702465 h 1707210"/>
                  <a:gd name="connsiteX6" fmla="*/ 269 w 651838"/>
                  <a:gd name="connsiteY6" fmla="*/ 1369904 h 1707210"/>
                  <a:gd name="connsiteX7" fmla="*/ 69607 w 651838"/>
                  <a:gd name="connsiteY7" fmla="*/ 906205 h 1707210"/>
                  <a:gd name="connsiteX8" fmla="*/ 52273 w 651838"/>
                  <a:gd name="connsiteY8" fmla="*/ 481507 h 1707210"/>
                  <a:gd name="connsiteX9" fmla="*/ 52797 w 651838"/>
                  <a:gd name="connsiteY9" fmla="*/ 14085 h 1707210"/>
                  <a:gd name="connsiteX0" fmla="*/ 52872 w 651913"/>
                  <a:gd name="connsiteY0" fmla="*/ 14085 h 1715587"/>
                  <a:gd name="connsiteX1" fmla="*/ 437938 w 651913"/>
                  <a:gd name="connsiteY1" fmla="*/ 162373 h 1715587"/>
                  <a:gd name="connsiteX2" fmla="*/ 606867 w 651913"/>
                  <a:gd name="connsiteY2" fmla="*/ 575009 h 1715587"/>
                  <a:gd name="connsiteX3" fmla="*/ 639293 w 651913"/>
                  <a:gd name="connsiteY3" fmla="*/ 976791 h 1715587"/>
                  <a:gd name="connsiteX4" fmla="*/ 426209 w 651913"/>
                  <a:gd name="connsiteY4" fmla="*/ 1524879 h 1715587"/>
                  <a:gd name="connsiteX5" fmla="*/ 104877 w 651913"/>
                  <a:gd name="connsiteY5" fmla="*/ 1711133 h 1715587"/>
                  <a:gd name="connsiteX6" fmla="*/ 344 w 651913"/>
                  <a:gd name="connsiteY6" fmla="*/ 1369904 h 1715587"/>
                  <a:gd name="connsiteX7" fmla="*/ 69682 w 651913"/>
                  <a:gd name="connsiteY7" fmla="*/ 906205 h 1715587"/>
                  <a:gd name="connsiteX8" fmla="*/ 52348 w 651913"/>
                  <a:gd name="connsiteY8" fmla="*/ 481507 h 1715587"/>
                  <a:gd name="connsiteX9" fmla="*/ 52872 w 651913"/>
                  <a:gd name="connsiteY9" fmla="*/ 14085 h 1715587"/>
                  <a:gd name="connsiteX0" fmla="*/ 52872 w 651913"/>
                  <a:gd name="connsiteY0" fmla="*/ 29177 h 1730679"/>
                  <a:gd name="connsiteX1" fmla="*/ 260364 w 651913"/>
                  <a:gd name="connsiteY1" fmla="*/ 63233 h 1730679"/>
                  <a:gd name="connsiteX2" fmla="*/ 437938 w 651913"/>
                  <a:gd name="connsiteY2" fmla="*/ 177465 h 1730679"/>
                  <a:gd name="connsiteX3" fmla="*/ 606867 w 651913"/>
                  <a:gd name="connsiteY3" fmla="*/ 590101 h 1730679"/>
                  <a:gd name="connsiteX4" fmla="*/ 639293 w 651913"/>
                  <a:gd name="connsiteY4" fmla="*/ 991883 h 1730679"/>
                  <a:gd name="connsiteX5" fmla="*/ 426209 w 651913"/>
                  <a:gd name="connsiteY5" fmla="*/ 1539971 h 1730679"/>
                  <a:gd name="connsiteX6" fmla="*/ 104877 w 651913"/>
                  <a:gd name="connsiteY6" fmla="*/ 1726225 h 1730679"/>
                  <a:gd name="connsiteX7" fmla="*/ 344 w 651913"/>
                  <a:gd name="connsiteY7" fmla="*/ 1384996 h 1730679"/>
                  <a:gd name="connsiteX8" fmla="*/ 69682 w 651913"/>
                  <a:gd name="connsiteY8" fmla="*/ 921297 h 1730679"/>
                  <a:gd name="connsiteX9" fmla="*/ 52348 w 651913"/>
                  <a:gd name="connsiteY9" fmla="*/ 496599 h 1730679"/>
                  <a:gd name="connsiteX10" fmla="*/ 52872 w 651913"/>
                  <a:gd name="connsiteY10" fmla="*/ 29177 h 1730679"/>
                  <a:gd name="connsiteX0" fmla="*/ 52872 w 651913"/>
                  <a:gd name="connsiteY0" fmla="*/ 34548 h 1736050"/>
                  <a:gd name="connsiteX1" fmla="*/ 290700 w 651913"/>
                  <a:gd name="connsiteY1" fmla="*/ 51269 h 1736050"/>
                  <a:gd name="connsiteX2" fmla="*/ 437938 w 651913"/>
                  <a:gd name="connsiteY2" fmla="*/ 182836 h 1736050"/>
                  <a:gd name="connsiteX3" fmla="*/ 606867 w 651913"/>
                  <a:gd name="connsiteY3" fmla="*/ 595472 h 1736050"/>
                  <a:gd name="connsiteX4" fmla="*/ 639293 w 651913"/>
                  <a:gd name="connsiteY4" fmla="*/ 997254 h 1736050"/>
                  <a:gd name="connsiteX5" fmla="*/ 426209 w 651913"/>
                  <a:gd name="connsiteY5" fmla="*/ 1545342 h 1736050"/>
                  <a:gd name="connsiteX6" fmla="*/ 104877 w 651913"/>
                  <a:gd name="connsiteY6" fmla="*/ 1731596 h 1736050"/>
                  <a:gd name="connsiteX7" fmla="*/ 344 w 651913"/>
                  <a:gd name="connsiteY7" fmla="*/ 1390367 h 1736050"/>
                  <a:gd name="connsiteX8" fmla="*/ 69682 w 651913"/>
                  <a:gd name="connsiteY8" fmla="*/ 926668 h 1736050"/>
                  <a:gd name="connsiteX9" fmla="*/ 52348 w 651913"/>
                  <a:gd name="connsiteY9" fmla="*/ 501970 h 1736050"/>
                  <a:gd name="connsiteX10" fmla="*/ 52872 w 651913"/>
                  <a:gd name="connsiteY10" fmla="*/ 34548 h 1736050"/>
                  <a:gd name="connsiteX0" fmla="*/ 57206 w 651913"/>
                  <a:gd name="connsiteY0" fmla="*/ 44727 h 1715893"/>
                  <a:gd name="connsiteX1" fmla="*/ 290700 w 651913"/>
                  <a:gd name="connsiteY1" fmla="*/ 31112 h 1715893"/>
                  <a:gd name="connsiteX2" fmla="*/ 437938 w 651913"/>
                  <a:gd name="connsiteY2" fmla="*/ 162679 h 1715893"/>
                  <a:gd name="connsiteX3" fmla="*/ 606867 w 651913"/>
                  <a:gd name="connsiteY3" fmla="*/ 575315 h 1715893"/>
                  <a:gd name="connsiteX4" fmla="*/ 639293 w 651913"/>
                  <a:gd name="connsiteY4" fmla="*/ 977097 h 1715893"/>
                  <a:gd name="connsiteX5" fmla="*/ 426209 w 651913"/>
                  <a:gd name="connsiteY5" fmla="*/ 1525185 h 1715893"/>
                  <a:gd name="connsiteX6" fmla="*/ 104877 w 651913"/>
                  <a:gd name="connsiteY6" fmla="*/ 1711439 h 1715893"/>
                  <a:gd name="connsiteX7" fmla="*/ 344 w 651913"/>
                  <a:gd name="connsiteY7" fmla="*/ 1370210 h 1715893"/>
                  <a:gd name="connsiteX8" fmla="*/ 69682 w 651913"/>
                  <a:gd name="connsiteY8" fmla="*/ 906511 h 1715893"/>
                  <a:gd name="connsiteX9" fmla="*/ 52348 w 651913"/>
                  <a:gd name="connsiteY9" fmla="*/ 481813 h 1715893"/>
                  <a:gd name="connsiteX10" fmla="*/ 57206 w 651913"/>
                  <a:gd name="connsiteY10" fmla="*/ 44727 h 1715893"/>
                  <a:gd name="connsiteX0" fmla="*/ 57206 w 649820"/>
                  <a:gd name="connsiteY0" fmla="*/ 44727 h 1715893"/>
                  <a:gd name="connsiteX1" fmla="*/ 290700 w 649820"/>
                  <a:gd name="connsiteY1" fmla="*/ 31112 h 1715893"/>
                  <a:gd name="connsiteX2" fmla="*/ 515943 w 649820"/>
                  <a:gd name="connsiteY2" fmla="*/ 271020 h 1715893"/>
                  <a:gd name="connsiteX3" fmla="*/ 606867 w 649820"/>
                  <a:gd name="connsiteY3" fmla="*/ 575315 h 1715893"/>
                  <a:gd name="connsiteX4" fmla="*/ 639293 w 649820"/>
                  <a:gd name="connsiteY4" fmla="*/ 977097 h 1715893"/>
                  <a:gd name="connsiteX5" fmla="*/ 426209 w 649820"/>
                  <a:gd name="connsiteY5" fmla="*/ 1525185 h 1715893"/>
                  <a:gd name="connsiteX6" fmla="*/ 104877 w 649820"/>
                  <a:gd name="connsiteY6" fmla="*/ 1711439 h 1715893"/>
                  <a:gd name="connsiteX7" fmla="*/ 344 w 649820"/>
                  <a:gd name="connsiteY7" fmla="*/ 1370210 h 1715893"/>
                  <a:gd name="connsiteX8" fmla="*/ 69682 w 649820"/>
                  <a:gd name="connsiteY8" fmla="*/ 906511 h 1715893"/>
                  <a:gd name="connsiteX9" fmla="*/ 52348 w 649820"/>
                  <a:gd name="connsiteY9" fmla="*/ 481813 h 1715893"/>
                  <a:gd name="connsiteX10" fmla="*/ 57206 w 649820"/>
                  <a:gd name="connsiteY10" fmla="*/ 44727 h 1715893"/>
                  <a:gd name="connsiteX0" fmla="*/ 57206 w 666498"/>
                  <a:gd name="connsiteY0" fmla="*/ 44727 h 1715893"/>
                  <a:gd name="connsiteX1" fmla="*/ 290700 w 666498"/>
                  <a:gd name="connsiteY1" fmla="*/ 31112 h 1715893"/>
                  <a:gd name="connsiteX2" fmla="*/ 515943 w 666498"/>
                  <a:gd name="connsiteY2" fmla="*/ 271020 h 1715893"/>
                  <a:gd name="connsiteX3" fmla="*/ 650204 w 666498"/>
                  <a:gd name="connsiteY3" fmla="*/ 622985 h 1715893"/>
                  <a:gd name="connsiteX4" fmla="*/ 639293 w 666498"/>
                  <a:gd name="connsiteY4" fmla="*/ 977097 h 1715893"/>
                  <a:gd name="connsiteX5" fmla="*/ 426209 w 666498"/>
                  <a:gd name="connsiteY5" fmla="*/ 1525185 h 1715893"/>
                  <a:gd name="connsiteX6" fmla="*/ 104877 w 666498"/>
                  <a:gd name="connsiteY6" fmla="*/ 1711439 h 1715893"/>
                  <a:gd name="connsiteX7" fmla="*/ 344 w 666498"/>
                  <a:gd name="connsiteY7" fmla="*/ 1370210 h 1715893"/>
                  <a:gd name="connsiteX8" fmla="*/ 69682 w 666498"/>
                  <a:gd name="connsiteY8" fmla="*/ 906511 h 1715893"/>
                  <a:gd name="connsiteX9" fmla="*/ 52348 w 666498"/>
                  <a:gd name="connsiteY9" fmla="*/ 481813 h 1715893"/>
                  <a:gd name="connsiteX10" fmla="*/ 57206 w 666498"/>
                  <a:gd name="connsiteY10" fmla="*/ 44727 h 1715893"/>
                  <a:gd name="connsiteX0" fmla="*/ 57206 w 668907"/>
                  <a:gd name="connsiteY0" fmla="*/ 44727 h 1715531"/>
                  <a:gd name="connsiteX1" fmla="*/ 290700 w 668907"/>
                  <a:gd name="connsiteY1" fmla="*/ 31112 h 1715531"/>
                  <a:gd name="connsiteX2" fmla="*/ 515943 w 668907"/>
                  <a:gd name="connsiteY2" fmla="*/ 271020 h 1715531"/>
                  <a:gd name="connsiteX3" fmla="*/ 650204 w 668907"/>
                  <a:gd name="connsiteY3" fmla="*/ 622985 h 1715531"/>
                  <a:gd name="connsiteX4" fmla="*/ 643626 w 668907"/>
                  <a:gd name="connsiteY4" fmla="*/ 1042101 h 1715531"/>
                  <a:gd name="connsiteX5" fmla="*/ 426209 w 668907"/>
                  <a:gd name="connsiteY5" fmla="*/ 1525185 h 1715531"/>
                  <a:gd name="connsiteX6" fmla="*/ 104877 w 668907"/>
                  <a:gd name="connsiteY6" fmla="*/ 1711439 h 1715531"/>
                  <a:gd name="connsiteX7" fmla="*/ 344 w 668907"/>
                  <a:gd name="connsiteY7" fmla="*/ 1370210 h 1715531"/>
                  <a:gd name="connsiteX8" fmla="*/ 69682 w 668907"/>
                  <a:gd name="connsiteY8" fmla="*/ 906511 h 1715531"/>
                  <a:gd name="connsiteX9" fmla="*/ 52348 w 668907"/>
                  <a:gd name="connsiteY9" fmla="*/ 481813 h 1715531"/>
                  <a:gd name="connsiteX10" fmla="*/ 57206 w 668907"/>
                  <a:gd name="connsiteY10" fmla="*/ 44727 h 1715531"/>
                  <a:gd name="connsiteX0" fmla="*/ 63199 w 674900"/>
                  <a:gd name="connsiteY0" fmla="*/ 44727 h 1711454"/>
                  <a:gd name="connsiteX1" fmla="*/ 296693 w 674900"/>
                  <a:gd name="connsiteY1" fmla="*/ 31112 h 1711454"/>
                  <a:gd name="connsiteX2" fmla="*/ 521936 w 674900"/>
                  <a:gd name="connsiteY2" fmla="*/ 271020 h 1711454"/>
                  <a:gd name="connsiteX3" fmla="*/ 656197 w 674900"/>
                  <a:gd name="connsiteY3" fmla="*/ 622985 h 1711454"/>
                  <a:gd name="connsiteX4" fmla="*/ 649619 w 674900"/>
                  <a:gd name="connsiteY4" fmla="*/ 1042101 h 1711454"/>
                  <a:gd name="connsiteX5" fmla="*/ 432202 w 674900"/>
                  <a:gd name="connsiteY5" fmla="*/ 1525185 h 1711454"/>
                  <a:gd name="connsiteX6" fmla="*/ 110870 w 674900"/>
                  <a:gd name="connsiteY6" fmla="*/ 1711439 h 1711454"/>
                  <a:gd name="connsiteX7" fmla="*/ 15005 w 674900"/>
                  <a:gd name="connsiteY7" fmla="*/ 1517554 h 1711454"/>
                  <a:gd name="connsiteX8" fmla="*/ 6337 w 674900"/>
                  <a:gd name="connsiteY8" fmla="*/ 1370210 h 1711454"/>
                  <a:gd name="connsiteX9" fmla="*/ 75675 w 674900"/>
                  <a:gd name="connsiteY9" fmla="*/ 906511 h 1711454"/>
                  <a:gd name="connsiteX10" fmla="*/ 58341 w 674900"/>
                  <a:gd name="connsiteY10" fmla="*/ 481813 h 1711454"/>
                  <a:gd name="connsiteX11" fmla="*/ 63199 w 674900"/>
                  <a:gd name="connsiteY11" fmla="*/ 44727 h 1711454"/>
                  <a:gd name="connsiteX0" fmla="*/ 50760 w 662461"/>
                  <a:gd name="connsiteY0" fmla="*/ 44727 h 1711454"/>
                  <a:gd name="connsiteX1" fmla="*/ 284254 w 662461"/>
                  <a:gd name="connsiteY1" fmla="*/ 31112 h 1711454"/>
                  <a:gd name="connsiteX2" fmla="*/ 509497 w 662461"/>
                  <a:gd name="connsiteY2" fmla="*/ 271020 h 1711454"/>
                  <a:gd name="connsiteX3" fmla="*/ 643758 w 662461"/>
                  <a:gd name="connsiteY3" fmla="*/ 622985 h 1711454"/>
                  <a:gd name="connsiteX4" fmla="*/ 637180 w 662461"/>
                  <a:gd name="connsiteY4" fmla="*/ 1042101 h 1711454"/>
                  <a:gd name="connsiteX5" fmla="*/ 419763 w 662461"/>
                  <a:gd name="connsiteY5" fmla="*/ 1525185 h 1711454"/>
                  <a:gd name="connsiteX6" fmla="*/ 98431 w 662461"/>
                  <a:gd name="connsiteY6" fmla="*/ 1711439 h 1711454"/>
                  <a:gd name="connsiteX7" fmla="*/ 2566 w 662461"/>
                  <a:gd name="connsiteY7" fmla="*/ 1517554 h 1711454"/>
                  <a:gd name="connsiteX8" fmla="*/ 71904 w 662461"/>
                  <a:gd name="connsiteY8" fmla="*/ 1218532 h 1711454"/>
                  <a:gd name="connsiteX9" fmla="*/ 63236 w 662461"/>
                  <a:gd name="connsiteY9" fmla="*/ 906511 h 1711454"/>
                  <a:gd name="connsiteX10" fmla="*/ 45902 w 662461"/>
                  <a:gd name="connsiteY10" fmla="*/ 481813 h 1711454"/>
                  <a:gd name="connsiteX11" fmla="*/ 50760 w 662461"/>
                  <a:gd name="connsiteY11" fmla="*/ 44727 h 1711454"/>
                  <a:gd name="connsiteX0" fmla="*/ 50975 w 662676"/>
                  <a:gd name="connsiteY0" fmla="*/ 44727 h 1711454"/>
                  <a:gd name="connsiteX1" fmla="*/ 284469 w 662676"/>
                  <a:gd name="connsiteY1" fmla="*/ 31112 h 1711454"/>
                  <a:gd name="connsiteX2" fmla="*/ 509712 w 662676"/>
                  <a:gd name="connsiteY2" fmla="*/ 271020 h 1711454"/>
                  <a:gd name="connsiteX3" fmla="*/ 643973 w 662676"/>
                  <a:gd name="connsiteY3" fmla="*/ 622985 h 1711454"/>
                  <a:gd name="connsiteX4" fmla="*/ 637395 w 662676"/>
                  <a:gd name="connsiteY4" fmla="*/ 1042101 h 1711454"/>
                  <a:gd name="connsiteX5" fmla="*/ 419978 w 662676"/>
                  <a:gd name="connsiteY5" fmla="*/ 1525185 h 1711454"/>
                  <a:gd name="connsiteX6" fmla="*/ 98646 w 662676"/>
                  <a:gd name="connsiteY6" fmla="*/ 1711439 h 1711454"/>
                  <a:gd name="connsiteX7" fmla="*/ 2781 w 662676"/>
                  <a:gd name="connsiteY7" fmla="*/ 1517554 h 1711454"/>
                  <a:gd name="connsiteX8" fmla="*/ 72119 w 662676"/>
                  <a:gd name="connsiteY8" fmla="*/ 1218532 h 1711454"/>
                  <a:gd name="connsiteX9" fmla="*/ 106788 w 662676"/>
                  <a:gd name="connsiteY9" fmla="*/ 819838 h 1711454"/>
                  <a:gd name="connsiteX10" fmla="*/ 46117 w 662676"/>
                  <a:gd name="connsiteY10" fmla="*/ 481813 h 1711454"/>
                  <a:gd name="connsiteX11" fmla="*/ 50975 w 662676"/>
                  <a:gd name="connsiteY11" fmla="*/ 44727 h 17114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0975 w 662676"/>
                  <a:gd name="connsiteY0" fmla="*/ 40627 h 1707354"/>
                  <a:gd name="connsiteX1" fmla="*/ 284469 w 662676"/>
                  <a:gd name="connsiteY1" fmla="*/ 27012 h 1707354"/>
                  <a:gd name="connsiteX2" fmla="*/ 509712 w 662676"/>
                  <a:gd name="connsiteY2" fmla="*/ 266920 h 1707354"/>
                  <a:gd name="connsiteX3" fmla="*/ 643973 w 662676"/>
                  <a:gd name="connsiteY3" fmla="*/ 618885 h 1707354"/>
                  <a:gd name="connsiteX4" fmla="*/ 637395 w 662676"/>
                  <a:gd name="connsiteY4" fmla="*/ 1038001 h 1707354"/>
                  <a:gd name="connsiteX5" fmla="*/ 419978 w 662676"/>
                  <a:gd name="connsiteY5" fmla="*/ 1521085 h 1707354"/>
                  <a:gd name="connsiteX6" fmla="*/ 98646 w 662676"/>
                  <a:gd name="connsiteY6" fmla="*/ 1707339 h 1707354"/>
                  <a:gd name="connsiteX7" fmla="*/ 2781 w 662676"/>
                  <a:gd name="connsiteY7" fmla="*/ 1513454 h 1707354"/>
                  <a:gd name="connsiteX8" fmla="*/ 72119 w 662676"/>
                  <a:gd name="connsiteY8" fmla="*/ 1214432 h 1707354"/>
                  <a:gd name="connsiteX9" fmla="*/ 106788 w 662676"/>
                  <a:gd name="connsiteY9" fmla="*/ 815738 h 1707354"/>
                  <a:gd name="connsiteX10" fmla="*/ 41783 w 662676"/>
                  <a:gd name="connsiteY10" fmla="*/ 417042 h 1707354"/>
                  <a:gd name="connsiteX11" fmla="*/ 50975 w 662676"/>
                  <a:gd name="connsiteY11" fmla="*/ 40627 h 1707354"/>
                  <a:gd name="connsiteX0" fmla="*/ 51967 w 663668"/>
                  <a:gd name="connsiteY0" fmla="*/ 40627 h 1707354"/>
                  <a:gd name="connsiteX1" fmla="*/ 285461 w 663668"/>
                  <a:gd name="connsiteY1" fmla="*/ 27012 h 1707354"/>
                  <a:gd name="connsiteX2" fmla="*/ 510704 w 663668"/>
                  <a:gd name="connsiteY2" fmla="*/ 266920 h 1707354"/>
                  <a:gd name="connsiteX3" fmla="*/ 644965 w 663668"/>
                  <a:gd name="connsiteY3" fmla="*/ 618885 h 1707354"/>
                  <a:gd name="connsiteX4" fmla="*/ 638387 w 663668"/>
                  <a:gd name="connsiteY4" fmla="*/ 1038001 h 1707354"/>
                  <a:gd name="connsiteX5" fmla="*/ 420970 w 663668"/>
                  <a:gd name="connsiteY5" fmla="*/ 1521085 h 1707354"/>
                  <a:gd name="connsiteX6" fmla="*/ 99638 w 663668"/>
                  <a:gd name="connsiteY6" fmla="*/ 1707339 h 1707354"/>
                  <a:gd name="connsiteX7" fmla="*/ 3773 w 663668"/>
                  <a:gd name="connsiteY7" fmla="*/ 1513454 h 1707354"/>
                  <a:gd name="connsiteX8" fmla="*/ 73111 w 663668"/>
                  <a:gd name="connsiteY8" fmla="*/ 1214432 h 1707354"/>
                  <a:gd name="connsiteX9" fmla="*/ 107780 w 663668"/>
                  <a:gd name="connsiteY9" fmla="*/ 815738 h 1707354"/>
                  <a:gd name="connsiteX10" fmla="*/ 42775 w 663668"/>
                  <a:gd name="connsiteY10" fmla="*/ 417042 h 1707354"/>
                  <a:gd name="connsiteX11" fmla="*/ 51967 w 663668"/>
                  <a:gd name="connsiteY11" fmla="*/ 40627 h 1707354"/>
                  <a:gd name="connsiteX0" fmla="*/ 51967 w 663668"/>
                  <a:gd name="connsiteY0" fmla="*/ 29549 h 1696276"/>
                  <a:gd name="connsiteX1" fmla="*/ 285461 w 663668"/>
                  <a:gd name="connsiteY1" fmla="*/ 15934 h 1696276"/>
                  <a:gd name="connsiteX2" fmla="*/ 510704 w 663668"/>
                  <a:gd name="connsiteY2" fmla="*/ 255842 h 1696276"/>
                  <a:gd name="connsiteX3" fmla="*/ 644965 w 663668"/>
                  <a:gd name="connsiteY3" fmla="*/ 607807 h 1696276"/>
                  <a:gd name="connsiteX4" fmla="*/ 638387 w 663668"/>
                  <a:gd name="connsiteY4" fmla="*/ 1026923 h 1696276"/>
                  <a:gd name="connsiteX5" fmla="*/ 420970 w 663668"/>
                  <a:gd name="connsiteY5" fmla="*/ 1510007 h 1696276"/>
                  <a:gd name="connsiteX6" fmla="*/ 99638 w 663668"/>
                  <a:gd name="connsiteY6" fmla="*/ 1696261 h 1696276"/>
                  <a:gd name="connsiteX7" fmla="*/ 3773 w 663668"/>
                  <a:gd name="connsiteY7" fmla="*/ 1502376 h 1696276"/>
                  <a:gd name="connsiteX8" fmla="*/ 73111 w 663668"/>
                  <a:gd name="connsiteY8" fmla="*/ 1203354 h 1696276"/>
                  <a:gd name="connsiteX9" fmla="*/ 107780 w 663668"/>
                  <a:gd name="connsiteY9" fmla="*/ 804660 h 1696276"/>
                  <a:gd name="connsiteX10" fmla="*/ 3772 w 663668"/>
                  <a:gd name="connsiteY10" fmla="*/ 223951 h 1696276"/>
                  <a:gd name="connsiteX11" fmla="*/ 51967 w 663668"/>
                  <a:gd name="connsiteY11" fmla="*/ 29549 h 1696276"/>
                  <a:gd name="connsiteX0" fmla="*/ 86636 w 663668"/>
                  <a:gd name="connsiteY0" fmla="*/ 13596 h 1723660"/>
                  <a:gd name="connsiteX1" fmla="*/ 285461 w 663668"/>
                  <a:gd name="connsiteY1" fmla="*/ 43318 h 1723660"/>
                  <a:gd name="connsiteX2" fmla="*/ 510704 w 663668"/>
                  <a:gd name="connsiteY2" fmla="*/ 283226 h 1723660"/>
                  <a:gd name="connsiteX3" fmla="*/ 644965 w 663668"/>
                  <a:gd name="connsiteY3" fmla="*/ 635191 h 1723660"/>
                  <a:gd name="connsiteX4" fmla="*/ 638387 w 663668"/>
                  <a:gd name="connsiteY4" fmla="*/ 1054307 h 1723660"/>
                  <a:gd name="connsiteX5" fmla="*/ 420970 w 663668"/>
                  <a:gd name="connsiteY5" fmla="*/ 1537391 h 1723660"/>
                  <a:gd name="connsiteX6" fmla="*/ 99638 w 663668"/>
                  <a:gd name="connsiteY6" fmla="*/ 1723645 h 1723660"/>
                  <a:gd name="connsiteX7" fmla="*/ 3773 w 663668"/>
                  <a:gd name="connsiteY7" fmla="*/ 1529760 h 1723660"/>
                  <a:gd name="connsiteX8" fmla="*/ 73111 w 663668"/>
                  <a:gd name="connsiteY8" fmla="*/ 1230738 h 1723660"/>
                  <a:gd name="connsiteX9" fmla="*/ 107780 w 663668"/>
                  <a:gd name="connsiteY9" fmla="*/ 832044 h 1723660"/>
                  <a:gd name="connsiteX10" fmla="*/ 3772 w 663668"/>
                  <a:gd name="connsiteY10" fmla="*/ 251335 h 1723660"/>
                  <a:gd name="connsiteX11" fmla="*/ 86636 w 663668"/>
                  <a:gd name="connsiteY11" fmla="*/ 13596 h 1723660"/>
                  <a:gd name="connsiteX0" fmla="*/ 83084 w 660116"/>
                  <a:gd name="connsiteY0" fmla="*/ 13596 h 1723660"/>
                  <a:gd name="connsiteX1" fmla="*/ 281909 w 660116"/>
                  <a:gd name="connsiteY1" fmla="*/ 43318 h 1723660"/>
                  <a:gd name="connsiteX2" fmla="*/ 507152 w 660116"/>
                  <a:gd name="connsiteY2" fmla="*/ 283226 h 1723660"/>
                  <a:gd name="connsiteX3" fmla="*/ 641413 w 660116"/>
                  <a:gd name="connsiteY3" fmla="*/ 635191 h 1723660"/>
                  <a:gd name="connsiteX4" fmla="*/ 634835 w 660116"/>
                  <a:gd name="connsiteY4" fmla="*/ 1054307 h 1723660"/>
                  <a:gd name="connsiteX5" fmla="*/ 417418 w 660116"/>
                  <a:gd name="connsiteY5" fmla="*/ 1537391 h 1723660"/>
                  <a:gd name="connsiteX6" fmla="*/ 91752 w 660116"/>
                  <a:gd name="connsiteY6" fmla="*/ 1723645 h 1723660"/>
                  <a:gd name="connsiteX7" fmla="*/ 221 w 660116"/>
                  <a:gd name="connsiteY7" fmla="*/ 1529760 h 1723660"/>
                  <a:gd name="connsiteX8" fmla="*/ 69559 w 660116"/>
                  <a:gd name="connsiteY8" fmla="*/ 1230738 h 1723660"/>
                  <a:gd name="connsiteX9" fmla="*/ 104228 w 660116"/>
                  <a:gd name="connsiteY9" fmla="*/ 832044 h 1723660"/>
                  <a:gd name="connsiteX10" fmla="*/ 220 w 660116"/>
                  <a:gd name="connsiteY10" fmla="*/ 251335 h 1723660"/>
                  <a:gd name="connsiteX11" fmla="*/ 83084 w 660116"/>
                  <a:gd name="connsiteY11" fmla="*/ 13596 h 1723660"/>
                  <a:gd name="connsiteX0" fmla="*/ 83084 w 660116"/>
                  <a:gd name="connsiteY0" fmla="*/ 13596 h 1729296"/>
                  <a:gd name="connsiteX1" fmla="*/ 281909 w 660116"/>
                  <a:gd name="connsiteY1" fmla="*/ 43318 h 1729296"/>
                  <a:gd name="connsiteX2" fmla="*/ 507152 w 660116"/>
                  <a:gd name="connsiteY2" fmla="*/ 283226 h 1729296"/>
                  <a:gd name="connsiteX3" fmla="*/ 641413 w 660116"/>
                  <a:gd name="connsiteY3" fmla="*/ 635191 h 1729296"/>
                  <a:gd name="connsiteX4" fmla="*/ 634835 w 660116"/>
                  <a:gd name="connsiteY4" fmla="*/ 1054307 h 1729296"/>
                  <a:gd name="connsiteX5" fmla="*/ 417418 w 660116"/>
                  <a:gd name="connsiteY5" fmla="*/ 1537391 h 1729296"/>
                  <a:gd name="connsiteX6" fmla="*/ 91752 w 660116"/>
                  <a:gd name="connsiteY6" fmla="*/ 1723645 h 1729296"/>
                  <a:gd name="connsiteX7" fmla="*/ 221 w 660116"/>
                  <a:gd name="connsiteY7" fmla="*/ 1529760 h 1729296"/>
                  <a:gd name="connsiteX8" fmla="*/ 69559 w 660116"/>
                  <a:gd name="connsiteY8" fmla="*/ 1230738 h 1729296"/>
                  <a:gd name="connsiteX9" fmla="*/ 104228 w 660116"/>
                  <a:gd name="connsiteY9" fmla="*/ 832044 h 1729296"/>
                  <a:gd name="connsiteX10" fmla="*/ 220 w 660116"/>
                  <a:gd name="connsiteY10" fmla="*/ 251335 h 1729296"/>
                  <a:gd name="connsiteX11" fmla="*/ 83084 w 660116"/>
                  <a:gd name="connsiteY11" fmla="*/ 13596 h 1729296"/>
                  <a:gd name="connsiteX0" fmla="*/ 83084 w 655509"/>
                  <a:gd name="connsiteY0" fmla="*/ 13596 h 1728851"/>
                  <a:gd name="connsiteX1" fmla="*/ 281909 w 655509"/>
                  <a:gd name="connsiteY1" fmla="*/ 43318 h 1728851"/>
                  <a:gd name="connsiteX2" fmla="*/ 507152 w 655509"/>
                  <a:gd name="connsiteY2" fmla="*/ 283226 h 1728851"/>
                  <a:gd name="connsiteX3" fmla="*/ 641413 w 655509"/>
                  <a:gd name="connsiteY3" fmla="*/ 635191 h 1728851"/>
                  <a:gd name="connsiteX4" fmla="*/ 626168 w 655509"/>
                  <a:gd name="connsiteY4" fmla="*/ 1127979 h 1728851"/>
                  <a:gd name="connsiteX5" fmla="*/ 417418 w 655509"/>
                  <a:gd name="connsiteY5" fmla="*/ 1537391 h 1728851"/>
                  <a:gd name="connsiteX6" fmla="*/ 91752 w 655509"/>
                  <a:gd name="connsiteY6" fmla="*/ 1723645 h 1728851"/>
                  <a:gd name="connsiteX7" fmla="*/ 221 w 655509"/>
                  <a:gd name="connsiteY7" fmla="*/ 1529760 h 1728851"/>
                  <a:gd name="connsiteX8" fmla="*/ 69559 w 655509"/>
                  <a:gd name="connsiteY8" fmla="*/ 1230738 h 1728851"/>
                  <a:gd name="connsiteX9" fmla="*/ 104228 w 655509"/>
                  <a:gd name="connsiteY9" fmla="*/ 832044 h 1728851"/>
                  <a:gd name="connsiteX10" fmla="*/ 220 w 655509"/>
                  <a:gd name="connsiteY10" fmla="*/ 251335 h 1728851"/>
                  <a:gd name="connsiteX11" fmla="*/ 83084 w 655509"/>
                  <a:gd name="connsiteY11" fmla="*/ 13596 h 1728851"/>
                  <a:gd name="connsiteX0" fmla="*/ 83067 w 655492"/>
                  <a:gd name="connsiteY0" fmla="*/ 19110 h 1734365"/>
                  <a:gd name="connsiteX1" fmla="*/ 260224 w 655492"/>
                  <a:gd name="connsiteY1" fmla="*/ 31497 h 1734365"/>
                  <a:gd name="connsiteX2" fmla="*/ 507135 w 655492"/>
                  <a:gd name="connsiteY2" fmla="*/ 288740 h 1734365"/>
                  <a:gd name="connsiteX3" fmla="*/ 641396 w 655492"/>
                  <a:gd name="connsiteY3" fmla="*/ 640705 h 1734365"/>
                  <a:gd name="connsiteX4" fmla="*/ 626151 w 655492"/>
                  <a:gd name="connsiteY4" fmla="*/ 1133493 h 1734365"/>
                  <a:gd name="connsiteX5" fmla="*/ 417401 w 655492"/>
                  <a:gd name="connsiteY5" fmla="*/ 1542905 h 1734365"/>
                  <a:gd name="connsiteX6" fmla="*/ 91735 w 655492"/>
                  <a:gd name="connsiteY6" fmla="*/ 1729159 h 1734365"/>
                  <a:gd name="connsiteX7" fmla="*/ 204 w 655492"/>
                  <a:gd name="connsiteY7" fmla="*/ 1535274 h 1734365"/>
                  <a:gd name="connsiteX8" fmla="*/ 69542 w 655492"/>
                  <a:gd name="connsiteY8" fmla="*/ 1236252 h 1734365"/>
                  <a:gd name="connsiteX9" fmla="*/ 104211 w 655492"/>
                  <a:gd name="connsiteY9" fmla="*/ 837558 h 1734365"/>
                  <a:gd name="connsiteX10" fmla="*/ 203 w 655492"/>
                  <a:gd name="connsiteY10" fmla="*/ 256849 h 1734365"/>
                  <a:gd name="connsiteX11" fmla="*/ 83067 w 655492"/>
                  <a:gd name="connsiteY11" fmla="*/ 19110 h 173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5492" h="1734365">
                    <a:moveTo>
                      <a:pt x="83067" y="19110"/>
                    </a:moveTo>
                    <a:cubicBezTo>
                      <a:pt x="126404" y="-18449"/>
                      <a:pt x="196046" y="6782"/>
                      <a:pt x="260224" y="31497"/>
                    </a:cubicBezTo>
                    <a:cubicBezTo>
                      <a:pt x="324402" y="56212"/>
                      <a:pt x="443606" y="187205"/>
                      <a:pt x="507135" y="288740"/>
                    </a:cubicBezTo>
                    <a:cubicBezTo>
                      <a:pt x="570664" y="390275"/>
                      <a:pt x="621560" y="499913"/>
                      <a:pt x="641396" y="640705"/>
                    </a:cubicBezTo>
                    <a:cubicBezTo>
                      <a:pt x="661232" y="781497"/>
                      <a:pt x="663483" y="983126"/>
                      <a:pt x="626151" y="1133493"/>
                    </a:cubicBezTo>
                    <a:cubicBezTo>
                      <a:pt x="588819" y="1283860"/>
                      <a:pt x="506470" y="1443627"/>
                      <a:pt x="417401" y="1542905"/>
                    </a:cubicBezTo>
                    <a:cubicBezTo>
                      <a:pt x="328332" y="1642183"/>
                      <a:pt x="187270" y="1760767"/>
                      <a:pt x="91735" y="1729159"/>
                    </a:cubicBezTo>
                    <a:cubicBezTo>
                      <a:pt x="-3800" y="1697551"/>
                      <a:pt x="3903" y="1617425"/>
                      <a:pt x="204" y="1535274"/>
                    </a:cubicBezTo>
                    <a:cubicBezTo>
                      <a:pt x="-3495" y="1453123"/>
                      <a:pt x="52208" y="1352538"/>
                      <a:pt x="69542" y="1236252"/>
                    </a:cubicBezTo>
                    <a:cubicBezTo>
                      <a:pt x="86877" y="1119966"/>
                      <a:pt x="99877" y="983457"/>
                      <a:pt x="104211" y="837558"/>
                    </a:cubicBezTo>
                    <a:cubicBezTo>
                      <a:pt x="108545" y="691659"/>
                      <a:pt x="3727" y="393257"/>
                      <a:pt x="203" y="256849"/>
                    </a:cubicBezTo>
                    <a:cubicBezTo>
                      <a:pt x="-3321" y="120441"/>
                      <a:pt x="39730" y="56669"/>
                      <a:pt x="83067" y="1911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94" name="Picture 7" descr="108f_MHC1_blue">
              <a:extLst>
                <a:ext uri="{FF2B5EF4-FFF2-40B4-BE49-F238E27FC236}">
                  <a16:creationId xmlns:a16="http://schemas.microsoft.com/office/drawing/2014/main" id="{4358FF17-DD26-4BA0-AB0E-D8846E9D9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3854835" y="4722087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5" name="Picture 7" descr="108f_MHC1_blue">
              <a:extLst>
                <a:ext uri="{FF2B5EF4-FFF2-40B4-BE49-F238E27FC236}">
                  <a16:creationId xmlns:a16="http://schemas.microsoft.com/office/drawing/2014/main" id="{BA75DB53-089E-48F5-BE87-375D2E782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3602024" y="4927989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6" name="Picture 7" descr="108f_MHC1_blue">
              <a:extLst>
                <a:ext uri="{FF2B5EF4-FFF2-40B4-BE49-F238E27FC236}">
                  <a16:creationId xmlns:a16="http://schemas.microsoft.com/office/drawing/2014/main" id="{ADAA3848-15D9-4F14-B272-B58FA20F8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2772">
              <a:off x="4045602" y="4576280"/>
              <a:ext cx="245780" cy="24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5" name="Arrow: Right 604">
            <a:extLst>
              <a:ext uri="{FF2B5EF4-FFF2-40B4-BE49-F238E27FC236}">
                <a16:creationId xmlns:a16="http://schemas.microsoft.com/office/drawing/2014/main" id="{AF4A3173-EE78-4235-9B04-CB9E107B7720}"/>
              </a:ext>
            </a:extLst>
          </p:cNvPr>
          <p:cNvSpPr/>
          <p:nvPr/>
        </p:nvSpPr>
        <p:spPr>
          <a:xfrm>
            <a:off x="5463444" y="3633545"/>
            <a:ext cx="1830570" cy="6411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Oval 605">
            <a:extLst>
              <a:ext uri="{FF2B5EF4-FFF2-40B4-BE49-F238E27FC236}">
                <a16:creationId xmlns:a16="http://schemas.microsoft.com/office/drawing/2014/main" id="{924D7049-2B69-49D6-8743-94221617FADB}"/>
              </a:ext>
            </a:extLst>
          </p:cNvPr>
          <p:cNvSpPr/>
          <p:nvPr/>
        </p:nvSpPr>
        <p:spPr>
          <a:xfrm rot="19511146" flipH="1" flipV="1">
            <a:off x="8930216" y="3919882"/>
            <a:ext cx="45719" cy="45719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07" name="Oval 606">
            <a:extLst>
              <a:ext uri="{FF2B5EF4-FFF2-40B4-BE49-F238E27FC236}">
                <a16:creationId xmlns:a16="http://schemas.microsoft.com/office/drawing/2014/main" id="{26FA4C93-5352-44CE-B333-BBFDB1CE0215}"/>
              </a:ext>
            </a:extLst>
          </p:cNvPr>
          <p:cNvSpPr/>
          <p:nvPr/>
        </p:nvSpPr>
        <p:spPr>
          <a:xfrm rot="19511146" flipH="1" flipV="1">
            <a:off x="8675225" y="4116885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08" name="Oval 607">
            <a:extLst>
              <a:ext uri="{FF2B5EF4-FFF2-40B4-BE49-F238E27FC236}">
                <a16:creationId xmlns:a16="http://schemas.microsoft.com/office/drawing/2014/main" id="{D78EAB6A-8249-4A27-849F-A9D15CC5CC91}"/>
              </a:ext>
            </a:extLst>
          </p:cNvPr>
          <p:cNvSpPr/>
          <p:nvPr/>
        </p:nvSpPr>
        <p:spPr>
          <a:xfrm rot="19511146" flipH="1" flipV="1">
            <a:off x="8907831" y="4040521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09" name="Oval 608">
            <a:extLst>
              <a:ext uri="{FF2B5EF4-FFF2-40B4-BE49-F238E27FC236}">
                <a16:creationId xmlns:a16="http://schemas.microsoft.com/office/drawing/2014/main" id="{4CE6E604-5EB6-4347-99CE-46A226B5843C}"/>
              </a:ext>
            </a:extLst>
          </p:cNvPr>
          <p:cNvSpPr/>
          <p:nvPr/>
        </p:nvSpPr>
        <p:spPr>
          <a:xfrm rot="19511146" flipH="1" flipV="1">
            <a:off x="8559294" y="4167931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0" name="Oval 609">
            <a:extLst>
              <a:ext uri="{FF2B5EF4-FFF2-40B4-BE49-F238E27FC236}">
                <a16:creationId xmlns:a16="http://schemas.microsoft.com/office/drawing/2014/main" id="{44E23F2E-A0F8-4BF8-98B6-968785D0F874}"/>
              </a:ext>
            </a:extLst>
          </p:cNvPr>
          <p:cNvSpPr/>
          <p:nvPr/>
        </p:nvSpPr>
        <p:spPr>
          <a:xfrm rot="19511146" flipH="1" flipV="1">
            <a:off x="8455292" y="4279734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1" name="Oval 610">
            <a:extLst>
              <a:ext uri="{FF2B5EF4-FFF2-40B4-BE49-F238E27FC236}">
                <a16:creationId xmlns:a16="http://schemas.microsoft.com/office/drawing/2014/main" id="{D10A4C84-9819-47B4-8685-D23E0D1CBCFA}"/>
              </a:ext>
            </a:extLst>
          </p:cNvPr>
          <p:cNvSpPr/>
          <p:nvPr/>
        </p:nvSpPr>
        <p:spPr>
          <a:xfrm rot="19511146" flipH="1" flipV="1">
            <a:off x="9058131" y="3815372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2" name="Oval 611">
            <a:extLst>
              <a:ext uri="{FF2B5EF4-FFF2-40B4-BE49-F238E27FC236}">
                <a16:creationId xmlns:a16="http://schemas.microsoft.com/office/drawing/2014/main" id="{7CDF3A49-7E6A-4844-80AB-1E53470DFFCC}"/>
              </a:ext>
            </a:extLst>
          </p:cNvPr>
          <p:cNvSpPr/>
          <p:nvPr/>
        </p:nvSpPr>
        <p:spPr>
          <a:xfrm rot="19511146" flipH="1" flipV="1">
            <a:off x="9073163" y="3732778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3" name="Oval 612">
            <a:extLst>
              <a:ext uri="{FF2B5EF4-FFF2-40B4-BE49-F238E27FC236}">
                <a16:creationId xmlns:a16="http://schemas.microsoft.com/office/drawing/2014/main" id="{CBC9C73E-7D62-4B4B-B800-5AD2199061BC}"/>
              </a:ext>
            </a:extLst>
          </p:cNvPr>
          <p:cNvSpPr/>
          <p:nvPr/>
        </p:nvSpPr>
        <p:spPr>
          <a:xfrm rot="19511146" flipH="1" flipV="1">
            <a:off x="8736815" y="3931193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4" name="Oval 613">
            <a:extLst>
              <a:ext uri="{FF2B5EF4-FFF2-40B4-BE49-F238E27FC236}">
                <a16:creationId xmlns:a16="http://schemas.microsoft.com/office/drawing/2014/main" id="{1A6397D4-26B5-45C4-BC74-8A6FACB4C99D}"/>
              </a:ext>
            </a:extLst>
          </p:cNvPr>
          <p:cNvSpPr/>
          <p:nvPr/>
        </p:nvSpPr>
        <p:spPr>
          <a:xfrm rot="19511146" flipH="1" flipV="1">
            <a:off x="8996459" y="3875233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5" name="Oval 614">
            <a:extLst>
              <a:ext uri="{FF2B5EF4-FFF2-40B4-BE49-F238E27FC236}">
                <a16:creationId xmlns:a16="http://schemas.microsoft.com/office/drawing/2014/main" id="{37A98419-1C85-4C96-8FD8-43EC372D612A}"/>
              </a:ext>
            </a:extLst>
          </p:cNvPr>
          <p:cNvSpPr/>
          <p:nvPr/>
        </p:nvSpPr>
        <p:spPr>
          <a:xfrm rot="19511146" flipH="1" flipV="1">
            <a:off x="9423136" y="3678968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6" name="Oval 615">
            <a:extLst>
              <a:ext uri="{FF2B5EF4-FFF2-40B4-BE49-F238E27FC236}">
                <a16:creationId xmlns:a16="http://schemas.microsoft.com/office/drawing/2014/main" id="{2A8372D9-8AC3-45F5-86E3-7C88926EB8B8}"/>
              </a:ext>
            </a:extLst>
          </p:cNvPr>
          <p:cNvSpPr/>
          <p:nvPr/>
        </p:nvSpPr>
        <p:spPr>
          <a:xfrm rot="19511146" flipH="1" flipV="1">
            <a:off x="9377102" y="3573044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7" name="Oval 616">
            <a:extLst>
              <a:ext uri="{FF2B5EF4-FFF2-40B4-BE49-F238E27FC236}">
                <a16:creationId xmlns:a16="http://schemas.microsoft.com/office/drawing/2014/main" id="{BBF25D4B-A7AE-40C0-864E-4B88E1B6E807}"/>
              </a:ext>
            </a:extLst>
          </p:cNvPr>
          <p:cNvSpPr/>
          <p:nvPr/>
        </p:nvSpPr>
        <p:spPr>
          <a:xfrm rot="19511146" flipH="1" flipV="1">
            <a:off x="9553953" y="3367082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8" name="Oval 617">
            <a:extLst>
              <a:ext uri="{FF2B5EF4-FFF2-40B4-BE49-F238E27FC236}">
                <a16:creationId xmlns:a16="http://schemas.microsoft.com/office/drawing/2014/main" id="{23D4514C-34DB-4990-A934-8328385AB24E}"/>
              </a:ext>
            </a:extLst>
          </p:cNvPr>
          <p:cNvSpPr/>
          <p:nvPr/>
        </p:nvSpPr>
        <p:spPr>
          <a:xfrm rot="19511146" flipH="1" flipV="1">
            <a:off x="9117637" y="3785150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19" name="Oval 618">
            <a:extLst>
              <a:ext uri="{FF2B5EF4-FFF2-40B4-BE49-F238E27FC236}">
                <a16:creationId xmlns:a16="http://schemas.microsoft.com/office/drawing/2014/main" id="{142E86A4-0D4D-4FE2-8053-832D7964AFA1}"/>
              </a:ext>
            </a:extLst>
          </p:cNvPr>
          <p:cNvSpPr/>
          <p:nvPr/>
        </p:nvSpPr>
        <p:spPr>
          <a:xfrm rot="19511146" flipH="1" flipV="1">
            <a:off x="8371179" y="4249741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0" name="Oval 619">
            <a:extLst>
              <a:ext uri="{FF2B5EF4-FFF2-40B4-BE49-F238E27FC236}">
                <a16:creationId xmlns:a16="http://schemas.microsoft.com/office/drawing/2014/main" id="{6B59DC4C-EA6D-42BF-A640-B676398B4390}"/>
              </a:ext>
            </a:extLst>
          </p:cNvPr>
          <p:cNvSpPr/>
          <p:nvPr/>
        </p:nvSpPr>
        <p:spPr>
          <a:xfrm rot="19511146" flipH="1" flipV="1">
            <a:off x="9690990" y="3451044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1" name="Oval 620">
            <a:extLst>
              <a:ext uri="{FF2B5EF4-FFF2-40B4-BE49-F238E27FC236}">
                <a16:creationId xmlns:a16="http://schemas.microsoft.com/office/drawing/2014/main" id="{60320830-8A3B-4890-86E0-D7B00192543D}"/>
              </a:ext>
            </a:extLst>
          </p:cNvPr>
          <p:cNvSpPr/>
          <p:nvPr/>
        </p:nvSpPr>
        <p:spPr>
          <a:xfrm rot="19511146" flipH="1" flipV="1">
            <a:off x="9530123" y="3678968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2" name="Oval 621">
            <a:extLst>
              <a:ext uri="{FF2B5EF4-FFF2-40B4-BE49-F238E27FC236}">
                <a16:creationId xmlns:a16="http://schemas.microsoft.com/office/drawing/2014/main" id="{E5AE2F41-8601-4E37-BFAF-80B72BFCB267}"/>
              </a:ext>
            </a:extLst>
          </p:cNvPr>
          <p:cNvSpPr/>
          <p:nvPr/>
        </p:nvSpPr>
        <p:spPr>
          <a:xfrm rot="19511146" flipH="1" flipV="1">
            <a:off x="9497035" y="3548410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3" name="Oval 622">
            <a:extLst>
              <a:ext uri="{FF2B5EF4-FFF2-40B4-BE49-F238E27FC236}">
                <a16:creationId xmlns:a16="http://schemas.microsoft.com/office/drawing/2014/main" id="{B84E6732-5050-4047-9821-24D05A4DAE2C}"/>
              </a:ext>
            </a:extLst>
          </p:cNvPr>
          <p:cNvSpPr/>
          <p:nvPr/>
        </p:nvSpPr>
        <p:spPr>
          <a:xfrm rot="19511146" flipH="1" flipV="1">
            <a:off x="9339813" y="3616927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4" name="Oval 623">
            <a:extLst>
              <a:ext uri="{FF2B5EF4-FFF2-40B4-BE49-F238E27FC236}">
                <a16:creationId xmlns:a16="http://schemas.microsoft.com/office/drawing/2014/main" id="{9ED71063-EF4C-4967-AE7F-8C5DF352BE92}"/>
              </a:ext>
            </a:extLst>
          </p:cNvPr>
          <p:cNvSpPr/>
          <p:nvPr/>
        </p:nvSpPr>
        <p:spPr>
          <a:xfrm rot="19511146" flipH="1" flipV="1">
            <a:off x="9017137" y="3671359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5" name="Oval 624">
            <a:extLst>
              <a:ext uri="{FF2B5EF4-FFF2-40B4-BE49-F238E27FC236}">
                <a16:creationId xmlns:a16="http://schemas.microsoft.com/office/drawing/2014/main" id="{3AB25524-DAB6-45B4-9794-67CCE77AED10}"/>
              </a:ext>
            </a:extLst>
          </p:cNvPr>
          <p:cNvSpPr/>
          <p:nvPr/>
        </p:nvSpPr>
        <p:spPr>
          <a:xfrm rot="19511146" flipH="1" flipV="1">
            <a:off x="8830674" y="4129939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6" name="Oval 625">
            <a:extLst>
              <a:ext uri="{FF2B5EF4-FFF2-40B4-BE49-F238E27FC236}">
                <a16:creationId xmlns:a16="http://schemas.microsoft.com/office/drawing/2014/main" id="{CB1FA70E-ED56-49DF-AFAC-41596A72D1B8}"/>
              </a:ext>
            </a:extLst>
          </p:cNvPr>
          <p:cNvSpPr/>
          <p:nvPr/>
        </p:nvSpPr>
        <p:spPr>
          <a:xfrm rot="19511146" flipH="1" flipV="1">
            <a:off x="8625141" y="4021335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7" name="Oval 626">
            <a:extLst>
              <a:ext uri="{FF2B5EF4-FFF2-40B4-BE49-F238E27FC236}">
                <a16:creationId xmlns:a16="http://schemas.microsoft.com/office/drawing/2014/main" id="{2D75654A-6BA7-4B19-BAC4-DE937C8D5BC8}"/>
              </a:ext>
            </a:extLst>
          </p:cNvPr>
          <p:cNvSpPr/>
          <p:nvPr/>
        </p:nvSpPr>
        <p:spPr>
          <a:xfrm rot="19511146" flipH="1" flipV="1">
            <a:off x="8462449" y="4216984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28" name="Oval 627">
            <a:extLst>
              <a:ext uri="{FF2B5EF4-FFF2-40B4-BE49-F238E27FC236}">
                <a16:creationId xmlns:a16="http://schemas.microsoft.com/office/drawing/2014/main" id="{F6436708-0EB4-4F94-9C22-30C2AF419F3D}"/>
              </a:ext>
            </a:extLst>
          </p:cNvPr>
          <p:cNvSpPr/>
          <p:nvPr/>
        </p:nvSpPr>
        <p:spPr>
          <a:xfrm rot="19511146" flipH="1" flipV="1">
            <a:off x="9484720" y="3606897"/>
            <a:ext cx="36951" cy="36478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cxnSp>
        <p:nvCxnSpPr>
          <p:cNvPr id="629" name="Straight Arrow Connector 628">
            <a:extLst>
              <a:ext uri="{FF2B5EF4-FFF2-40B4-BE49-F238E27FC236}">
                <a16:creationId xmlns:a16="http://schemas.microsoft.com/office/drawing/2014/main" id="{8892F4A3-BCDF-46FB-A81E-5B0F41181898}"/>
              </a:ext>
            </a:extLst>
          </p:cNvPr>
          <p:cNvCxnSpPr>
            <a:cxnSpLocks/>
          </p:cNvCxnSpPr>
          <p:nvPr/>
        </p:nvCxnSpPr>
        <p:spPr>
          <a:xfrm flipV="1">
            <a:off x="7522285" y="4498675"/>
            <a:ext cx="801901" cy="504538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0" name="TextBox 629">
            <a:extLst>
              <a:ext uri="{FF2B5EF4-FFF2-40B4-BE49-F238E27FC236}">
                <a16:creationId xmlns:a16="http://schemas.microsoft.com/office/drawing/2014/main" id="{981610C6-992F-4C55-B9B7-FA459857077A}"/>
              </a:ext>
            </a:extLst>
          </p:cNvPr>
          <p:cNvSpPr txBox="1"/>
          <p:nvPr/>
        </p:nvSpPr>
        <p:spPr>
          <a:xfrm>
            <a:off x="6728537" y="4970959"/>
            <a:ext cx="192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More dopamine! </a:t>
            </a:r>
          </a:p>
        </p:txBody>
      </p:sp>
      <p:sp>
        <p:nvSpPr>
          <p:cNvPr id="631" name="Oval 630">
            <a:extLst>
              <a:ext uri="{FF2B5EF4-FFF2-40B4-BE49-F238E27FC236}">
                <a16:creationId xmlns:a16="http://schemas.microsoft.com/office/drawing/2014/main" id="{A23F6010-1EE7-4827-AC8B-4E8D59C4142D}"/>
              </a:ext>
            </a:extLst>
          </p:cNvPr>
          <p:cNvSpPr/>
          <p:nvPr/>
        </p:nvSpPr>
        <p:spPr>
          <a:xfrm rot="19511146" flipH="1" flipV="1">
            <a:off x="8321361" y="4366201"/>
            <a:ext cx="45719" cy="45719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32" name="Oval 631">
            <a:extLst>
              <a:ext uri="{FF2B5EF4-FFF2-40B4-BE49-F238E27FC236}">
                <a16:creationId xmlns:a16="http://schemas.microsoft.com/office/drawing/2014/main" id="{98DE961D-08B8-4EB4-A79A-F626E3EA8218}"/>
              </a:ext>
            </a:extLst>
          </p:cNvPr>
          <p:cNvSpPr/>
          <p:nvPr/>
        </p:nvSpPr>
        <p:spPr>
          <a:xfrm rot="19511146" flipH="1" flipV="1">
            <a:off x="9335428" y="3495289"/>
            <a:ext cx="45719" cy="45719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33" name="Oval 632">
            <a:extLst>
              <a:ext uri="{FF2B5EF4-FFF2-40B4-BE49-F238E27FC236}">
                <a16:creationId xmlns:a16="http://schemas.microsoft.com/office/drawing/2014/main" id="{BE0B2098-A695-4DFC-8CA9-38AEF984B129}"/>
              </a:ext>
            </a:extLst>
          </p:cNvPr>
          <p:cNvSpPr/>
          <p:nvPr/>
        </p:nvSpPr>
        <p:spPr>
          <a:xfrm rot="19511146" flipH="1" flipV="1">
            <a:off x="8624999" y="4237420"/>
            <a:ext cx="45719" cy="45719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74CA936C-5CC6-423D-A1A6-FB30B4FD5E1B}"/>
              </a:ext>
            </a:extLst>
          </p:cNvPr>
          <p:cNvSpPr/>
          <p:nvPr/>
        </p:nvSpPr>
        <p:spPr>
          <a:xfrm rot="19511146" flipH="1" flipV="1">
            <a:off x="8276022" y="4289496"/>
            <a:ext cx="45719" cy="45719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35" name="Oval 634">
            <a:extLst>
              <a:ext uri="{FF2B5EF4-FFF2-40B4-BE49-F238E27FC236}">
                <a16:creationId xmlns:a16="http://schemas.microsoft.com/office/drawing/2014/main" id="{0640DB92-3D3E-4123-903D-216DD4445BC7}"/>
              </a:ext>
            </a:extLst>
          </p:cNvPr>
          <p:cNvSpPr/>
          <p:nvPr/>
        </p:nvSpPr>
        <p:spPr>
          <a:xfrm rot="19511146" flipH="1" flipV="1">
            <a:off x="9235020" y="3788885"/>
            <a:ext cx="45719" cy="45719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36" name="Oval 635">
            <a:extLst>
              <a:ext uri="{FF2B5EF4-FFF2-40B4-BE49-F238E27FC236}">
                <a16:creationId xmlns:a16="http://schemas.microsoft.com/office/drawing/2014/main" id="{95ADECA7-B785-40BA-BB01-1D6AA83B76B7}"/>
              </a:ext>
            </a:extLst>
          </p:cNvPr>
          <p:cNvSpPr/>
          <p:nvPr/>
        </p:nvSpPr>
        <p:spPr>
          <a:xfrm rot="19511146" flipH="1" flipV="1">
            <a:off x="8843920" y="3908888"/>
            <a:ext cx="45719" cy="45719"/>
          </a:xfrm>
          <a:prstGeom prst="ellipse">
            <a:avLst/>
          </a:prstGeom>
          <a:solidFill>
            <a:srgbClr val="2AB0D0"/>
          </a:solidFill>
          <a:ln>
            <a:solidFill>
              <a:srgbClr val="2AB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id="{DCB078FB-9E27-4D4D-AC19-AF8FBA03A5E9}"/>
              </a:ext>
            </a:extLst>
          </p:cNvPr>
          <p:cNvSpPr txBox="1"/>
          <p:nvPr/>
        </p:nvSpPr>
        <p:spPr>
          <a:xfrm>
            <a:off x="5770603" y="3317602"/>
            <a:ext cx="133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Drugs </a:t>
            </a:r>
          </a:p>
        </p:txBody>
      </p:sp>
    </p:spTree>
    <p:extLst>
      <p:ext uri="{BB962C8B-B14F-4D97-AF65-F5344CB8AC3E}">
        <p14:creationId xmlns:p14="http://schemas.microsoft.com/office/powerpoint/2010/main" val="221517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6F935-ABF8-474A-B806-D1EEBD920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6" y="722728"/>
            <a:ext cx="5459645" cy="557106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C7D2A8-56B9-4DEC-B289-9DF0F626165E}"/>
              </a:ext>
            </a:extLst>
          </p:cNvPr>
          <p:cNvCxnSpPr>
            <a:cxnSpLocks/>
          </p:cNvCxnSpPr>
          <p:nvPr/>
        </p:nvCxnSpPr>
        <p:spPr>
          <a:xfrm flipH="1">
            <a:off x="3411527" y="1501524"/>
            <a:ext cx="3555999" cy="162560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035E38-4413-41DD-9A96-B7AF73DC42AB}"/>
              </a:ext>
            </a:extLst>
          </p:cNvPr>
          <p:cNvSpPr txBox="1"/>
          <p:nvPr/>
        </p:nvSpPr>
        <p:spPr>
          <a:xfrm>
            <a:off x="7045629" y="398867"/>
            <a:ext cx="3651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The Reward System/Mesolimbic pathway</a:t>
            </a:r>
          </a:p>
        </p:txBody>
      </p:sp>
      <p:pic>
        <p:nvPicPr>
          <p:cNvPr id="11266" name="Picture 2" descr="Hamburger, Cheeseburger, Fast Food, Lunch, Food">
            <a:extLst>
              <a:ext uri="{FF2B5EF4-FFF2-40B4-BE49-F238E27FC236}">
                <a16:creationId xmlns:a16="http://schemas.microsoft.com/office/drawing/2014/main" id="{1734406D-2503-466C-8325-9B7CEF6D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6" y="1842496"/>
            <a:ext cx="1730959" cy="15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miley, Happy, Face, Smile, Lucky, Luck">
            <a:extLst>
              <a:ext uri="{FF2B5EF4-FFF2-40B4-BE49-F238E27FC236}">
                <a16:creationId xmlns:a16="http://schemas.microsoft.com/office/drawing/2014/main" id="{B36E9CAC-1EB8-4A04-B49F-4FCF2EC3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063">
            <a:off x="10077272" y="1564060"/>
            <a:ext cx="1395167" cy="139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5" name="Group 364">
            <a:extLst>
              <a:ext uri="{FF2B5EF4-FFF2-40B4-BE49-F238E27FC236}">
                <a16:creationId xmlns:a16="http://schemas.microsoft.com/office/drawing/2014/main" id="{F852BDDD-17AF-4D81-BF4F-2E97D9F679E4}"/>
              </a:ext>
            </a:extLst>
          </p:cNvPr>
          <p:cNvGrpSpPr/>
          <p:nvPr/>
        </p:nvGrpSpPr>
        <p:grpSpPr>
          <a:xfrm>
            <a:off x="5920204" y="3066125"/>
            <a:ext cx="3469064" cy="3443110"/>
            <a:chOff x="7295309" y="2346702"/>
            <a:chExt cx="3633634" cy="3485138"/>
          </a:xfrm>
        </p:grpSpPr>
        <p:pic>
          <p:nvPicPr>
            <p:cNvPr id="366" name="Picture 365">
              <a:extLst>
                <a:ext uri="{FF2B5EF4-FFF2-40B4-BE49-F238E27FC236}">
                  <a16:creationId xmlns:a16="http://schemas.microsoft.com/office/drawing/2014/main" id="{D93BB08C-9B66-4F88-94E1-AED629001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1923" y="2518887"/>
              <a:ext cx="3216541" cy="2900574"/>
            </a:xfrm>
            <a:prstGeom prst="rect">
              <a:avLst/>
            </a:prstGeom>
          </p:spPr>
        </p:pic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1EE9FB2A-8D0E-4AF9-9E53-60E8E8D95A03}"/>
                </a:ext>
              </a:extLst>
            </p:cNvPr>
            <p:cNvSpPr/>
            <p:nvPr/>
          </p:nvSpPr>
          <p:spPr>
            <a:xfrm>
              <a:off x="7295309" y="2346702"/>
              <a:ext cx="3633634" cy="348513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4CA90627-C8DE-43DE-9619-BD5767C66C6C}"/>
              </a:ext>
            </a:extLst>
          </p:cNvPr>
          <p:cNvCxnSpPr/>
          <p:nvPr/>
        </p:nvCxnSpPr>
        <p:spPr>
          <a:xfrm flipV="1">
            <a:off x="3411527" y="3066125"/>
            <a:ext cx="4101636" cy="17010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D41E2B39-4FC1-42FD-A06F-3E0F4E549F31}"/>
              </a:ext>
            </a:extLst>
          </p:cNvPr>
          <p:cNvCxnSpPr>
            <a:cxnSpLocks/>
            <a:endCxn id="367" idx="3"/>
          </p:cNvCxnSpPr>
          <p:nvPr/>
        </p:nvCxnSpPr>
        <p:spPr>
          <a:xfrm>
            <a:off x="3482873" y="3245773"/>
            <a:ext cx="2945364" cy="27592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D2633C-B46D-407D-A73C-0D0F0D79E634}"/>
              </a:ext>
            </a:extLst>
          </p:cNvPr>
          <p:cNvSpPr txBox="1"/>
          <p:nvPr/>
        </p:nvSpPr>
        <p:spPr>
          <a:xfrm>
            <a:off x="2643947" y="947120"/>
            <a:ext cx="11095873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cs typeface="Calibri" panose="020F0502020204030204"/>
            </a:endParaRPr>
          </a:p>
          <a:p>
            <a:pPr algn="ctr"/>
            <a:r>
              <a:rPr lang="en-US" sz="7200" u="sng" dirty="0">
                <a:solidFill>
                  <a:srgbClr val="C00000"/>
                </a:solidFill>
                <a:latin typeface="+mj-lt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Mouse Party Game</a:t>
            </a:r>
            <a:r>
              <a:rPr lang="en-US" sz="4400" u="sng" dirty="0">
                <a:solidFill>
                  <a:srgbClr val="C00000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en-US" sz="4400" u="sng" dirty="0">
              <a:solidFill>
                <a:srgbClr val="C00000"/>
              </a:solidFill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70E72-2955-47ED-93FE-1A8918DAC7FE}"/>
              </a:ext>
            </a:extLst>
          </p:cNvPr>
          <p:cNvSpPr txBox="1"/>
          <p:nvPr/>
        </p:nvSpPr>
        <p:spPr>
          <a:xfrm>
            <a:off x="4407465" y="2533970"/>
            <a:ext cx="7047185" cy="30162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cs typeface="Calibri" panose="020F0502020204030204"/>
            </a:endParaRPr>
          </a:p>
          <a:p>
            <a:pPr algn="ctr"/>
            <a:r>
              <a:rPr lang="en-US" sz="4400" dirty="0">
                <a:solidFill>
                  <a:schemeClr val="bg2">
                    <a:lumMod val="25000"/>
                  </a:schemeClr>
                </a:solidFill>
                <a:cs typeface="Calibri"/>
              </a:rPr>
              <a:t>See what happens in the brains of different mice on drugs! </a:t>
            </a:r>
          </a:p>
          <a:p>
            <a:endParaRPr lang="en-US" sz="2800" dirty="0">
              <a:cs typeface="Calibri"/>
            </a:endParaRPr>
          </a:p>
        </p:txBody>
      </p:sp>
      <p:pic>
        <p:nvPicPr>
          <p:cNvPr id="4100" name="Picture 4" descr="Mouse, Fear, Tail, Rat, Grey, Mice, Cartoon">
            <a:hlinkClick r:id="rId3"/>
            <a:extLst>
              <a:ext uri="{FF2B5EF4-FFF2-40B4-BE49-F238E27FC236}">
                <a16:creationId xmlns:a16="http://schemas.microsoft.com/office/drawing/2014/main" id="{D680041A-6A52-4FA5-9692-15B20AD4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0" y="4053254"/>
            <a:ext cx="1709928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88AB22A7-6C22-430F-AE7C-550335C1D0AC}"/>
              </a:ext>
            </a:extLst>
          </p:cNvPr>
          <p:cNvGrpSpPr/>
          <p:nvPr/>
        </p:nvGrpSpPr>
        <p:grpSpPr>
          <a:xfrm>
            <a:off x="1729158" y="500284"/>
            <a:ext cx="2602834" cy="2644236"/>
            <a:chOff x="9458960" y="38005"/>
            <a:chExt cx="2602834" cy="264423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683D6282-C98B-41C8-BA04-41DCAC1E326C}"/>
                </a:ext>
              </a:extLst>
            </p:cNvPr>
            <p:cNvGrpSpPr/>
            <p:nvPr/>
          </p:nvGrpSpPr>
          <p:grpSpPr>
            <a:xfrm>
              <a:off x="9601201" y="241768"/>
              <a:ext cx="2251376" cy="2247432"/>
              <a:chOff x="2203200" y="2997088"/>
              <a:chExt cx="3405100" cy="3471423"/>
            </a:xfrm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D4977E8-E0D5-4D1A-80AE-1281DE0C6210}"/>
                  </a:ext>
                </a:extLst>
              </p:cNvPr>
              <p:cNvSpPr/>
              <p:nvPr/>
            </p:nvSpPr>
            <p:spPr>
              <a:xfrm rot="8903381">
                <a:off x="3640253" y="4630334"/>
                <a:ext cx="1968047" cy="1838177"/>
              </a:xfrm>
              <a:custGeom>
                <a:avLst/>
                <a:gdLst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590420 w 1448836"/>
                  <a:gd name="connsiteY31" fmla="*/ 1362269 h 1492898"/>
                  <a:gd name="connsiteX32" fmla="*/ 749040 w 1448836"/>
                  <a:gd name="connsiteY32" fmla="*/ 1334278 h 1492898"/>
                  <a:gd name="connsiteX33" fmla="*/ 991636 w 1448836"/>
                  <a:gd name="connsiteY33" fmla="*/ 1343608 h 1492898"/>
                  <a:gd name="connsiteX34" fmla="*/ 1019628 w 1448836"/>
                  <a:gd name="connsiteY34" fmla="*/ 1352939 h 1492898"/>
                  <a:gd name="connsiteX35" fmla="*/ 1075612 w 1448836"/>
                  <a:gd name="connsiteY35" fmla="*/ 1390261 h 1492898"/>
                  <a:gd name="connsiteX36" fmla="*/ 1094273 w 1448836"/>
                  <a:gd name="connsiteY36" fmla="*/ 1408923 h 1492898"/>
                  <a:gd name="connsiteX37" fmla="*/ 1150256 w 1448836"/>
                  <a:gd name="connsiteY37" fmla="*/ 1427584 h 1492898"/>
                  <a:gd name="connsiteX38" fmla="*/ 1392852 w 1448836"/>
                  <a:gd name="connsiteY38" fmla="*/ 1380931 h 1492898"/>
                  <a:gd name="connsiteX39" fmla="*/ 1411514 w 1448836"/>
                  <a:gd name="connsiteY39" fmla="*/ 1362269 h 1492898"/>
                  <a:gd name="connsiteX40" fmla="*/ 1420844 w 1448836"/>
                  <a:gd name="connsiteY40" fmla="*/ 1324947 h 1492898"/>
                  <a:gd name="connsiteX41" fmla="*/ 1448836 w 1448836"/>
                  <a:gd name="connsiteY41" fmla="*/ 1259633 h 1492898"/>
                  <a:gd name="connsiteX42" fmla="*/ 1439505 w 1448836"/>
                  <a:gd name="connsiteY42" fmla="*/ 1147665 h 1492898"/>
                  <a:gd name="connsiteX43" fmla="*/ 1420844 w 1448836"/>
                  <a:gd name="connsiteY43" fmla="*/ 1119674 h 1492898"/>
                  <a:gd name="connsiteX44" fmla="*/ 1402183 w 1448836"/>
                  <a:gd name="connsiteY44" fmla="*/ 1054359 h 1492898"/>
                  <a:gd name="connsiteX45" fmla="*/ 1355530 w 1448836"/>
                  <a:gd name="connsiteY45" fmla="*/ 998376 h 1492898"/>
                  <a:gd name="connsiteX46" fmla="*/ 1318207 w 1448836"/>
                  <a:gd name="connsiteY46" fmla="*/ 923731 h 1492898"/>
                  <a:gd name="connsiteX47" fmla="*/ 1290216 w 1448836"/>
                  <a:gd name="connsiteY47" fmla="*/ 849086 h 1492898"/>
                  <a:gd name="connsiteX48" fmla="*/ 1252893 w 1448836"/>
                  <a:gd name="connsiteY48" fmla="*/ 709127 h 1492898"/>
                  <a:gd name="connsiteX49" fmla="*/ 1234232 w 1448836"/>
                  <a:gd name="connsiteY49" fmla="*/ 681135 h 1492898"/>
                  <a:gd name="connsiteX50" fmla="*/ 1215571 w 1448836"/>
                  <a:gd name="connsiteY50" fmla="*/ 615820 h 1492898"/>
                  <a:gd name="connsiteX51" fmla="*/ 1196910 w 1448836"/>
                  <a:gd name="connsiteY51" fmla="*/ 587829 h 1492898"/>
                  <a:gd name="connsiteX52" fmla="*/ 1150256 w 1448836"/>
                  <a:gd name="connsiteY52" fmla="*/ 541176 h 1492898"/>
                  <a:gd name="connsiteX53" fmla="*/ 1103603 w 1448836"/>
                  <a:gd name="connsiteY53" fmla="*/ 503853 h 1492898"/>
                  <a:gd name="connsiteX54" fmla="*/ 1066281 w 1448836"/>
                  <a:gd name="connsiteY54" fmla="*/ 447869 h 1492898"/>
                  <a:gd name="connsiteX55" fmla="*/ 1056950 w 1448836"/>
                  <a:gd name="connsiteY55" fmla="*/ 419878 h 1492898"/>
                  <a:gd name="connsiteX56" fmla="*/ 1047620 w 1448836"/>
                  <a:gd name="connsiteY56" fmla="*/ 373225 h 1492898"/>
                  <a:gd name="connsiteX57" fmla="*/ 1028959 w 1448836"/>
                  <a:gd name="connsiteY57" fmla="*/ 326572 h 1492898"/>
                  <a:gd name="connsiteX58" fmla="*/ 1019628 w 1448836"/>
                  <a:gd name="connsiteY58" fmla="*/ 242596 h 1492898"/>
                  <a:gd name="connsiteX59" fmla="*/ 991636 w 1448836"/>
                  <a:gd name="connsiteY59" fmla="*/ 195943 h 1492898"/>
                  <a:gd name="connsiteX60" fmla="*/ 972975 w 1448836"/>
                  <a:gd name="connsiteY60" fmla="*/ 130629 h 1492898"/>
                  <a:gd name="connsiteX61" fmla="*/ 954314 w 1448836"/>
                  <a:gd name="connsiteY61" fmla="*/ 102637 h 1492898"/>
                  <a:gd name="connsiteX62" fmla="*/ 954314 w 1448836"/>
                  <a:gd name="connsiteY6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749040 w 1448836"/>
                  <a:gd name="connsiteY31" fmla="*/ 1334278 h 1492898"/>
                  <a:gd name="connsiteX32" fmla="*/ 991636 w 1448836"/>
                  <a:gd name="connsiteY32" fmla="*/ 1343608 h 1492898"/>
                  <a:gd name="connsiteX33" fmla="*/ 1019628 w 1448836"/>
                  <a:gd name="connsiteY33" fmla="*/ 1352939 h 1492898"/>
                  <a:gd name="connsiteX34" fmla="*/ 1075612 w 1448836"/>
                  <a:gd name="connsiteY34" fmla="*/ 1390261 h 1492898"/>
                  <a:gd name="connsiteX35" fmla="*/ 1094273 w 1448836"/>
                  <a:gd name="connsiteY35" fmla="*/ 1408923 h 1492898"/>
                  <a:gd name="connsiteX36" fmla="*/ 1150256 w 1448836"/>
                  <a:gd name="connsiteY36" fmla="*/ 1427584 h 1492898"/>
                  <a:gd name="connsiteX37" fmla="*/ 1392852 w 1448836"/>
                  <a:gd name="connsiteY37" fmla="*/ 1380931 h 1492898"/>
                  <a:gd name="connsiteX38" fmla="*/ 1411514 w 1448836"/>
                  <a:gd name="connsiteY38" fmla="*/ 1362269 h 1492898"/>
                  <a:gd name="connsiteX39" fmla="*/ 1420844 w 1448836"/>
                  <a:gd name="connsiteY39" fmla="*/ 1324947 h 1492898"/>
                  <a:gd name="connsiteX40" fmla="*/ 1448836 w 1448836"/>
                  <a:gd name="connsiteY40" fmla="*/ 1259633 h 1492898"/>
                  <a:gd name="connsiteX41" fmla="*/ 1439505 w 1448836"/>
                  <a:gd name="connsiteY41" fmla="*/ 1147665 h 1492898"/>
                  <a:gd name="connsiteX42" fmla="*/ 1420844 w 1448836"/>
                  <a:gd name="connsiteY42" fmla="*/ 1119674 h 1492898"/>
                  <a:gd name="connsiteX43" fmla="*/ 1402183 w 1448836"/>
                  <a:gd name="connsiteY43" fmla="*/ 1054359 h 1492898"/>
                  <a:gd name="connsiteX44" fmla="*/ 1355530 w 1448836"/>
                  <a:gd name="connsiteY44" fmla="*/ 998376 h 1492898"/>
                  <a:gd name="connsiteX45" fmla="*/ 1318207 w 1448836"/>
                  <a:gd name="connsiteY45" fmla="*/ 923731 h 1492898"/>
                  <a:gd name="connsiteX46" fmla="*/ 1290216 w 1448836"/>
                  <a:gd name="connsiteY46" fmla="*/ 849086 h 1492898"/>
                  <a:gd name="connsiteX47" fmla="*/ 1252893 w 1448836"/>
                  <a:gd name="connsiteY47" fmla="*/ 709127 h 1492898"/>
                  <a:gd name="connsiteX48" fmla="*/ 1234232 w 1448836"/>
                  <a:gd name="connsiteY48" fmla="*/ 681135 h 1492898"/>
                  <a:gd name="connsiteX49" fmla="*/ 1215571 w 1448836"/>
                  <a:gd name="connsiteY49" fmla="*/ 615820 h 1492898"/>
                  <a:gd name="connsiteX50" fmla="*/ 1196910 w 1448836"/>
                  <a:gd name="connsiteY50" fmla="*/ 587829 h 1492898"/>
                  <a:gd name="connsiteX51" fmla="*/ 1150256 w 1448836"/>
                  <a:gd name="connsiteY51" fmla="*/ 541176 h 1492898"/>
                  <a:gd name="connsiteX52" fmla="*/ 1103603 w 1448836"/>
                  <a:gd name="connsiteY52" fmla="*/ 503853 h 1492898"/>
                  <a:gd name="connsiteX53" fmla="*/ 1066281 w 1448836"/>
                  <a:gd name="connsiteY53" fmla="*/ 447869 h 1492898"/>
                  <a:gd name="connsiteX54" fmla="*/ 1056950 w 1448836"/>
                  <a:gd name="connsiteY54" fmla="*/ 419878 h 1492898"/>
                  <a:gd name="connsiteX55" fmla="*/ 1047620 w 1448836"/>
                  <a:gd name="connsiteY55" fmla="*/ 373225 h 1492898"/>
                  <a:gd name="connsiteX56" fmla="*/ 1028959 w 1448836"/>
                  <a:gd name="connsiteY56" fmla="*/ 326572 h 1492898"/>
                  <a:gd name="connsiteX57" fmla="*/ 1019628 w 1448836"/>
                  <a:gd name="connsiteY57" fmla="*/ 242596 h 1492898"/>
                  <a:gd name="connsiteX58" fmla="*/ 991636 w 1448836"/>
                  <a:gd name="connsiteY58" fmla="*/ 195943 h 1492898"/>
                  <a:gd name="connsiteX59" fmla="*/ 972975 w 1448836"/>
                  <a:gd name="connsiteY59" fmla="*/ 130629 h 1492898"/>
                  <a:gd name="connsiteX60" fmla="*/ 954314 w 1448836"/>
                  <a:gd name="connsiteY60" fmla="*/ 102637 h 1492898"/>
                  <a:gd name="connsiteX61" fmla="*/ 954314 w 1448836"/>
                  <a:gd name="connsiteY6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749040 w 1448836"/>
                  <a:gd name="connsiteY30" fmla="*/ 1334278 h 1492898"/>
                  <a:gd name="connsiteX31" fmla="*/ 991636 w 1448836"/>
                  <a:gd name="connsiteY31" fmla="*/ 1343608 h 1492898"/>
                  <a:gd name="connsiteX32" fmla="*/ 1019628 w 1448836"/>
                  <a:gd name="connsiteY32" fmla="*/ 1352939 h 1492898"/>
                  <a:gd name="connsiteX33" fmla="*/ 1075612 w 1448836"/>
                  <a:gd name="connsiteY33" fmla="*/ 1390261 h 1492898"/>
                  <a:gd name="connsiteX34" fmla="*/ 1094273 w 1448836"/>
                  <a:gd name="connsiteY34" fmla="*/ 1408923 h 1492898"/>
                  <a:gd name="connsiteX35" fmla="*/ 1150256 w 1448836"/>
                  <a:gd name="connsiteY35" fmla="*/ 1427584 h 1492898"/>
                  <a:gd name="connsiteX36" fmla="*/ 1392852 w 1448836"/>
                  <a:gd name="connsiteY36" fmla="*/ 1380931 h 1492898"/>
                  <a:gd name="connsiteX37" fmla="*/ 1411514 w 1448836"/>
                  <a:gd name="connsiteY37" fmla="*/ 1362269 h 1492898"/>
                  <a:gd name="connsiteX38" fmla="*/ 1420844 w 1448836"/>
                  <a:gd name="connsiteY38" fmla="*/ 1324947 h 1492898"/>
                  <a:gd name="connsiteX39" fmla="*/ 1448836 w 1448836"/>
                  <a:gd name="connsiteY39" fmla="*/ 1259633 h 1492898"/>
                  <a:gd name="connsiteX40" fmla="*/ 1439505 w 1448836"/>
                  <a:gd name="connsiteY40" fmla="*/ 1147665 h 1492898"/>
                  <a:gd name="connsiteX41" fmla="*/ 1420844 w 1448836"/>
                  <a:gd name="connsiteY41" fmla="*/ 1119674 h 1492898"/>
                  <a:gd name="connsiteX42" fmla="*/ 1402183 w 1448836"/>
                  <a:gd name="connsiteY42" fmla="*/ 1054359 h 1492898"/>
                  <a:gd name="connsiteX43" fmla="*/ 1355530 w 1448836"/>
                  <a:gd name="connsiteY43" fmla="*/ 998376 h 1492898"/>
                  <a:gd name="connsiteX44" fmla="*/ 1318207 w 1448836"/>
                  <a:gd name="connsiteY44" fmla="*/ 923731 h 1492898"/>
                  <a:gd name="connsiteX45" fmla="*/ 1290216 w 1448836"/>
                  <a:gd name="connsiteY45" fmla="*/ 849086 h 1492898"/>
                  <a:gd name="connsiteX46" fmla="*/ 1252893 w 1448836"/>
                  <a:gd name="connsiteY46" fmla="*/ 709127 h 1492898"/>
                  <a:gd name="connsiteX47" fmla="*/ 1234232 w 1448836"/>
                  <a:gd name="connsiteY47" fmla="*/ 681135 h 1492898"/>
                  <a:gd name="connsiteX48" fmla="*/ 1215571 w 1448836"/>
                  <a:gd name="connsiteY48" fmla="*/ 615820 h 1492898"/>
                  <a:gd name="connsiteX49" fmla="*/ 1196910 w 1448836"/>
                  <a:gd name="connsiteY49" fmla="*/ 587829 h 1492898"/>
                  <a:gd name="connsiteX50" fmla="*/ 1150256 w 1448836"/>
                  <a:gd name="connsiteY50" fmla="*/ 541176 h 1492898"/>
                  <a:gd name="connsiteX51" fmla="*/ 1103603 w 1448836"/>
                  <a:gd name="connsiteY51" fmla="*/ 503853 h 1492898"/>
                  <a:gd name="connsiteX52" fmla="*/ 1066281 w 1448836"/>
                  <a:gd name="connsiteY52" fmla="*/ 447869 h 1492898"/>
                  <a:gd name="connsiteX53" fmla="*/ 1056950 w 1448836"/>
                  <a:gd name="connsiteY53" fmla="*/ 419878 h 1492898"/>
                  <a:gd name="connsiteX54" fmla="*/ 1047620 w 1448836"/>
                  <a:gd name="connsiteY54" fmla="*/ 373225 h 1492898"/>
                  <a:gd name="connsiteX55" fmla="*/ 1028959 w 1448836"/>
                  <a:gd name="connsiteY55" fmla="*/ 326572 h 1492898"/>
                  <a:gd name="connsiteX56" fmla="*/ 1019628 w 1448836"/>
                  <a:gd name="connsiteY56" fmla="*/ 242596 h 1492898"/>
                  <a:gd name="connsiteX57" fmla="*/ 991636 w 1448836"/>
                  <a:gd name="connsiteY57" fmla="*/ 195943 h 1492898"/>
                  <a:gd name="connsiteX58" fmla="*/ 972975 w 1448836"/>
                  <a:gd name="connsiteY58" fmla="*/ 130629 h 1492898"/>
                  <a:gd name="connsiteX59" fmla="*/ 954314 w 1448836"/>
                  <a:gd name="connsiteY59" fmla="*/ 102637 h 1492898"/>
                  <a:gd name="connsiteX60" fmla="*/ 954314 w 1448836"/>
                  <a:gd name="connsiteY6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19628 w 1448836"/>
                  <a:gd name="connsiteY31" fmla="*/ 1352939 h 1492898"/>
                  <a:gd name="connsiteX32" fmla="*/ 1075612 w 1448836"/>
                  <a:gd name="connsiteY32" fmla="*/ 1390261 h 1492898"/>
                  <a:gd name="connsiteX33" fmla="*/ 1094273 w 1448836"/>
                  <a:gd name="connsiteY33" fmla="*/ 1408923 h 1492898"/>
                  <a:gd name="connsiteX34" fmla="*/ 1150256 w 1448836"/>
                  <a:gd name="connsiteY34" fmla="*/ 1427584 h 1492898"/>
                  <a:gd name="connsiteX35" fmla="*/ 1392852 w 1448836"/>
                  <a:gd name="connsiteY35" fmla="*/ 1380931 h 1492898"/>
                  <a:gd name="connsiteX36" fmla="*/ 1411514 w 1448836"/>
                  <a:gd name="connsiteY36" fmla="*/ 1362269 h 1492898"/>
                  <a:gd name="connsiteX37" fmla="*/ 1420844 w 1448836"/>
                  <a:gd name="connsiteY37" fmla="*/ 1324947 h 1492898"/>
                  <a:gd name="connsiteX38" fmla="*/ 1448836 w 1448836"/>
                  <a:gd name="connsiteY38" fmla="*/ 1259633 h 1492898"/>
                  <a:gd name="connsiteX39" fmla="*/ 1439505 w 1448836"/>
                  <a:gd name="connsiteY39" fmla="*/ 1147665 h 1492898"/>
                  <a:gd name="connsiteX40" fmla="*/ 1420844 w 1448836"/>
                  <a:gd name="connsiteY40" fmla="*/ 1119674 h 1492898"/>
                  <a:gd name="connsiteX41" fmla="*/ 1402183 w 1448836"/>
                  <a:gd name="connsiteY41" fmla="*/ 1054359 h 1492898"/>
                  <a:gd name="connsiteX42" fmla="*/ 1355530 w 1448836"/>
                  <a:gd name="connsiteY42" fmla="*/ 998376 h 1492898"/>
                  <a:gd name="connsiteX43" fmla="*/ 1318207 w 1448836"/>
                  <a:gd name="connsiteY43" fmla="*/ 923731 h 1492898"/>
                  <a:gd name="connsiteX44" fmla="*/ 1290216 w 1448836"/>
                  <a:gd name="connsiteY44" fmla="*/ 849086 h 1492898"/>
                  <a:gd name="connsiteX45" fmla="*/ 1252893 w 1448836"/>
                  <a:gd name="connsiteY45" fmla="*/ 709127 h 1492898"/>
                  <a:gd name="connsiteX46" fmla="*/ 1234232 w 1448836"/>
                  <a:gd name="connsiteY46" fmla="*/ 681135 h 1492898"/>
                  <a:gd name="connsiteX47" fmla="*/ 1215571 w 1448836"/>
                  <a:gd name="connsiteY47" fmla="*/ 615820 h 1492898"/>
                  <a:gd name="connsiteX48" fmla="*/ 1196910 w 1448836"/>
                  <a:gd name="connsiteY48" fmla="*/ 587829 h 1492898"/>
                  <a:gd name="connsiteX49" fmla="*/ 1150256 w 1448836"/>
                  <a:gd name="connsiteY49" fmla="*/ 541176 h 1492898"/>
                  <a:gd name="connsiteX50" fmla="*/ 1103603 w 1448836"/>
                  <a:gd name="connsiteY50" fmla="*/ 503853 h 1492898"/>
                  <a:gd name="connsiteX51" fmla="*/ 1066281 w 1448836"/>
                  <a:gd name="connsiteY51" fmla="*/ 447869 h 1492898"/>
                  <a:gd name="connsiteX52" fmla="*/ 1056950 w 1448836"/>
                  <a:gd name="connsiteY52" fmla="*/ 419878 h 1492898"/>
                  <a:gd name="connsiteX53" fmla="*/ 1047620 w 1448836"/>
                  <a:gd name="connsiteY53" fmla="*/ 373225 h 1492898"/>
                  <a:gd name="connsiteX54" fmla="*/ 1028959 w 1448836"/>
                  <a:gd name="connsiteY54" fmla="*/ 326572 h 1492898"/>
                  <a:gd name="connsiteX55" fmla="*/ 1019628 w 1448836"/>
                  <a:gd name="connsiteY55" fmla="*/ 242596 h 1492898"/>
                  <a:gd name="connsiteX56" fmla="*/ 991636 w 1448836"/>
                  <a:gd name="connsiteY56" fmla="*/ 195943 h 1492898"/>
                  <a:gd name="connsiteX57" fmla="*/ 972975 w 1448836"/>
                  <a:gd name="connsiteY57" fmla="*/ 130629 h 1492898"/>
                  <a:gd name="connsiteX58" fmla="*/ 954314 w 1448836"/>
                  <a:gd name="connsiteY58" fmla="*/ 102637 h 1492898"/>
                  <a:gd name="connsiteX59" fmla="*/ 954314 w 1448836"/>
                  <a:gd name="connsiteY5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75612 w 1448836"/>
                  <a:gd name="connsiteY31" fmla="*/ 1390261 h 1492898"/>
                  <a:gd name="connsiteX32" fmla="*/ 1094273 w 1448836"/>
                  <a:gd name="connsiteY32" fmla="*/ 1408923 h 1492898"/>
                  <a:gd name="connsiteX33" fmla="*/ 1150256 w 1448836"/>
                  <a:gd name="connsiteY33" fmla="*/ 1427584 h 1492898"/>
                  <a:gd name="connsiteX34" fmla="*/ 1392852 w 1448836"/>
                  <a:gd name="connsiteY34" fmla="*/ 1380931 h 1492898"/>
                  <a:gd name="connsiteX35" fmla="*/ 1411514 w 1448836"/>
                  <a:gd name="connsiteY35" fmla="*/ 1362269 h 1492898"/>
                  <a:gd name="connsiteX36" fmla="*/ 1420844 w 1448836"/>
                  <a:gd name="connsiteY36" fmla="*/ 1324947 h 1492898"/>
                  <a:gd name="connsiteX37" fmla="*/ 1448836 w 1448836"/>
                  <a:gd name="connsiteY37" fmla="*/ 1259633 h 1492898"/>
                  <a:gd name="connsiteX38" fmla="*/ 1439505 w 1448836"/>
                  <a:gd name="connsiteY38" fmla="*/ 1147665 h 1492898"/>
                  <a:gd name="connsiteX39" fmla="*/ 1420844 w 1448836"/>
                  <a:gd name="connsiteY39" fmla="*/ 1119674 h 1492898"/>
                  <a:gd name="connsiteX40" fmla="*/ 1402183 w 1448836"/>
                  <a:gd name="connsiteY40" fmla="*/ 1054359 h 1492898"/>
                  <a:gd name="connsiteX41" fmla="*/ 1355530 w 1448836"/>
                  <a:gd name="connsiteY41" fmla="*/ 998376 h 1492898"/>
                  <a:gd name="connsiteX42" fmla="*/ 1318207 w 1448836"/>
                  <a:gd name="connsiteY42" fmla="*/ 923731 h 1492898"/>
                  <a:gd name="connsiteX43" fmla="*/ 1290216 w 1448836"/>
                  <a:gd name="connsiteY43" fmla="*/ 849086 h 1492898"/>
                  <a:gd name="connsiteX44" fmla="*/ 1252893 w 1448836"/>
                  <a:gd name="connsiteY44" fmla="*/ 709127 h 1492898"/>
                  <a:gd name="connsiteX45" fmla="*/ 1234232 w 1448836"/>
                  <a:gd name="connsiteY45" fmla="*/ 681135 h 1492898"/>
                  <a:gd name="connsiteX46" fmla="*/ 1215571 w 1448836"/>
                  <a:gd name="connsiteY46" fmla="*/ 615820 h 1492898"/>
                  <a:gd name="connsiteX47" fmla="*/ 1196910 w 1448836"/>
                  <a:gd name="connsiteY47" fmla="*/ 587829 h 1492898"/>
                  <a:gd name="connsiteX48" fmla="*/ 1150256 w 1448836"/>
                  <a:gd name="connsiteY48" fmla="*/ 541176 h 1492898"/>
                  <a:gd name="connsiteX49" fmla="*/ 1103603 w 1448836"/>
                  <a:gd name="connsiteY49" fmla="*/ 503853 h 1492898"/>
                  <a:gd name="connsiteX50" fmla="*/ 1066281 w 1448836"/>
                  <a:gd name="connsiteY50" fmla="*/ 447869 h 1492898"/>
                  <a:gd name="connsiteX51" fmla="*/ 1056950 w 1448836"/>
                  <a:gd name="connsiteY51" fmla="*/ 419878 h 1492898"/>
                  <a:gd name="connsiteX52" fmla="*/ 1047620 w 1448836"/>
                  <a:gd name="connsiteY52" fmla="*/ 373225 h 1492898"/>
                  <a:gd name="connsiteX53" fmla="*/ 1028959 w 1448836"/>
                  <a:gd name="connsiteY53" fmla="*/ 326572 h 1492898"/>
                  <a:gd name="connsiteX54" fmla="*/ 1019628 w 1448836"/>
                  <a:gd name="connsiteY54" fmla="*/ 242596 h 1492898"/>
                  <a:gd name="connsiteX55" fmla="*/ 991636 w 1448836"/>
                  <a:gd name="connsiteY55" fmla="*/ 195943 h 1492898"/>
                  <a:gd name="connsiteX56" fmla="*/ 972975 w 1448836"/>
                  <a:gd name="connsiteY56" fmla="*/ 130629 h 1492898"/>
                  <a:gd name="connsiteX57" fmla="*/ 954314 w 1448836"/>
                  <a:gd name="connsiteY57" fmla="*/ 102637 h 1492898"/>
                  <a:gd name="connsiteX58" fmla="*/ 954314 w 1448836"/>
                  <a:gd name="connsiteY58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150256 w 1448836"/>
                  <a:gd name="connsiteY32" fmla="*/ 1427584 h 1492898"/>
                  <a:gd name="connsiteX33" fmla="*/ 1392852 w 1448836"/>
                  <a:gd name="connsiteY33" fmla="*/ 1380931 h 1492898"/>
                  <a:gd name="connsiteX34" fmla="*/ 1411514 w 1448836"/>
                  <a:gd name="connsiteY34" fmla="*/ 1362269 h 1492898"/>
                  <a:gd name="connsiteX35" fmla="*/ 1420844 w 1448836"/>
                  <a:gd name="connsiteY35" fmla="*/ 1324947 h 1492898"/>
                  <a:gd name="connsiteX36" fmla="*/ 1448836 w 1448836"/>
                  <a:gd name="connsiteY36" fmla="*/ 1259633 h 1492898"/>
                  <a:gd name="connsiteX37" fmla="*/ 1439505 w 1448836"/>
                  <a:gd name="connsiteY37" fmla="*/ 1147665 h 1492898"/>
                  <a:gd name="connsiteX38" fmla="*/ 1420844 w 1448836"/>
                  <a:gd name="connsiteY38" fmla="*/ 1119674 h 1492898"/>
                  <a:gd name="connsiteX39" fmla="*/ 1402183 w 1448836"/>
                  <a:gd name="connsiteY39" fmla="*/ 1054359 h 1492898"/>
                  <a:gd name="connsiteX40" fmla="*/ 1355530 w 1448836"/>
                  <a:gd name="connsiteY40" fmla="*/ 998376 h 1492898"/>
                  <a:gd name="connsiteX41" fmla="*/ 1318207 w 1448836"/>
                  <a:gd name="connsiteY41" fmla="*/ 923731 h 1492898"/>
                  <a:gd name="connsiteX42" fmla="*/ 1290216 w 1448836"/>
                  <a:gd name="connsiteY42" fmla="*/ 849086 h 1492898"/>
                  <a:gd name="connsiteX43" fmla="*/ 1252893 w 1448836"/>
                  <a:gd name="connsiteY43" fmla="*/ 709127 h 1492898"/>
                  <a:gd name="connsiteX44" fmla="*/ 1234232 w 1448836"/>
                  <a:gd name="connsiteY44" fmla="*/ 681135 h 1492898"/>
                  <a:gd name="connsiteX45" fmla="*/ 1215571 w 1448836"/>
                  <a:gd name="connsiteY45" fmla="*/ 615820 h 1492898"/>
                  <a:gd name="connsiteX46" fmla="*/ 1196910 w 1448836"/>
                  <a:gd name="connsiteY46" fmla="*/ 587829 h 1492898"/>
                  <a:gd name="connsiteX47" fmla="*/ 1150256 w 1448836"/>
                  <a:gd name="connsiteY47" fmla="*/ 541176 h 1492898"/>
                  <a:gd name="connsiteX48" fmla="*/ 1103603 w 1448836"/>
                  <a:gd name="connsiteY48" fmla="*/ 503853 h 1492898"/>
                  <a:gd name="connsiteX49" fmla="*/ 1066281 w 1448836"/>
                  <a:gd name="connsiteY49" fmla="*/ 447869 h 1492898"/>
                  <a:gd name="connsiteX50" fmla="*/ 1056950 w 1448836"/>
                  <a:gd name="connsiteY50" fmla="*/ 419878 h 1492898"/>
                  <a:gd name="connsiteX51" fmla="*/ 1047620 w 1448836"/>
                  <a:gd name="connsiteY51" fmla="*/ 373225 h 1492898"/>
                  <a:gd name="connsiteX52" fmla="*/ 1028959 w 1448836"/>
                  <a:gd name="connsiteY52" fmla="*/ 326572 h 1492898"/>
                  <a:gd name="connsiteX53" fmla="*/ 1019628 w 1448836"/>
                  <a:gd name="connsiteY53" fmla="*/ 242596 h 1492898"/>
                  <a:gd name="connsiteX54" fmla="*/ 991636 w 1448836"/>
                  <a:gd name="connsiteY54" fmla="*/ 195943 h 1492898"/>
                  <a:gd name="connsiteX55" fmla="*/ 972975 w 1448836"/>
                  <a:gd name="connsiteY55" fmla="*/ 130629 h 1492898"/>
                  <a:gd name="connsiteX56" fmla="*/ 954314 w 1448836"/>
                  <a:gd name="connsiteY56" fmla="*/ 102637 h 1492898"/>
                  <a:gd name="connsiteX57" fmla="*/ 954314 w 1448836"/>
                  <a:gd name="connsiteY57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411514 w 1448836"/>
                  <a:gd name="connsiteY33" fmla="*/ 1362269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310424 w 1448836"/>
                  <a:gd name="connsiteY33" fmla="*/ 1444978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92852 w 1466803"/>
                  <a:gd name="connsiteY32" fmla="*/ 1380931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33117 w 1466803"/>
                  <a:gd name="connsiteY32" fmla="*/ 1436070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103603 w 1448836"/>
                  <a:gd name="connsiteY45" fmla="*/ 503853 h 1492898"/>
                  <a:gd name="connsiteX46" fmla="*/ 1066281 w 1448836"/>
                  <a:gd name="connsiteY46" fmla="*/ 447869 h 1492898"/>
                  <a:gd name="connsiteX47" fmla="*/ 1056950 w 1448836"/>
                  <a:gd name="connsiteY47" fmla="*/ 419878 h 1492898"/>
                  <a:gd name="connsiteX48" fmla="*/ 1047620 w 1448836"/>
                  <a:gd name="connsiteY48" fmla="*/ 373225 h 1492898"/>
                  <a:gd name="connsiteX49" fmla="*/ 1028959 w 1448836"/>
                  <a:gd name="connsiteY49" fmla="*/ 326572 h 1492898"/>
                  <a:gd name="connsiteX50" fmla="*/ 1019628 w 1448836"/>
                  <a:gd name="connsiteY50" fmla="*/ 242596 h 1492898"/>
                  <a:gd name="connsiteX51" fmla="*/ 991636 w 1448836"/>
                  <a:gd name="connsiteY51" fmla="*/ 195943 h 1492898"/>
                  <a:gd name="connsiteX52" fmla="*/ 972975 w 1448836"/>
                  <a:gd name="connsiteY52" fmla="*/ 130629 h 1492898"/>
                  <a:gd name="connsiteX53" fmla="*/ 954314 w 1448836"/>
                  <a:gd name="connsiteY53" fmla="*/ 102637 h 1492898"/>
                  <a:gd name="connsiteX54" fmla="*/ 954314 w 1448836"/>
                  <a:gd name="connsiteY54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066281 w 1448836"/>
                  <a:gd name="connsiteY45" fmla="*/ 447869 h 1492898"/>
                  <a:gd name="connsiteX46" fmla="*/ 1056950 w 1448836"/>
                  <a:gd name="connsiteY46" fmla="*/ 419878 h 1492898"/>
                  <a:gd name="connsiteX47" fmla="*/ 1047620 w 1448836"/>
                  <a:gd name="connsiteY47" fmla="*/ 373225 h 1492898"/>
                  <a:gd name="connsiteX48" fmla="*/ 1028959 w 1448836"/>
                  <a:gd name="connsiteY48" fmla="*/ 326572 h 1492898"/>
                  <a:gd name="connsiteX49" fmla="*/ 1019628 w 1448836"/>
                  <a:gd name="connsiteY49" fmla="*/ 242596 h 1492898"/>
                  <a:gd name="connsiteX50" fmla="*/ 991636 w 1448836"/>
                  <a:gd name="connsiteY50" fmla="*/ 195943 h 1492898"/>
                  <a:gd name="connsiteX51" fmla="*/ 972975 w 1448836"/>
                  <a:gd name="connsiteY51" fmla="*/ 130629 h 1492898"/>
                  <a:gd name="connsiteX52" fmla="*/ 954314 w 1448836"/>
                  <a:gd name="connsiteY52" fmla="*/ 102637 h 1492898"/>
                  <a:gd name="connsiteX53" fmla="*/ 954314 w 1448836"/>
                  <a:gd name="connsiteY53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066281 w 1448836"/>
                  <a:gd name="connsiteY44" fmla="*/ 447869 h 1492898"/>
                  <a:gd name="connsiteX45" fmla="*/ 1056950 w 1448836"/>
                  <a:gd name="connsiteY45" fmla="*/ 419878 h 1492898"/>
                  <a:gd name="connsiteX46" fmla="*/ 1047620 w 1448836"/>
                  <a:gd name="connsiteY46" fmla="*/ 373225 h 1492898"/>
                  <a:gd name="connsiteX47" fmla="*/ 1028959 w 1448836"/>
                  <a:gd name="connsiteY47" fmla="*/ 326572 h 1492898"/>
                  <a:gd name="connsiteX48" fmla="*/ 1019628 w 1448836"/>
                  <a:gd name="connsiteY48" fmla="*/ 242596 h 1492898"/>
                  <a:gd name="connsiteX49" fmla="*/ 991636 w 1448836"/>
                  <a:gd name="connsiteY49" fmla="*/ 195943 h 1492898"/>
                  <a:gd name="connsiteX50" fmla="*/ 972975 w 1448836"/>
                  <a:gd name="connsiteY50" fmla="*/ 130629 h 1492898"/>
                  <a:gd name="connsiteX51" fmla="*/ 954314 w 1448836"/>
                  <a:gd name="connsiteY51" fmla="*/ 102637 h 1492898"/>
                  <a:gd name="connsiteX52" fmla="*/ 954314 w 1448836"/>
                  <a:gd name="connsiteY5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066281 w 1448836"/>
                  <a:gd name="connsiteY43" fmla="*/ 447869 h 1492898"/>
                  <a:gd name="connsiteX44" fmla="*/ 1056950 w 1448836"/>
                  <a:gd name="connsiteY44" fmla="*/ 419878 h 1492898"/>
                  <a:gd name="connsiteX45" fmla="*/ 1047620 w 1448836"/>
                  <a:gd name="connsiteY45" fmla="*/ 373225 h 1492898"/>
                  <a:gd name="connsiteX46" fmla="*/ 1028959 w 1448836"/>
                  <a:gd name="connsiteY46" fmla="*/ 326572 h 1492898"/>
                  <a:gd name="connsiteX47" fmla="*/ 1019628 w 1448836"/>
                  <a:gd name="connsiteY47" fmla="*/ 242596 h 1492898"/>
                  <a:gd name="connsiteX48" fmla="*/ 991636 w 1448836"/>
                  <a:gd name="connsiteY48" fmla="*/ 195943 h 1492898"/>
                  <a:gd name="connsiteX49" fmla="*/ 972975 w 1448836"/>
                  <a:gd name="connsiteY49" fmla="*/ 130629 h 1492898"/>
                  <a:gd name="connsiteX50" fmla="*/ 954314 w 1448836"/>
                  <a:gd name="connsiteY50" fmla="*/ 102637 h 1492898"/>
                  <a:gd name="connsiteX51" fmla="*/ 954314 w 1448836"/>
                  <a:gd name="connsiteY5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066281 w 1448836"/>
                  <a:gd name="connsiteY42" fmla="*/ 447869 h 1492898"/>
                  <a:gd name="connsiteX43" fmla="*/ 1056950 w 1448836"/>
                  <a:gd name="connsiteY43" fmla="*/ 419878 h 1492898"/>
                  <a:gd name="connsiteX44" fmla="*/ 1047620 w 1448836"/>
                  <a:gd name="connsiteY44" fmla="*/ 373225 h 1492898"/>
                  <a:gd name="connsiteX45" fmla="*/ 1028959 w 1448836"/>
                  <a:gd name="connsiteY45" fmla="*/ 326572 h 1492898"/>
                  <a:gd name="connsiteX46" fmla="*/ 1019628 w 1448836"/>
                  <a:gd name="connsiteY46" fmla="*/ 242596 h 1492898"/>
                  <a:gd name="connsiteX47" fmla="*/ 991636 w 1448836"/>
                  <a:gd name="connsiteY47" fmla="*/ 195943 h 1492898"/>
                  <a:gd name="connsiteX48" fmla="*/ 972975 w 1448836"/>
                  <a:gd name="connsiteY48" fmla="*/ 130629 h 1492898"/>
                  <a:gd name="connsiteX49" fmla="*/ 954314 w 1448836"/>
                  <a:gd name="connsiteY49" fmla="*/ 102637 h 1492898"/>
                  <a:gd name="connsiteX50" fmla="*/ 954314 w 1448836"/>
                  <a:gd name="connsiteY5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183969 w 1448836"/>
                  <a:gd name="connsiteY40" fmla="*/ 704532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02183 w 1448836"/>
                  <a:gd name="connsiteY36" fmla="*/ 1054359 h 1492898"/>
                  <a:gd name="connsiteX37" fmla="*/ 1355530 w 1448836"/>
                  <a:gd name="connsiteY37" fmla="*/ 998376 h 1492898"/>
                  <a:gd name="connsiteX38" fmla="*/ 1318207 w 1448836"/>
                  <a:gd name="connsiteY38" fmla="*/ 923731 h 1492898"/>
                  <a:gd name="connsiteX39" fmla="*/ 1183969 w 1448836"/>
                  <a:gd name="connsiteY39" fmla="*/ 704532 h 1492898"/>
                  <a:gd name="connsiteX40" fmla="*/ 1066281 w 1448836"/>
                  <a:gd name="connsiteY40" fmla="*/ 447869 h 1492898"/>
                  <a:gd name="connsiteX41" fmla="*/ 1056950 w 1448836"/>
                  <a:gd name="connsiteY41" fmla="*/ 419878 h 1492898"/>
                  <a:gd name="connsiteX42" fmla="*/ 1047620 w 1448836"/>
                  <a:gd name="connsiteY42" fmla="*/ 373225 h 1492898"/>
                  <a:gd name="connsiteX43" fmla="*/ 1028959 w 1448836"/>
                  <a:gd name="connsiteY43" fmla="*/ 326572 h 1492898"/>
                  <a:gd name="connsiteX44" fmla="*/ 1019628 w 1448836"/>
                  <a:gd name="connsiteY44" fmla="*/ 242596 h 1492898"/>
                  <a:gd name="connsiteX45" fmla="*/ 991636 w 1448836"/>
                  <a:gd name="connsiteY45" fmla="*/ 195943 h 1492898"/>
                  <a:gd name="connsiteX46" fmla="*/ 972975 w 1448836"/>
                  <a:gd name="connsiteY46" fmla="*/ 130629 h 1492898"/>
                  <a:gd name="connsiteX47" fmla="*/ 954314 w 1448836"/>
                  <a:gd name="connsiteY47" fmla="*/ 102637 h 1492898"/>
                  <a:gd name="connsiteX48" fmla="*/ 954314 w 1448836"/>
                  <a:gd name="connsiteY48" fmla="*/ 0 h 1492898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105228 w 1448836"/>
                  <a:gd name="connsiteY11" fmla="*/ 877078 h 1492983"/>
                  <a:gd name="connsiteX12" fmla="*/ 86567 w 1448836"/>
                  <a:gd name="connsiteY12" fmla="*/ 942392 h 1492983"/>
                  <a:gd name="connsiteX13" fmla="*/ 67905 w 1448836"/>
                  <a:gd name="connsiteY13" fmla="*/ 970384 h 1492983"/>
                  <a:gd name="connsiteX14" fmla="*/ 58575 w 1448836"/>
                  <a:gd name="connsiteY14" fmla="*/ 1017037 h 1492983"/>
                  <a:gd name="connsiteX15" fmla="*/ 39914 w 1448836"/>
                  <a:gd name="connsiteY15" fmla="*/ 1073020 h 1492983"/>
                  <a:gd name="connsiteX16" fmla="*/ 30583 w 1448836"/>
                  <a:gd name="connsiteY16" fmla="*/ 1119674 h 1492983"/>
                  <a:gd name="connsiteX17" fmla="*/ 11922 w 1448836"/>
                  <a:gd name="connsiteY17" fmla="*/ 1175657 h 1492983"/>
                  <a:gd name="connsiteX18" fmla="*/ 11922 w 1448836"/>
                  <a:gd name="connsiteY18" fmla="*/ 1352939 h 1492983"/>
                  <a:gd name="connsiteX19" fmla="*/ 67905 w 1448836"/>
                  <a:gd name="connsiteY19" fmla="*/ 1408923 h 1492983"/>
                  <a:gd name="connsiteX20" fmla="*/ 114559 w 1448836"/>
                  <a:gd name="connsiteY20" fmla="*/ 1436914 h 1492983"/>
                  <a:gd name="connsiteX21" fmla="*/ 133220 w 1448836"/>
                  <a:gd name="connsiteY21" fmla="*/ 1455576 h 1492983"/>
                  <a:gd name="connsiteX22" fmla="*/ 208708 w 1448836"/>
                  <a:gd name="connsiteY22" fmla="*/ 1478972 h 1492983"/>
                  <a:gd name="connsiteX23" fmla="*/ 301171 w 1448836"/>
                  <a:gd name="connsiteY23" fmla="*/ 1492898 h 1492983"/>
                  <a:gd name="connsiteX24" fmla="*/ 375816 w 1448836"/>
                  <a:gd name="connsiteY24" fmla="*/ 1483567 h 1492983"/>
                  <a:gd name="connsiteX25" fmla="*/ 422469 w 1448836"/>
                  <a:gd name="connsiteY25" fmla="*/ 1464906 h 1492983"/>
                  <a:gd name="connsiteX26" fmla="*/ 450461 w 1448836"/>
                  <a:gd name="connsiteY26" fmla="*/ 1455576 h 1492983"/>
                  <a:gd name="connsiteX27" fmla="*/ 469122 w 1448836"/>
                  <a:gd name="connsiteY27" fmla="*/ 1436914 h 1492983"/>
                  <a:gd name="connsiteX28" fmla="*/ 506444 w 1448836"/>
                  <a:gd name="connsiteY28" fmla="*/ 1408923 h 1492983"/>
                  <a:gd name="connsiteX29" fmla="*/ 753635 w 1448836"/>
                  <a:gd name="connsiteY29" fmla="*/ 1366443 h 1492983"/>
                  <a:gd name="connsiteX30" fmla="*/ 992903 w 1448836"/>
                  <a:gd name="connsiteY30" fmla="*/ 1390261 h 1492983"/>
                  <a:gd name="connsiteX31" fmla="*/ 1158603 w 1448836"/>
                  <a:gd name="connsiteY31" fmla="*/ 1431898 h 1492983"/>
                  <a:gd name="connsiteX32" fmla="*/ 1333117 w 1448836"/>
                  <a:gd name="connsiteY32" fmla="*/ 1436070 h 1492983"/>
                  <a:gd name="connsiteX33" fmla="*/ 1420844 w 1448836"/>
                  <a:gd name="connsiteY33" fmla="*/ 1324947 h 1492983"/>
                  <a:gd name="connsiteX34" fmla="*/ 1448836 w 1448836"/>
                  <a:gd name="connsiteY34" fmla="*/ 1259633 h 1492983"/>
                  <a:gd name="connsiteX35" fmla="*/ 1439505 w 1448836"/>
                  <a:gd name="connsiteY35" fmla="*/ 1147665 h 1492983"/>
                  <a:gd name="connsiteX36" fmla="*/ 1402183 w 1448836"/>
                  <a:gd name="connsiteY36" fmla="*/ 1054359 h 1492983"/>
                  <a:gd name="connsiteX37" fmla="*/ 1355530 w 1448836"/>
                  <a:gd name="connsiteY37" fmla="*/ 998376 h 1492983"/>
                  <a:gd name="connsiteX38" fmla="*/ 1318207 w 1448836"/>
                  <a:gd name="connsiteY38" fmla="*/ 923731 h 1492983"/>
                  <a:gd name="connsiteX39" fmla="*/ 1183969 w 1448836"/>
                  <a:gd name="connsiteY39" fmla="*/ 704532 h 1492983"/>
                  <a:gd name="connsiteX40" fmla="*/ 1066281 w 1448836"/>
                  <a:gd name="connsiteY40" fmla="*/ 447869 h 1492983"/>
                  <a:gd name="connsiteX41" fmla="*/ 1056950 w 1448836"/>
                  <a:gd name="connsiteY41" fmla="*/ 419878 h 1492983"/>
                  <a:gd name="connsiteX42" fmla="*/ 1047620 w 1448836"/>
                  <a:gd name="connsiteY42" fmla="*/ 373225 h 1492983"/>
                  <a:gd name="connsiteX43" fmla="*/ 1028959 w 1448836"/>
                  <a:gd name="connsiteY43" fmla="*/ 326572 h 1492983"/>
                  <a:gd name="connsiteX44" fmla="*/ 1019628 w 1448836"/>
                  <a:gd name="connsiteY44" fmla="*/ 242596 h 1492983"/>
                  <a:gd name="connsiteX45" fmla="*/ 991636 w 1448836"/>
                  <a:gd name="connsiteY45" fmla="*/ 195943 h 1492983"/>
                  <a:gd name="connsiteX46" fmla="*/ 972975 w 1448836"/>
                  <a:gd name="connsiteY46" fmla="*/ 130629 h 1492983"/>
                  <a:gd name="connsiteX47" fmla="*/ 954314 w 1448836"/>
                  <a:gd name="connsiteY47" fmla="*/ 102637 h 1492983"/>
                  <a:gd name="connsiteX48" fmla="*/ 954314 w 1448836"/>
                  <a:gd name="connsiteY48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86567 w 1448836"/>
                  <a:gd name="connsiteY11" fmla="*/ 942392 h 1492983"/>
                  <a:gd name="connsiteX12" fmla="*/ 67905 w 1448836"/>
                  <a:gd name="connsiteY12" fmla="*/ 970384 h 1492983"/>
                  <a:gd name="connsiteX13" fmla="*/ 58575 w 1448836"/>
                  <a:gd name="connsiteY13" fmla="*/ 1017037 h 1492983"/>
                  <a:gd name="connsiteX14" fmla="*/ 39914 w 1448836"/>
                  <a:gd name="connsiteY14" fmla="*/ 1073020 h 1492983"/>
                  <a:gd name="connsiteX15" fmla="*/ 30583 w 1448836"/>
                  <a:gd name="connsiteY15" fmla="*/ 1119674 h 1492983"/>
                  <a:gd name="connsiteX16" fmla="*/ 11922 w 1448836"/>
                  <a:gd name="connsiteY16" fmla="*/ 1175657 h 1492983"/>
                  <a:gd name="connsiteX17" fmla="*/ 11922 w 1448836"/>
                  <a:gd name="connsiteY17" fmla="*/ 1352939 h 1492983"/>
                  <a:gd name="connsiteX18" fmla="*/ 67905 w 1448836"/>
                  <a:gd name="connsiteY18" fmla="*/ 1408923 h 1492983"/>
                  <a:gd name="connsiteX19" fmla="*/ 114559 w 1448836"/>
                  <a:gd name="connsiteY19" fmla="*/ 1436914 h 1492983"/>
                  <a:gd name="connsiteX20" fmla="*/ 133220 w 1448836"/>
                  <a:gd name="connsiteY20" fmla="*/ 1455576 h 1492983"/>
                  <a:gd name="connsiteX21" fmla="*/ 208708 w 1448836"/>
                  <a:gd name="connsiteY21" fmla="*/ 1478972 h 1492983"/>
                  <a:gd name="connsiteX22" fmla="*/ 301171 w 1448836"/>
                  <a:gd name="connsiteY22" fmla="*/ 1492898 h 1492983"/>
                  <a:gd name="connsiteX23" fmla="*/ 375816 w 1448836"/>
                  <a:gd name="connsiteY23" fmla="*/ 1483567 h 1492983"/>
                  <a:gd name="connsiteX24" fmla="*/ 422469 w 1448836"/>
                  <a:gd name="connsiteY24" fmla="*/ 1464906 h 1492983"/>
                  <a:gd name="connsiteX25" fmla="*/ 450461 w 1448836"/>
                  <a:gd name="connsiteY25" fmla="*/ 1455576 h 1492983"/>
                  <a:gd name="connsiteX26" fmla="*/ 469122 w 1448836"/>
                  <a:gd name="connsiteY26" fmla="*/ 1436914 h 1492983"/>
                  <a:gd name="connsiteX27" fmla="*/ 506444 w 1448836"/>
                  <a:gd name="connsiteY27" fmla="*/ 1408923 h 1492983"/>
                  <a:gd name="connsiteX28" fmla="*/ 753635 w 1448836"/>
                  <a:gd name="connsiteY28" fmla="*/ 1366443 h 1492983"/>
                  <a:gd name="connsiteX29" fmla="*/ 992903 w 1448836"/>
                  <a:gd name="connsiteY29" fmla="*/ 1390261 h 1492983"/>
                  <a:gd name="connsiteX30" fmla="*/ 1158603 w 1448836"/>
                  <a:gd name="connsiteY30" fmla="*/ 1431898 h 1492983"/>
                  <a:gd name="connsiteX31" fmla="*/ 1333117 w 1448836"/>
                  <a:gd name="connsiteY31" fmla="*/ 1436070 h 1492983"/>
                  <a:gd name="connsiteX32" fmla="*/ 1420844 w 1448836"/>
                  <a:gd name="connsiteY32" fmla="*/ 1324947 h 1492983"/>
                  <a:gd name="connsiteX33" fmla="*/ 1448836 w 1448836"/>
                  <a:gd name="connsiteY33" fmla="*/ 1259633 h 1492983"/>
                  <a:gd name="connsiteX34" fmla="*/ 1439505 w 1448836"/>
                  <a:gd name="connsiteY34" fmla="*/ 1147665 h 1492983"/>
                  <a:gd name="connsiteX35" fmla="*/ 1402183 w 1448836"/>
                  <a:gd name="connsiteY35" fmla="*/ 1054359 h 1492983"/>
                  <a:gd name="connsiteX36" fmla="*/ 1355530 w 1448836"/>
                  <a:gd name="connsiteY36" fmla="*/ 998376 h 1492983"/>
                  <a:gd name="connsiteX37" fmla="*/ 1318207 w 1448836"/>
                  <a:gd name="connsiteY37" fmla="*/ 923731 h 1492983"/>
                  <a:gd name="connsiteX38" fmla="*/ 1183969 w 1448836"/>
                  <a:gd name="connsiteY38" fmla="*/ 704532 h 1492983"/>
                  <a:gd name="connsiteX39" fmla="*/ 1066281 w 1448836"/>
                  <a:gd name="connsiteY39" fmla="*/ 447869 h 1492983"/>
                  <a:gd name="connsiteX40" fmla="*/ 1056950 w 1448836"/>
                  <a:gd name="connsiteY40" fmla="*/ 419878 h 1492983"/>
                  <a:gd name="connsiteX41" fmla="*/ 1047620 w 1448836"/>
                  <a:gd name="connsiteY41" fmla="*/ 373225 h 1492983"/>
                  <a:gd name="connsiteX42" fmla="*/ 1028959 w 1448836"/>
                  <a:gd name="connsiteY42" fmla="*/ 326572 h 1492983"/>
                  <a:gd name="connsiteX43" fmla="*/ 1019628 w 1448836"/>
                  <a:gd name="connsiteY43" fmla="*/ 242596 h 1492983"/>
                  <a:gd name="connsiteX44" fmla="*/ 991636 w 1448836"/>
                  <a:gd name="connsiteY44" fmla="*/ 195943 h 1492983"/>
                  <a:gd name="connsiteX45" fmla="*/ 972975 w 1448836"/>
                  <a:gd name="connsiteY45" fmla="*/ 130629 h 1492983"/>
                  <a:gd name="connsiteX46" fmla="*/ 954314 w 1448836"/>
                  <a:gd name="connsiteY46" fmla="*/ 102637 h 1492983"/>
                  <a:gd name="connsiteX47" fmla="*/ 954314 w 1448836"/>
                  <a:gd name="connsiteY47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86567 w 1448836"/>
                  <a:gd name="connsiteY10" fmla="*/ 942392 h 1492983"/>
                  <a:gd name="connsiteX11" fmla="*/ 67905 w 1448836"/>
                  <a:gd name="connsiteY11" fmla="*/ 970384 h 1492983"/>
                  <a:gd name="connsiteX12" fmla="*/ 58575 w 1448836"/>
                  <a:gd name="connsiteY12" fmla="*/ 1017037 h 1492983"/>
                  <a:gd name="connsiteX13" fmla="*/ 39914 w 1448836"/>
                  <a:gd name="connsiteY13" fmla="*/ 1073020 h 1492983"/>
                  <a:gd name="connsiteX14" fmla="*/ 30583 w 1448836"/>
                  <a:gd name="connsiteY14" fmla="*/ 1119674 h 1492983"/>
                  <a:gd name="connsiteX15" fmla="*/ 11922 w 1448836"/>
                  <a:gd name="connsiteY15" fmla="*/ 1175657 h 1492983"/>
                  <a:gd name="connsiteX16" fmla="*/ 11922 w 1448836"/>
                  <a:gd name="connsiteY16" fmla="*/ 1352939 h 1492983"/>
                  <a:gd name="connsiteX17" fmla="*/ 67905 w 1448836"/>
                  <a:gd name="connsiteY17" fmla="*/ 1408923 h 1492983"/>
                  <a:gd name="connsiteX18" fmla="*/ 114559 w 1448836"/>
                  <a:gd name="connsiteY18" fmla="*/ 1436914 h 1492983"/>
                  <a:gd name="connsiteX19" fmla="*/ 133220 w 1448836"/>
                  <a:gd name="connsiteY19" fmla="*/ 1455576 h 1492983"/>
                  <a:gd name="connsiteX20" fmla="*/ 208708 w 1448836"/>
                  <a:gd name="connsiteY20" fmla="*/ 1478972 h 1492983"/>
                  <a:gd name="connsiteX21" fmla="*/ 301171 w 1448836"/>
                  <a:gd name="connsiteY21" fmla="*/ 1492898 h 1492983"/>
                  <a:gd name="connsiteX22" fmla="*/ 375816 w 1448836"/>
                  <a:gd name="connsiteY22" fmla="*/ 1483567 h 1492983"/>
                  <a:gd name="connsiteX23" fmla="*/ 422469 w 1448836"/>
                  <a:gd name="connsiteY23" fmla="*/ 1464906 h 1492983"/>
                  <a:gd name="connsiteX24" fmla="*/ 450461 w 1448836"/>
                  <a:gd name="connsiteY24" fmla="*/ 1455576 h 1492983"/>
                  <a:gd name="connsiteX25" fmla="*/ 469122 w 1448836"/>
                  <a:gd name="connsiteY25" fmla="*/ 1436914 h 1492983"/>
                  <a:gd name="connsiteX26" fmla="*/ 506444 w 1448836"/>
                  <a:gd name="connsiteY26" fmla="*/ 1408923 h 1492983"/>
                  <a:gd name="connsiteX27" fmla="*/ 753635 w 1448836"/>
                  <a:gd name="connsiteY27" fmla="*/ 1366443 h 1492983"/>
                  <a:gd name="connsiteX28" fmla="*/ 992903 w 1448836"/>
                  <a:gd name="connsiteY28" fmla="*/ 1390261 h 1492983"/>
                  <a:gd name="connsiteX29" fmla="*/ 1158603 w 1448836"/>
                  <a:gd name="connsiteY29" fmla="*/ 1431898 h 1492983"/>
                  <a:gd name="connsiteX30" fmla="*/ 1333117 w 1448836"/>
                  <a:gd name="connsiteY30" fmla="*/ 1436070 h 1492983"/>
                  <a:gd name="connsiteX31" fmla="*/ 1420844 w 1448836"/>
                  <a:gd name="connsiteY31" fmla="*/ 1324947 h 1492983"/>
                  <a:gd name="connsiteX32" fmla="*/ 1448836 w 1448836"/>
                  <a:gd name="connsiteY32" fmla="*/ 1259633 h 1492983"/>
                  <a:gd name="connsiteX33" fmla="*/ 1439505 w 1448836"/>
                  <a:gd name="connsiteY33" fmla="*/ 1147665 h 1492983"/>
                  <a:gd name="connsiteX34" fmla="*/ 1402183 w 1448836"/>
                  <a:gd name="connsiteY34" fmla="*/ 1054359 h 1492983"/>
                  <a:gd name="connsiteX35" fmla="*/ 1355530 w 1448836"/>
                  <a:gd name="connsiteY35" fmla="*/ 998376 h 1492983"/>
                  <a:gd name="connsiteX36" fmla="*/ 1318207 w 1448836"/>
                  <a:gd name="connsiteY36" fmla="*/ 923731 h 1492983"/>
                  <a:gd name="connsiteX37" fmla="*/ 1183969 w 1448836"/>
                  <a:gd name="connsiteY37" fmla="*/ 704532 h 1492983"/>
                  <a:gd name="connsiteX38" fmla="*/ 1066281 w 1448836"/>
                  <a:gd name="connsiteY38" fmla="*/ 447869 h 1492983"/>
                  <a:gd name="connsiteX39" fmla="*/ 1056950 w 1448836"/>
                  <a:gd name="connsiteY39" fmla="*/ 419878 h 1492983"/>
                  <a:gd name="connsiteX40" fmla="*/ 1047620 w 1448836"/>
                  <a:gd name="connsiteY40" fmla="*/ 373225 h 1492983"/>
                  <a:gd name="connsiteX41" fmla="*/ 1028959 w 1448836"/>
                  <a:gd name="connsiteY41" fmla="*/ 326572 h 1492983"/>
                  <a:gd name="connsiteX42" fmla="*/ 1019628 w 1448836"/>
                  <a:gd name="connsiteY42" fmla="*/ 242596 h 1492983"/>
                  <a:gd name="connsiteX43" fmla="*/ 991636 w 1448836"/>
                  <a:gd name="connsiteY43" fmla="*/ 195943 h 1492983"/>
                  <a:gd name="connsiteX44" fmla="*/ 972975 w 1448836"/>
                  <a:gd name="connsiteY44" fmla="*/ 130629 h 1492983"/>
                  <a:gd name="connsiteX45" fmla="*/ 954314 w 1448836"/>
                  <a:gd name="connsiteY45" fmla="*/ 102637 h 1492983"/>
                  <a:gd name="connsiteX46" fmla="*/ 954314 w 1448836"/>
                  <a:gd name="connsiteY46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86567 w 1448836"/>
                  <a:gd name="connsiteY9" fmla="*/ 942392 h 1492983"/>
                  <a:gd name="connsiteX10" fmla="*/ 67905 w 1448836"/>
                  <a:gd name="connsiteY10" fmla="*/ 970384 h 1492983"/>
                  <a:gd name="connsiteX11" fmla="*/ 58575 w 1448836"/>
                  <a:gd name="connsiteY11" fmla="*/ 1017037 h 1492983"/>
                  <a:gd name="connsiteX12" fmla="*/ 39914 w 1448836"/>
                  <a:gd name="connsiteY12" fmla="*/ 1073020 h 1492983"/>
                  <a:gd name="connsiteX13" fmla="*/ 30583 w 1448836"/>
                  <a:gd name="connsiteY13" fmla="*/ 1119674 h 1492983"/>
                  <a:gd name="connsiteX14" fmla="*/ 11922 w 1448836"/>
                  <a:gd name="connsiteY14" fmla="*/ 1175657 h 1492983"/>
                  <a:gd name="connsiteX15" fmla="*/ 11922 w 1448836"/>
                  <a:gd name="connsiteY15" fmla="*/ 1352939 h 1492983"/>
                  <a:gd name="connsiteX16" fmla="*/ 67905 w 1448836"/>
                  <a:gd name="connsiteY16" fmla="*/ 1408923 h 1492983"/>
                  <a:gd name="connsiteX17" fmla="*/ 114559 w 1448836"/>
                  <a:gd name="connsiteY17" fmla="*/ 1436914 h 1492983"/>
                  <a:gd name="connsiteX18" fmla="*/ 133220 w 1448836"/>
                  <a:gd name="connsiteY18" fmla="*/ 1455576 h 1492983"/>
                  <a:gd name="connsiteX19" fmla="*/ 208708 w 1448836"/>
                  <a:gd name="connsiteY19" fmla="*/ 1478972 h 1492983"/>
                  <a:gd name="connsiteX20" fmla="*/ 301171 w 1448836"/>
                  <a:gd name="connsiteY20" fmla="*/ 1492898 h 1492983"/>
                  <a:gd name="connsiteX21" fmla="*/ 375816 w 1448836"/>
                  <a:gd name="connsiteY21" fmla="*/ 1483567 h 1492983"/>
                  <a:gd name="connsiteX22" fmla="*/ 422469 w 1448836"/>
                  <a:gd name="connsiteY22" fmla="*/ 1464906 h 1492983"/>
                  <a:gd name="connsiteX23" fmla="*/ 450461 w 1448836"/>
                  <a:gd name="connsiteY23" fmla="*/ 1455576 h 1492983"/>
                  <a:gd name="connsiteX24" fmla="*/ 469122 w 1448836"/>
                  <a:gd name="connsiteY24" fmla="*/ 1436914 h 1492983"/>
                  <a:gd name="connsiteX25" fmla="*/ 506444 w 1448836"/>
                  <a:gd name="connsiteY25" fmla="*/ 1408923 h 1492983"/>
                  <a:gd name="connsiteX26" fmla="*/ 753635 w 1448836"/>
                  <a:gd name="connsiteY26" fmla="*/ 1366443 h 1492983"/>
                  <a:gd name="connsiteX27" fmla="*/ 992903 w 1448836"/>
                  <a:gd name="connsiteY27" fmla="*/ 1390261 h 1492983"/>
                  <a:gd name="connsiteX28" fmla="*/ 1158603 w 1448836"/>
                  <a:gd name="connsiteY28" fmla="*/ 1431898 h 1492983"/>
                  <a:gd name="connsiteX29" fmla="*/ 1333117 w 1448836"/>
                  <a:gd name="connsiteY29" fmla="*/ 1436070 h 1492983"/>
                  <a:gd name="connsiteX30" fmla="*/ 1420844 w 1448836"/>
                  <a:gd name="connsiteY30" fmla="*/ 1324947 h 1492983"/>
                  <a:gd name="connsiteX31" fmla="*/ 1448836 w 1448836"/>
                  <a:gd name="connsiteY31" fmla="*/ 1259633 h 1492983"/>
                  <a:gd name="connsiteX32" fmla="*/ 1439505 w 1448836"/>
                  <a:gd name="connsiteY32" fmla="*/ 1147665 h 1492983"/>
                  <a:gd name="connsiteX33" fmla="*/ 1402183 w 1448836"/>
                  <a:gd name="connsiteY33" fmla="*/ 1054359 h 1492983"/>
                  <a:gd name="connsiteX34" fmla="*/ 1355530 w 1448836"/>
                  <a:gd name="connsiteY34" fmla="*/ 998376 h 1492983"/>
                  <a:gd name="connsiteX35" fmla="*/ 1318207 w 1448836"/>
                  <a:gd name="connsiteY35" fmla="*/ 923731 h 1492983"/>
                  <a:gd name="connsiteX36" fmla="*/ 1183969 w 1448836"/>
                  <a:gd name="connsiteY36" fmla="*/ 704532 h 1492983"/>
                  <a:gd name="connsiteX37" fmla="*/ 1066281 w 1448836"/>
                  <a:gd name="connsiteY37" fmla="*/ 447869 h 1492983"/>
                  <a:gd name="connsiteX38" fmla="*/ 1056950 w 1448836"/>
                  <a:gd name="connsiteY38" fmla="*/ 419878 h 1492983"/>
                  <a:gd name="connsiteX39" fmla="*/ 1047620 w 1448836"/>
                  <a:gd name="connsiteY39" fmla="*/ 373225 h 1492983"/>
                  <a:gd name="connsiteX40" fmla="*/ 1028959 w 1448836"/>
                  <a:gd name="connsiteY40" fmla="*/ 326572 h 1492983"/>
                  <a:gd name="connsiteX41" fmla="*/ 1019628 w 1448836"/>
                  <a:gd name="connsiteY41" fmla="*/ 242596 h 1492983"/>
                  <a:gd name="connsiteX42" fmla="*/ 991636 w 1448836"/>
                  <a:gd name="connsiteY42" fmla="*/ 195943 h 1492983"/>
                  <a:gd name="connsiteX43" fmla="*/ 972975 w 1448836"/>
                  <a:gd name="connsiteY43" fmla="*/ 130629 h 1492983"/>
                  <a:gd name="connsiteX44" fmla="*/ 954314 w 1448836"/>
                  <a:gd name="connsiteY44" fmla="*/ 102637 h 1492983"/>
                  <a:gd name="connsiteX45" fmla="*/ 954314 w 1448836"/>
                  <a:gd name="connsiteY45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66281 w 1448836"/>
                  <a:gd name="connsiteY36" fmla="*/ 44786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47620 w 1448836"/>
                  <a:gd name="connsiteY37" fmla="*/ 37322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19628 w 1448836"/>
                  <a:gd name="connsiteY38" fmla="*/ 242596 h 1492983"/>
                  <a:gd name="connsiteX39" fmla="*/ 991636 w 1448836"/>
                  <a:gd name="connsiteY39" fmla="*/ 195943 h 1492983"/>
                  <a:gd name="connsiteX40" fmla="*/ 972975 w 1448836"/>
                  <a:gd name="connsiteY40" fmla="*/ 130629 h 1492983"/>
                  <a:gd name="connsiteX41" fmla="*/ 954314 w 1448836"/>
                  <a:gd name="connsiteY41" fmla="*/ 102637 h 1492983"/>
                  <a:gd name="connsiteX42" fmla="*/ 954314 w 1448836"/>
                  <a:gd name="connsiteY42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9163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54314 w 1448836"/>
                  <a:gd name="connsiteY39" fmla="*/ 102637 h 1492983"/>
                  <a:gd name="connsiteX40" fmla="*/ 954314 w 1448836"/>
                  <a:gd name="connsiteY40" fmla="*/ 0 h 1492983"/>
                  <a:gd name="connsiteX0" fmla="*/ 310501 w 1448836"/>
                  <a:gd name="connsiteY0" fmla="*/ 242596 h 1492983"/>
                  <a:gd name="connsiteX1" fmla="*/ 319832 w 1448836"/>
                  <a:gd name="connsiteY1" fmla="*/ 298580 h 1492983"/>
                  <a:gd name="connsiteX2" fmla="*/ 329163 w 1448836"/>
                  <a:gd name="connsiteY2" fmla="*/ 335902 h 1492983"/>
                  <a:gd name="connsiteX3" fmla="*/ 263848 w 1448836"/>
                  <a:gd name="connsiteY3" fmla="*/ 587829 h 1492983"/>
                  <a:gd name="connsiteX4" fmla="*/ 245187 w 1448836"/>
                  <a:gd name="connsiteY4" fmla="*/ 615820 h 1492983"/>
                  <a:gd name="connsiteX5" fmla="*/ 235856 w 1448836"/>
                  <a:gd name="connsiteY5" fmla="*/ 699796 h 1492983"/>
                  <a:gd name="connsiteX6" fmla="*/ 207865 w 1448836"/>
                  <a:gd name="connsiteY6" fmla="*/ 737118 h 1492983"/>
                  <a:gd name="connsiteX7" fmla="*/ 86567 w 1448836"/>
                  <a:gd name="connsiteY7" fmla="*/ 942392 h 1492983"/>
                  <a:gd name="connsiteX8" fmla="*/ 67905 w 1448836"/>
                  <a:gd name="connsiteY8" fmla="*/ 970384 h 1492983"/>
                  <a:gd name="connsiteX9" fmla="*/ 58575 w 1448836"/>
                  <a:gd name="connsiteY9" fmla="*/ 1017037 h 1492983"/>
                  <a:gd name="connsiteX10" fmla="*/ 39914 w 1448836"/>
                  <a:gd name="connsiteY10" fmla="*/ 1073020 h 1492983"/>
                  <a:gd name="connsiteX11" fmla="*/ 30583 w 1448836"/>
                  <a:gd name="connsiteY11" fmla="*/ 1119674 h 1492983"/>
                  <a:gd name="connsiteX12" fmla="*/ 11922 w 1448836"/>
                  <a:gd name="connsiteY12" fmla="*/ 1175657 h 1492983"/>
                  <a:gd name="connsiteX13" fmla="*/ 11922 w 1448836"/>
                  <a:gd name="connsiteY13" fmla="*/ 1352939 h 1492983"/>
                  <a:gd name="connsiteX14" fmla="*/ 67905 w 1448836"/>
                  <a:gd name="connsiteY14" fmla="*/ 1408923 h 1492983"/>
                  <a:gd name="connsiteX15" fmla="*/ 114559 w 1448836"/>
                  <a:gd name="connsiteY15" fmla="*/ 1436914 h 1492983"/>
                  <a:gd name="connsiteX16" fmla="*/ 133220 w 1448836"/>
                  <a:gd name="connsiteY16" fmla="*/ 1455576 h 1492983"/>
                  <a:gd name="connsiteX17" fmla="*/ 208708 w 1448836"/>
                  <a:gd name="connsiteY17" fmla="*/ 1478972 h 1492983"/>
                  <a:gd name="connsiteX18" fmla="*/ 301171 w 1448836"/>
                  <a:gd name="connsiteY18" fmla="*/ 1492898 h 1492983"/>
                  <a:gd name="connsiteX19" fmla="*/ 375816 w 1448836"/>
                  <a:gd name="connsiteY19" fmla="*/ 1483567 h 1492983"/>
                  <a:gd name="connsiteX20" fmla="*/ 422469 w 1448836"/>
                  <a:gd name="connsiteY20" fmla="*/ 1464906 h 1492983"/>
                  <a:gd name="connsiteX21" fmla="*/ 450461 w 1448836"/>
                  <a:gd name="connsiteY21" fmla="*/ 1455576 h 1492983"/>
                  <a:gd name="connsiteX22" fmla="*/ 469122 w 1448836"/>
                  <a:gd name="connsiteY22" fmla="*/ 1436914 h 1492983"/>
                  <a:gd name="connsiteX23" fmla="*/ 506444 w 1448836"/>
                  <a:gd name="connsiteY23" fmla="*/ 1408923 h 1492983"/>
                  <a:gd name="connsiteX24" fmla="*/ 753635 w 1448836"/>
                  <a:gd name="connsiteY24" fmla="*/ 1366443 h 1492983"/>
                  <a:gd name="connsiteX25" fmla="*/ 992903 w 1448836"/>
                  <a:gd name="connsiteY25" fmla="*/ 1390261 h 1492983"/>
                  <a:gd name="connsiteX26" fmla="*/ 1158603 w 1448836"/>
                  <a:gd name="connsiteY26" fmla="*/ 1431898 h 1492983"/>
                  <a:gd name="connsiteX27" fmla="*/ 1333117 w 1448836"/>
                  <a:gd name="connsiteY27" fmla="*/ 1436070 h 1492983"/>
                  <a:gd name="connsiteX28" fmla="*/ 1420844 w 1448836"/>
                  <a:gd name="connsiteY28" fmla="*/ 1324947 h 1492983"/>
                  <a:gd name="connsiteX29" fmla="*/ 1448836 w 1448836"/>
                  <a:gd name="connsiteY29" fmla="*/ 1259633 h 1492983"/>
                  <a:gd name="connsiteX30" fmla="*/ 1439505 w 1448836"/>
                  <a:gd name="connsiteY30" fmla="*/ 1147665 h 1492983"/>
                  <a:gd name="connsiteX31" fmla="*/ 1402183 w 1448836"/>
                  <a:gd name="connsiteY31" fmla="*/ 1054359 h 1492983"/>
                  <a:gd name="connsiteX32" fmla="*/ 1355530 w 1448836"/>
                  <a:gd name="connsiteY32" fmla="*/ 998376 h 1492983"/>
                  <a:gd name="connsiteX33" fmla="*/ 1318207 w 1448836"/>
                  <a:gd name="connsiteY33" fmla="*/ 923731 h 1492983"/>
                  <a:gd name="connsiteX34" fmla="*/ 1183969 w 1448836"/>
                  <a:gd name="connsiteY34" fmla="*/ 704532 h 1492983"/>
                  <a:gd name="connsiteX35" fmla="*/ 1020332 w 1448836"/>
                  <a:gd name="connsiteY35" fmla="*/ 493819 h 1492983"/>
                  <a:gd name="connsiteX36" fmla="*/ 983291 w 1448836"/>
                  <a:gd name="connsiteY36" fmla="*/ 354845 h 1492983"/>
                  <a:gd name="connsiteX37" fmla="*/ 964066 w 1448836"/>
                  <a:gd name="connsiteY37" fmla="*/ 195943 h 1492983"/>
                  <a:gd name="connsiteX38" fmla="*/ 954314 w 1448836"/>
                  <a:gd name="connsiteY38" fmla="*/ 102637 h 1492983"/>
                  <a:gd name="connsiteX39" fmla="*/ 954314 w 1448836"/>
                  <a:gd name="connsiteY39" fmla="*/ 0 h 1492983"/>
                  <a:gd name="connsiteX0" fmla="*/ 319832 w 1448836"/>
                  <a:gd name="connsiteY0" fmla="*/ 298580 h 1492983"/>
                  <a:gd name="connsiteX1" fmla="*/ 329163 w 1448836"/>
                  <a:gd name="connsiteY1" fmla="*/ 335902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19832 w 1448836"/>
                  <a:gd name="connsiteY0" fmla="*/ 298580 h 1492983"/>
                  <a:gd name="connsiteX1" fmla="*/ 315378 w 1448836"/>
                  <a:gd name="connsiteY1" fmla="*/ 386447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57734 w 1451040"/>
                  <a:gd name="connsiteY31" fmla="*/ 998376 h 1492983"/>
                  <a:gd name="connsiteX32" fmla="*/ 1320411 w 1451040"/>
                  <a:gd name="connsiteY32" fmla="*/ 923731 h 1492983"/>
                  <a:gd name="connsiteX33" fmla="*/ 1186173 w 1451040"/>
                  <a:gd name="connsiteY33" fmla="*/ 704532 h 1492983"/>
                  <a:gd name="connsiteX34" fmla="*/ 1022536 w 1451040"/>
                  <a:gd name="connsiteY34" fmla="*/ 493819 h 1492983"/>
                  <a:gd name="connsiteX35" fmla="*/ 985495 w 1451040"/>
                  <a:gd name="connsiteY35" fmla="*/ 354845 h 1492983"/>
                  <a:gd name="connsiteX36" fmla="*/ 966270 w 1451040"/>
                  <a:gd name="connsiteY36" fmla="*/ 195943 h 1492983"/>
                  <a:gd name="connsiteX37" fmla="*/ 956518 w 1451040"/>
                  <a:gd name="connsiteY37" fmla="*/ 102637 h 1492983"/>
                  <a:gd name="connsiteX38" fmla="*/ 956518 w 1451040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20411 w 1451040"/>
                  <a:gd name="connsiteY31" fmla="*/ 923731 h 1492983"/>
                  <a:gd name="connsiteX32" fmla="*/ 1186173 w 1451040"/>
                  <a:gd name="connsiteY32" fmla="*/ 704532 h 1492983"/>
                  <a:gd name="connsiteX33" fmla="*/ 1022536 w 1451040"/>
                  <a:gd name="connsiteY33" fmla="*/ 493819 h 1492983"/>
                  <a:gd name="connsiteX34" fmla="*/ 985495 w 1451040"/>
                  <a:gd name="connsiteY34" fmla="*/ 354845 h 1492983"/>
                  <a:gd name="connsiteX35" fmla="*/ 966270 w 1451040"/>
                  <a:gd name="connsiteY35" fmla="*/ 195943 h 1492983"/>
                  <a:gd name="connsiteX36" fmla="*/ 956518 w 1451040"/>
                  <a:gd name="connsiteY36" fmla="*/ 102637 h 1492983"/>
                  <a:gd name="connsiteX37" fmla="*/ 956518 w 1451040"/>
                  <a:gd name="connsiteY37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38060 w 1451040"/>
                  <a:gd name="connsiteY3" fmla="*/ 699796 h 1492983"/>
                  <a:gd name="connsiteX4" fmla="*/ 210069 w 1451040"/>
                  <a:gd name="connsiteY4" fmla="*/ 737118 h 1492983"/>
                  <a:gd name="connsiteX5" fmla="*/ 88771 w 1451040"/>
                  <a:gd name="connsiteY5" fmla="*/ 942392 h 1492983"/>
                  <a:gd name="connsiteX6" fmla="*/ 70109 w 1451040"/>
                  <a:gd name="connsiteY6" fmla="*/ 970384 h 1492983"/>
                  <a:gd name="connsiteX7" fmla="*/ 60779 w 1451040"/>
                  <a:gd name="connsiteY7" fmla="*/ 1017037 h 1492983"/>
                  <a:gd name="connsiteX8" fmla="*/ 42118 w 1451040"/>
                  <a:gd name="connsiteY8" fmla="*/ 1073020 h 1492983"/>
                  <a:gd name="connsiteX9" fmla="*/ 32787 w 1451040"/>
                  <a:gd name="connsiteY9" fmla="*/ 1119674 h 1492983"/>
                  <a:gd name="connsiteX10" fmla="*/ 14126 w 1451040"/>
                  <a:gd name="connsiteY10" fmla="*/ 1175657 h 1492983"/>
                  <a:gd name="connsiteX11" fmla="*/ 9531 w 1451040"/>
                  <a:gd name="connsiteY11" fmla="*/ 1316179 h 1492983"/>
                  <a:gd name="connsiteX12" fmla="*/ 70109 w 1451040"/>
                  <a:gd name="connsiteY12" fmla="*/ 1408923 h 1492983"/>
                  <a:gd name="connsiteX13" fmla="*/ 116763 w 1451040"/>
                  <a:gd name="connsiteY13" fmla="*/ 1436914 h 1492983"/>
                  <a:gd name="connsiteX14" fmla="*/ 135424 w 1451040"/>
                  <a:gd name="connsiteY14" fmla="*/ 1455576 h 1492983"/>
                  <a:gd name="connsiteX15" fmla="*/ 210912 w 1451040"/>
                  <a:gd name="connsiteY15" fmla="*/ 1478972 h 1492983"/>
                  <a:gd name="connsiteX16" fmla="*/ 303375 w 1451040"/>
                  <a:gd name="connsiteY16" fmla="*/ 1492898 h 1492983"/>
                  <a:gd name="connsiteX17" fmla="*/ 378020 w 1451040"/>
                  <a:gd name="connsiteY17" fmla="*/ 1483567 h 1492983"/>
                  <a:gd name="connsiteX18" fmla="*/ 424673 w 1451040"/>
                  <a:gd name="connsiteY18" fmla="*/ 1464906 h 1492983"/>
                  <a:gd name="connsiteX19" fmla="*/ 452665 w 1451040"/>
                  <a:gd name="connsiteY19" fmla="*/ 1455576 h 1492983"/>
                  <a:gd name="connsiteX20" fmla="*/ 471326 w 1451040"/>
                  <a:gd name="connsiteY20" fmla="*/ 1436914 h 1492983"/>
                  <a:gd name="connsiteX21" fmla="*/ 508648 w 1451040"/>
                  <a:gd name="connsiteY21" fmla="*/ 1408923 h 1492983"/>
                  <a:gd name="connsiteX22" fmla="*/ 755839 w 1451040"/>
                  <a:gd name="connsiteY22" fmla="*/ 1366443 h 1492983"/>
                  <a:gd name="connsiteX23" fmla="*/ 995107 w 1451040"/>
                  <a:gd name="connsiteY23" fmla="*/ 1390261 h 1492983"/>
                  <a:gd name="connsiteX24" fmla="*/ 1160807 w 1451040"/>
                  <a:gd name="connsiteY24" fmla="*/ 1431898 h 1492983"/>
                  <a:gd name="connsiteX25" fmla="*/ 1335321 w 1451040"/>
                  <a:gd name="connsiteY25" fmla="*/ 1436070 h 1492983"/>
                  <a:gd name="connsiteX26" fmla="*/ 1423048 w 1451040"/>
                  <a:gd name="connsiteY26" fmla="*/ 1324947 h 1492983"/>
                  <a:gd name="connsiteX27" fmla="*/ 1451040 w 1451040"/>
                  <a:gd name="connsiteY27" fmla="*/ 1259633 h 1492983"/>
                  <a:gd name="connsiteX28" fmla="*/ 1441709 w 1451040"/>
                  <a:gd name="connsiteY28" fmla="*/ 1147665 h 1492983"/>
                  <a:gd name="connsiteX29" fmla="*/ 1404387 w 1451040"/>
                  <a:gd name="connsiteY29" fmla="*/ 1054359 h 1492983"/>
                  <a:gd name="connsiteX30" fmla="*/ 1320411 w 1451040"/>
                  <a:gd name="connsiteY30" fmla="*/ 923731 h 1492983"/>
                  <a:gd name="connsiteX31" fmla="*/ 1186173 w 1451040"/>
                  <a:gd name="connsiteY31" fmla="*/ 704532 h 1492983"/>
                  <a:gd name="connsiteX32" fmla="*/ 1022536 w 1451040"/>
                  <a:gd name="connsiteY32" fmla="*/ 493819 h 1492983"/>
                  <a:gd name="connsiteX33" fmla="*/ 985495 w 1451040"/>
                  <a:gd name="connsiteY33" fmla="*/ 354845 h 1492983"/>
                  <a:gd name="connsiteX34" fmla="*/ 966270 w 1451040"/>
                  <a:gd name="connsiteY34" fmla="*/ 195943 h 1492983"/>
                  <a:gd name="connsiteX35" fmla="*/ 956518 w 1451040"/>
                  <a:gd name="connsiteY35" fmla="*/ 102637 h 1492983"/>
                  <a:gd name="connsiteX36" fmla="*/ 956518 w 1451040"/>
                  <a:gd name="connsiteY36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22536 w 1451040"/>
                  <a:gd name="connsiteY31" fmla="*/ 49381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63890 w 1451040"/>
                  <a:gd name="connsiteY31" fmla="*/ 55814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063890 w 1451040"/>
                  <a:gd name="connsiteY30" fmla="*/ 558149 h 1492983"/>
                  <a:gd name="connsiteX31" fmla="*/ 985495 w 1451040"/>
                  <a:gd name="connsiteY31" fmla="*/ 354845 h 1492983"/>
                  <a:gd name="connsiteX32" fmla="*/ 966270 w 1451040"/>
                  <a:gd name="connsiteY32" fmla="*/ 195943 h 1492983"/>
                  <a:gd name="connsiteX33" fmla="*/ 956518 w 1451040"/>
                  <a:gd name="connsiteY33" fmla="*/ 102637 h 1492983"/>
                  <a:gd name="connsiteX34" fmla="*/ 956518 w 1451040"/>
                  <a:gd name="connsiteY34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471326 w 1451040"/>
                  <a:gd name="connsiteY18" fmla="*/ 1436914 h 1492983"/>
                  <a:gd name="connsiteX19" fmla="*/ 508648 w 1451040"/>
                  <a:gd name="connsiteY19" fmla="*/ 1408923 h 1492983"/>
                  <a:gd name="connsiteX20" fmla="*/ 755839 w 1451040"/>
                  <a:gd name="connsiteY20" fmla="*/ 1366443 h 1492983"/>
                  <a:gd name="connsiteX21" fmla="*/ 995107 w 1451040"/>
                  <a:gd name="connsiteY21" fmla="*/ 1390261 h 1492983"/>
                  <a:gd name="connsiteX22" fmla="*/ 1160807 w 1451040"/>
                  <a:gd name="connsiteY22" fmla="*/ 1431898 h 1492983"/>
                  <a:gd name="connsiteX23" fmla="*/ 1335321 w 1451040"/>
                  <a:gd name="connsiteY23" fmla="*/ 1436070 h 1492983"/>
                  <a:gd name="connsiteX24" fmla="*/ 1423048 w 1451040"/>
                  <a:gd name="connsiteY24" fmla="*/ 1324947 h 1492983"/>
                  <a:gd name="connsiteX25" fmla="*/ 1451040 w 1451040"/>
                  <a:gd name="connsiteY25" fmla="*/ 1259633 h 1492983"/>
                  <a:gd name="connsiteX26" fmla="*/ 1441709 w 1451040"/>
                  <a:gd name="connsiteY26" fmla="*/ 1147665 h 1492983"/>
                  <a:gd name="connsiteX27" fmla="*/ 1404387 w 1451040"/>
                  <a:gd name="connsiteY27" fmla="*/ 1054359 h 1492983"/>
                  <a:gd name="connsiteX28" fmla="*/ 1320411 w 1451040"/>
                  <a:gd name="connsiteY28" fmla="*/ 923731 h 1492983"/>
                  <a:gd name="connsiteX29" fmla="*/ 1063890 w 1451040"/>
                  <a:gd name="connsiteY29" fmla="*/ 558149 h 1492983"/>
                  <a:gd name="connsiteX30" fmla="*/ 985495 w 1451040"/>
                  <a:gd name="connsiteY30" fmla="*/ 354845 h 1492983"/>
                  <a:gd name="connsiteX31" fmla="*/ 966270 w 1451040"/>
                  <a:gd name="connsiteY31" fmla="*/ 195943 h 1492983"/>
                  <a:gd name="connsiteX32" fmla="*/ 956518 w 1451040"/>
                  <a:gd name="connsiteY32" fmla="*/ 102637 h 1492983"/>
                  <a:gd name="connsiteX33" fmla="*/ 956518 w 1451040"/>
                  <a:gd name="connsiteY33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508648 w 1451040"/>
                  <a:gd name="connsiteY18" fmla="*/ 1408923 h 1492983"/>
                  <a:gd name="connsiteX19" fmla="*/ 755839 w 1451040"/>
                  <a:gd name="connsiteY19" fmla="*/ 1366443 h 1492983"/>
                  <a:gd name="connsiteX20" fmla="*/ 995107 w 1451040"/>
                  <a:gd name="connsiteY20" fmla="*/ 1390261 h 1492983"/>
                  <a:gd name="connsiteX21" fmla="*/ 1160807 w 1451040"/>
                  <a:gd name="connsiteY21" fmla="*/ 1431898 h 1492983"/>
                  <a:gd name="connsiteX22" fmla="*/ 1335321 w 1451040"/>
                  <a:gd name="connsiteY22" fmla="*/ 1436070 h 1492983"/>
                  <a:gd name="connsiteX23" fmla="*/ 1423048 w 1451040"/>
                  <a:gd name="connsiteY23" fmla="*/ 1324947 h 1492983"/>
                  <a:gd name="connsiteX24" fmla="*/ 1451040 w 1451040"/>
                  <a:gd name="connsiteY24" fmla="*/ 1259633 h 1492983"/>
                  <a:gd name="connsiteX25" fmla="*/ 1441709 w 1451040"/>
                  <a:gd name="connsiteY25" fmla="*/ 1147665 h 1492983"/>
                  <a:gd name="connsiteX26" fmla="*/ 1404387 w 1451040"/>
                  <a:gd name="connsiteY26" fmla="*/ 1054359 h 1492983"/>
                  <a:gd name="connsiteX27" fmla="*/ 1320411 w 1451040"/>
                  <a:gd name="connsiteY27" fmla="*/ 923731 h 1492983"/>
                  <a:gd name="connsiteX28" fmla="*/ 1063890 w 1451040"/>
                  <a:gd name="connsiteY28" fmla="*/ 558149 h 1492983"/>
                  <a:gd name="connsiteX29" fmla="*/ 985495 w 1451040"/>
                  <a:gd name="connsiteY29" fmla="*/ 354845 h 1492983"/>
                  <a:gd name="connsiteX30" fmla="*/ 966270 w 1451040"/>
                  <a:gd name="connsiteY30" fmla="*/ 195943 h 1492983"/>
                  <a:gd name="connsiteX31" fmla="*/ 956518 w 1451040"/>
                  <a:gd name="connsiteY31" fmla="*/ 102637 h 1492983"/>
                  <a:gd name="connsiteX32" fmla="*/ 956518 w 1451040"/>
                  <a:gd name="connsiteY32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08648 w 1451040"/>
                  <a:gd name="connsiteY17" fmla="*/ 1408923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31623 w 1451040"/>
                  <a:gd name="connsiteY17" fmla="*/ 1413518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32787 w 1451040"/>
                  <a:gd name="connsiteY6" fmla="*/ 1119674 h 1492983"/>
                  <a:gd name="connsiteX7" fmla="*/ 14126 w 1451040"/>
                  <a:gd name="connsiteY7" fmla="*/ 1175657 h 1492983"/>
                  <a:gd name="connsiteX8" fmla="*/ 9531 w 1451040"/>
                  <a:gd name="connsiteY8" fmla="*/ 1316179 h 1492983"/>
                  <a:gd name="connsiteX9" fmla="*/ 70109 w 1451040"/>
                  <a:gd name="connsiteY9" fmla="*/ 1408923 h 1492983"/>
                  <a:gd name="connsiteX10" fmla="*/ 116763 w 1451040"/>
                  <a:gd name="connsiteY10" fmla="*/ 1436914 h 1492983"/>
                  <a:gd name="connsiteX11" fmla="*/ 135424 w 1451040"/>
                  <a:gd name="connsiteY11" fmla="*/ 1455576 h 1492983"/>
                  <a:gd name="connsiteX12" fmla="*/ 210912 w 1451040"/>
                  <a:gd name="connsiteY12" fmla="*/ 1478972 h 1492983"/>
                  <a:gd name="connsiteX13" fmla="*/ 303375 w 1451040"/>
                  <a:gd name="connsiteY13" fmla="*/ 1492898 h 1492983"/>
                  <a:gd name="connsiteX14" fmla="*/ 378020 w 1451040"/>
                  <a:gd name="connsiteY14" fmla="*/ 1483567 h 1492983"/>
                  <a:gd name="connsiteX15" fmla="*/ 424673 w 1451040"/>
                  <a:gd name="connsiteY15" fmla="*/ 1464906 h 1492983"/>
                  <a:gd name="connsiteX16" fmla="*/ 531623 w 1451040"/>
                  <a:gd name="connsiteY16" fmla="*/ 1413518 h 1492983"/>
                  <a:gd name="connsiteX17" fmla="*/ 755839 w 1451040"/>
                  <a:gd name="connsiteY17" fmla="*/ 1366443 h 1492983"/>
                  <a:gd name="connsiteX18" fmla="*/ 995107 w 1451040"/>
                  <a:gd name="connsiteY18" fmla="*/ 1390261 h 1492983"/>
                  <a:gd name="connsiteX19" fmla="*/ 1160807 w 1451040"/>
                  <a:gd name="connsiteY19" fmla="*/ 1431898 h 1492983"/>
                  <a:gd name="connsiteX20" fmla="*/ 1335321 w 1451040"/>
                  <a:gd name="connsiteY20" fmla="*/ 1436070 h 1492983"/>
                  <a:gd name="connsiteX21" fmla="*/ 1423048 w 1451040"/>
                  <a:gd name="connsiteY21" fmla="*/ 1324947 h 1492983"/>
                  <a:gd name="connsiteX22" fmla="*/ 1451040 w 1451040"/>
                  <a:gd name="connsiteY22" fmla="*/ 1259633 h 1492983"/>
                  <a:gd name="connsiteX23" fmla="*/ 1441709 w 1451040"/>
                  <a:gd name="connsiteY23" fmla="*/ 1147665 h 1492983"/>
                  <a:gd name="connsiteX24" fmla="*/ 1404387 w 1451040"/>
                  <a:gd name="connsiteY24" fmla="*/ 1054359 h 1492983"/>
                  <a:gd name="connsiteX25" fmla="*/ 1320411 w 1451040"/>
                  <a:gd name="connsiteY25" fmla="*/ 923731 h 1492983"/>
                  <a:gd name="connsiteX26" fmla="*/ 1063890 w 1451040"/>
                  <a:gd name="connsiteY26" fmla="*/ 558149 h 1492983"/>
                  <a:gd name="connsiteX27" fmla="*/ 985495 w 1451040"/>
                  <a:gd name="connsiteY27" fmla="*/ 354845 h 1492983"/>
                  <a:gd name="connsiteX28" fmla="*/ 966270 w 1451040"/>
                  <a:gd name="connsiteY28" fmla="*/ 195943 h 1492983"/>
                  <a:gd name="connsiteX29" fmla="*/ 956518 w 1451040"/>
                  <a:gd name="connsiteY29" fmla="*/ 102637 h 1492983"/>
                  <a:gd name="connsiteX30" fmla="*/ 956518 w 1451040"/>
                  <a:gd name="connsiteY30" fmla="*/ 0 h 1492983"/>
                  <a:gd name="connsiteX0" fmla="*/ 323076 w 1452080"/>
                  <a:gd name="connsiteY0" fmla="*/ 298580 h 1492983"/>
                  <a:gd name="connsiteX1" fmla="*/ 318622 w 1452080"/>
                  <a:gd name="connsiteY1" fmla="*/ 386447 h 1492983"/>
                  <a:gd name="connsiteX2" fmla="*/ 267092 w 1452080"/>
                  <a:gd name="connsiteY2" fmla="*/ 587829 h 1492983"/>
                  <a:gd name="connsiteX3" fmla="*/ 211109 w 1452080"/>
                  <a:gd name="connsiteY3" fmla="*/ 737118 h 1492983"/>
                  <a:gd name="connsiteX4" fmla="*/ 89811 w 1452080"/>
                  <a:gd name="connsiteY4" fmla="*/ 942392 h 1492983"/>
                  <a:gd name="connsiteX5" fmla="*/ 61819 w 1452080"/>
                  <a:gd name="connsiteY5" fmla="*/ 1017037 h 1492983"/>
                  <a:gd name="connsiteX6" fmla="*/ 15166 w 1452080"/>
                  <a:gd name="connsiteY6" fmla="*/ 1175657 h 1492983"/>
                  <a:gd name="connsiteX7" fmla="*/ 10571 w 1452080"/>
                  <a:gd name="connsiteY7" fmla="*/ 1316179 h 1492983"/>
                  <a:gd name="connsiteX8" fmla="*/ 71149 w 1452080"/>
                  <a:gd name="connsiteY8" fmla="*/ 1408923 h 1492983"/>
                  <a:gd name="connsiteX9" fmla="*/ 117803 w 1452080"/>
                  <a:gd name="connsiteY9" fmla="*/ 1436914 h 1492983"/>
                  <a:gd name="connsiteX10" fmla="*/ 136464 w 1452080"/>
                  <a:gd name="connsiteY10" fmla="*/ 1455576 h 1492983"/>
                  <a:gd name="connsiteX11" fmla="*/ 211952 w 1452080"/>
                  <a:gd name="connsiteY11" fmla="*/ 1478972 h 1492983"/>
                  <a:gd name="connsiteX12" fmla="*/ 304415 w 1452080"/>
                  <a:gd name="connsiteY12" fmla="*/ 1492898 h 1492983"/>
                  <a:gd name="connsiteX13" fmla="*/ 379060 w 1452080"/>
                  <a:gd name="connsiteY13" fmla="*/ 1483567 h 1492983"/>
                  <a:gd name="connsiteX14" fmla="*/ 425713 w 1452080"/>
                  <a:gd name="connsiteY14" fmla="*/ 1464906 h 1492983"/>
                  <a:gd name="connsiteX15" fmla="*/ 532663 w 1452080"/>
                  <a:gd name="connsiteY15" fmla="*/ 1413518 h 1492983"/>
                  <a:gd name="connsiteX16" fmla="*/ 756879 w 1452080"/>
                  <a:gd name="connsiteY16" fmla="*/ 1366443 h 1492983"/>
                  <a:gd name="connsiteX17" fmla="*/ 996147 w 1452080"/>
                  <a:gd name="connsiteY17" fmla="*/ 1390261 h 1492983"/>
                  <a:gd name="connsiteX18" fmla="*/ 1161847 w 1452080"/>
                  <a:gd name="connsiteY18" fmla="*/ 1431898 h 1492983"/>
                  <a:gd name="connsiteX19" fmla="*/ 1336361 w 1452080"/>
                  <a:gd name="connsiteY19" fmla="*/ 1436070 h 1492983"/>
                  <a:gd name="connsiteX20" fmla="*/ 1424088 w 1452080"/>
                  <a:gd name="connsiteY20" fmla="*/ 1324947 h 1492983"/>
                  <a:gd name="connsiteX21" fmla="*/ 1452080 w 1452080"/>
                  <a:gd name="connsiteY21" fmla="*/ 1259633 h 1492983"/>
                  <a:gd name="connsiteX22" fmla="*/ 1442749 w 1452080"/>
                  <a:gd name="connsiteY22" fmla="*/ 1147665 h 1492983"/>
                  <a:gd name="connsiteX23" fmla="*/ 1405427 w 1452080"/>
                  <a:gd name="connsiteY23" fmla="*/ 1054359 h 1492983"/>
                  <a:gd name="connsiteX24" fmla="*/ 1321451 w 1452080"/>
                  <a:gd name="connsiteY24" fmla="*/ 923731 h 1492983"/>
                  <a:gd name="connsiteX25" fmla="*/ 1064930 w 1452080"/>
                  <a:gd name="connsiteY25" fmla="*/ 558149 h 1492983"/>
                  <a:gd name="connsiteX26" fmla="*/ 986535 w 1452080"/>
                  <a:gd name="connsiteY26" fmla="*/ 354845 h 1492983"/>
                  <a:gd name="connsiteX27" fmla="*/ 967310 w 1452080"/>
                  <a:gd name="connsiteY27" fmla="*/ 195943 h 1492983"/>
                  <a:gd name="connsiteX28" fmla="*/ 957558 w 1452080"/>
                  <a:gd name="connsiteY28" fmla="*/ 102637 h 1492983"/>
                  <a:gd name="connsiteX29" fmla="*/ 957558 w 1452080"/>
                  <a:gd name="connsiteY29" fmla="*/ 0 h 1492983"/>
                  <a:gd name="connsiteX0" fmla="*/ 314179 w 1443183"/>
                  <a:gd name="connsiteY0" fmla="*/ 298580 h 1492983"/>
                  <a:gd name="connsiteX1" fmla="*/ 309725 w 1443183"/>
                  <a:gd name="connsiteY1" fmla="*/ 386447 h 1492983"/>
                  <a:gd name="connsiteX2" fmla="*/ 258195 w 1443183"/>
                  <a:gd name="connsiteY2" fmla="*/ 587829 h 1492983"/>
                  <a:gd name="connsiteX3" fmla="*/ 202212 w 1443183"/>
                  <a:gd name="connsiteY3" fmla="*/ 737118 h 1492983"/>
                  <a:gd name="connsiteX4" fmla="*/ 80914 w 1443183"/>
                  <a:gd name="connsiteY4" fmla="*/ 942392 h 1492983"/>
                  <a:gd name="connsiteX5" fmla="*/ 52922 w 1443183"/>
                  <a:gd name="connsiteY5" fmla="*/ 1017037 h 1492983"/>
                  <a:gd name="connsiteX6" fmla="*/ 20054 w 1443183"/>
                  <a:gd name="connsiteY6" fmla="*/ 1161872 h 1492983"/>
                  <a:gd name="connsiteX7" fmla="*/ 1674 w 1443183"/>
                  <a:gd name="connsiteY7" fmla="*/ 1316179 h 1492983"/>
                  <a:gd name="connsiteX8" fmla="*/ 62252 w 1443183"/>
                  <a:gd name="connsiteY8" fmla="*/ 1408923 h 1492983"/>
                  <a:gd name="connsiteX9" fmla="*/ 108906 w 1443183"/>
                  <a:gd name="connsiteY9" fmla="*/ 1436914 h 1492983"/>
                  <a:gd name="connsiteX10" fmla="*/ 127567 w 1443183"/>
                  <a:gd name="connsiteY10" fmla="*/ 1455576 h 1492983"/>
                  <a:gd name="connsiteX11" fmla="*/ 203055 w 1443183"/>
                  <a:gd name="connsiteY11" fmla="*/ 1478972 h 1492983"/>
                  <a:gd name="connsiteX12" fmla="*/ 295518 w 1443183"/>
                  <a:gd name="connsiteY12" fmla="*/ 1492898 h 1492983"/>
                  <a:gd name="connsiteX13" fmla="*/ 370163 w 1443183"/>
                  <a:gd name="connsiteY13" fmla="*/ 1483567 h 1492983"/>
                  <a:gd name="connsiteX14" fmla="*/ 416816 w 1443183"/>
                  <a:gd name="connsiteY14" fmla="*/ 1464906 h 1492983"/>
                  <a:gd name="connsiteX15" fmla="*/ 523766 w 1443183"/>
                  <a:gd name="connsiteY15" fmla="*/ 1413518 h 1492983"/>
                  <a:gd name="connsiteX16" fmla="*/ 747982 w 1443183"/>
                  <a:gd name="connsiteY16" fmla="*/ 1366443 h 1492983"/>
                  <a:gd name="connsiteX17" fmla="*/ 987250 w 1443183"/>
                  <a:gd name="connsiteY17" fmla="*/ 1390261 h 1492983"/>
                  <a:gd name="connsiteX18" fmla="*/ 1152950 w 1443183"/>
                  <a:gd name="connsiteY18" fmla="*/ 1431898 h 1492983"/>
                  <a:gd name="connsiteX19" fmla="*/ 1327464 w 1443183"/>
                  <a:gd name="connsiteY19" fmla="*/ 1436070 h 1492983"/>
                  <a:gd name="connsiteX20" fmla="*/ 1415191 w 1443183"/>
                  <a:gd name="connsiteY20" fmla="*/ 1324947 h 1492983"/>
                  <a:gd name="connsiteX21" fmla="*/ 1443183 w 1443183"/>
                  <a:gd name="connsiteY21" fmla="*/ 1259633 h 1492983"/>
                  <a:gd name="connsiteX22" fmla="*/ 1433852 w 1443183"/>
                  <a:gd name="connsiteY22" fmla="*/ 1147665 h 1492983"/>
                  <a:gd name="connsiteX23" fmla="*/ 1396530 w 1443183"/>
                  <a:gd name="connsiteY23" fmla="*/ 1054359 h 1492983"/>
                  <a:gd name="connsiteX24" fmla="*/ 1312554 w 1443183"/>
                  <a:gd name="connsiteY24" fmla="*/ 923731 h 1492983"/>
                  <a:gd name="connsiteX25" fmla="*/ 1056033 w 1443183"/>
                  <a:gd name="connsiteY25" fmla="*/ 558149 h 1492983"/>
                  <a:gd name="connsiteX26" fmla="*/ 977638 w 1443183"/>
                  <a:gd name="connsiteY26" fmla="*/ 354845 h 1492983"/>
                  <a:gd name="connsiteX27" fmla="*/ 958413 w 1443183"/>
                  <a:gd name="connsiteY27" fmla="*/ 195943 h 1492983"/>
                  <a:gd name="connsiteX28" fmla="*/ 948661 w 1443183"/>
                  <a:gd name="connsiteY28" fmla="*/ 102637 h 1492983"/>
                  <a:gd name="connsiteX29" fmla="*/ 948661 w 1443183"/>
                  <a:gd name="connsiteY29" fmla="*/ 0 h 1492983"/>
                  <a:gd name="connsiteX0" fmla="*/ 312550 w 1441554"/>
                  <a:gd name="connsiteY0" fmla="*/ 298580 h 1492983"/>
                  <a:gd name="connsiteX1" fmla="*/ 308096 w 1441554"/>
                  <a:gd name="connsiteY1" fmla="*/ 386447 h 1492983"/>
                  <a:gd name="connsiteX2" fmla="*/ 256566 w 1441554"/>
                  <a:gd name="connsiteY2" fmla="*/ 587829 h 1492983"/>
                  <a:gd name="connsiteX3" fmla="*/ 200583 w 1441554"/>
                  <a:gd name="connsiteY3" fmla="*/ 737118 h 1492983"/>
                  <a:gd name="connsiteX4" fmla="*/ 79285 w 1441554"/>
                  <a:gd name="connsiteY4" fmla="*/ 942392 h 1492983"/>
                  <a:gd name="connsiteX5" fmla="*/ 51293 w 1441554"/>
                  <a:gd name="connsiteY5" fmla="*/ 1017037 h 1492983"/>
                  <a:gd name="connsiteX6" fmla="*/ 45 w 1441554"/>
                  <a:gd name="connsiteY6" fmla="*/ 1316179 h 1492983"/>
                  <a:gd name="connsiteX7" fmla="*/ 60623 w 1441554"/>
                  <a:gd name="connsiteY7" fmla="*/ 1408923 h 1492983"/>
                  <a:gd name="connsiteX8" fmla="*/ 107277 w 1441554"/>
                  <a:gd name="connsiteY8" fmla="*/ 1436914 h 1492983"/>
                  <a:gd name="connsiteX9" fmla="*/ 125938 w 1441554"/>
                  <a:gd name="connsiteY9" fmla="*/ 1455576 h 1492983"/>
                  <a:gd name="connsiteX10" fmla="*/ 201426 w 1441554"/>
                  <a:gd name="connsiteY10" fmla="*/ 1478972 h 1492983"/>
                  <a:gd name="connsiteX11" fmla="*/ 293889 w 1441554"/>
                  <a:gd name="connsiteY11" fmla="*/ 1492898 h 1492983"/>
                  <a:gd name="connsiteX12" fmla="*/ 368534 w 1441554"/>
                  <a:gd name="connsiteY12" fmla="*/ 1483567 h 1492983"/>
                  <a:gd name="connsiteX13" fmla="*/ 415187 w 1441554"/>
                  <a:gd name="connsiteY13" fmla="*/ 1464906 h 1492983"/>
                  <a:gd name="connsiteX14" fmla="*/ 522137 w 1441554"/>
                  <a:gd name="connsiteY14" fmla="*/ 1413518 h 1492983"/>
                  <a:gd name="connsiteX15" fmla="*/ 746353 w 1441554"/>
                  <a:gd name="connsiteY15" fmla="*/ 1366443 h 1492983"/>
                  <a:gd name="connsiteX16" fmla="*/ 985621 w 1441554"/>
                  <a:gd name="connsiteY16" fmla="*/ 1390261 h 1492983"/>
                  <a:gd name="connsiteX17" fmla="*/ 1151321 w 1441554"/>
                  <a:gd name="connsiteY17" fmla="*/ 1431898 h 1492983"/>
                  <a:gd name="connsiteX18" fmla="*/ 1325835 w 1441554"/>
                  <a:gd name="connsiteY18" fmla="*/ 1436070 h 1492983"/>
                  <a:gd name="connsiteX19" fmla="*/ 1413562 w 1441554"/>
                  <a:gd name="connsiteY19" fmla="*/ 1324947 h 1492983"/>
                  <a:gd name="connsiteX20" fmla="*/ 1441554 w 1441554"/>
                  <a:gd name="connsiteY20" fmla="*/ 1259633 h 1492983"/>
                  <a:gd name="connsiteX21" fmla="*/ 1432223 w 1441554"/>
                  <a:gd name="connsiteY21" fmla="*/ 1147665 h 1492983"/>
                  <a:gd name="connsiteX22" fmla="*/ 1394901 w 1441554"/>
                  <a:gd name="connsiteY22" fmla="*/ 1054359 h 1492983"/>
                  <a:gd name="connsiteX23" fmla="*/ 1310925 w 1441554"/>
                  <a:gd name="connsiteY23" fmla="*/ 923731 h 1492983"/>
                  <a:gd name="connsiteX24" fmla="*/ 1054404 w 1441554"/>
                  <a:gd name="connsiteY24" fmla="*/ 558149 h 1492983"/>
                  <a:gd name="connsiteX25" fmla="*/ 976009 w 1441554"/>
                  <a:gd name="connsiteY25" fmla="*/ 354845 h 1492983"/>
                  <a:gd name="connsiteX26" fmla="*/ 956784 w 1441554"/>
                  <a:gd name="connsiteY26" fmla="*/ 195943 h 1492983"/>
                  <a:gd name="connsiteX27" fmla="*/ 947032 w 1441554"/>
                  <a:gd name="connsiteY27" fmla="*/ 102637 h 1492983"/>
                  <a:gd name="connsiteX28" fmla="*/ 947032 w 1441554"/>
                  <a:gd name="connsiteY28" fmla="*/ 0 h 1492983"/>
                  <a:gd name="connsiteX0" fmla="*/ 335510 w 1464514"/>
                  <a:gd name="connsiteY0" fmla="*/ 298580 h 1492983"/>
                  <a:gd name="connsiteX1" fmla="*/ 331056 w 1464514"/>
                  <a:gd name="connsiteY1" fmla="*/ 386447 h 1492983"/>
                  <a:gd name="connsiteX2" fmla="*/ 279526 w 1464514"/>
                  <a:gd name="connsiteY2" fmla="*/ 587829 h 1492983"/>
                  <a:gd name="connsiteX3" fmla="*/ 223543 w 1464514"/>
                  <a:gd name="connsiteY3" fmla="*/ 737118 h 1492983"/>
                  <a:gd name="connsiteX4" fmla="*/ 102245 w 1464514"/>
                  <a:gd name="connsiteY4" fmla="*/ 942392 h 1492983"/>
                  <a:gd name="connsiteX5" fmla="*/ 74253 w 1464514"/>
                  <a:gd name="connsiteY5" fmla="*/ 1017037 h 1492983"/>
                  <a:gd name="connsiteX6" fmla="*/ 30 w 1464514"/>
                  <a:gd name="connsiteY6" fmla="*/ 1242659 h 1492983"/>
                  <a:gd name="connsiteX7" fmla="*/ 83583 w 1464514"/>
                  <a:gd name="connsiteY7" fmla="*/ 1408923 h 1492983"/>
                  <a:gd name="connsiteX8" fmla="*/ 130237 w 1464514"/>
                  <a:gd name="connsiteY8" fmla="*/ 1436914 h 1492983"/>
                  <a:gd name="connsiteX9" fmla="*/ 148898 w 1464514"/>
                  <a:gd name="connsiteY9" fmla="*/ 1455576 h 1492983"/>
                  <a:gd name="connsiteX10" fmla="*/ 224386 w 1464514"/>
                  <a:gd name="connsiteY10" fmla="*/ 1478972 h 1492983"/>
                  <a:gd name="connsiteX11" fmla="*/ 316849 w 1464514"/>
                  <a:gd name="connsiteY11" fmla="*/ 1492898 h 1492983"/>
                  <a:gd name="connsiteX12" fmla="*/ 391494 w 1464514"/>
                  <a:gd name="connsiteY12" fmla="*/ 1483567 h 1492983"/>
                  <a:gd name="connsiteX13" fmla="*/ 438147 w 1464514"/>
                  <a:gd name="connsiteY13" fmla="*/ 1464906 h 1492983"/>
                  <a:gd name="connsiteX14" fmla="*/ 545097 w 1464514"/>
                  <a:gd name="connsiteY14" fmla="*/ 1413518 h 1492983"/>
                  <a:gd name="connsiteX15" fmla="*/ 769313 w 1464514"/>
                  <a:gd name="connsiteY15" fmla="*/ 1366443 h 1492983"/>
                  <a:gd name="connsiteX16" fmla="*/ 1008581 w 1464514"/>
                  <a:gd name="connsiteY16" fmla="*/ 1390261 h 1492983"/>
                  <a:gd name="connsiteX17" fmla="*/ 1174281 w 1464514"/>
                  <a:gd name="connsiteY17" fmla="*/ 1431898 h 1492983"/>
                  <a:gd name="connsiteX18" fmla="*/ 1348795 w 1464514"/>
                  <a:gd name="connsiteY18" fmla="*/ 1436070 h 1492983"/>
                  <a:gd name="connsiteX19" fmla="*/ 1436522 w 1464514"/>
                  <a:gd name="connsiteY19" fmla="*/ 1324947 h 1492983"/>
                  <a:gd name="connsiteX20" fmla="*/ 1464514 w 1464514"/>
                  <a:gd name="connsiteY20" fmla="*/ 1259633 h 1492983"/>
                  <a:gd name="connsiteX21" fmla="*/ 1455183 w 1464514"/>
                  <a:gd name="connsiteY21" fmla="*/ 1147665 h 1492983"/>
                  <a:gd name="connsiteX22" fmla="*/ 1417861 w 1464514"/>
                  <a:gd name="connsiteY22" fmla="*/ 1054359 h 1492983"/>
                  <a:gd name="connsiteX23" fmla="*/ 1333885 w 1464514"/>
                  <a:gd name="connsiteY23" fmla="*/ 923731 h 1492983"/>
                  <a:gd name="connsiteX24" fmla="*/ 1077364 w 1464514"/>
                  <a:gd name="connsiteY24" fmla="*/ 558149 h 1492983"/>
                  <a:gd name="connsiteX25" fmla="*/ 998969 w 1464514"/>
                  <a:gd name="connsiteY25" fmla="*/ 354845 h 1492983"/>
                  <a:gd name="connsiteX26" fmla="*/ 979744 w 1464514"/>
                  <a:gd name="connsiteY26" fmla="*/ 195943 h 1492983"/>
                  <a:gd name="connsiteX27" fmla="*/ 969992 w 1464514"/>
                  <a:gd name="connsiteY27" fmla="*/ 102637 h 1492983"/>
                  <a:gd name="connsiteX28" fmla="*/ 969992 w 1464514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02389 w 1464658"/>
                  <a:gd name="connsiteY4" fmla="*/ 942392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413236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17037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67582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195943 h 1390377"/>
                  <a:gd name="connsiteX1" fmla="*/ 331200 w 1464658"/>
                  <a:gd name="connsiteY1" fmla="*/ 283810 h 1390377"/>
                  <a:gd name="connsiteX2" fmla="*/ 279670 w 1464658"/>
                  <a:gd name="connsiteY2" fmla="*/ 485192 h 1390377"/>
                  <a:gd name="connsiteX3" fmla="*/ 223687 w 1464658"/>
                  <a:gd name="connsiteY3" fmla="*/ 634481 h 1390377"/>
                  <a:gd name="connsiteX4" fmla="*/ 139148 w 1464658"/>
                  <a:gd name="connsiteY4" fmla="*/ 825971 h 1390377"/>
                  <a:gd name="connsiteX5" fmla="*/ 74397 w 1464658"/>
                  <a:gd name="connsiteY5" fmla="*/ 964945 h 1390377"/>
                  <a:gd name="connsiteX6" fmla="*/ 174 w 1464658"/>
                  <a:gd name="connsiteY6" fmla="*/ 1140022 h 1390377"/>
                  <a:gd name="connsiteX7" fmla="*/ 56157 w 1464658"/>
                  <a:gd name="connsiteY7" fmla="*/ 1283311 h 1390377"/>
                  <a:gd name="connsiteX8" fmla="*/ 130381 w 1464658"/>
                  <a:gd name="connsiteY8" fmla="*/ 1334277 h 1390377"/>
                  <a:gd name="connsiteX9" fmla="*/ 149042 w 1464658"/>
                  <a:gd name="connsiteY9" fmla="*/ 1352939 h 1390377"/>
                  <a:gd name="connsiteX10" fmla="*/ 224530 w 1464658"/>
                  <a:gd name="connsiteY10" fmla="*/ 1376335 h 1390377"/>
                  <a:gd name="connsiteX11" fmla="*/ 316993 w 1464658"/>
                  <a:gd name="connsiteY11" fmla="*/ 1390261 h 1390377"/>
                  <a:gd name="connsiteX12" fmla="*/ 391638 w 1464658"/>
                  <a:gd name="connsiteY12" fmla="*/ 1380930 h 1390377"/>
                  <a:gd name="connsiteX13" fmla="*/ 563621 w 1464658"/>
                  <a:gd name="connsiteY13" fmla="*/ 1347641 h 1390377"/>
                  <a:gd name="connsiteX14" fmla="*/ 801622 w 1464658"/>
                  <a:gd name="connsiteY14" fmla="*/ 1300566 h 1390377"/>
                  <a:gd name="connsiteX15" fmla="*/ 1008725 w 1464658"/>
                  <a:gd name="connsiteY15" fmla="*/ 1310599 h 1390377"/>
                  <a:gd name="connsiteX16" fmla="*/ 1174425 w 1464658"/>
                  <a:gd name="connsiteY16" fmla="*/ 1329261 h 1390377"/>
                  <a:gd name="connsiteX17" fmla="*/ 1348939 w 1464658"/>
                  <a:gd name="connsiteY17" fmla="*/ 1333433 h 1390377"/>
                  <a:gd name="connsiteX18" fmla="*/ 1436666 w 1464658"/>
                  <a:gd name="connsiteY18" fmla="*/ 1222310 h 1390377"/>
                  <a:gd name="connsiteX19" fmla="*/ 1464658 w 1464658"/>
                  <a:gd name="connsiteY19" fmla="*/ 1156996 h 1390377"/>
                  <a:gd name="connsiteX20" fmla="*/ 1455327 w 1464658"/>
                  <a:gd name="connsiteY20" fmla="*/ 1045028 h 1390377"/>
                  <a:gd name="connsiteX21" fmla="*/ 1418005 w 1464658"/>
                  <a:gd name="connsiteY21" fmla="*/ 951722 h 1390377"/>
                  <a:gd name="connsiteX22" fmla="*/ 1334029 w 1464658"/>
                  <a:gd name="connsiteY22" fmla="*/ 821094 h 1390377"/>
                  <a:gd name="connsiteX23" fmla="*/ 1077508 w 1464658"/>
                  <a:gd name="connsiteY23" fmla="*/ 455512 h 1390377"/>
                  <a:gd name="connsiteX24" fmla="*/ 999113 w 1464658"/>
                  <a:gd name="connsiteY24" fmla="*/ 252208 h 1390377"/>
                  <a:gd name="connsiteX25" fmla="*/ 979888 w 1464658"/>
                  <a:gd name="connsiteY25" fmla="*/ 93306 h 1390377"/>
                  <a:gd name="connsiteX26" fmla="*/ 970136 w 1464658"/>
                  <a:gd name="connsiteY26" fmla="*/ 0 h 1390377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40127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26342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10780 w 1464658"/>
                  <a:gd name="connsiteY14" fmla="*/ 1253995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10780 w 1464658"/>
                  <a:gd name="connsiteY14" fmla="*/ 1253995 h 1297071"/>
                  <a:gd name="connsiteX15" fmla="*/ 1175453 w 1464658"/>
                  <a:gd name="connsiteY15" fmla="*/ 1254306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14"/>
                  <a:gd name="connsiteX1" fmla="*/ 331200 w 1464658"/>
                  <a:gd name="connsiteY1" fmla="*/ 190504 h 1297014"/>
                  <a:gd name="connsiteX2" fmla="*/ 279670 w 1464658"/>
                  <a:gd name="connsiteY2" fmla="*/ 391886 h 1297014"/>
                  <a:gd name="connsiteX3" fmla="*/ 223687 w 1464658"/>
                  <a:gd name="connsiteY3" fmla="*/ 541175 h 1297014"/>
                  <a:gd name="connsiteX4" fmla="*/ 139148 w 1464658"/>
                  <a:gd name="connsiteY4" fmla="*/ 732665 h 1297014"/>
                  <a:gd name="connsiteX5" fmla="*/ 74397 w 1464658"/>
                  <a:gd name="connsiteY5" fmla="*/ 871639 h 1297014"/>
                  <a:gd name="connsiteX6" fmla="*/ 174 w 1464658"/>
                  <a:gd name="connsiteY6" fmla="*/ 1046716 h 1297014"/>
                  <a:gd name="connsiteX7" fmla="*/ 56157 w 1464658"/>
                  <a:gd name="connsiteY7" fmla="*/ 1190005 h 1297014"/>
                  <a:gd name="connsiteX8" fmla="*/ 130381 w 1464658"/>
                  <a:gd name="connsiteY8" fmla="*/ 1240971 h 1297014"/>
                  <a:gd name="connsiteX9" fmla="*/ 224530 w 1464658"/>
                  <a:gd name="connsiteY9" fmla="*/ 1283029 h 1297014"/>
                  <a:gd name="connsiteX10" fmla="*/ 316993 w 1464658"/>
                  <a:gd name="connsiteY10" fmla="*/ 1296955 h 1297014"/>
                  <a:gd name="connsiteX11" fmla="*/ 391638 w 1464658"/>
                  <a:gd name="connsiteY11" fmla="*/ 1287624 h 1297014"/>
                  <a:gd name="connsiteX12" fmla="*/ 560317 w 1464658"/>
                  <a:gd name="connsiteY12" fmla="*/ 1277531 h 1297014"/>
                  <a:gd name="connsiteX13" fmla="*/ 795528 w 1464658"/>
                  <a:gd name="connsiteY13" fmla="*/ 1262827 h 1297014"/>
                  <a:gd name="connsiteX14" fmla="*/ 1010780 w 1464658"/>
                  <a:gd name="connsiteY14" fmla="*/ 1253995 h 1297014"/>
                  <a:gd name="connsiteX15" fmla="*/ 1175453 w 1464658"/>
                  <a:gd name="connsiteY15" fmla="*/ 1254306 h 1297014"/>
                  <a:gd name="connsiteX16" fmla="*/ 1348939 w 1464658"/>
                  <a:gd name="connsiteY16" fmla="*/ 1226342 h 1297014"/>
                  <a:gd name="connsiteX17" fmla="*/ 1436666 w 1464658"/>
                  <a:gd name="connsiteY17" fmla="*/ 1129004 h 1297014"/>
                  <a:gd name="connsiteX18" fmla="*/ 1464658 w 1464658"/>
                  <a:gd name="connsiteY18" fmla="*/ 1063690 h 1297014"/>
                  <a:gd name="connsiteX19" fmla="*/ 1455327 w 1464658"/>
                  <a:gd name="connsiteY19" fmla="*/ 951722 h 1297014"/>
                  <a:gd name="connsiteX20" fmla="*/ 1418005 w 1464658"/>
                  <a:gd name="connsiteY20" fmla="*/ 858416 h 1297014"/>
                  <a:gd name="connsiteX21" fmla="*/ 1334029 w 1464658"/>
                  <a:gd name="connsiteY21" fmla="*/ 727788 h 1297014"/>
                  <a:gd name="connsiteX22" fmla="*/ 1077508 w 1464658"/>
                  <a:gd name="connsiteY22" fmla="*/ 362206 h 1297014"/>
                  <a:gd name="connsiteX23" fmla="*/ 999113 w 1464658"/>
                  <a:gd name="connsiteY23" fmla="*/ 158902 h 1297014"/>
                  <a:gd name="connsiteX24" fmla="*/ 979888 w 1464658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5528 w 1463630"/>
                  <a:gd name="connsiteY13" fmla="*/ 1262827 h 1297014"/>
                  <a:gd name="connsiteX14" fmla="*/ 1010780 w 1463630"/>
                  <a:gd name="connsiteY14" fmla="*/ 1253995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6555 w 1463630"/>
                  <a:gd name="connsiteY13" fmla="*/ 1281178 h 1297014"/>
                  <a:gd name="connsiteX14" fmla="*/ 1010780 w 1463630"/>
                  <a:gd name="connsiteY14" fmla="*/ 1253995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6555 w 1463630"/>
                  <a:gd name="connsiteY13" fmla="*/ 1281178 h 1297014"/>
                  <a:gd name="connsiteX14" fmla="*/ 997787 w 1463630"/>
                  <a:gd name="connsiteY14" fmla="*/ 1268529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309948"/>
                  <a:gd name="connsiteX1" fmla="*/ 331200 w 1463630"/>
                  <a:gd name="connsiteY1" fmla="*/ 190504 h 1309948"/>
                  <a:gd name="connsiteX2" fmla="*/ 279670 w 1463630"/>
                  <a:gd name="connsiteY2" fmla="*/ 391886 h 1309948"/>
                  <a:gd name="connsiteX3" fmla="*/ 223687 w 1463630"/>
                  <a:gd name="connsiteY3" fmla="*/ 541175 h 1309948"/>
                  <a:gd name="connsiteX4" fmla="*/ 139148 w 1463630"/>
                  <a:gd name="connsiteY4" fmla="*/ 732665 h 1309948"/>
                  <a:gd name="connsiteX5" fmla="*/ 74397 w 1463630"/>
                  <a:gd name="connsiteY5" fmla="*/ 871639 h 1309948"/>
                  <a:gd name="connsiteX6" fmla="*/ 174 w 1463630"/>
                  <a:gd name="connsiteY6" fmla="*/ 1046716 h 1309948"/>
                  <a:gd name="connsiteX7" fmla="*/ 56157 w 1463630"/>
                  <a:gd name="connsiteY7" fmla="*/ 1190005 h 1309948"/>
                  <a:gd name="connsiteX8" fmla="*/ 130381 w 1463630"/>
                  <a:gd name="connsiteY8" fmla="*/ 1240971 h 1309948"/>
                  <a:gd name="connsiteX9" fmla="*/ 224530 w 1463630"/>
                  <a:gd name="connsiteY9" fmla="*/ 1283029 h 1309948"/>
                  <a:gd name="connsiteX10" fmla="*/ 316993 w 1463630"/>
                  <a:gd name="connsiteY10" fmla="*/ 1296955 h 1309948"/>
                  <a:gd name="connsiteX11" fmla="*/ 391638 w 1463630"/>
                  <a:gd name="connsiteY11" fmla="*/ 1287624 h 1309948"/>
                  <a:gd name="connsiteX12" fmla="*/ 557527 w 1463630"/>
                  <a:gd name="connsiteY12" fmla="*/ 1309902 h 1309948"/>
                  <a:gd name="connsiteX13" fmla="*/ 796555 w 1463630"/>
                  <a:gd name="connsiteY13" fmla="*/ 1281178 h 1309948"/>
                  <a:gd name="connsiteX14" fmla="*/ 997787 w 1463630"/>
                  <a:gd name="connsiteY14" fmla="*/ 1268529 h 1309948"/>
                  <a:gd name="connsiteX15" fmla="*/ 1175453 w 1463630"/>
                  <a:gd name="connsiteY15" fmla="*/ 1254306 h 1309948"/>
                  <a:gd name="connsiteX16" fmla="*/ 1348939 w 1463630"/>
                  <a:gd name="connsiteY16" fmla="*/ 1226342 h 1309948"/>
                  <a:gd name="connsiteX17" fmla="*/ 1436666 w 1463630"/>
                  <a:gd name="connsiteY17" fmla="*/ 1129004 h 1309948"/>
                  <a:gd name="connsiteX18" fmla="*/ 1463630 w 1463630"/>
                  <a:gd name="connsiteY18" fmla="*/ 1045339 h 1309948"/>
                  <a:gd name="connsiteX19" fmla="*/ 1455327 w 1463630"/>
                  <a:gd name="connsiteY19" fmla="*/ 951722 h 1309948"/>
                  <a:gd name="connsiteX20" fmla="*/ 1418005 w 1463630"/>
                  <a:gd name="connsiteY20" fmla="*/ 858416 h 1309948"/>
                  <a:gd name="connsiteX21" fmla="*/ 1334029 w 1463630"/>
                  <a:gd name="connsiteY21" fmla="*/ 727788 h 1309948"/>
                  <a:gd name="connsiteX22" fmla="*/ 1077508 w 1463630"/>
                  <a:gd name="connsiteY22" fmla="*/ 362206 h 1309948"/>
                  <a:gd name="connsiteX23" fmla="*/ 999113 w 1463630"/>
                  <a:gd name="connsiteY23" fmla="*/ 158902 h 1309948"/>
                  <a:gd name="connsiteX24" fmla="*/ 979888 w 1463630"/>
                  <a:gd name="connsiteY24" fmla="*/ 0 h 1309948"/>
                  <a:gd name="connsiteX0" fmla="*/ 335654 w 1463630"/>
                  <a:gd name="connsiteY0" fmla="*/ 102637 h 1310020"/>
                  <a:gd name="connsiteX1" fmla="*/ 331200 w 1463630"/>
                  <a:gd name="connsiteY1" fmla="*/ 190504 h 1310020"/>
                  <a:gd name="connsiteX2" fmla="*/ 279670 w 1463630"/>
                  <a:gd name="connsiteY2" fmla="*/ 391886 h 1310020"/>
                  <a:gd name="connsiteX3" fmla="*/ 223687 w 1463630"/>
                  <a:gd name="connsiteY3" fmla="*/ 541175 h 1310020"/>
                  <a:gd name="connsiteX4" fmla="*/ 139148 w 1463630"/>
                  <a:gd name="connsiteY4" fmla="*/ 732665 h 1310020"/>
                  <a:gd name="connsiteX5" fmla="*/ 74397 w 1463630"/>
                  <a:gd name="connsiteY5" fmla="*/ 871639 h 1310020"/>
                  <a:gd name="connsiteX6" fmla="*/ 174 w 1463630"/>
                  <a:gd name="connsiteY6" fmla="*/ 1046716 h 1310020"/>
                  <a:gd name="connsiteX7" fmla="*/ 56157 w 1463630"/>
                  <a:gd name="connsiteY7" fmla="*/ 1190005 h 1310020"/>
                  <a:gd name="connsiteX8" fmla="*/ 130381 w 1463630"/>
                  <a:gd name="connsiteY8" fmla="*/ 1240971 h 1310020"/>
                  <a:gd name="connsiteX9" fmla="*/ 224530 w 1463630"/>
                  <a:gd name="connsiteY9" fmla="*/ 1283029 h 1310020"/>
                  <a:gd name="connsiteX10" fmla="*/ 316993 w 1463630"/>
                  <a:gd name="connsiteY10" fmla="*/ 1296955 h 1310020"/>
                  <a:gd name="connsiteX11" fmla="*/ 391638 w 1463630"/>
                  <a:gd name="connsiteY11" fmla="*/ 1287624 h 1310020"/>
                  <a:gd name="connsiteX12" fmla="*/ 557527 w 1463630"/>
                  <a:gd name="connsiteY12" fmla="*/ 1309902 h 1310020"/>
                  <a:gd name="connsiteX13" fmla="*/ 792738 w 1463630"/>
                  <a:gd name="connsiteY13" fmla="*/ 1295198 h 1310020"/>
                  <a:gd name="connsiteX14" fmla="*/ 997787 w 1463630"/>
                  <a:gd name="connsiteY14" fmla="*/ 1268529 h 1310020"/>
                  <a:gd name="connsiteX15" fmla="*/ 1175453 w 1463630"/>
                  <a:gd name="connsiteY15" fmla="*/ 1254306 h 1310020"/>
                  <a:gd name="connsiteX16" fmla="*/ 1348939 w 1463630"/>
                  <a:gd name="connsiteY16" fmla="*/ 1226342 h 1310020"/>
                  <a:gd name="connsiteX17" fmla="*/ 1436666 w 1463630"/>
                  <a:gd name="connsiteY17" fmla="*/ 1129004 h 1310020"/>
                  <a:gd name="connsiteX18" fmla="*/ 1463630 w 1463630"/>
                  <a:gd name="connsiteY18" fmla="*/ 1045339 h 1310020"/>
                  <a:gd name="connsiteX19" fmla="*/ 1455327 w 1463630"/>
                  <a:gd name="connsiteY19" fmla="*/ 951722 h 1310020"/>
                  <a:gd name="connsiteX20" fmla="*/ 1418005 w 1463630"/>
                  <a:gd name="connsiteY20" fmla="*/ 858416 h 1310020"/>
                  <a:gd name="connsiteX21" fmla="*/ 1334029 w 1463630"/>
                  <a:gd name="connsiteY21" fmla="*/ 727788 h 1310020"/>
                  <a:gd name="connsiteX22" fmla="*/ 1077508 w 1463630"/>
                  <a:gd name="connsiteY22" fmla="*/ 362206 h 1310020"/>
                  <a:gd name="connsiteX23" fmla="*/ 999113 w 1463630"/>
                  <a:gd name="connsiteY23" fmla="*/ 158902 h 1310020"/>
                  <a:gd name="connsiteX24" fmla="*/ 979888 w 1463630"/>
                  <a:gd name="connsiteY24" fmla="*/ 0 h 1310020"/>
                  <a:gd name="connsiteX0" fmla="*/ 335654 w 1463630"/>
                  <a:gd name="connsiteY0" fmla="*/ 102637 h 1310020"/>
                  <a:gd name="connsiteX1" fmla="*/ 331200 w 1463630"/>
                  <a:gd name="connsiteY1" fmla="*/ 190504 h 1310020"/>
                  <a:gd name="connsiteX2" fmla="*/ 279670 w 1463630"/>
                  <a:gd name="connsiteY2" fmla="*/ 391886 h 1310020"/>
                  <a:gd name="connsiteX3" fmla="*/ 223687 w 1463630"/>
                  <a:gd name="connsiteY3" fmla="*/ 541175 h 1310020"/>
                  <a:gd name="connsiteX4" fmla="*/ 139148 w 1463630"/>
                  <a:gd name="connsiteY4" fmla="*/ 732665 h 1310020"/>
                  <a:gd name="connsiteX5" fmla="*/ 74397 w 1463630"/>
                  <a:gd name="connsiteY5" fmla="*/ 871639 h 1310020"/>
                  <a:gd name="connsiteX6" fmla="*/ 174 w 1463630"/>
                  <a:gd name="connsiteY6" fmla="*/ 1046716 h 1310020"/>
                  <a:gd name="connsiteX7" fmla="*/ 56157 w 1463630"/>
                  <a:gd name="connsiteY7" fmla="*/ 1190005 h 1310020"/>
                  <a:gd name="connsiteX8" fmla="*/ 130381 w 1463630"/>
                  <a:gd name="connsiteY8" fmla="*/ 1240971 h 1310020"/>
                  <a:gd name="connsiteX9" fmla="*/ 224530 w 1463630"/>
                  <a:gd name="connsiteY9" fmla="*/ 1283029 h 1310020"/>
                  <a:gd name="connsiteX10" fmla="*/ 316993 w 1463630"/>
                  <a:gd name="connsiteY10" fmla="*/ 1296955 h 1310020"/>
                  <a:gd name="connsiteX11" fmla="*/ 391638 w 1463630"/>
                  <a:gd name="connsiteY11" fmla="*/ 1287624 h 1310020"/>
                  <a:gd name="connsiteX12" fmla="*/ 557527 w 1463630"/>
                  <a:gd name="connsiteY12" fmla="*/ 1309902 h 1310020"/>
                  <a:gd name="connsiteX13" fmla="*/ 792738 w 1463630"/>
                  <a:gd name="connsiteY13" fmla="*/ 1295198 h 1310020"/>
                  <a:gd name="connsiteX14" fmla="*/ 997787 w 1463630"/>
                  <a:gd name="connsiteY14" fmla="*/ 1268529 h 1310020"/>
                  <a:gd name="connsiteX15" fmla="*/ 1175453 w 1463630"/>
                  <a:gd name="connsiteY15" fmla="*/ 1254306 h 1310020"/>
                  <a:gd name="connsiteX16" fmla="*/ 1348939 w 1463630"/>
                  <a:gd name="connsiteY16" fmla="*/ 1226342 h 1310020"/>
                  <a:gd name="connsiteX17" fmla="*/ 1436666 w 1463630"/>
                  <a:gd name="connsiteY17" fmla="*/ 1129004 h 1310020"/>
                  <a:gd name="connsiteX18" fmla="*/ 1463630 w 1463630"/>
                  <a:gd name="connsiteY18" fmla="*/ 1045339 h 1310020"/>
                  <a:gd name="connsiteX19" fmla="*/ 1455327 w 1463630"/>
                  <a:gd name="connsiteY19" fmla="*/ 951722 h 1310020"/>
                  <a:gd name="connsiteX20" fmla="*/ 1418005 w 1463630"/>
                  <a:gd name="connsiteY20" fmla="*/ 858416 h 1310020"/>
                  <a:gd name="connsiteX21" fmla="*/ 1334029 w 1463630"/>
                  <a:gd name="connsiteY21" fmla="*/ 727788 h 1310020"/>
                  <a:gd name="connsiteX22" fmla="*/ 1077508 w 1463630"/>
                  <a:gd name="connsiteY22" fmla="*/ 362206 h 1310020"/>
                  <a:gd name="connsiteX23" fmla="*/ 999113 w 1463630"/>
                  <a:gd name="connsiteY23" fmla="*/ 158902 h 1310020"/>
                  <a:gd name="connsiteX24" fmla="*/ 979888 w 1463630"/>
                  <a:gd name="connsiteY24" fmla="*/ 0 h 1310020"/>
                  <a:gd name="connsiteX0" fmla="*/ 335654 w 1463630"/>
                  <a:gd name="connsiteY0" fmla="*/ 102637 h 1309909"/>
                  <a:gd name="connsiteX1" fmla="*/ 331200 w 1463630"/>
                  <a:gd name="connsiteY1" fmla="*/ 190504 h 1309909"/>
                  <a:gd name="connsiteX2" fmla="*/ 279670 w 1463630"/>
                  <a:gd name="connsiteY2" fmla="*/ 391886 h 1309909"/>
                  <a:gd name="connsiteX3" fmla="*/ 223687 w 1463630"/>
                  <a:gd name="connsiteY3" fmla="*/ 541175 h 1309909"/>
                  <a:gd name="connsiteX4" fmla="*/ 139148 w 1463630"/>
                  <a:gd name="connsiteY4" fmla="*/ 732665 h 1309909"/>
                  <a:gd name="connsiteX5" fmla="*/ 74397 w 1463630"/>
                  <a:gd name="connsiteY5" fmla="*/ 871639 h 1309909"/>
                  <a:gd name="connsiteX6" fmla="*/ 174 w 1463630"/>
                  <a:gd name="connsiteY6" fmla="*/ 1046716 h 1309909"/>
                  <a:gd name="connsiteX7" fmla="*/ 56157 w 1463630"/>
                  <a:gd name="connsiteY7" fmla="*/ 1190005 h 1309909"/>
                  <a:gd name="connsiteX8" fmla="*/ 130381 w 1463630"/>
                  <a:gd name="connsiteY8" fmla="*/ 1240971 h 1309909"/>
                  <a:gd name="connsiteX9" fmla="*/ 224530 w 1463630"/>
                  <a:gd name="connsiteY9" fmla="*/ 1283029 h 1309909"/>
                  <a:gd name="connsiteX10" fmla="*/ 316993 w 1463630"/>
                  <a:gd name="connsiteY10" fmla="*/ 1296955 h 1309909"/>
                  <a:gd name="connsiteX11" fmla="*/ 557527 w 1463630"/>
                  <a:gd name="connsiteY11" fmla="*/ 1309902 h 1309909"/>
                  <a:gd name="connsiteX12" fmla="*/ 792738 w 1463630"/>
                  <a:gd name="connsiteY12" fmla="*/ 1295198 h 1309909"/>
                  <a:gd name="connsiteX13" fmla="*/ 997787 w 1463630"/>
                  <a:gd name="connsiteY13" fmla="*/ 1268529 h 1309909"/>
                  <a:gd name="connsiteX14" fmla="*/ 1175453 w 1463630"/>
                  <a:gd name="connsiteY14" fmla="*/ 1254306 h 1309909"/>
                  <a:gd name="connsiteX15" fmla="*/ 1348939 w 1463630"/>
                  <a:gd name="connsiteY15" fmla="*/ 1226342 h 1309909"/>
                  <a:gd name="connsiteX16" fmla="*/ 1436666 w 1463630"/>
                  <a:gd name="connsiteY16" fmla="*/ 1129004 h 1309909"/>
                  <a:gd name="connsiteX17" fmla="*/ 1463630 w 1463630"/>
                  <a:gd name="connsiteY17" fmla="*/ 1045339 h 1309909"/>
                  <a:gd name="connsiteX18" fmla="*/ 1455327 w 1463630"/>
                  <a:gd name="connsiteY18" fmla="*/ 951722 h 1309909"/>
                  <a:gd name="connsiteX19" fmla="*/ 1418005 w 1463630"/>
                  <a:gd name="connsiteY19" fmla="*/ 858416 h 1309909"/>
                  <a:gd name="connsiteX20" fmla="*/ 1334029 w 1463630"/>
                  <a:gd name="connsiteY20" fmla="*/ 727788 h 1309909"/>
                  <a:gd name="connsiteX21" fmla="*/ 1077508 w 1463630"/>
                  <a:gd name="connsiteY21" fmla="*/ 362206 h 1309909"/>
                  <a:gd name="connsiteX22" fmla="*/ 999113 w 1463630"/>
                  <a:gd name="connsiteY22" fmla="*/ 158902 h 1309909"/>
                  <a:gd name="connsiteX23" fmla="*/ 979888 w 1463630"/>
                  <a:gd name="connsiteY23" fmla="*/ 0 h 1309909"/>
                  <a:gd name="connsiteX0" fmla="*/ 335654 w 1463630"/>
                  <a:gd name="connsiteY0" fmla="*/ 102637 h 1320756"/>
                  <a:gd name="connsiteX1" fmla="*/ 331200 w 1463630"/>
                  <a:gd name="connsiteY1" fmla="*/ 190504 h 1320756"/>
                  <a:gd name="connsiteX2" fmla="*/ 279670 w 1463630"/>
                  <a:gd name="connsiteY2" fmla="*/ 391886 h 1320756"/>
                  <a:gd name="connsiteX3" fmla="*/ 223687 w 1463630"/>
                  <a:gd name="connsiteY3" fmla="*/ 541175 h 1320756"/>
                  <a:gd name="connsiteX4" fmla="*/ 139148 w 1463630"/>
                  <a:gd name="connsiteY4" fmla="*/ 732665 h 1320756"/>
                  <a:gd name="connsiteX5" fmla="*/ 74397 w 1463630"/>
                  <a:gd name="connsiteY5" fmla="*/ 871639 h 1320756"/>
                  <a:gd name="connsiteX6" fmla="*/ 174 w 1463630"/>
                  <a:gd name="connsiteY6" fmla="*/ 1046716 h 1320756"/>
                  <a:gd name="connsiteX7" fmla="*/ 56157 w 1463630"/>
                  <a:gd name="connsiteY7" fmla="*/ 1190005 h 1320756"/>
                  <a:gd name="connsiteX8" fmla="*/ 130381 w 1463630"/>
                  <a:gd name="connsiteY8" fmla="*/ 1240971 h 1320756"/>
                  <a:gd name="connsiteX9" fmla="*/ 224530 w 1463630"/>
                  <a:gd name="connsiteY9" fmla="*/ 1283029 h 1320756"/>
                  <a:gd name="connsiteX10" fmla="*/ 322865 w 1463630"/>
                  <a:gd name="connsiteY10" fmla="*/ 1319637 h 1320756"/>
                  <a:gd name="connsiteX11" fmla="*/ 557527 w 1463630"/>
                  <a:gd name="connsiteY11" fmla="*/ 1309902 h 1320756"/>
                  <a:gd name="connsiteX12" fmla="*/ 792738 w 1463630"/>
                  <a:gd name="connsiteY12" fmla="*/ 1295198 h 1320756"/>
                  <a:gd name="connsiteX13" fmla="*/ 997787 w 1463630"/>
                  <a:gd name="connsiteY13" fmla="*/ 1268529 h 1320756"/>
                  <a:gd name="connsiteX14" fmla="*/ 1175453 w 1463630"/>
                  <a:gd name="connsiteY14" fmla="*/ 1254306 h 1320756"/>
                  <a:gd name="connsiteX15" fmla="*/ 1348939 w 1463630"/>
                  <a:gd name="connsiteY15" fmla="*/ 1226342 h 1320756"/>
                  <a:gd name="connsiteX16" fmla="*/ 1436666 w 1463630"/>
                  <a:gd name="connsiteY16" fmla="*/ 1129004 h 1320756"/>
                  <a:gd name="connsiteX17" fmla="*/ 1463630 w 1463630"/>
                  <a:gd name="connsiteY17" fmla="*/ 1045339 h 1320756"/>
                  <a:gd name="connsiteX18" fmla="*/ 1455327 w 1463630"/>
                  <a:gd name="connsiteY18" fmla="*/ 951722 h 1320756"/>
                  <a:gd name="connsiteX19" fmla="*/ 1418005 w 1463630"/>
                  <a:gd name="connsiteY19" fmla="*/ 858416 h 1320756"/>
                  <a:gd name="connsiteX20" fmla="*/ 1334029 w 1463630"/>
                  <a:gd name="connsiteY20" fmla="*/ 727788 h 1320756"/>
                  <a:gd name="connsiteX21" fmla="*/ 1077508 w 1463630"/>
                  <a:gd name="connsiteY21" fmla="*/ 362206 h 1320756"/>
                  <a:gd name="connsiteX22" fmla="*/ 999113 w 1463630"/>
                  <a:gd name="connsiteY22" fmla="*/ 158902 h 1320756"/>
                  <a:gd name="connsiteX23" fmla="*/ 979888 w 1463630"/>
                  <a:gd name="connsiteY23" fmla="*/ 0 h 1320756"/>
                  <a:gd name="connsiteX0" fmla="*/ 335654 w 1463630"/>
                  <a:gd name="connsiteY0" fmla="*/ 102637 h 1320634"/>
                  <a:gd name="connsiteX1" fmla="*/ 331200 w 1463630"/>
                  <a:gd name="connsiteY1" fmla="*/ 190504 h 1320634"/>
                  <a:gd name="connsiteX2" fmla="*/ 279670 w 1463630"/>
                  <a:gd name="connsiteY2" fmla="*/ 391886 h 1320634"/>
                  <a:gd name="connsiteX3" fmla="*/ 223687 w 1463630"/>
                  <a:gd name="connsiteY3" fmla="*/ 541175 h 1320634"/>
                  <a:gd name="connsiteX4" fmla="*/ 139148 w 1463630"/>
                  <a:gd name="connsiteY4" fmla="*/ 732665 h 1320634"/>
                  <a:gd name="connsiteX5" fmla="*/ 74397 w 1463630"/>
                  <a:gd name="connsiteY5" fmla="*/ 871639 h 1320634"/>
                  <a:gd name="connsiteX6" fmla="*/ 174 w 1463630"/>
                  <a:gd name="connsiteY6" fmla="*/ 1046716 h 1320634"/>
                  <a:gd name="connsiteX7" fmla="*/ 56157 w 1463630"/>
                  <a:gd name="connsiteY7" fmla="*/ 1190005 h 1320634"/>
                  <a:gd name="connsiteX8" fmla="*/ 130381 w 1463630"/>
                  <a:gd name="connsiteY8" fmla="*/ 1240971 h 1320634"/>
                  <a:gd name="connsiteX9" fmla="*/ 187827 w 1463630"/>
                  <a:gd name="connsiteY9" fmla="*/ 1285083 h 1320634"/>
                  <a:gd name="connsiteX10" fmla="*/ 322865 w 1463630"/>
                  <a:gd name="connsiteY10" fmla="*/ 1319637 h 1320634"/>
                  <a:gd name="connsiteX11" fmla="*/ 557527 w 1463630"/>
                  <a:gd name="connsiteY11" fmla="*/ 1309902 h 1320634"/>
                  <a:gd name="connsiteX12" fmla="*/ 792738 w 1463630"/>
                  <a:gd name="connsiteY12" fmla="*/ 1295198 h 1320634"/>
                  <a:gd name="connsiteX13" fmla="*/ 997787 w 1463630"/>
                  <a:gd name="connsiteY13" fmla="*/ 1268529 h 1320634"/>
                  <a:gd name="connsiteX14" fmla="*/ 1175453 w 1463630"/>
                  <a:gd name="connsiteY14" fmla="*/ 1254306 h 1320634"/>
                  <a:gd name="connsiteX15" fmla="*/ 1348939 w 1463630"/>
                  <a:gd name="connsiteY15" fmla="*/ 1226342 h 1320634"/>
                  <a:gd name="connsiteX16" fmla="*/ 1436666 w 1463630"/>
                  <a:gd name="connsiteY16" fmla="*/ 1129004 h 1320634"/>
                  <a:gd name="connsiteX17" fmla="*/ 1463630 w 1463630"/>
                  <a:gd name="connsiteY17" fmla="*/ 1045339 h 1320634"/>
                  <a:gd name="connsiteX18" fmla="*/ 1455327 w 1463630"/>
                  <a:gd name="connsiteY18" fmla="*/ 951722 h 1320634"/>
                  <a:gd name="connsiteX19" fmla="*/ 1418005 w 1463630"/>
                  <a:gd name="connsiteY19" fmla="*/ 858416 h 1320634"/>
                  <a:gd name="connsiteX20" fmla="*/ 1334029 w 1463630"/>
                  <a:gd name="connsiteY20" fmla="*/ 727788 h 1320634"/>
                  <a:gd name="connsiteX21" fmla="*/ 1077508 w 1463630"/>
                  <a:gd name="connsiteY21" fmla="*/ 362206 h 1320634"/>
                  <a:gd name="connsiteX22" fmla="*/ 999113 w 1463630"/>
                  <a:gd name="connsiteY22" fmla="*/ 158902 h 1320634"/>
                  <a:gd name="connsiteX23" fmla="*/ 979888 w 1463630"/>
                  <a:gd name="connsiteY23" fmla="*/ 0 h 1320634"/>
                  <a:gd name="connsiteX0" fmla="*/ 335638 w 1463614"/>
                  <a:gd name="connsiteY0" fmla="*/ 102637 h 1320634"/>
                  <a:gd name="connsiteX1" fmla="*/ 331184 w 1463614"/>
                  <a:gd name="connsiteY1" fmla="*/ 190504 h 1320634"/>
                  <a:gd name="connsiteX2" fmla="*/ 279654 w 1463614"/>
                  <a:gd name="connsiteY2" fmla="*/ 391886 h 1320634"/>
                  <a:gd name="connsiteX3" fmla="*/ 223671 w 1463614"/>
                  <a:gd name="connsiteY3" fmla="*/ 541175 h 1320634"/>
                  <a:gd name="connsiteX4" fmla="*/ 139132 w 1463614"/>
                  <a:gd name="connsiteY4" fmla="*/ 732665 h 1320634"/>
                  <a:gd name="connsiteX5" fmla="*/ 74381 w 1463614"/>
                  <a:gd name="connsiteY5" fmla="*/ 871639 h 1320634"/>
                  <a:gd name="connsiteX6" fmla="*/ 158 w 1463614"/>
                  <a:gd name="connsiteY6" fmla="*/ 1046716 h 1320634"/>
                  <a:gd name="connsiteX7" fmla="*/ 56141 w 1463614"/>
                  <a:gd name="connsiteY7" fmla="*/ 1190005 h 1320634"/>
                  <a:gd name="connsiteX8" fmla="*/ 103609 w 1463614"/>
                  <a:gd name="connsiteY8" fmla="*/ 1256276 h 1320634"/>
                  <a:gd name="connsiteX9" fmla="*/ 187811 w 1463614"/>
                  <a:gd name="connsiteY9" fmla="*/ 1285083 h 1320634"/>
                  <a:gd name="connsiteX10" fmla="*/ 322849 w 1463614"/>
                  <a:gd name="connsiteY10" fmla="*/ 1319637 h 1320634"/>
                  <a:gd name="connsiteX11" fmla="*/ 557511 w 1463614"/>
                  <a:gd name="connsiteY11" fmla="*/ 1309902 h 1320634"/>
                  <a:gd name="connsiteX12" fmla="*/ 792722 w 1463614"/>
                  <a:gd name="connsiteY12" fmla="*/ 1295198 h 1320634"/>
                  <a:gd name="connsiteX13" fmla="*/ 997771 w 1463614"/>
                  <a:gd name="connsiteY13" fmla="*/ 1268529 h 1320634"/>
                  <a:gd name="connsiteX14" fmla="*/ 1175437 w 1463614"/>
                  <a:gd name="connsiteY14" fmla="*/ 1254306 h 1320634"/>
                  <a:gd name="connsiteX15" fmla="*/ 1348923 w 1463614"/>
                  <a:gd name="connsiteY15" fmla="*/ 1226342 h 1320634"/>
                  <a:gd name="connsiteX16" fmla="*/ 1436650 w 1463614"/>
                  <a:gd name="connsiteY16" fmla="*/ 1129004 h 1320634"/>
                  <a:gd name="connsiteX17" fmla="*/ 1463614 w 1463614"/>
                  <a:gd name="connsiteY17" fmla="*/ 1045339 h 1320634"/>
                  <a:gd name="connsiteX18" fmla="*/ 1455311 w 1463614"/>
                  <a:gd name="connsiteY18" fmla="*/ 951722 h 1320634"/>
                  <a:gd name="connsiteX19" fmla="*/ 1417989 w 1463614"/>
                  <a:gd name="connsiteY19" fmla="*/ 858416 h 1320634"/>
                  <a:gd name="connsiteX20" fmla="*/ 1334013 w 1463614"/>
                  <a:gd name="connsiteY20" fmla="*/ 727788 h 1320634"/>
                  <a:gd name="connsiteX21" fmla="*/ 1077492 w 1463614"/>
                  <a:gd name="connsiteY21" fmla="*/ 362206 h 1320634"/>
                  <a:gd name="connsiteX22" fmla="*/ 999097 w 1463614"/>
                  <a:gd name="connsiteY22" fmla="*/ 158902 h 1320634"/>
                  <a:gd name="connsiteX23" fmla="*/ 979872 w 146361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39202 w 1463684"/>
                  <a:gd name="connsiteY4" fmla="*/ 732665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997841 w 1463684"/>
                  <a:gd name="connsiteY12" fmla="*/ 1268529 h 1320634"/>
                  <a:gd name="connsiteX13" fmla="*/ 1175507 w 1463684"/>
                  <a:gd name="connsiteY13" fmla="*/ 1254306 h 1320634"/>
                  <a:gd name="connsiteX14" fmla="*/ 1348993 w 1463684"/>
                  <a:gd name="connsiteY14" fmla="*/ 1226342 h 1320634"/>
                  <a:gd name="connsiteX15" fmla="*/ 1436720 w 1463684"/>
                  <a:gd name="connsiteY15" fmla="*/ 1129004 h 1320634"/>
                  <a:gd name="connsiteX16" fmla="*/ 1463684 w 1463684"/>
                  <a:gd name="connsiteY16" fmla="*/ 1045339 h 1320634"/>
                  <a:gd name="connsiteX17" fmla="*/ 1455381 w 1463684"/>
                  <a:gd name="connsiteY17" fmla="*/ 951722 h 1320634"/>
                  <a:gd name="connsiteX18" fmla="*/ 1418059 w 1463684"/>
                  <a:gd name="connsiteY18" fmla="*/ 858416 h 1320634"/>
                  <a:gd name="connsiteX19" fmla="*/ 1334083 w 1463684"/>
                  <a:gd name="connsiteY19" fmla="*/ 727788 h 1320634"/>
                  <a:gd name="connsiteX20" fmla="*/ 1077562 w 1463684"/>
                  <a:gd name="connsiteY20" fmla="*/ 362206 h 1320634"/>
                  <a:gd name="connsiteX21" fmla="*/ 999167 w 1463684"/>
                  <a:gd name="connsiteY21" fmla="*/ 158902 h 1320634"/>
                  <a:gd name="connsiteX22" fmla="*/ 979942 w 1463684"/>
                  <a:gd name="connsiteY22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39202 w 1463684"/>
                  <a:gd name="connsiteY4" fmla="*/ 732665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43971 w 1463684"/>
                  <a:gd name="connsiteY3" fmla="*/ 548316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99511 w 1463684"/>
                  <a:gd name="connsiteY2" fmla="*/ 390724 h 1320634"/>
                  <a:gd name="connsiteX3" fmla="*/ 243971 w 1463684"/>
                  <a:gd name="connsiteY3" fmla="*/ 548316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63684" h="1320634">
                    <a:moveTo>
                      <a:pt x="335708" y="102637"/>
                    </a:moveTo>
                    <a:cubicBezTo>
                      <a:pt x="338223" y="115212"/>
                      <a:pt x="328144" y="178063"/>
                      <a:pt x="331254" y="190504"/>
                    </a:cubicBezTo>
                    <a:cubicBezTo>
                      <a:pt x="321923" y="238712"/>
                      <a:pt x="314058" y="331089"/>
                      <a:pt x="299511" y="390724"/>
                    </a:cubicBezTo>
                    <a:cubicBezTo>
                      <a:pt x="284964" y="450359"/>
                      <a:pt x="264974" y="495826"/>
                      <a:pt x="243971" y="548316"/>
                    </a:cubicBezTo>
                    <a:cubicBezTo>
                      <a:pt x="222968" y="600806"/>
                      <a:pt x="201743" y="651776"/>
                      <a:pt x="173490" y="705663"/>
                    </a:cubicBezTo>
                    <a:cubicBezTo>
                      <a:pt x="145237" y="759550"/>
                      <a:pt x="103328" y="814797"/>
                      <a:pt x="74451" y="871639"/>
                    </a:cubicBezTo>
                    <a:cubicBezTo>
                      <a:pt x="45574" y="928481"/>
                      <a:pt x="3268" y="993655"/>
                      <a:pt x="228" y="1046716"/>
                    </a:cubicBezTo>
                    <a:cubicBezTo>
                      <a:pt x="-2812" y="1099777"/>
                      <a:pt x="24936" y="1150277"/>
                      <a:pt x="56211" y="1190005"/>
                    </a:cubicBezTo>
                    <a:cubicBezTo>
                      <a:pt x="87486" y="1229733"/>
                      <a:pt x="143430" y="1263478"/>
                      <a:pt x="187881" y="1285083"/>
                    </a:cubicBezTo>
                    <a:cubicBezTo>
                      <a:pt x="232332" y="1306688"/>
                      <a:pt x="261302" y="1315501"/>
                      <a:pt x="322919" y="1319637"/>
                    </a:cubicBezTo>
                    <a:cubicBezTo>
                      <a:pt x="384536" y="1323773"/>
                      <a:pt x="479269" y="1313975"/>
                      <a:pt x="557581" y="1309902"/>
                    </a:cubicBezTo>
                    <a:cubicBezTo>
                      <a:pt x="635893" y="1305829"/>
                      <a:pt x="743526" y="1299203"/>
                      <a:pt x="792792" y="1295198"/>
                    </a:cubicBezTo>
                    <a:cubicBezTo>
                      <a:pt x="842058" y="1291193"/>
                      <a:pt x="819000" y="1290315"/>
                      <a:pt x="853175" y="1285870"/>
                    </a:cubicBezTo>
                    <a:cubicBezTo>
                      <a:pt x="887350" y="1281425"/>
                      <a:pt x="944119" y="1273790"/>
                      <a:pt x="997841" y="1268529"/>
                    </a:cubicBezTo>
                    <a:cubicBezTo>
                      <a:pt x="1051563" y="1263268"/>
                      <a:pt x="1116982" y="1261337"/>
                      <a:pt x="1175507" y="1254306"/>
                    </a:cubicBezTo>
                    <a:cubicBezTo>
                      <a:pt x="1234032" y="1247275"/>
                      <a:pt x="1305458" y="1247226"/>
                      <a:pt x="1348993" y="1226342"/>
                    </a:cubicBezTo>
                    <a:cubicBezTo>
                      <a:pt x="1392528" y="1205458"/>
                      <a:pt x="1417605" y="1159171"/>
                      <a:pt x="1436720" y="1129004"/>
                    </a:cubicBezTo>
                    <a:cubicBezTo>
                      <a:pt x="1455835" y="1098837"/>
                      <a:pt x="1436893" y="1152496"/>
                      <a:pt x="1463684" y="1045339"/>
                    </a:cubicBezTo>
                    <a:cubicBezTo>
                      <a:pt x="1460574" y="1008016"/>
                      <a:pt x="1462985" y="982876"/>
                      <a:pt x="1455381" y="951722"/>
                    </a:cubicBezTo>
                    <a:cubicBezTo>
                      <a:pt x="1447777" y="920568"/>
                      <a:pt x="1438275" y="895738"/>
                      <a:pt x="1418059" y="858416"/>
                    </a:cubicBezTo>
                    <a:cubicBezTo>
                      <a:pt x="1397843" y="821094"/>
                      <a:pt x="1390832" y="810490"/>
                      <a:pt x="1334083" y="727788"/>
                    </a:cubicBezTo>
                    <a:cubicBezTo>
                      <a:pt x="1277334" y="645086"/>
                      <a:pt x="1133381" y="457020"/>
                      <a:pt x="1077562" y="362206"/>
                    </a:cubicBezTo>
                    <a:cubicBezTo>
                      <a:pt x="1021743" y="267392"/>
                      <a:pt x="1015437" y="219270"/>
                      <a:pt x="999167" y="158902"/>
                    </a:cubicBezTo>
                    <a:cubicBezTo>
                      <a:pt x="982897" y="98534"/>
                      <a:pt x="984771" y="42035"/>
                      <a:pt x="979942" y="0"/>
                    </a:cubicBezTo>
                  </a:path>
                </a:pathLst>
              </a:custGeom>
              <a:solidFill>
                <a:srgbClr val="FFCCCC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Rectangle: Rounded Corners 151">
                <a:extLst>
                  <a:ext uri="{FF2B5EF4-FFF2-40B4-BE49-F238E27FC236}">
                    <a16:creationId xmlns:a16="http://schemas.microsoft.com/office/drawing/2014/main" id="{4B0864C6-66BA-4777-B84B-8D9BCBC6253F}"/>
                  </a:ext>
                </a:extLst>
              </p:cNvPr>
              <p:cNvSpPr/>
              <p:nvPr/>
            </p:nvSpPr>
            <p:spPr>
              <a:xfrm rot="19504783">
                <a:off x="4487200" y="4459887"/>
                <a:ext cx="45719" cy="1989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68A64C"/>
                  </a:solidFill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269BE9B-FE5E-4F59-9F2C-2E8B19A489C5}"/>
                  </a:ext>
                </a:extLst>
              </p:cNvPr>
              <p:cNvSpPr/>
              <p:nvPr/>
            </p:nvSpPr>
            <p:spPr>
              <a:xfrm rot="19511146">
                <a:off x="2375175" y="2997088"/>
                <a:ext cx="1781432" cy="1763588"/>
              </a:xfrm>
              <a:custGeom>
                <a:avLst/>
                <a:gdLst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590420 w 1448836"/>
                  <a:gd name="connsiteY31" fmla="*/ 1362269 h 1492898"/>
                  <a:gd name="connsiteX32" fmla="*/ 749040 w 1448836"/>
                  <a:gd name="connsiteY32" fmla="*/ 1334278 h 1492898"/>
                  <a:gd name="connsiteX33" fmla="*/ 991636 w 1448836"/>
                  <a:gd name="connsiteY33" fmla="*/ 1343608 h 1492898"/>
                  <a:gd name="connsiteX34" fmla="*/ 1019628 w 1448836"/>
                  <a:gd name="connsiteY34" fmla="*/ 1352939 h 1492898"/>
                  <a:gd name="connsiteX35" fmla="*/ 1075612 w 1448836"/>
                  <a:gd name="connsiteY35" fmla="*/ 1390261 h 1492898"/>
                  <a:gd name="connsiteX36" fmla="*/ 1094273 w 1448836"/>
                  <a:gd name="connsiteY36" fmla="*/ 1408923 h 1492898"/>
                  <a:gd name="connsiteX37" fmla="*/ 1150256 w 1448836"/>
                  <a:gd name="connsiteY37" fmla="*/ 1427584 h 1492898"/>
                  <a:gd name="connsiteX38" fmla="*/ 1392852 w 1448836"/>
                  <a:gd name="connsiteY38" fmla="*/ 1380931 h 1492898"/>
                  <a:gd name="connsiteX39" fmla="*/ 1411514 w 1448836"/>
                  <a:gd name="connsiteY39" fmla="*/ 1362269 h 1492898"/>
                  <a:gd name="connsiteX40" fmla="*/ 1420844 w 1448836"/>
                  <a:gd name="connsiteY40" fmla="*/ 1324947 h 1492898"/>
                  <a:gd name="connsiteX41" fmla="*/ 1448836 w 1448836"/>
                  <a:gd name="connsiteY41" fmla="*/ 1259633 h 1492898"/>
                  <a:gd name="connsiteX42" fmla="*/ 1439505 w 1448836"/>
                  <a:gd name="connsiteY42" fmla="*/ 1147665 h 1492898"/>
                  <a:gd name="connsiteX43" fmla="*/ 1420844 w 1448836"/>
                  <a:gd name="connsiteY43" fmla="*/ 1119674 h 1492898"/>
                  <a:gd name="connsiteX44" fmla="*/ 1402183 w 1448836"/>
                  <a:gd name="connsiteY44" fmla="*/ 1054359 h 1492898"/>
                  <a:gd name="connsiteX45" fmla="*/ 1355530 w 1448836"/>
                  <a:gd name="connsiteY45" fmla="*/ 998376 h 1492898"/>
                  <a:gd name="connsiteX46" fmla="*/ 1318207 w 1448836"/>
                  <a:gd name="connsiteY46" fmla="*/ 923731 h 1492898"/>
                  <a:gd name="connsiteX47" fmla="*/ 1290216 w 1448836"/>
                  <a:gd name="connsiteY47" fmla="*/ 849086 h 1492898"/>
                  <a:gd name="connsiteX48" fmla="*/ 1252893 w 1448836"/>
                  <a:gd name="connsiteY48" fmla="*/ 709127 h 1492898"/>
                  <a:gd name="connsiteX49" fmla="*/ 1234232 w 1448836"/>
                  <a:gd name="connsiteY49" fmla="*/ 681135 h 1492898"/>
                  <a:gd name="connsiteX50" fmla="*/ 1215571 w 1448836"/>
                  <a:gd name="connsiteY50" fmla="*/ 615820 h 1492898"/>
                  <a:gd name="connsiteX51" fmla="*/ 1196910 w 1448836"/>
                  <a:gd name="connsiteY51" fmla="*/ 587829 h 1492898"/>
                  <a:gd name="connsiteX52" fmla="*/ 1150256 w 1448836"/>
                  <a:gd name="connsiteY52" fmla="*/ 541176 h 1492898"/>
                  <a:gd name="connsiteX53" fmla="*/ 1103603 w 1448836"/>
                  <a:gd name="connsiteY53" fmla="*/ 503853 h 1492898"/>
                  <a:gd name="connsiteX54" fmla="*/ 1066281 w 1448836"/>
                  <a:gd name="connsiteY54" fmla="*/ 447869 h 1492898"/>
                  <a:gd name="connsiteX55" fmla="*/ 1056950 w 1448836"/>
                  <a:gd name="connsiteY55" fmla="*/ 419878 h 1492898"/>
                  <a:gd name="connsiteX56" fmla="*/ 1047620 w 1448836"/>
                  <a:gd name="connsiteY56" fmla="*/ 373225 h 1492898"/>
                  <a:gd name="connsiteX57" fmla="*/ 1028959 w 1448836"/>
                  <a:gd name="connsiteY57" fmla="*/ 326572 h 1492898"/>
                  <a:gd name="connsiteX58" fmla="*/ 1019628 w 1448836"/>
                  <a:gd name="connsiteY58" fmla="*/ 242596 h 1492898"/>
                  <a:gd name="connsiteX59" fmla="*/ 991636 w 1448836"/>
                  <a:gd name="connsiteY59" fmla="*/ 195943 h 1492898"/>
                  <a:gd name="connsiteX60" fmla="*/ 972975 w 1448836"/>
                  <a:gd name="connsiteY60" fmla="*/ 130629 h 1492898"/>
                  <a:gd name="connsiteX61" fmla="*/ 954314 w 1448836"/>
                  <a:gd name="connsiteY61" fmla="*/ 102637 h 1492898"/>
                  <a:gd name="connsiteX62" fmla="*/ 954314 w 1448836"/>
                  <a:gd name="connsiteY6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749040 w 1448836"/>
                  <a:gd name="connsiteY31" fmla="*/ 1334278 h 1492898"/>
                  <a:gd name="connsiteX32" fmla="*/ 991636 w 1448836"/>
                  <a:gd name="connsiteY32" fmla="*/ 1343608 h 1492898"/>
                  <a:gd name="connsiteX33" fmla="*/ 1019628 w 1448836"/>
                  <a:gd name="connsiteY33" fmla="*/ 1352939 h 1492898"/>
                  <a:gd name="connsiteX34" fmla="*/ 1075612 w 1448836"/>
                  <a:gd name="connsiteY34" fmla="*/ 1390261 h 1492898"/>
                  <a:gd name="connsiteX35" fmla="*/ 1094273 w 1448836"/>
                  <a:gd name="connsiteY35" fmla="*/ 1408923 h 1492898"/>
                  <a:gd name="connsiteX36" fmla="*/ 1150256 w 1448836"/>
                  <a:gd name="connsiteY36" fmla="*/ 1427584 h 1492898"/>
                  <a:gd name="connsiteX37" fmla="*/ 1392852 w 1448836"/>
                  <a:gd name="connsiteY37" fmla="*/ 1380931 h 1492898"/>
                  <a:gd name="connsiteX38" fmla="*/ 1411514 w 1448836"/>
                  <a:gd name="connsiteY38" fmla="*/ 1362269 h 1492898"/>
                  <a:gd name="connsiteX39" fmla="*/ 1420844 w 1448836"/>
                  <a:gd name="connsiteY39" fmla="*/ 1324947 h 1492898"/>
                  <a:gd name="connsiteX40" fmla="*/ 1448836 w 1448836"/>
                  <a:gd name="connsiteY40" fmla="*/ 1259633 h 1492898"/>
                  <a:gd name="connsiteX41" fmla="*/ 1439505 w 1448836"/>
                  <a:gd name="connsiteY41" fmla="*/ 1147665 h 1492898"/>
                  <a:gd name="connsiteX42" fmla="*/ 1420844 w 1448836"/>
                  <a:gd name="connsiteY42" fmla="*/ 1119674 h 1492898"/>
                  <a:gd name="connsiteX43" fmla="*/ 1402183 w 1448836"/>
                  <a:gd name="connsiteY43" fmla="*/ 1054359 h 1492898"/>
                  <a:gd name="connsiteX44" fmla="*/ 1355530 w 1448836"/>
                  <a:gd name="connsiteY44" fmla="*/ 998376 h 1492898"/>
                  <a:gd name="connsiteX45" fmla="*/ 1318207 w 1448836"/>
                  <a:gd name="connsiteY45" fmla="*/ 923731 h 1492898"/>
                  <a:gd name="connsiteX46" fmla="*/ 1290216 w 1448836"/>
                  <a:gd name="connsiteY46" fmla="*/ 849086 h 1492898"/>
                  <a:gd name="connsiteX47" fmla="*/ 1252893 w 1448836"/>
                  <a:gd name="connsiteY47" fmla="*/ 709127 h 1492898"/>
                  <a:gd name="connsiteX48" fmla="*/ 1234232 w 1448836"/>
                  <a:gd name="connsiteY48" fmla="*/ 681135 h 1492898"/>
                  <a:gd name="connsiteX49" fmla="*/ 1215571 w 1448836"/>
                  <a:gd name="connsiteY49" fmla="*/ 615820 h 1492898"/>
                  <a:gd name="connsiteX50" fmla="*/ 1196910 w 1448836"/>
                  <a:gd name="connsiteY50" fmla="*/ 587829 h 1492898"/>
                  <a:gd name="connsiteX51" fmla="*/ 1150256 w 1448836"/>
                  <a:gd name="connsiteY51" fmla="*/ 541176 h 1492898"/>
                  <a:gd name="connsiteX52" fmla="*/ 1103603 w 1448836"/>
                  <a:gd name="connsiteY52" fmla="*/ 503853 h 1492898"/>
                  <a:gd name="connsiteX53" fmla="*/ 1066281 w 1448836"/>
                  <a:gd name="connsiteY53" fmla="*/ 447869 h 1492898"/>
                  <a:gd name="connsiteX54" fmla="*/ 1056950 w 1448836"/>
                  <a:gd name="connsiteY54" fmla="*/ 419878 h 1492898"/>
                  <a:gd name="connsiteX55" fmla="*/ 1047620 w 1448836"/>
                  <a:gd name="connsiteY55" fmla="*/ 373225 h 1492898"/>
                  <a:gd name="connsiteX56" fmla="*/ 1028959 w 1448836"/>
                  <a:gd name="connsiteY56" fmla="*/ 326572 h 1492898"/>
                  <a:gd name="connsiteX57" fmla="*/ 1019628 w 1448836"/>
                  <a:gd name="connsiteY57" fmla="*/ 242596 h 1492898"/>
                  <a:gd name="connsiteX58" fmla="*/ 991636 w 1448836"/>
                  <a:gd name="connsiteY58" fmla="*/ 195943 h 1492898"/>
                  <a:gd name="connsiteX59" fmla="*/ 972975 w 1448836"/>
                  <a:gd name="connsiteY59" fmla="*/ 130629 h 1492898"/>
                  <a:gd name="connsiteX60" fmla="*/ 954314 w 1448836"/>
                  <a:gd name="connsiteY60" fmla="*/ 102637 h 1492898"/>
                  <a:gd name="connsiteX61" fmla="*/ 954314 w 1448836"/>
                  <a:gd name="connsiteY6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749040 w 1448836"/>
                  <a:gd name="connsiteY30" fmla="*/ 1334278 h 1492898"/>
                  <a:gd name="connsiteX31" fmla="*/ 991636 w 1448836"/>
                  <a:gd name="connsiteY31" fmla="*/ 1343608 h 1492898"/>
                  <a:gd name="connsiteX32" fmla="*/ 1019628 w 1448836"/>
                  <a:gd name="connsiteY32" fmla="*/ 1352939 h 1492898"/>
                  <a:gd name="connsiteX33" fmla="*/ 1075612 w 1448836"/>
                  <a:gd name="connsiteY33" fmla="*/ 1390261 h 1492898"/>
                  <a:gd name="connsiteX34" fmla="*/ 1094273 w 1448836"/>
                  <a:gd name="connsiteY34" fmla="*/ 1408923 h 1492898"/>
                  <a:gd name="connsiteX35" fmla="*/ 1150256 w 1448836"/>
                  <a:gd name="connsiteY35" fmla="*/ 1427584 h 1492898"/>
                  <a:gd name="connsiteX36" fmla="*/ 1392852 w 1448836"/>
                  <a:gd name="connsiteY36" fmla="*/ 1380931 h 1492898"/>
                  <a:gd name="connsiteX37" fmla="*/ 1411514 w 1448836"/>
                  <a:gd name="connsiteY37" fmla="*/ 1362269 h 1492898"/>
                  <a:gd name="connsiteX38" fmla="*/ 1420844 w 1448836"/>
                  <a:gd name="connsiteY38" fmla="*/ 1324947 h 1492898"/>
                  <a:gd name="connsiteX39" fmla="*/ 1448836 w 1448836"/>
                  <a:gd name="connsiteY39" fmla="*/ 1259633 h 1492898"/>
                  <a:gd name="connsiteX40" fmla="*/ 1439505 w 1448836"/>
                  <a:gd name="connsiteY40" fmla="*/ 1147665 h 1492898"/>
                  <a:gd name="connsiteX41" fmla="*/ 1420844 w 1448836"/>
                  <a:gd name="connsiteY41" fmla="*/ 1119674 h 1492898"/>
                  <a:gd name="connsiteX42" fmla="*/ 1402183 w 1448836"/>
                  <a:gd name="connsiteY42" fmla="*/ 1054359 h 1492898"/>
                  <a:gd name="connsiteX43" fmla="*/ 1355530 w 1448836"/>
                  <a:gd name="connsiteY43" fmla="*/ 998376 h 1492898"/>
                  <a:gd name="connsiteX44" fmla="*/ 1318207 w 1448836"/>
                  <a:gd name="connsiteY44" fmla="*/ 923731 h 1492898"/>
                  <a:gd name="connsiteX45" fmla="*/ 1290216 w 1448836"/>
                  <a:gd name="connsiteY45" fmla="*/ 849086 h 1492898"/>
                  <a:gd name="connsiteX46" fmla="*/ 1252893 w 1448836"/>
                  <a:gd name="connsiteY46" fmla="*/ 709127 h 1492898"/>
                  <a:gd name="connsiteX47" fmla="*/ 1234232 w 1448836"/>
                  <a:gd name="connsiteY47" fmla="*/ 681135 h 1492898"/>
                  <a:gd name="connsiteX48" fmla="*/ 1215571 w 1448836"/>
                  <a:gd name="connsiteY48" fmla="*/ 615820 h 1492898"/>
                  <a:gd name="connsiteX49" fmla="*/ 1196910 w 1448836"/>
                  <a:gd name="connsiteY49" fmla="*/ 587829 h 1492898"/>
                  <a:gd name="connsiteX50" fmla="*/ 1150256 w 1448836"/>
                  <a:gd name="connsiteY50" fmla="*/ 541176 h 1492898"/>
                  <a:gd name="connsiteX51" fmla="*/ 1103603 w 1448836"/>
                  <a:gd name="connsiteY51" fmla="*/ 503853 h 1492898"/>
                  <a:gd name="connsiteX52" fmla="*/ 1066281 w 1448836"/>
                  <a:gd name="connsiteY52" fmla="*/ 447869 h 1492898"/>
                  <a:gd name="connsiteX53" fmla="*/ 1056950 w 1448836"/>
                  <a:gd name="connsiteY53" fmla="*/ 419878 h 1492898"/>
                  <a:gd name="connsiteX54" fmla="*/ 1047620 w 1448836"/>
                  <a:gd name="connsiteY54" fmla="*/ 373225 h 1492898"/>
                  <a:gd name="connsiteX55" fmla="*/ 1028959 w 1448836"/>
                  <a:gd name="connsiteY55" fmla="*/ 326572 h 1492898"/>
                  <a:gd name="connsiteX56" fmla="*/ 1019628 w 1448836"/>
                  <a:gd name="connsiteY56" fmla="*/ 242596 h 1492898"/>
                  <a:gd name="connsiteX57" fmla="*/ 991636 w 1448836"/>
                  <a:gd name="connsiteY57" fmla="*/ 195943 h 1492898"/>
                  <a:gd name="connsiteX58" fmla="*/ 972975 w 1448836"/>
                  <a:gd name="connsiteY58" fmla="*/ 130629 h 1492898"/>
                  <a:gd name="connsiteX59" fmla="*/ 954314 w 1448836"/>
                  <a:gd name="connsiteY59" fmla="*/ 102637 h 1492898"/>
                  <a:gd name="connsiteX60" fmla="*/ 954314 w 1448836"/>
                  <a:gd name="connsiteY6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19628 w 1448836"/>
                  <a:gd name="connsiteY31" fmla="*/ 1352939 h 1492898"/>
                  <a:gd name="connsiteX32" fmla="*/ 1075612 w 1448836"/>
                  <a:gd name="connsiteY32" fmla="*/ 1390261 h 1492898"/>
                  <a:gd name="connsiteX33" fmla="*/ 1094273 w 1448836"/>
                  <a:gd name="connsiteY33" fmla="*/ 1408923 h 1492898"/>
                  <a:gd name="connsiteX34" fmla="*/ 1150256 w 1448836"/>
                  <a:gd name="connsiteY34" fmla="*/ 1427584 h 1492898"/>
                  <a:gd name="connsiteX35" fmla="*/ 1392852 w 1448836"/>
                  <a:gd name="connsiteY35" fmla="*/ 1380931 h 1492898"/>
                  <a:gd name="connsiteX36" fmla="*/ 1411514 w 1448836"/>
                  <a:gd name="connsiteY36" fmla="*/ 1362269 h 1492898"/>
                  <a:gd name="connsiteX37" fmla="*/ 1420844 w 1448836"/>
                  <a:gd name="connsiteY37" fmla="*/ 1324947 h 1492898"/>
                  <a:gd name="connsiteX38" fmla="*/ 1448836 w 1448836"/>
                  <a:gd name="connsiteY38" fmla="*/ 1259633 h 1492898"/>
                  <a:gd name="connsiteX39" fmla="*/ 1439505 w 1448836"/>
                  <a:gd name="connsiteY39" fmla="*/ 1147665 h 1492898"/>
                  <a:gd name="connsiteX40" fmla="*/ 1420844 w 1448836"/>
                  <a:gd name="connsiteY40" fmla="*/ 1119674 h 1492898"/>
                  <a:gd name="connsiteX41" fmla="*/ 1402183 w 1448836"/>
                  <a:gd name="connsiteY41" fmla="*/ 1054359 h 1492898"/>
                  <a:gd name="connsiteX42" fmla="*/ 1355530 w 1448836"/>
                  <a:gd name="connsiteY42" fmla="*/ 998376 h 1492898"/>
                  <a:gd name="connsiteX43" fmla="*/ 1318207 w 1448836"/>
                  <a:gd name="connsiteY43" fmla="*/ 923731 h 1492898"/>
                  <a:gd name="connsiteX44" fmla="*/ 1290216 w 1448836"/>
                  <a:gd name="connsiteY44" fmla="*/ 849086 h 1492898"/>
                  <a:gd name="connsiteX45" fmla="*/ 1252893 w 1448836"/>
                  <a:gd name="connsiteY45" fmla="*/ 709127 h 1492898"/>
                  <a:gd name="connsiteX46" fmla="*/ 1234232 w 1448836"/>
                  <a:gd name="connsiteY46" fmla="*/ 681135 h 1492898"/>
                  <a:gd name="connsiteX47" fmla="*/ 1215571 w 1448836"/>
                  <a:gd name="connsiteY47" fmla="*/ 615820 h 1492898"/>
                  <a:gd name="connsiteX48" fmla="*/ 1196910 w 1448836"/>
                  <a:gd name="connsiteY48" fmla="*/ 587829 h 1492898"/>
                  <a:gd name="connsiteX49" fmla="*/ 1150256 w 1448836"/>
                  <a:gd name="connsiteY49" fmla="*/ 541176 h 1492898"/>
                  <a:gd name="connsiteX50" fmla="*/ 1103603 w 1448836"/>
                  <a:gd name="connsiteY50" fmla="*/ 503853 h 1492898"/>
                  <a:gd name="connsiteX51" fmla="*/ 1066281 w 1448836"/>
                  <a:gd name="connsiteY51" fmla="*/ 447869 h 1492898"/>
                  <a:gd name="connsiteX52" fmla="*/ 1056950 w 1448836"/>
                  <a:gd name="connsiteY52" fmla="*/ 419878 h 1492898"/>
                  <a:gd name="connsiteX53" fmla="*/ 1047620 w 1448836"/>
                  <a:gd name="connsiteY53" fmla="*/ 373225 h 1492898"/>
                  <a:gd name="connsiteX54" fmla="*/ 1028959 w 1448836"/>
                  <a:gd name="connsiteY54" fmla="*/ 326572 h 1492898"/>
                  <a:gd name="connsiteX55" fmla="*/ 1019628 w 1448836"/>
                  <a:gd name="connsiteY55" fmla="*/ 242596 h 1492898"/>
                  <a:gd name="connsiteX56" fmla="*/ 991636 w 1448836"/>
                  <a:gd name="connsiteY56" fmla="*/ 195943 h 1492898"/>
                  <a:gd name="connsiteX57" fmla="*/ 972975 w 1448836"/>
                  <a:gd name="connsiteY57" fmla="*/ 130629 h 1492898"/>
                  <a:gd name="connsiteX58" fmla="*/ 954314 w 1448836"/>
                  <a:gd name="connsiteY58" fmla="*/ 102637 h 1492898"/>
                  <a:gd name="connsiteX59" fmla="*/ 954314 w 1448836"/>
                  <a:gd name="connsiteY5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75612 w 1448836"/>
                  <a:gd name="connsiteY31" fmla="*/ 1390261 h 1492898"/>
                  <a:gd name="connsiteX32" fmla="*/ 1094273 w 1448836"/>
                  <a:gd name="connsiteY32" fmla="*/ 1408923 h 1492898"/>
                  <a:gd name="connsiteX33" fmla="*/ 1150256 w 1448836"/>
                  <a:gd name="connsiteY33" fmla="*/ 1427584 h 1492898"/>
                  <a:gd name="connsiteX34" fmla="*/ 1392852 w 1448836"/>
                  <a:gd name="connsiteY34" fmla="*/ 1380931 h 1492898"/>
                  <a:gd name="connsiteX35" fmla="*/ 1411514 w 1448836"/>
                  <a:gd name="connsiteY35" fmla="*/ 1362269 h 1492898"/>
                  <a:gd name="connsiteX36" fmla="*/ 1420844 w 1448836"/>
                  <a:gd name="connsiteY36" fmla="*/ 1324947 h 1492898"/>
                  <a:gd name="connsiteX37" fmla="*/ 1448836 w 1448836"/>
                  <a:gd name="connsiteY37" fmla="*/ 1259633 h 1492898"/>
                  <a:gd name="connsiteX38" fmla="*/ 1439505 w 1448836"/>
                  <a:gd name="connsiteY38" fmla="*/ 1147665 h 1492898"/>
                  <a:gd name="connsiteX39" fmla="*/ 1420844 w 1448836"/>
                  <a:gd name="connsiteY39" fmla="*/ 1119674 h 1492898"/>
                  <a:gd name="connsiteX40" fmla="*/ 1402183 w 1448836"/>
                  <a:gd name="connsiteY40" fmla="*/ 1054359 h 1492898"/>
                  <a:gd name="connsiteX41" fmla="*/ 1355530 w 1448836"/>
                  <a:gd name="connsiteY41" fmla="*/ 998376 h 1492898"/>
                  <a:gd name="connsiteX42" fmla="*/ 1318207 w 1448836"/>
                  <a:gd name="connsiteY42" fmla="*/ 923731 h 1492898"/>
                  <a:gd name="connsiteX43" fmla="*/ 1290216 w 1448836"/>
                  <a:gd name="connsiteY43" fmla="*/ 849086 h 1492898"/>
                  <a:gd name="connsiteX44" fmla="*/ 1252893 w 1448836"/>
                  <a:gd name="connsiteY44" fmla="*/ 709127 h 1492898"/>
                  <a:gd name="connsiteX45" fmla="*/ 1234232 w 1448836"/>
                  <a:gd name="connsiteY45" fmla="*/ 681135 h 1492898"/>
                  <a:gd name="connsiteX46" fmla="*/ 1215571 w 1448836"/>
                  <a:gd name="connsiteY46" fmla="*/ 615820 h 1492898"/>
                  <a:gd name="connsiteX47" fmla="*/ 1196910 w 1448836"/>
                  <a:gd name="connsiteY47" fmla="*/ 587829 h 1492898"/>
                  <a:gd name="connsiteX48" fmla="*/ 1150256 w 1448836"/>
                  <a:gd name="connsiteY48" fmla="*/ 541176 h 1492898"/>
                  <a:gd name="connsiteX49" fmla="*/ 1103603 w 1448836"/>
                  <a:gd name="connsiteY49" fmla="*/ 503853 h 1492898"/>
                  <a:gd name="connsiteX50" fmla="*/ 1066281 w 1448836"/>
                  <a:gd name="connsiteY50" fmla="*/ 447869 h 1492898"/>
                  <a:gd name="connsiteX51" fmla="*/ 1056950 w 1448836"/>
                  <a:gd name="connsiteY51" fmla="*/ 419878 h 1492898"/>
                  <a:gd name="connsiteX52" fmla="*/ 1047620 w 1448836"/>
                  <a:gd name="connsiteY52" fmla="*/ 373225 h 1492898"/>
                  <a:gd name="connsiteX53" fmla="*/ 1028959 w 1448836"/>
                  <a:gd name="connsiteY53" fmla="*/ 326572 h 1492898"/>
                  <a:gd name="connsiteX54" fmla="*/ 1019628 w 1448836"/>
                  <a:gd name="connsiteY54" fmla="*/ 242596 h 1492898"/>
                  <a:gd name="connsiteX55" fmla="*/ 991636 w 1448836"/>
                  <a:gd name="connsiteY55" fmla="*/ 195943 h 1492898"/>
                  <a:gd name="connsiteX56" fmla="*/ 972975 w 1448836"/>
                  <a:gd name="connsiteY56" fmla="*/ 130629 h 1492898"/>
                  <a:gd name="connsiteX57" fmla="*/ 954314 w 1448836"/>
                  <a:gd name="connsiteY57" fmla="*/ 102637 h 1492898"/>
                  <a:gd name="connsiteX58" fmla="*/ 954314 w 1448836"/>
                  <a:gd name="connsiteY58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150256 w 1448836"/>
                  <a:gd name="connsiteY32" fmla="*/ 1427584 h 1492898"/>
                  <a:gd name="connsiteX33" fmla="*/ 1392852 w 1448836"/>
                  <a:gd name="connsiteY33" fmla="*/ 1380931 h 1492898"/>
                  <a:gd name="connsiteX34" fmla="*/ 1411514 w 1448836"/>
                  <a:gd name="connsiteY34" fmla="*/ 1362269 h 1492898"/>
                  <a:gd name="connsiteX35" fmla="*/ 1420844 w 1448836"/>
                  <a:gd name="connsiteY35" fmla="*/ 1324947 h 1492898"/>
                  <a:gd name="connsiteX36" fmla="*/ 1448836 w 1448836"/>
                  <a:gd name="connsiteY36" fmla="*/ 1259633 h 1492898"/>
                  <a:gd name="connsiteX37" fmla="*/ 1439505 w 1448836"/>
                  <a:gd name="connsiteY37" fmla="*/ 1147665 h 1492898"/>
                  <a:gd name="connsiteX38" fmla="*/ 1420844 w 1448836"/>
                  <a:gd name="connsiteY38" fmla="*/ 1119674 h 1492898"/>
                  <a:gd name="connsiteX39" fmla="*/ 1402183 w 1448836"/>
                  <a:gd name="connsiteY39" fmla="*/ 1054359 h 1492898"/>
                  <a:gd name="connsiteX40" fmla="*/ 1355530 w 1448836"/>
                  <a:gd name="connsiteY40" fmla="*/ 998376 h 1492898"/>
                  <a:gd name="connsiteX41" fmla="*/ 1318207 w 1448836"/>
                  <a:gd name="connsiteY41" fmla="*/ 923731 h 1492898"/>
                  <a:gd name="connsiteX42" fmla="*/ 1290216 w 1448836"/>
                  <a:gd name="connsiteY42" fmla="*/ 849086 h 1492898"/>
                  <a:gd name="connsiteX43" fmla="*/ 1252893 w 1448836"/>
                  <a:gd name="connsiteY43" fmla="*/ 709127 h 1492898"/>
                  <a:gd name="connsiteX44" fmla="*/ 1234232 w 1448836"/>
                  <a:gd name="connsiteY44" fmla="*/ 681135 h 1492898"/>
                  <a:gd name="connsiteX45" fmla="*/ 1215571 w 1448836"/>
                  <a:gd name="connsiteY45" fmla="*/ 615820 h 1492898"/>
                  <a:gd name="connsiteX46" fmla="*/ 1196910 w 1448836"/>
                  <a:gd name="connsiteY46" fmla="*/ 587829 h 1492898"/>
                  <a:gd name="connsiteX47" fmla="*/ 1150256 w 1448836"/>
                  <a:gd name="connsiteY47" fmla="*/ 541176 h 1492898"/>
                  <a:gd name="connsiteX48" fmla="*/ 1103603 w 1448836"/>
                  <a:gd name="connsiteY48" fmla="*/ 503853 h 1492898"/>
                  <a:gd name="connsiteX49" fmla="*/ 1066281 w 1448836"/>
                  <a:gd name="connsiteY49" fmla="*/ 447869 h 1492898"/>
                  <a:gd name="connsiteX50" fmla="*/ 1056950 w 1448836"/>
                  <a:gd name="connsiteY50" fmla="*/ 419878 h 1492898"/>
                  <a:gd name="connsiteX51" fmla="*/ 1047620 w 1448836"/>
                  <a:gd name="connsiteY51" fmla="*/ 373225 h 1492898"/>
                  <a:gd name="connsiteX52" fmla="*/ 1028959 w 1448836"/>
                  <a:gd name="connsiteY52" fmla="*/ 326572 h 1492898"/>
                  <a:gd name="connsiteX53" fmla="*/ 1019628 w 1448836"/>
                  <a:gd name="connsiteY53" fmla="*/ 242596 h 1492898"/>
                  <a:gd name="connsiteX54" fmla="*/ 991636 w 1448836"/>
                  <a:gd name="connsiteY54" fmla="*/ 195943 h 1492898"/>
                  <a:gd name="connsiteX55" fmla="*/ 972975 w 1448836"/>
                  <a:gd name="connsiteY55" fmla="*/ 130629 h 1492898"/>
                  <a:gd name="connsiteX56" fmla="*/ 954314 w 1448836"/>
                  <a:gd name="connsiteY56" fmla="*/ 102637 h 1492898"/>
                  <a:gd name="connsiteX57" fmla="*/ 954314 w 1448836"/>
                  <a:gd name="connsiteY57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411514 w 1448836"/>
                  <a:gd name="connsiteY33" fmla="*/ 1362269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310424 w 1448836"/>
                  <a:gd name="connsiteY33" fmla="*/ 1444978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92852 w 1466803"/>
                  <a:gd name="connsiteY32" fmla="*/ 1380931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33117 w 1466803"/>
                  <a:gd name="connsiteY32" fmla="*/ 1436070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103603 w 1448836"/>
                  <a:gd name="connsiteY45" fmla="*/ 503853 h 1492898"/>
                  <a:gd name="connsiteX46" fmla="*/ 1066281 w 1448836"/>
                  <a:gd name="connsiteY46" fmla="*/ 447869 h 1492898"/>
                  <a:gd name="connsiteX47" fmla="*/ 1056950 w 1448836"/>
                  <a:gd name="connsiteY47" fmla="*/ 419878 h 1492898"/>
                  <a:gd name="connsiteX48" fmla="*/ 1047620 w 1448836"/>
                  <a:gd name="connsiteY48" fmla="*/ 373225 h 1492898"/>
                  <a:gd name="connsiteX49" fmla="*/ 1028959 w 1448836"/>
                  <a:gd name="connsiteY49" fmla="*/ 326572 h 1492898"/>
                  <a:gd name="connsiteX50" fmla="*/ 1019628 w 1448836"/>
                  <a:gd name="connsiteY50" fmla="*/ 242596 h 1492898"/>
                  <a:gd name="connsiteX51" fmla="*/ 991636 w 1448836"/>
                  <a:gd name="connsiteY51" fmla="*/ 195943 h 1492898"/>
                  <a:gd name="connsiteX52" fmla="*/ 972975 w 1448836"/>
                  <a:gd name="connsiteY52" fmla="*/ 130629 h 1492898"/>
                  <a:gd name="connsiteX53" fmla="*/ 954314 w 1448836"/>
                  <a:gd name="connsiteY53" fmla="*/ 102637 h 1492898"/>
                  <a:gd name="connsiteX54" fmla="*/ 954314 w 1448836"/>
                  <a:gd name="connsiteY54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066281 w 1448836"/>
                  <a:gd name="connsiteY45" fmla="*/ 447869 h 1492898"/>
                  <a:gd name="connsiteX46" fmla="*/ 1056950 w 1448836"/>
                  <a:gd name="connsiteY46" fmla="*/ 419878 h 1492898"/>
                  <a:gd name="connsiteX47" fmla="*/ 1047620 w 1448836"/>
                  <a:gd name="connsiteY47" fmla="*/ 373225 h 1492898"/>
                  <a:gd name="connsiteX48" fmla="*/ 1028959 w 1448836"/>
                  <a:gd name="connsiteY48" fmla="*/ 326572 h 1492898"/>
                  <a:gd name="connsiteX49" fmla="*/ 1019628 w 1448836"/>
                  <a:gd name="connsiteY49" fmla="*/ 242596 h 1492898"/>
                  <a:gd name="connsiteX50" fmla="*/ 991636 w 1448836"/>
                  <a:gd name="connsiteY50" fmla="*/ 195943 h 1492898"/>
                  <a:gd name="connsiteX51" fmla="*/ 972975 w 1448836"/>
                  <a:gd name="connsiteY51" fmla="*/ 130629 h 1492898"/>
                  <a:gd name="connsiteX52" fmla="*/ 954314 w 1448836"/>
                  <a:gd name="connsiteY52" fmla="*/ 102637 h 1492898"/>
                  <a:gd name="connsiteX53" fmla="*/ 954314 w 1448836"/>
                  <a:gd name="connsiteY53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066281 w 1448836"/>
                  <a:gd name="connsiteY44" fmla="*/ 447869 h 1492898"/>
                  <a:gd name="connsiteX45" fmla="*/ 1056950 w 1448836"/>
                  <a:gd name="connsiteY45" fmla="*/ 419878 h 1492898"/>
                  <a:gd name="connsiteX46" fmla="*/ 1047620 w 1448836"/>
                  <a:gd name="connsiteY46" fmla="*/ 373225 h 1492898"/>
                  <a:gd name="connsiteX47" fmla="*/ 1028959 w 1448836"/>
                  <a:gd name="connsiteY47" fmla="*/ 326572 h 1492898"/>
                  <a:gd name="connsiteX48" fmla="*/ 1019628 w 1448836"/>
                  <a:gd name="connsiteY48" fmla="*/ 242596 h 1492898"/>
                  <a:gd name="connsiteX49" fmla="*/ 991636 w 1448836"/>
                  <a:gd name="connsiteY49" fmla="*/ 195943 h 1492898"/>
                  <a:gd name="connsiteX50" fmla="*/ 972975 w 1448836"/>
                  <a:gd name="connsiteY50" fmla="*/ 130629 h 1492898"/>
                  <a:gd name="connsiteX51" fmla="*/ 954314 w 1448836"/>
                  <a:gd name="connsiteY51" fmla="*/ 102637 h 1492898"/>
                  <a:gd name="connsiteX52" fmla="*/ 954314 w 1448836"/>
                  <a:gd name="connsiteY5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066281 w 1448836"/>
                  <a:gd name="connsiteY43" fmla="*/ 447869 h 1492898"/>
                  <a:gd name="connsiteX44" fmla="*/ 1056950 w 1448836"/>
                  <a:gd name="connsiteY44" fmla="*/ 419878 h 1492898"/>
                  <a:gd name="connsiteX45" fmla="*/ 1047620 w 1448836"/>
                  <a:gd name="connsiteY45" fmla="*/ 373225 h 1492898"/>
                  <a:gd name="connsiteX46" fmla="*/ 1028959 w 1448836"/>
                  <a:gd name="connsiteY46" fmla="*/ 326572 h 1492898"/>
                  <a:gd name="connsiteX47" fmla="*/ 1019628 w 1448836"/>
                  <a:gd name="connsiteY47" fmla="*/ 242596 h 1492898"/>
                  <a:gd name="connsiteX48" fmla="*/ 991636 w 1448836"/>
                  <a:gd name="connsiteY48" fmla="*/ 195943 h 1492898"/>
                  <a:gd name="connsiteX49" fmla="*/ 972975 w 1448836"/>
                  <a:gd name="connsiteY49" fmla="*/ 130629 h 1492898"/>
                  <a:gd name="connsiteX50" fmla="*/ 954314 w 1448836"/>
                  <a:gd name="connsiteY50" fmla="*/ 102637 h 1492898"/>
                  <a:gd name="connsiteX51" fmla="*/ 954314 w 1448836"/>
                  <a:gd name="connsiteY5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066281 w 1448836"/>
                  <a:gd name="connsiteY42" fmla="*/ 447869 h 1492898"/>
                  <a:gd name="connsiteX43" fmla="*/ 1056950 w 1448836"/>
                  <a:gd name="connsiteY43" fmla="*/ 419878 h 1492898"/>
                  <a:gd name="connsiteX44" fmla="*/ 1047620 w 1448836"/>
                  <a:gd name="connsiteY44" fmla="*/ 373225 h 1492898"/>
                  <a:gd name="connsiteX45" fmla="*/ 1028959 w 1448836"/>
                  <a:gd name="connsiteY45" fmla="*/ 326572 h 1492898"/>
                  <a:gd name="connsiteX46" fmla="*/ 1019628 w 1448836"/>
                  <a:gd name="connsiteY46" fmla="*/ 242596 h 1492898"/>
                  <a:gd name="connsiteX47" fmla="*/ 991636 w 1448836"/>
                  <a:gd name="connsiteY47" fmla="*/ 195943 h 1492898"/>
                  <a:gd name="connsiteX48" fmla="*/ 972975 w 1448836"/>
                  <a:gd name="connsiteY48" fmla="*/ 130629 h 1492898"/>
                  <a:gd name="connsiteX49" fmla="*/ 954314 w 1448836"/>
                  <a:gd name="connsiteY49" fmla="*/ 102637 h 1492898"/>
                  <a:gd name="connsiteX50" fmla="*/ 954314 w 1448836"/>
                  <a:gd name="connsiteY5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183969 w 1448836"/>
                  <a:gd name="connsiteY40" fmla="*/ 704532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02183 w 1448836"/>
                  <a:gd name="connsiteY36" fmla="*/ 1054359 h 1492898"/>
                  <a:gd name="connsiteX37" fmla="*/ 1355530 w 1448836"/>
                  <a:gd name="connsiteY37" fmla="*/ 998376 h 1492898"/>
                  <a:gd name="connsiteX38" fmla="*/ 1318207 w 1448836"/>
                  <a:gd name="connsiteY38" fmla="*/ 923731 h 1492898"/>
                  <a:gd name="connsiteX39" fmla="*/ 1183969 w 1448836"/>
                  <a:gd name="connsiteY39" fmla="*/ 704532 h 1492898"/>
                  <a:gd name="connsiteX40" fmla="*/ 1066281 w 1448836"/>
                  <a:gd name="connsiteY40" fmla="*/ 447869 h 1492898"/>
                  <a:gd name="connsiteX41" fmla="*/ 1056950 w 1448836"/>
                  <a:gd name="connsiteY41" fmla="*/ 419878 h 1492898"/>
                  <a:gd name="connsiteX42" fmla="*/ 1047620 w 1448836"/>
                  <a:gd name="connsiteY42" fmla="*/ 373225 h 1492898"/>
                  <a:gd name="connsiteX43" fmla="*/ 1028959 w 1448836"/>
                  <a:gd name="connsiteY43" fmla="*/ 326572 h 1492898"/>
                  <a:gd name="connsiteX44" fmla="*/ 1019628 w 1448836"/>
                  <a:gd name="connsiteY44" fmla="*/ 242596 h 1492898"/>
                  <a:gd name="connsiteX45" fmla="*/ 991636 w 1448836"/>
                  <a:gd name="connsiteY45" fmla="*/ 195943 h 1492898"/>
                  <a:gd name="connsiteX46" fmla="*/ 972975 w 1448836"/>
                  <a:gd name="connsiteY46" fmla="*/ 130629 h 1492898"/>
                  <a:gd name="connsiteX47" fmla="*/ 954314 w 1448836"/>
                  <a:gd name="connsiteY47" fmla="*/ 102637 h 1492898"/>
                  <a:gd name="connsiteX48" fmla="*/ 954314 w 1448836"/>
                  <a:gd name="connsiteY48" fmla="*/ 0 h 1492898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105228 w 1448836"/>
                  <a:gd name="connsiteY11" fmla="*/ 877078 h 1492983"/>
                  <a:gd name="connsiteX12" fmla="*/ 86567 w 1448836"/>
                  <a:gd name="connsiteY12" fmla="*/ 942392 h 1492983"/>
                  <a:gd name="connsiteX13" fmla="*/ 67905 w 1448836"/>
                  <a:gd name="connsiteY13" fmla="*/ 970384 h 1492983"/>
                  <a:gd name="connsiteX14" fmla="*/ 58575 w 1448836"/>
                  <a:gd name="connsiteY14" fmla="*/ 1017037 h 1492983"/>
                  <a:gd name="connsiteX15" fmla="*/ 39914 w 1448836"/>
                  <a:gd name="connsiteY15" fmla="*/ 1073020 h 1492983"/>
                  <a:gd name="connsiteX16" fmla="*/ 30583 w 1448836"/>
                  <a:gd name="connsiteY16" fmla="*/ 1119674 h 1492983"/>
                  <a:gd name="connsiteX17" fmla="*/ 11922 w 1448836"/>
                  <a:gd name="connsiteY17" fmla="*/ 1175657 h 1492983"/>
                  <a:gd name="connsiteX18" fmla="*/ 11922 w 1448836"/>
                  <a:gd name="connsiteY18" fmla="*/ 1352939 h 1492983"/>
                  <a:gd name="connsiteX19" fmla="*/ 67905 w 1448836"/>
                  <a:gd name="connsiteY19" fmla="*/ 1408923 h 1492983"/>
                  <a:gd name="connsiteX20" fmla="*/ 114559 w 1448836"/>
                  <a:gd name="connsiteY20" fmla="*/ 1436914 h 1492983"/>
                  <a:gd name="connsiteX21" fmla="*/ 133220 w 1448836"/>
                  <a:gd name="connsiteY21" fmla="*/ 1455576 h 1492983"/>
                  <a:gd name="connsiteX22" fmla="*/ 208708 w 1448836"/>
                  <a:gd name="connsiteY22" fmla="*/ 1478972 h 1492983"/>
                  <a:gd name="connsiteX23" fmla="*/ 301171 w 1448836"/>
                  <a:gd name="connsiteY23" fmla="*/ 1492898 h 1492983"/>
                  <a:gd name="connsiteX24" fmla="*/ 375816 w 1448836"/>
                  <a:gd name="connsiteY24" fmla="*/ 1483567 h 1492983"/>
                  <a:gd name="connsiteX25" fmla="*/ 422469 w 1448836"/>
                  <a:gd name="connsiteY25" fmla="*/ 1464906 h 1492983"/>
                  <a:gd name="connsiteX26" fmla="*/ 450461 w 1448836"/>
                  <a:gd name="connsiteY26" fmla="*/ 1455576 h 1492983"/>
                  <a:gd name="connsiteX27" fmla="*/ 469122 w 1448836"/>
                  <a:gd name="connsiteY27" fmla="*/ 1436914 h 1492983"/>
                  <a:gd name="connsiteX28" fmla="*/ 506444 w 1448836"/>
                  <a:gd name="connsiteY28" fmla="*/ 1408923 h 1492983"/>
                  <a:gd name="connsiteX29" fmla="*/ 753635 w 1448836"/>
                  <a:gd name="connsiteY29" fmla="*/ 1366443 h 1492983"/>
                  <a:gd name="connsiteX30" fmla="*/ 992903 w 1448836"/>
                  <a:gd name="connsiteY30" fmla="*/ 1390261 h 1492983"/>
                  <a:gd name="connsiteX31" fmla="*/ 1158603 w 1448836"/>
                  <a:gd name="connsiteY31" fmla="*/ 1431898 h 1492983"/>
                  <a:gd name="connsiteX32" fmla="*/ 1333117 w 1448836"/>
                  <a:gd name="connsiteY32" fmla="*/ 1436070 h 1492983"/>
                  <a:gd name="connsiteX33" fmla="*/ 1420844 w 1448836"/>
                  <a:gd name="connsiteY33" fmla="*/ 1324947 h 1492983"/>
                  <a:gd name="connsiteX34" fmla="*/ 1448836 w 1448836"/>
                  <a:gd name="connsiteY34" fmla="*/ 1259633 h 1492983"/>
                  <a:gd name="connsiteX35" fmla="*/ 1439505 w 1448836"/>
                  <a:gd name="connsiteY35" fmla="*/ 1147665 h 1492983"/>
                  <a:gd name="connsiteX36" fmla="*/ 1402183 w 1448836"/>
                  <a:gd name="connsiteY36" fmla="*/ 1054359 h 1492983"/>
                  <a:gd name="connsiteX37" fmla="*/ 1355530 w 1448836"/>
                  <a:gd name="connsiteY37" fmla="*/ 998376 h 1492983"/>
                  <a:gd name="connsiteX38" fmla="*/ 1318207 w 1448836"/>
                  <a:gd name="connsiteY38" fmla="*/ 923731 h 1492983"/>
                  <a:gd name="connsiteX39" fmla="*/ 1183969 w 1448836"/>
                  <a:gd name="connsiteY39" fmla="*/ 704532 h 1492983"/>
                  <a:gd name="connsiteX40" fmla="*/ 1066281 w 1448836"/>
                  <a:gd name="connsiteY40" fmla="*/ 447869 h 1492983"/>
                  <a:gd name="connsiteX41" fmla="*/ 1056950 w 1448836"/>
                  <a:gd name="connsiteY41" fmla="*/ 419878 h 1492983"/>
                  <a:gd name="connsiteX42" fmla="*/ 1047620 w 1448836"/>
                  <a:gd name="connsiteY42" fmla="*/ 373225 h 1492983"/>
                  <a:gd name="connsiteX43" fmla="*/ 1028959 w 1448836"/>
                  <a:gd name="connsiteY43" fmla="*/ 326572 h 1492983"/>
                  <a:gd name="connsiteX44" fmla="*/ 1019628 w 1448836"/>
                  <a:gd name="connsiteY44" fmla="*/ 242596 h 1492983"/>
                  <a:gd name="connsiteX45" fmla="*/ 991636 w 1448836"/>
                  <a:gd name="connsiteY45" fmla="*/ 195943 h 1492983"/>
                  <a:gd name="connsiteX46" fmla="*/ 972975 w 1448836"/>
                  <a:gd name="connsiteY46" fmla="*/ 130629 h 1492983"/>
                  <a:gd name="connsiteX47" fmla="*/ 954314 w 1448836"/>
                  <a:gd name="connsiteY47" fmla="*/ 102637 h 1492983"/>
                  <a:gd name="connsiteX48" fmla="*/ 954314 w 1448836"/>
                  <a:gd name="connsiteY48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86567 w 1448836"/>
                  <a:gd name="connsiteY11" fmla="*/ 942392 h 1492983"/>
                  <a:gd name="connsiteX12" fmla="*/ 67905 w 1448836"/>
                  <a:gd name="connsiteY12" fmla="*/ 970384 h 1492983"/>
                  <a:gd name="connsiteX13" fmla="*/ 58575 w 1448836"/>
                  <a:gd name="connsiteY13" fmla="*/ 1017037 h 1492983"/>
                  <a:gd name="connsiteX14" fmla="*/ 39914 w 1448836"/>
                  <a:gd name="connsiteY14" fmla="*/ 1073020 h 1492983"/>
                  <a:gd name="connsiteX15" fmla="*/ 30583 w 1448836"/>
                  <a:gd name="connsiteY15" fmla="*/ 1119674 h 1492983"/>
                  <a:gd name="connsiteX16" fmla="*/ 11922 w 1448836"/>
                  <a:gd name="connsiteY16" fmla="*/ 1175657 h 1492983"/>
                  <a:gd name="connsiteX17" fmla="*/ 11922 w 1448836"/>
                  <a:gd name="connsiteY17" fmla="*/ 1352939 h 1492983"/>
                  <a:gd name="connsiteX18" fmla="*/ 67905 w 1448836"/>
                  <a:gd name="connsiteY18" fmla="*/ 1408923 h 1492983"/>
                  <a:gd name="connsiteX19" fmla="*/ 114559 w 1448836"/>
                  <a:gd name="connsiteY19" fmla="*/ 1436914 h 1492983"/>
                  <a:gd name="connsiteX20" fmla="*/ 133220 w 1448836"/>
                  <a:gd name="connsiteY20" fmla="*/ 1455576 h 1492983"/>
                  <a:gd name="connsiteX21" fmla="*/ 208708 w 1448836"/>
                  <a:gd name="connsiteY21" fmla="*/ 1478972 h 1492983"/>
                  <a:gd name="connsiteX22" fmla="*/ 301171 w 1448836"/>
                  <a:gd name="connsiteY22" fmla="*/ 1492898 h 1492983"/>
                  <a:gd name="connsiteX23" fmla="*/ 375816 w 1448836"/>
                  <a:gd name="connsiteY23" fmla="*/ 1483567 h 1492983"/>
                  <a:gd name="connsiteX24" fmla="*/ 422469 w 1448836"/>
                  <a:gd name="connsiteY24" fmla="*/ 1464906 h 1492983"/>
                  <a:gd name="connsiteX25" fmla="*/ 450461 w 1448836"/>
                  <a:gd name="connsiteY25" fmla="*/ 1455576 h 1492983"/>
                  <a:gd name="connsiteX26" fmla="*/ 469122 w 1448836"/>
                  <a:gd name="connsiteY26" fmla="*/ 1436914 h 1492983"/>
                  <a:gd name="connsiteX27" fmla="*/ 506444 w 1448836"/>
                  <a:gd name="connsiteY27" fmla="*/ 1408923 h 1492983"/>
                  <a:gd name="connsiteX28" fmla="*/ 753635 w 1448836"/>
                  <a:gd name="connsiteY28" fmla="*/ 1366443 h 1492983"/>
                  <a:gd name="connsiteX29" fmla="*/ 992903 w 1448836"/>
                  <a:gd name="connsiteY29" fmla="*/ 1390261 h 1492983"/>
                  <a:gd name="connsiteX30" fmla="*/ 1158603 w 1448836"/>
                  <a:gd name="connsiteY30" fmla="*/ 1431898 h 1492983"/>
                  <a:gd name="connsiteX31" fmla="*/ 1333117 w 1448836"/>
                  <a:gd name="connsiteY31" fmla="*/ 1436070 h 1492983"/>
                  <a:gd name="connsiteX32" fmla="*/ 1420844 w 1448836"/>
                  <a:gd name="connsiteY32" fmla="*/ 1324947 h 1492983"/>
                  <a:gd name="connsiteX33" fmla="*/ 1448836 w 1448836"/>
                  <a:gd name="connsiteY33" fmla="*/ 1259633 h 1492983"/>
                  <a:gd name="connsiteX34" fmla="*/ 1439505 w 1448836"/>
                  <a:gd name="connsiteY34" fmla="*/ 1147665 h 1492983"/>
                  <a:gd name="connsiteX35" fmla="*/ 1402183 w 1448836"/>
                  <a:gd name="connsiteY35" fmla="*/ 1054359 h 1492983"/>
                  <a:gd name="connsiteX36" fmla="*/ 1355530 w 1448836"/>
                  <a:gd name="connsiteY36" fmla="*/ 998376 h 1492983"/>
                  <a:gd name="connsiteX37" fmla="*/ 1318207 w 1448836"/>
                  <a:gd name="connsiteY37" fmla="*/ 923731 h 1492983"/>
                  <a:gd name="connsiteX38" fmla="*/ 1183969 w 1448836"/>
                  <a:gd name="connsiteY38" fmla="*/ 704532 h 1492983"/>
                  <a:gd name="connsiteX39" fmla="*/ 1066281 w 1448836"/>
                  <a:gd name="connsiteY39" fmla="*/ 447869 h 1492983"/>
                  <a:gd name="connsiteX40" fmla="*/ 1056950 w 1448836"/>
                  <a:gd name="connsiteY40" fmla="*/ 419878 h 1492983"/>
                  <a:gd name="connsiteX41" fmla="*/ 1047620 w 1448836"/>
                  <a:gd name="connsiteY41" fmla="*/ 373225 h 1492983"/>
                  <a:gd name="connsiteX42" fmla="*/ 1028959 w 1448836"/>
                  <a:gd name="connsiteY42" fmla="*/ 326572 h 1492983"/>
                  <a:gd name="connsiteX43" fmla="*/ 1019628 w 1448836"/>
                  <a:gd name="connsiteY43" fmla="*/ 242596 h 1492983"/>
                  <a:gd name="connsiteX44" fmla="*/ 991636 w 1448836"/>
                  <a:gd name="connsiteY44" fmla="*/ 195943 h 1492983"/>
                  <a:gd name="connsiteX45" fmla="*/ 972975 w 1448836"/>
                  <a:gd name="connsiteY45" fmla="*/ 130629 h 1492983"/>
                  <a:gd name="connsiteX46" fmla="*/ 954314 w 1448836"/>
                  <a:gd name="connsiteY46" fmla="*/ 102637 h 1492983"/>
                  <a:gd name="connsiteX47" fmla="*/ 954314 w 1448836"/>
                  <a:gd name="connsiteY47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86567 w 1448836"/>
                  <a:gd name="connsiteY10" fmla="*/ 942392 h 1492983"/>
                  <a:gd name="connsiteX11" fmla="*/ 67905 w 1448836"/>
                  <a:gd name="connsiteY11" fmla="*/ 970384 h 1492983"/>
                  <a:gd name="connsiteX12" fmla="*/ 58575 w 1448836"/>
                  <a:gd name="connsiteY12" fmla="*/ 1017037 h 1492983"/>
                  <a:gd name="connsiteX13" fmla="*/ 39914 w 1448836"/>
                  <a:gd name="connsiteY13" fmla="*/ 1073020 h 1492983"/>
                  <a:gd name="connsiteX14" fmla="*/ 30583 w 1448836"/>
                  <a:gd name="connsiteY14" fmla="*/ 1119674 h 1492983"/>
                  <a:gd name="connsiteX15" fmla="*/ 11922 w 1448836"/>
                  <a:gd name="connsiteY15" fmla="*/ 1175657 h 1492983"/>
                  <a:gd name="connsiteX16" fmla="*/ 11922 w 1448836"/>
                  <a:gd name="connsiteY16" fmla="*/ 1352939 h 1492983"/>
                  <a:gd name="connsiteX17" fmla="*/ 67905 w 1448836"/>
                  <a:gd name="connsiteY17" fmla="*/ 1408923 h 1492983"/>
                  <a:gd name="connsiteX18" fmla="*/ 114559 w 1448836"/>
                  <a:gd name="connsiteY18" fmla="*/ 1436914 h 1492983"/>
                  <a:gd name="connsiteX19" fmla="*/ 133220 w 1448836"/>
                  <a:gd name="connsiteY19" fmla="*/ 1455576 h 1492983"/>
                  <a:gd name="connsiteX20" fmla="*/ 208708 w 1448836"/>
                  <a:gd name="connsiteY20" fmla="*/ 1478972 h 1492983"/>
                  <a:gd name="connsiteX21" fmla="*/ 301171 w 1448836"/>
                  <a:gd name="connsiteY21" fmla="*/ 1492898 h 1492983"/>
                  <a:gd name="connsiteX22" fmla="*/ 375816 w 1448836"/>
                  <a:gd name="connsiteY22" fmla="*/ 1483567 h 1492983"/>
                  <a:gd name="connsiteX23" fmla="*/ 422469 w 1448836"/>
                  <a:gd name="connsiteY23" fmla="*/ 1464906 h 1492983"/>
                  <a:gd name="connsiteX24" fmla="*/ 450461 w 1448836"/>
                  <a:gd name="connsiteY24" fmla="*/ 1455576 h 1492983"/>
                  <a:gd name="connsiteX25" fmla="*/ 469122 w 1448836"/>
                  <a:gd name="connsiteY25" fmla="*/ 1436914 h 1492983"/>
                  <a:gd name="connsiteX26" fmla="*/ 506444 w 1448836"/>
                  <a:gd name="connsiteY26" fmla="*/ 1408923 h 1492983"/>
                  <a:gd name="connsiteX27" fmla="*/ 753635 w 1448836"/>
                  <a:gd name="connsiteY27" fmla="*/ 1366443 h 1492983"/>
                  <a:gd name="connsiteX28" fmla="*/ 992903 w 1448836"/>
                  <a:gd name="connsiteY28" fmla="*/ 1390261 h 1492983"/>
                  <a:gd name="connsiteX29" fmla="*/ 1158603 w 1448836"/>
                  <a:gd name="connsiteY29" fmla="*/ 1431898 h 1492983"/>
                  <a:gd name="connsiteX30" fmla="*/ 1333117 w 1448836"/>
                  <a:gd name="connsiteY30" fmla="*/ 1436070 h 1492983"/>
                  <a:gd name="connsiteX31" fmla="*/ 1420844 w 1448836"/>
                  <a:gd name="connsiteY31" fmla="*/ 1324947 h 1492983"/>
                  <a:gd name="connsiteX32" fmla="*/ 1448836 w 1448836"/>
                  <a:gd name="connsiteY32" fmla="*/ 1259633 h 1492983"/>
                  <a:gd name="connsiteX33" fmla="*/ 1439505 w 1448836"/>
                  <a:gd name="connsiteY33" fmla="*/ 1147665 h 1492983"/>
                  <a:gd name="connsiteX34" fmla="*/ 1402183 w 1448836"/>
                  <a:gd name="connsiteY34" fmla="*/ 1054359 h 1492983"/>
                  <a:gd name="connsiteX35" fmla="*/ 1355530 w 1448836"/>
                  <a:gd name="connsiteY35" fmla="*/ 998376 h 1492983"/>
                  <a:gd name="connsiteX36" fmla="*/ 1318207 w 1448836"/>
                  <a:gd name="connsiteY36" fmla="*/ 923731 h 1492983"/>
                  <a:gd name="connsiteX37" fmla="*/ 1183969 w 1448836"/>
                  <a:gd name="connsiteY37" fmla="*/ 704532 h 1492983"/>
                  <a:gd name="connsiteX38" fmla="*/ 1066281 w 1448836"/>
                  <a:gd name="connsiteY38" fmla="*/ 447869 h 1492983"/>
                  <a:gd name="connsiteX39" fmla="*/ 1056950 w 1448836"/>
                  <a:gd name="connsiteY39" fmla="*/ 419878 h 1492983"/>
                  <a:gd name="connsiteX40" fmla="*/ 1047620 w 1448836"/>
                  <a:gd name="connsiteY40" fmla="*/ 373225 h 1492983"/>
                  <a:gd name="connsiteX41" fmla="*/ 1028959 w 1448836"/>
                  <a:gd name="connsiteY41" fmla="*/ 326572 h 1492983"/>
                  <a:gd name="connsiteX42" fmla="*/ 1019628 w 1448836"/>
                  <a:gd name="connsiteY42" fmla="*/ 242596 h 1492983"/>
                  <a:gd name="connsiteX43" fmla="*/ 991636 w 1448836"/>
                  <a:gd name="connsiteY43" fmla="*/ 195943 h 1492983"/>
                  <a:gd name="connsiteX44" fmla="*/ 972975 w 1448836"/>
                  <a:gd name="connsiteY44" fmla="*/ 130629 h 1492983"/>
                  <a:gd name="connsiteX45" fmla="*/ 954314 w 1448836"/>
                  <a:gd name="connsiteY45" fmla="*/ 102637 h 1492983"/>
                  <a:gd name="connsiteX46" fmla="*/ 954314 w 1448836"/>
                  <a:gd name="connsiteY46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86567 w 1448836"/>
                  <a:gd name="connsiteY9" fmla="*/ 942392 h 1492983"/>
                  <a:gd name="connsiteX10" fmla="*/ 67905 w 1448836"/>
                  <a:gd name="connsiteY10" fmla="*/ 970384 h 1492983"/>
                  <a:gd name="connsiteX11" fmla="*/ 58575 w 1448836"/>
                  <a:gd name="connsiteY11" fmla="*/ 1017037 h 1492983"/>
                  <a:gd name="connsiteX12" fmla="*/ 39914 w 1448836"/>
                  <a:gd name="connsiteY12" fmla="*/ 1073020 h 1492983"/>
                  <a:gd name="connsiteX13" fmla="*/ 30583 w 1448836"/>
                  <a:gd name="connsiteY13" fmla="*/ 1119674 h 1492983"/>
                  <a:gd name="connsiteX14" fmla="*/ 11922 w 1448836"/>
                  <a:gd name="connsiteY14" fmla="*/ 1175657 h 1492983"/>
                  <a:gd name="connsiteX15" fmla="*/ 11922 w 1448836"/>
                  <a:gd name="connsiteY15" fmla="*/ 1352939 h 1492983"/>
                  <a:gd name="connsiteX16" fmla="*/ 67905 w 1448836"/>
                  <a:gd name="connsiteY16" fmla="*/ 1408923 h 1492983"/>
                  <a:gd name="connsiteX17" fmla="*/ 114559 w 1448836"/>
                  <a:gd name="connsiteY17" fmla="*/ 1436914 h 1492983"/>
                  <a:gd name="connsiteX18" fmla="*/ 133220 w 1448836"/>
                  <a:gd name="connsiteY18" fmla="*/ 1455576 h 1492983"/>
                  <a:gd name="connsiteX19" fmla="*/ 208708 w 1448836"/>
                  <a:gd name="connsiteY19" fmla="*/ 1478972 h 1492983"/>
                  <a:gd name="connsiteX20" fmla="*/ 301171 w 1448836"/>
                  <a:gd name="connsiteY20" fmla="*/ 1492898 h 1492983"/>
                  <a:gd name="connsiteX21" fmla="*/ 375816 w 1448836"/>
                  <a:gd name="connsiteY21" fmla="*/ 1483567 h 1492983"/>
                  <a:gd name="connsiteX22" fmla="*/ 422469 w 1448836"/>
                  <a:gd name="connsiteY22" fmla="*/ 1464906 h 1492983"/>
                  <a:gd name="connsiteX23" fmla="*/ 450461 w 1448836"/>
                  <a:gd name="connsiteY23" fmla="*/ 1455576 h 1492983"/>
                  <a:gd name="connsiteX24" fmla="*/ 469122 w 1448836"/>
                  <a:gd name="connsiteY24" fmla="*/ 1436914 h 1492983"/>
                  <a:gd name="connsiteX25" fmla="*/ 506444 w 1448836"/>
                  <a:gd name="connsiteY25" fmla="*/ 1408923 h 1492983"/>
                  <a:gd name="connsiteX26" fmla="*/ 753635 w 1448836"/>
                  <a:gd name="connsiteY26" fmla="*/ 1366443 h 1492983"/>
                  <a:gd name="connsiteX27" fmla="*/ 992903 w 1448836"/>
                  <a:gd name="connsiteY27" fmla="*/ 1390261 h 1492983"/>
                  <a:gd name="connsiteX28" fmla="*/ 1158603 w 1448836"/>
                  <a:gd name="connsiteY28" fmla="*/ 1431898 h 1492983"/>
                  <a:gd name="connsiteX29" fmla="*/ 1333117 w 1448836"/>
                  <a:gd name="connsiteY29" fmla="*/ 1436070 h 1492983"/>
                  <a:gd name="connsiteX30" fmla="*/ 1420844 w 1448836"/>
                  <a:gd name="connsiteY30" fmla="*/ 1324947 h 1492983"/>
                  <a:gd name="connsiteX31" fmla="*/ 1448836 w 1448836"/>
                  <a:gd name="connsiteY31" fmla="*/ 1259633 h 1492983"/>
                  <a:gd name="connsiteX32" fmla="*/ 1439505 w 1448836"/>
                  <a:gd name="connsiteY32" fmla="*/ 1147665 h 1492983"/>
                  <a:gd name="connsiteX33" fmla="*/ 1402183 w 1448836"/>
                  <a:gd name="connsiteY33" fmla="*/ 1054359 h 1492983"/>
                  <a:gd name="connsiteX34" fmla="*/ 1355530 w 1448836"/>
                  <a:gd name="connsiteY34" fmla="*/ 998376 h 1492983"/>
                  <a:gd name="connsiteX35" fmla="*/ 1318207 w 1448836"/>
                  <a:gd name="connsiteY35" fmla="*/ 923731 h 1492983"/>
                  <a:gd name="connsiteX36" fmla="*/ 1183969 w 1448836"/>
                  <a:gd name="connsiteY36" fmla="*/ 704532 h 1492983"/>
                  <a:gd name="connsiteX37" fmla="*/ 1066281 w 1448836"/>
                  <a:gd name="connsiteY37" fmla="*/ 447869 h 1492983"/>
                  <a:gd name="connsiteX38" fmla="*/ 1056950 w 1448836"/>
                  <a:gd name="connsiteY38" fmla="*/ 419878 h 1492983"/>
                  <a:gd name="connsiteX39" fmla="*/ 1047620 w 1448836"/>
                  <a:gd name="connsiteY39" fmla="*/ 373225 h 1492983"/>
                  <a:gd name="connsiteX40" fmla="*/ 1028959 w 1448836"/>
                  <a:gd name="connsiteY40" fmla="*/ 326572 h 1492983"/>
                  <a:gd name="connsiteX41" fmla="*/ 1019628 w 1448836"/>
                  <a:gd name="connsiteY41" fmla="*/ 242596 h 1492983"/>
                  <a:gd name="connsiteX42" fmla="*/ 991636 w 1448836"/>
                  <a:gd name="connsiteY42" fmla="*/ 195943 h 1492983"/>
                  <a:gd name="connsiteX43" fmla="*/ 972975 w 1448836"/>
                  <a:gd name="connsiteY43" fmla="*/ 130629 h 1492983"/>
                  <a:gd name="connsiteX44" fmla="*/ 954314 w 1448836"/>
                  <a:gd name="connsiteY44" fmla="*/ 102637 h 1492983"/>
                  <a:gd name="connsiteX45" fmla="*/ 954314 w 1448836"/>
                  <a:gd name="connsiteY45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66281 w 1448836"/>
                  <a:gd name="connsiteY36" fmla="*/ 44786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47620 w 1448836"/>
                  <a:gd name="connsiteY37" fmla="*/ 37322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19628 w 1448836"/>
                  <a:gd name="connsiteY38" fmla="*/ 242596 h 1492983"/>
                  <a:gd name="connsiteX39" fmla="*/ 991636 w 1448836"/>
                  <a:gd name="connsiteY39" fmla="*/ 195943 h 1492983"/>
                  <a:gd name="connsiteX40" fmla="*/ 972975 w 1448836"/>
                  <a:gd name="connsiteY40" fmla="*/ 130629 h 1492983"/>
                  <a:gd name="connsiteX41" fmla="*/ 954314 w 1448836"/>
                  <a:gd name="connsiteY41" fmla="*/ 102637 h 1492983"/>
                  <a:gd name="connsiteX42" fmla="*/ 954314 w 1448836"/>
                  <a:gd name="connsiteY42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9163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54314 w 1448836"/>
                  <a:gd name="connsiteY39" fmla="*/ 102637 h 1492983"/>
                  <a:gd name="connsiteX40" fmla="*/ 954314 w 1448836"/>
                  <a:gd name="connsiteY40" fmla="*/ 0 h 1492983"/>
                  <a:gd name="connsiteX0" fmla="*/ 310501 w 1448836"/>
                  <a:gd name="connsiteY0" fmla="*/ 242596 h 1492983"/>
                  <a:gd name="connsiteX1" fmla="*/ 319832 w 1448836"/>
                  <a:gd name="connsiteY1" fmla="*/ 298580 h 1492983"/>
                  <a:gd name="connsiteX2" fmla="*/ 329163 w 1448836"/>
                  <a:gd name="connsiteY2" fmla="*/ 335902 h 1492983"/>
                  <a:gd name="connsiteX3" fmla="*/ 263848 w 1448836"/>
                  <a:gd name="connsiteY3" fmla="*/ 587829 h 1492983"/>
                  <a:gd name="connsiteX4" fmla="*/ 245187 w 1448836"/>
                  <a:gd name="connsiteY4" fmla="*/ 615820 h 1492983"/>
                  <a:gd name="connsiteX5" fmla="*/ 235856 w 1448836"/>
                  <a:gd name="connsiteY5" fmla="*/ 699796 h 1492983"/>
                  <a:gd name="connsiteX6" fmla="*/ 207865 w 1448836"/>
                  <a:gd name="connsiteY6" fmla="*/ 737118 h 1492983"/>
                  <a:gd name="connsiteX7" fmla="*/ 86567 w 1448836"/>
                  <a:gd name="connsiteY7" fmla="*/ 942392 h 1492983"/>
                  <a:gd name="connsiteX8" fmla="*/ 67905 w 1448836"/>
                  <a:gd name="connsiteY8" fmla="*/ 970384 h 1492983"/>
                  <a:gd name="connsiteX9" fmla="*/ 58575 w 1448836"/>
                  <a:gd name="connsiteY9" fmla="*/ 1017037 h 1492983"/>
                  <a:gd name="connsiteX10" fmla="*/ 39914 w 1448836"/>
                  <a:gd name="connsiteY10" fmla="*/ 1073020 h 1492983"/>
                  <a:gd name="connsiteX11" fmla="*/ 30583 w 1448836"/>
                  <a:gd name="connsiteY11" fmla="*/ 1119674 h 1492983"/>
                  <a:gd name="connsiteX12" fmla="*/ 11922 w 1448836"/>
                  <a:gd name="connsiteY12" fmla="*/ 1175657 h 1492983"/>
                  <a:gd name="connsiteX13" fmla="*/ 11922 w 1448836"/>
                  <a:gd name="connsiteY13" fmla="*/ 1352939 h 1492983"/>
                  <a:gd name="connsiteX14" fmla="*/ 67905 w 1448836"/>
                  <a:gd name="connsiteY14" fmla="*/ 1408923 h 1492983"/>
                  <a:gd name="connsiteX15" fmla="*/ 114559 w 1448836"/>
                  <a:gd name="connsiteY15" fmla="*/ 1436914 h 1492983"/>
                  <a:gd name="connsiteX16" fmla="*/ 133220 w 1448836"/>
                  <a:gd name="connsiteY16" fmla="*/ 1455576 h 1492983"/>
                  <a:gd name="connsiteX17" fmla="*/ 208708 w 1448836"/>
                  <a:gd name="connsiteY17" fmla="*/ 1478972 h 1492983"/>
                  <a:gd name="connsiteX18" fmla="*/ 301171 w 1448836"/>
                  <a:gd name="connsiteY18" fmla="*/ 1492898 h 1492983"/>
                  <a:gd name="connsiteX19" fmla="*/ 375816 w 1448836"/>
                  <a:gd name="connsiteY19" fmla="*/ 1483567 h 1492983"/>
                  <a:gd name="connsiteX20" fmla="*/ 422469 w 1448836"/>
                  <a:gd name="connsiteY20" fmla="*/ 1464906 h 1492983"/>
                  <a:gd name="connsiteX21" fmla="*/ 450461 w 1448836"/>
                  <a:gd name="connsiteY21" fmla="*/ 1455576 h 1492983"/>
                  <a:gd name="connsiteX22" fmla="*/ 469122 w 1448836"/>
                  <a:gd name="connsiteY22" fmla="*/ 1436914 h 1492983"/>
                  <a:gd name="connsiteX23" fmla="*/ 506444 w 1448836"/>
                  <a:gd name="connsiteY23" fmla="*/ 1408923 h 1492983"/>
                  <a:gd name="connsiteX24" fmla="*/ 753635 w 1448836"/>
                  <a:gd name="connsiteY24" fmla="*/ 1366443 h 1492983"/>
                  <a:gd name="connsiteX25" fmla="*/ 992903 w 1448836"/>
                  <a:gd name="connsiteY25" fmla="*/ 1390261 h 1492983"/>
                  <a:gd name="connsiteX26" fmla="*/ 1158603 w 1448836"/>
                  <a:gd name="connsiteY26" fmla="*/ 1431898 h 1492983"/>
                  <a:gd name="connsiteX27" fmla="*/ 1333117 w 1448836"/>
                  <a:gd name="connsiteY27" fmla="*/ 1436070 h 1492983"/>
                  <a:gd name="connsiteX28" fmla="*/ 1420844 w 1448836"/>
                  <a:gd name="connsiteY28" fmla="*/ 1324947 h 1492983"/>
                  <a:gd name="connsiteX29" fmla="*/ 1448836 w 1448836"/>
                  <a:gd name="connsiteY29" fmla="*/ 1259633 h 1492983"/>
                  <a:gd name="connsiteX30" fmla="*/ 1439505 w 1448836"/>
                  <a:gd name="connsiteY30" fmla="*/ 1147665 h 1492983"/>
                  <a:gd name="connsiteX31" fmla="*/ 1402183 w 1448836"/>
                  <a:gd name="connsiteY31" fmla="*/ 1054359 h 1492983"/>
                  <a:gd name="connsiteX32" fmla="*/ 1355530 w 1448836"/>
                  <a:gd name="connsiteY32" fmla="*/ 998376 h 1492983"/>
                  <a:gd name="connsiteX33" fmla="*/ 1318207 w 1448836"/>
                  <a:gd name="connsiteY33" fmla="*/ 923731 h 1492983"/>
                  <a:gd name="connsiteX34" fmla="*/ 1183969 w 1448836"/>
                  <a:gd name="connsiteY34" fmla="*/ 704532 h 1492983"/>
                  <a:gd name="connsiteX35" fmla="*/ 1020332 w 1448836"/>
                  <a:gd name="connsiteY35" fmla="*/ 493819 h 1492983"/>
                  <a:gd name="connsiteX36" fmla="*/ 983291 w 1448836"/>
                  <a:gd name="connsiteY36" fmla="*/ 354845 h 1492983"/>
                  <a:gd name="connsiteX37" fmla="*/ 964066 w 1448836"/>
                  <a:gd name="connsiteY37" fmla="*/ 195943 h 1492983"/>
                  <a:gd name="connsiteX38" fmla="*/ 954314 w 1448836"/>
                  <a:gd name="connsiteY38" fmla="*/ 102637 h 1492983"/>
                  <a:gd name="connsiteX39" fmla="*/ 954314 w 1448836"/>
                  <a:gd name="connsiteY39" fmla="*/ 0 h 1492983"/>
                  <a:gd name="connsiteX0" fmla="*/ 319832 w 1448836"/>
                  <a:gd name="connsiteY0" fmla="*/ 298580 h 1492983"/>
                  <a:gd name="connsiteX1" fmla="*/ 329163 w 1448836"/>
                  <a:gd name="connsiteY1" fmla="*/ 335902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19832 w 1448836"/>
                  <a:gd name="connsiteY0" fmla="*/ 298580 h 1492983"/>
                  <a:gd name="connsiteX1" fmla="*/ 315378 w 1448836"/>
                  <a:gd name="connsiteY1" fmla="*/ 386447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57734 w 1451040"/>
                  <a:gd name="connsiteY31" fmla="*/ 998376 h 1492983"/>
                  <a:gd name="connsiteX32" fmla="*/ 1320411 w 1451040"/>
                  <a:gd name="connsiteY32" fmla="*/ 923731 h 1492983"/>
                  <a:gd name="connsiteX33" fmla="*/ 1186173 w 1451040"/>
                  <a:gd name="connsiteY33" fmla="*/ 704532 h 1492983"/>
                  <a:gd name="connsiteX34" fmla="*/ 1022536 w 1451040"/>
                  <a:gd name="connsiteY34" fmla="*/ 493819 h 1492983"/>
                  <a:gd name="connsiteX35" fmla="*/ 985495 w 1451040"/>
                  <a:gd name="connsiteY35" fmla="*/ 354845 h 1492983"/>
                  <a:gd name="connsiteX36" fmla="*/ 966270 w 1451040"/>
                  <a:gd name="connsiteY36" fmla="*/ 195943 h 1492983"/>
                  <a:gd name="connsiteX37" fmla="*/ 956518 w 1451040"/>
                  <a:gd name="connsiteY37" fmla="*/ 102637 h 1492983"/>
                  <a:gd name="connsiteX38" fmla="*/ 956518 w 1451040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20411 w 1451040"/>
                  <a:gd name="connsiteY31" fmla="*/ 923731 h 1492983"/>
                  <a:gd name="connsiteX32" fmla="*/ 1186173 w 1451040"/>
                  <a:gd name="connsiteY32" fmla="*/ 704532 h 1492983"/>
                  <a:gd name="connsiteX33" fmla="*/ 1022536 w 1451040"/>
                  <a:gd name="connsiteY33" fmla="*/ 493819 h 1492983"/>
                  <a:gd name="connsiteX34" fmla="*/ 985495 w 1451040"/>
                  <a:gd name="connsiteY34" fmla="*/ 354845 h 1492983"/>
                  <a:gd name="connsiteX35" fmla="*/ 966270 w 1451040"/>
                  <a:gd name="connsiteY35" fmla="*/ 195943 h 1492983"/>
                  <a:gd name="connsiteX36" fmla="*/ 956518 w 1451040"/>
                  <a:gd name="connsiteY36" fmla="*/ 102637 h 1492983"/>
                  <a:gd name="connsiteX37" fmla="*/ 956518 w 1451040"/>
                  <a:gd name="connsiteY37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38060 w 1451040"/>
                  <a:gd name="connsiteY3" fmla="*/ 699796 h 1492983"/>
                  <a:gd name="connsiteX4" fmla="*/ 210069 w 1451040"/>
                  <a:gd name="connsiteY4" fmla="*/ 737118 h 1492983"/>
                  <a:gd name="connsiteX5" fmla="*/ 88771 w 1451040"/>
                  <a:gd name="connsiteY5" fmla="*/ 942392 h 1492983"/>
                  <a:gd name="connsiteX6" fmla="*/ 70109 w 1451040"/>
                  <a:gd name="connsiteY6" fmla="*/ 970384 h 1492983"/>
                  <a:gd name="connsiteX7" fmla="*/ 60779 w 1451040"/>
                  <a:gd name="connsiteY7" fmla="*/ 1017037 h 1492983"/>
                  <a:gd name="connsiteX8" fmla="*/ 42118 w 1451040"/>
                  <a:gd name="connsiteY8" fmla="*/ 1073020 h 1492983"/>
                  <a:gd name="connsiteX9" fmla="*/ 32787 w 1451040"/>
                  <a:gd name="connsiteY9" fmla="*/ 1119674 h 1492983"/>
                  <a:gd name="connsiteX10" fmla="*/ 14126 w 1451040"/>
                  <a:gd name="connsiteY10" fmla="*/ 1175657 h 1492983"/>
                  <a:gd name="connsiteX11" fmla="*/ 9531 w 1451040"/>
                  <a:gd name="connsiteY11" fmla="*/ 1316179 h 1492983"/>
                  <a:gd name="connsiteX12" fmla="*/ 70109 w 1451040"/>
                  <a:gd name="connsiteY12" fmla="*/ 1408923 h 1492983"/>
                  <a:gd name="connsiteX13" fmla="*/ 116763 w 1451040"/>
                  <a:gd name="connsiteY13" fmla="*/ 1436914 h 1492983"/>
                  <a:gd name="connsiteX14" fmla="*/ 135424 w 1451040"/>
                  <a:gd name="connsiteY14" fmla="*/ 1455576 h 1492983"/>
                  <a:gd name="connsiteX15" fmla="*/ 210912 w 1451040"/>
                  <a:gd name="connsiteY15" fmla="*/ 1478972 h 1492983"/>
                  <a:gd name="connsiteX16" fmla="*/ 303375 w 1451040"/>
                  <a:gd name="connsiteY16" fmla="*/ 1492898 h 1492983"/>
                  <a:gd name="connsiteX17" fmla="*/ 378020 w 1451040"/>
                  <a:gd name="connsiteY17" fmla="*/ 1483567 h 1492983"/>
                  <a:gd name="connsiteX18" fmla="*/ 424673 w 1451040"/>
                  <a:gd name="connsiteY18" fmla="*/ 1464906 h 1492983"/>
                  <a:gd name="connsiteX19" fmla="*/ 452665 w 1451040"/>
                  <a:gd name="connsiteY19" fmla="*/ 1455576 h 1492983"/>
                  <a:gd name="connsiteX20" fmla="*/ 471326 w 1451040"/>
                  <a:gd name="connsiteY20" fmla="*/ 1436914 h 1492983"/>
                  <a:gd name="connsiteX21" fmla="*/ 508648 w 1451040"/>
                  <a:gd name="connsiteY21" fmla="*/ 1408923 h 1492983"/>
                  <a:gd name="connsiteX22" fmla="*/ 755839 w 1451040"/>
                  <a:gd name="connsiteY22" fmla="*/ 1366443 h 1492983"/>
                  <a:gd name="connsiteX23" fmla="*/ 995107 w 1451040"/>
                  <a:gd name="connsiteY23" fmla="*/ 1390261 h 1492983"/>
                  <a:gd name="connsiteX24" fmla="*/ 1160807 w 1451040"/>
                  <a:gd name="connsiteY24" fmla="*/ 1431898 h 1492983"/>
                  <a:gd name="connsiteX25" fmla="*/ 1335321 w 1451040"/>
                  <a:gd name="connsiteY25" fmla="*/ 1436070 h 1492983"/>
                  <a:gd name="connsiteX26" fmla="*/ 1423048 w 1451040"/>
                  <a:gd name="connsiteY26" fmla="*/ 1324947 h 1492983"/>
                  <a:gd name="connsiteX27" fmla="*/ 1451040 w 1451040"/>
                  <a:gd name="connsiteY27" fmla="*/ 1259633 h 1492983"/>
                  <a:gd name="connsiteX28" fmla="*/ 1441709 w 1451040"/>
                  <a:gd name="connsiteY28" fmla="*/ 1147665 h 1492983"/>
                  <a:gd name="connsiteX29" fmla="*/ 1404387 w 1451040"/>
                  <a:gd name="connsiteY29" fmla="*/ 1054359 h 1492983"/>
                  <a:gd name="connsiteX30" fmla="*/ 1320411 w 1451040"/>
                  <a:gd name="connsiteY30" fmla="*/ 923731 h 1492983"/>
                  <a:gd name="connsiteX31" fmla="*/ 1186173 w 1451040"/>
                  <a:gd name="connsiteY31" fmla="*/ 704532 h 1492983"/>
                  <a:gd name="connsiteX32" fmla="*/ 1022536 w 1451040"/>
                  <a:gd name="connsiteY32" fmla="*/ 493819 h 1492983"/>
                  <a:gd name="connsiteX33" fmla="*/ 985495 w 1451040"/>
                  <a:gd name="connsiteY33" fmla="*/ 354845 h 1492983"/>
                  <a:gd name="connsiteX34" fmla="*/ 966270 w 1451040"/>
                  <a:gd name="connsiteY34" fmla="*/ 195943 h 1492983"/>
                  <a:gd name="connsiteX35" fmla="*/ 956518 w 1451040"/>
                  <a:gd name="connsiteY35" fmla="*/ 102637 h 1492983"/>
                  <a:gd name="connsiteX36" fmla="*/ 956518 w 1451040"/>
                  <a:gd name="connsiteY36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22536 w 1451040"/>
                  <a:gd name="connsiteY31" fmla="*/ 49381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63890 w 1451040"/>
                  <a:gd name="connsiteY31" fmla="*/ 55814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063890 w 1451040"/>
                  <a:gd name="connsiteY30" fmla="*/ 558149 h 1492983"/>
                  <a:gd name="connsiteX31" fmla="*/ 985495 w 1451040"/>
                  <a:gd name="connsiteY31" fmla="*/ 354845 h 1492983"/>
                  <a:gd name="connsiteX32" fmla="*/ 966270 w 1451040"/>
                  <a:gd name="connsiteY32" fmla="*/ 195943 h 1492983"/>
                  <a:gd name="connsiteX33" fmla="*/ 956518 w 1451040"/>
                  <a:gd name="connsiteY33" fmla="*/ 102637 h 1492983"/>
                  <a:gd name="connsiteX34" fmla="*/ 956518 w 1451040"/>
                  <a:gd name="connsiteY34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471326 w 1451040"/>
                  <a:gd name="connsiteY18" fmla="*/ 1436914 h 1492983"/>
                  <a:gd name="connsiteX19" fmla="*/ 508648 w 1451040"/>
                  <a:gd name="connsiteY19" fmla="*/ 1408923 h 1492983"/>
                  <a:gd name="connsiteX20" fmla="*/ 755839 w 1451040"/>
                  <a:gd name="connsiteY20" fmla="*/ 1366443 h 1492983"/>
                  <a:gd name="connsiteX21" fmla="*/ 995107 w 1451040"/>
                  <a:gd name="connsiteY21" fmla="*/ 1390261 h 1492983"/>
                  <a:gd name="connsiteX22" fmla="*/ 1160807 w 1451040"/>
                  <a:gd name="connsiteY22" fmla="*/ 1431898 h 1492983"/>
                  <a:gd name="connsiteX23" fmla="*/ 1335321 w 1451040"/>
                  <a:gd name="connsiteY23" fmla="*/ 1436070 h 1492983"/>
                  <a:gd name="connsiteX24" fmla="*/ 1423048 w 1451040"/>
                  <a:gd name="connsiteY24" fmla="*/ 1324947 h 1492983"/>
                  <a:gd name="connsiteX25" fmla="*/ 1451040 w 1451040"/>
                  <a:gd name="connsiteY25" fmla="*/ 1259633 h 1492983"/>
                  <a:gd name="connsiteX26" fmla="*/ 1441709 w 1451040"/>
                  <a:gd name="connsiteY26" fmla="*/ 1147665 h 1492983"/>
                  <a:gd name="connsiteX27" fmla="*/ 1404387 w 1451040"/>
                  <a:gd name="connsiteY27" fmla="*/ 1054359 h 1492983"/>
                  <a:gd name="connsiteX28" fmla="*/ 1320411 w 1451040"/>
                  <a:gd name="connsiteY28" fmla="*/ 923731 h 1492983"/>
                  <a:gd name="connsiteX29" fmla="*/ 1063890 w 1451040"/>
                  <a:gd name="connsiteY29" fmla="*/ 558149 h 1492983"/>
                  <a:gd name="connsiteX30" fmla="*/ 985495 w 1451040"/>
                  <a:gd name="connsiteY30" fmla="*/ 354845 h 1492983"/>
                  <a:gd name="connsiteX31" fmla="*/ 966270 w 1451040"/>
                  <a:gd name="connsiteY31" fmla="*/ 195943 h 1492983"/>
                  <a:gd name="connsiteX32" fmla="*/ 956518 w 1451040"/>
                  <a:gd name="connsiteY32" fmla="*/ 102637 h 1492983"/>
                  <a:gd name="connsiteX33" fmla="*/ 956518 w 1451040"/>
                  <a:gd name="connsiteY33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508648 w 1451040"/>
                  <a:gd name="connsiteY18" fmla="*/ 1408923 h 1492983"/>
                  <a:gd name="connsiteX19" fmla="*/ 755839 w 1451040"/>
                  <a:gd name="connsiteY19" fmla="*/ 1366443 h 1492983"/>
                  <a:gd name="connsiteX20" fmla="*/ 995107 w 1451040"/>
                  <a:gd name="connsiteY20" fmla="*/ 1390261 h 1492983"/>
                  <a:gd name="connsiteX21" fmla="*/ 1160807 w 1451040"/>
                  <a:gd name="connsiteY21" fmla="*/ 1431898 h 1492983"/>
                  <a:gd name="connsiteX22" fmla="*/ 1335321 w 1451040"/>
                  <a:gd name="connsiteY22" fmla="*/ 1436070 h 1492983"/>
                  <a:gd name="connsiteX23" fmla="*/ 1423048 w 1451040"/>
                  <a:gd name="connsiteY23" fmla="*/ 1324947 h 1492983"/>
                  <a:gd name="connsiteX24" fmla="*/ 1451040 w 1451040"/>
                  <a:gd name="connsiteY24" fmla="*/ 1259633 h 1492983"/>
                  <a:gd name="connsiteX25" fmla="*/ 1441709 w 1451040"/>
                  <a:gd name="connsiteY25" fmla="*/ 1147665 h 1492983"/>
                  <a:gd name="connsiteX26" fmla="*/ 1404387 w 1451040"/>
                  <a:gd name="connsiteY26" fmla="*/ 1054359 h 1492983"/>
                  <a:gd name="connsiteX27" fmla="*/ 1320411 w 1451040"/>
                  <a:gd name="connsiteY27" fmla="*/ 923731 h 1492983"/>
                  <a:gd name="connsiteX28" fmla="*/ 1063890 w 1451040"/>
                  <a:gd name="connsiteY28" fmla="*/ 558149 h 1492983"/>
                  <a:gd name="connsiteX29" fmla="*/ 985495 w 1451040"/>
                  <a:gd name="connsiteY29" fmla="*/ 354845 h 1492983"/>
                  <a:gd name="connsiteX30" fmla="*/ 966270 w 1451040"/>
                  <a:gd name="connsiteY30" fmla="*/ 195943 h 1492983"/>
                  <a:gd name="connsiteX31" fmla="*/ 956518 w 1451040"/>
                  <a:gd name="connsiteY31" fmla="*/ 102637 h 1492983"/>
                  <a:gd name="connsiteX32" fmla="*/ 956518 w 1451040"/>
                  <a:gd name="connsiteY32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08648 w 1451040"/>
                  <a:gd name="connsiteY17" fmla="*/ 1408923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31623 w 1451040"/>
                  <a:gd name="connsiteY17" fmla="*/ 1413518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32787 w 1451040"/>
                  <a:gd name="connsiteY6" fmla="*/ 1119674 h 1492983"/>
                  <a:gd name="connsiteX7" fmla="*/ 14126 w 1451040"/>
                  <a:gd name="connsiteY7" fmla="*/ 1175657 h 1492983"/>
                  <a:gd name="connsiteX8" fmla="*/ 9531 w 1451040"/>
                  <a:gd name="connsiteY8" fmla="*/ 1316179 h 1492983"/>
                  <a:gd name="connsiteX9" fmla="*/ 70109 w 1451040"/>
                  <a:gd name="connsiteY9" fmla="*/ 1408923 h 1492983"/>
                  <a:gd name="connsiteX10" fmla="*/ 116763 w 1451040"/>
                  <a:gd name="connsiteY10" fmla="*/ 1436914 h 1492983"/>
                  <a:gd name="connsiteX11" fmla="*/ 135424 w 1451040"/>
                  <a:gd name="connsiteY11" fmla="*/ 1455576 h 1492983"/>
                  <a:gd name="connsiteX12" fmla="*/ 210912 w 1451040"/>
                  <a:gd name="connsiteY12" fmla="*/ 1478972 h 1492983"/>
                  <a:gd name="connsiteX13" fmla="*/ 303375 w 1451040"/>
                  <a:gd name="connsiteY13" fmla="*/ 1492898 h 1492983"/>
                  <a:gd name="connsiteX14" fmla="*/ 378020 w 1451040"/>
                  <a:gd name="connsiteY14" fmla="*/ 1483567 h 1492983"/>
                  <a:gd name="connsiteX15" fmla="*/ 424673 w 1451040"/>
                  <a:gd name="connsiteY15" fmla="*/ 1464906 h 1492983"/>
                  <a:gd name="connsiteX16" fmla="*/ 531623 w 1451040"/>
                  <a:gd name="connsiteY16" fmla="*/ 1413518 h 1492983"/>
                  <a:gd name="connsiteX17" fmla="*/ 755839 w 1451040"/>
                  <a:gd name="connsiteY17" fmla="*/ 1366443 h 1492983"/>
                  <a:gd name="connsiteX18" fmla="*/ 995107 w 1451040"/>
                  <a:gd name="connsiteY18" fmla="*/ 1390261 h 1492983"/>
                  <a:gd name="connsiteX19" fmla="*/ 1160807 w 1451040"/>
                  <a:gd name="connsiteY19" fmla="*/ 1431898 h 1492983"/>
                  <a:gd name="connsiteX20" fmla="*/ 1335321 w 1451040"/>
                  <a:gd name="connsiteY20" fmla="*/ 1436070 h 1492983"/>
                  <a:gd name="connsiteX21" fmla="*/ 1423048 w 1451040"/>
                  <a:gd name="connsiteY21" fmla="*/ 1324947 h 1492983"/>
                  <a:gd name="connsiteX22" fmla="*/ 1451040 w 1451040"/>
                  <a:gd name="connsiteY22" fmla="*/ 1259633 h 1492983"/>
                  <a:gd name="connsiteX23" fmla="*/ 1441709 w 1451040"/>
                  <a:gd name="connsiteY23" fmla="*/ 1147665 h 1492983"/>
                  <a:gd name="connsiteX24" fmla="*/ 1404387 w 1451040"/>
                  <a:gd name="connsiteY24" fmla="*/ 1054359 h 1492983"/>
                  <a:gd name="connsiteX25" fmla="*/ 1320411 w 1451040"/>
                  <a:gd name="connsiteY25" fmla="*/ 923731 h 1492983"/>
                  <a:gd name="connsiteX26" fmla="*/ 1063890 w 1451040"/>
                  <a:gd name="connsiteY26" fmla="*/ 558149 h 1492983"/>
                  <a:gd name="connsiteX27" fmla="*/ 985495 w 1451040"/>
                  <a:gd name="connsiteY27" fmla="*/ 354845 h 1492983"/>
                  <a:gd name="connsiteX28" fmla="*/ 966270 w 1451040"/>
                  <a:gd name="connsiteY28" fmla="*/ 195943 h 1492983"/>
                  <a:gd name="connsiteX29" fmla="*/ 956518 w 1451040"/>
                  <a:gd name="connsiteY29" fmla="*/ 102637 h 1492983"/>
                  <a:gd name="connsiteX30" fmla="*/ 956518 w 1451040"/>
                  <a:gd name="connsiteY30" fmla="*/ 0 h 1492983"/>
                  <a:gd name="connsiteX0" fmla="*/ 323076 w 1452080"/>
                  <a:gd name="connsiteY0" fmla="*/ 298580 h 1492983"/>
                  <a:gd name="connsiteX1" fmla="*/ 318622 w 1452080"/>
                  <a:gd name="connsiteY1" fmla="*/ 386447 h 1492983"/>
                  <a:gd name="connsiteX2" fmla="*/ 267092 w 1452080"/>
                  <a:gd name="connsiteY2" fmla="*/ 587829 h 1492983"/>
                  <a:gd name="connsiteX3" fmla="*/ 211109 w 1452080"/>
                  <a:gd name="connsiteY3" fmla="*/ 737118 h 1492983"/>
                  <a:gd name="connsiteX4" fmla="*/ 89811 w 1452080"/>
                  <a:gd name="connsiteY4" fmla="*/ 942392 h 1492983"/>
                  <a:gd name="connsiteX5" fmla="*/ 61819 w 1452080"/>
                  <a:gd name="connsiteY5" fmla="*/ 1017037 h 1492983"/>
                  <a:gd name="connsiteX6" fmla="*/ 15166 w 1452080"/>
                  <a:gd name="connsiteY6" fmla="*/ 1175657 h 1492983"/>
                  <a:gd name="connsiteX7" fmla="*/ 10571 w 1452080"/>
                  <a:gd name="connsiteY7" fmla="*/ 1316179 h 1492983"/>
                  <a:gd name="connsiteX8" fmla="*/ 71149 w 1452080"/>
                  <a:gd name="connsiteY8" fmla="*/ 1408923 h 1492983"/>
                  <a:gd name="connsiteX9" fmla="*/ 117803 w 1452080"/>
                  <a:gd name="connsiteY9" fmla="*/ 1436914 h 1492983"/>
                  <a:gd name="connsiteX10" fmla="*/ 136464 w 1452080"/>
                  <a:gd name="connsiteY10" fmla="*/ 1455576 h 1492983"/>
                  <a:gd name="connsiteX11" fmla="*/ 211952 w 1452080"/>
                  <a:gd name="connsiteY11" fmla="*/ 1478972 h 1492983"/>
                  <a:gd name="connsiteX12" fmla="*/ 304415 w 1452080"/>
                  <a:gd name="connsiteY12" fmla="*/ 1492898 h 1492983"/>
                  <a:gd name="connsiteX13" fmla="*/ 379060 w 1452080"/>
                  <a:gd name="connsiteY13" fmla="*/ 1483567 h 1492983"/>
                  <a:gd name="connsiteX14" fmla="*/ 425713 w 1452080"/>
                  <a:gd name="connsiteY14" fmla="*/ 1464906 h 1492983"/>
                  <a:gd name="connsiteX15" fmla="*/ 532663 w 1452080"/>
                  <a:gd name="connsiteY15" fmla="*/ 1413518 h 1492983"/>
                  <a:gd name="connsiteX16" fmla="*/ 756879 w 1452080"/>
                  <a:gd name="connsiteY16" fmla="*/ 1366443 h 1492983"/>
                  <a:gd name="connsiteX17" fmla="*/ 996147 w 1452080"/>
                  <a:gd name="connsiteY17" fmla="*/ 1390261 h 1492983"/>
                  <a:gd name="connsiteX18" fmla="*/ 1161847 w 1452080"/>
                  <a:gd name="connsiteY18" fmla="*/ 1431898 h 1492983"/>
                  <a:gd name="connsiteX19" fmla="*/ 1336361 w 1452080"/>
                  <a:gd name="connsiteY19" fmla="*/ 1436070 h 1492983"/>
                  <a:gd name="connsiteX20" fmla="*/ 1424088 w 1452080"/>
                  <a:gd name="connsiteY20" fmla="*/ 1324947 h 1492983"/>
                  <a:gd name="connsiteX21" fmla="*/ 1452080 w 1452080"/>
                  <a:gd name="connsiteY21" fmla="*/ 1259633 h 1492983"/>
                  <a:gd name="connsiteX22" fmla="*/ 1442749 w 1452080"/>
                  <a:gd name="connsiteY22" fmla="*/ 1147665 h 1492983"/>
                  <a:gd name="connsiteX23" fmla="*/ 1405427 w 1452080"/>
                  <a:gd name="connsiteY23" fmla="*/ 1054359 h 1492983"/>
                  <a:gd name="connsiteX24" fmla="*/ 1321451 w 1452080"/>
                  <a:gd name="connsiteY24" fmla="*/ 923731 h 1492983"/>
                  <a:gd name="connsiteX25" fmla="*/ 1064930 w 1452080"/>
                  <a:gd name="connsiteY25" fmla="*/ 558149 h 1492983"/>
                  <a:gd name="connsiteX26" fmla="*/ 986535 w 1452080"/>
                  <a:gd name="connsiteY26" fmla="*/ 354845 h 1492983"/>
                  <a:gd name="connsiteX27" fmla="*/ 967310 w 1452080"/>
                  <a:gd name="connsiteY27" fmla="*/ 195943 h 1492983"/>
                  <a:gd name="connsiteX28" fmla="*/ 957558 w 1452080"/>
                  <a:gd name="connsiteY28" fmla="*/ 102637 h 1492983"/>
                  <a:gd name="connsiteX29" fmla="*/ 957558 w 1452080"/>
                  <a:gd name="connsiteY29" fmla="*/ 0 h 1492983"/>
                  <a:gd name="connsiteX0" fmla="*/ 314179 w 1443183"/>
                  <a:gd name="connsiteY0" fmla="*/ 298580 h 1492983"/>
                  <a:gd name="connsiteX1" fmla="*/ 309725 w 1443183"/>
                  <a:gd name="connsiteY1" fmla="*/ 386447 h 1492983"/>
                  <a:gd name="connsiteX2" fmla="*/ 258195 w 1443183"/>
                  <a:gd name="connsiteY2" fmla="*/ 587829 h 1492983"/>
                  <a:gd name="connsiteX3" fmla="*/ 202212 w 1443183"/>
                  <a:gd name="connsiteY3" fmla="*/ 737118 h 1492983"/>
                  <a:gd name="connsiteX4" fmla="*/ 80914 w 1443183"/>
                  <a:gd name="connsiteY4" fmla="*/ 942392 h 1492983"/>
                  <a:gd name="connsiteX5" fmla="*/ 52922 w 1443183"/>
                  <a:gd name="connsiteY5" fmla="*/ 1017037 h 1492983"/>
                  <a:gd name="connsiteX6" fmla="*/ 20054 w 1443183"/>
                  <a:gd name="connsiteY6" fmla="*/ 1161872 h 1492983"/>
                  <a:gd name="connsiteX7" fmla="*/ 1674 w 1443183"/>
                  <a:gd name="connsiteY7" fmla="*/ 1316179 h 1492983"/>
                  <a:gd name="connsiteX8" fmla="*/ 62252 w 1443183"/>
                  <a:gd name="connsiteY8" fmla="*/ 1408923 h 1492983"/>
                  <a:gd name="connsiteX9" fmla="*/ 108906 w 1443183"/>
                  <a:gd name="connsiteY9" fmla="*/ 1436914 h 1492983"/>
                  <a:gd name="connsiteX10" fmla="*/ 127567 w 1443183"/>
                  <a:gd name="connsiteY10" fmla="*/ 1455576 h 1492983"/>
                  <a:gd name="connsiteX11" fmla="*/ 203055 w 1443183"/>
                  <a:gd name="connsiteY11" fmla="*/ 1478972 h 1492983"/>
                  <a:gd name="connsiteX12" fmla="*/ 295518 w 1443183"/>
                  <a:gd name="connsiteY12" fmla="*/ 1492898 h 1492983"/>
                  <a:gd name="connsiteX13" fmla="*/ 370163 w 1443183"/>
                  <a:gd name="connsiteY13" fmla="*/ 1483567 h 1492983"/>
                  <a:gd name="connsiteX14" fmla="*/ 416816 w 1443183"/>
                  <a:gd name="connsiteY14" fmla="*/ 1464906 h 1492983"/>
                  <a:gd name="connsiteX15" fmla="*/ 523766 w 1443183"/>
                  <a:gd name="connsiteY15" fmla="*/ 1413518 h 1492983"/>
                  <a:gd name="connsiteX16" fmla="*/ 747982 w 1443183"/>
                  <a:gd name="connsiteY16" fmla="*/ 1366443 h 1492983"/>
                  <a:gd name="connsiteX17" fmla="*/ 987250 w 1443183"/>
                  <a:gd name="connsiteY17" fmla="*/ 1390261 h 1492983"/>
                  <a:gd name="connsiteX18" fmla="*/ 1152950 w 1443183"/>
                  <a:gd name="connsiteY18" fmla="*/ 1431898 h 1492983"/>
                  <a:gd name="connsiteX19" fmla="*/ 1327464 w 1443183"/>
                  <a:gd name="connsiteY19" fmla="*/ 1436070 h 1492983"/>
                  <a:gd name="connsiteX20" fmla="*/ 1415191 w 1443183"/>
                  <a:gd name="connsiteY20" fmla="*/ 1324947 h 1492983"/>
                  <a:gd name="connsiteX21" fmla="*/ 1443183 w 1443183"/>
                  <a:gd name="connsiteY21" fmla="*/ 1259633 h 1492983"/>
                  <a:gd name="connsiteX22" fmla="*/ 1433852 w 1443183"/>
                  <a:gd name="connsiteY22" fmla="*/ 1147665 h 1492983"/>
                  <a:gd name="connsiteX23" fmla="*/ 1396530 w 1443183"/>
                  <a:gd name="connsiteY23" fmla="*/ 1054359 h 1492983"/>
                  <a:gd name="connsiteX24" fmla="*/ 1312554 w 1443183"/>
                  <a:gd name="connsiteY24" fmla="*/ 923731 h 1492983"/>
                  <a:gd name="connsiteX25" fmla="*/ 1056033 w 1443183"/>
                  <a:gd name="connsiteY25" fmla="*/ 558149 h 1492983"/>
                  <a:gd name="connsiteX26" fmla="*/ 977638 w 1443183"/>
                  <a:gd name="connsiteY26" fmla="*/ 354845 h 1492983"/>
                  <a:gd name="connsiteX27" fmla="*/ 958413 w 1443183"/>
                  <a:gd name="connsiteY27" fmla="*/ 195943 h 1492983"/>
                  <a:gd name="connsiteX28" fmla="*/ 948661 w 1443183"/>
                  <a:gd name="connsiteY28" fmla="*/ 102637 h 1492983"/>
                  <a:gd name="connsiteX29" fmla="*/ 948661 w 1443183"/>
                  <a:gd name="connsiteY29" fmla="*/ 0 h 1492983"/>
                  <a:gd name="connsiteX0" fmla="*/ 312550 w 1441554"/>
                  <a:gd name="connsiteY0" fmla="*/ 298580 h 1492983"/>
                  <a:gd name="connsiteX1" fmla="*/ 308096 w 1441554"/>
                  <a:gd name="connsiteY1" fmla="*/ 386447 h 1492983"/>
                  <a:gd name="connsiteX2" fmla="*/ 256566 w 1441554"/>
                  <a:gd name="connsiteY2" fmla="*/ 587829 h 1492983"/>
                  <a:gd name="connsiteX3" fmla="*/ 200583 w 1441554"/>
                  <a:gd name="connsiteY3" fmla="*/ 737118 h 1492983"/>
                  <a:gd name="connsiteX4" fmla="*/ 79285 w 1441554"/>
                  <a:gd name="connsiteY4" fmla="*/ 942392 h 1492983"/>
                  <a:gd name="connsiteX5" fmla="*/ 51293 w 1441554"/>
                  <a:gd name="connsiteY5" fmla="*/ 1017037 h 1492983"/>
                  <a:gd name="connsiteX6" fmla="*/ 45 w 1441554"/>
                  <a:gd name="connsiteY6" fmla="*/ 1316179 h 1492983"/>
                  <a:gd name="connsiteX7" fmla="*/ 60623 w 1441554"/>
                  <a:gd name="connsiteY7" fmla="*/ 1408923 h 1492983"/>
                  <a:gd name="connsiteX8" fmla="*/ 107277 w 1441554"/>
                  <a:gd name="connsiteY8" fmla="*/ 1436914 h 1492983"/>
                  <a:gd name="connsiteX9" fmla="*/ 125938 w 1441554"/>
                  <a:gd name="connsiteY9" fmla="*/ 1455576 h 1492983"/>
                  <a:gd name="connsiteX10" fmla="*/ 201426 w 1441554"/>
                  <a:gd name="connsiteY10" fmla="*/ 1478972 h 1492983"/>
                  <a:gd name="connsiteX11" fmla="*/ 293889 w 1441554"/>
                  <a:gd name="connsiteY11" fmla="*/ 1492898 h 1492983"/>
                  <a:gd name="connsiteX12" fmla="*/ 368534 w 1441554"/>
                  <a:gd name="connsiteY12" fmla="*/ 1483567 h 1492983"/>
                  <a:gd name="connsiteX13" fmla="*/ 415187 w 1441554"/>
                  <a:gd name="connsiteY13" fmla="*/ 1464906 h 1492983"/>
                  <a:gd name="connsiteX14" fmla="*/ 522137 w 1441554"/>
                  <a:gd name="connsiteY14" fmla="*/ 1413518 h 1492983"/>
                  <a:gd name="connsiteX15" fmla="*/ 746353 w 1441554"/>
                  <a:gd name="connsiteY15" fmla="*/ 1366443 h 1492983"/>
                  <a:gd name="connsiteX16" fmla="*/ 985621 w 1441554"/>
                  <a:gd name="connsiteY16" fmla="*/ 1390261 h 1492983"/>
                  <a:gd name="connsiteX17" fmla="*/ 1151321 w 1441554"/>
                  <a:gd name="connsiteY17" fmla="*/ 1431898 h 1492983"/>
                  <a:gd name="connsiteX18" fmla="*/ 1325835 w 1441554"/>
                  <a:gd name="connsiteY18" fmla="*/ 1436070 h 1492983"/>
                  <a:gd name="connsiteX19" fmla="*/ 1413562 w 1441554"/>
                  <a:gd name="connsiteY19" fmla="*/ 1324947 h 1492983"/>
                  <a:gd name="connsiteX20" fmla="*/ 1441554 w 1441554"/>
                  <a:gd name="connsiteY20" fmla="*/ 1259633 h 1492983"/>
                  <a:gd name="connsiteX21" fmla="*/ 1432223 w 1441554"/>
                  <a:gd name="connsiteY21" fmla="*/ 1147665 h 1492983"/>
                  <a:gd name="connsiteX22" fmla="*/ 1394901 w 1441554"/>
                  <a:gd name="connsiteY22" fmla="*/ 1054359 h 1492983"/>
                  <a:gd name="connsiteX23" fmla="*/ 1310925 w 1441554"/>
                  <a:gd name="connsiteY23" fmla="*/ 923731 h 1492983"/>
                  <a:gd name="connsiteX24" fmla="*/ 1054404 w 1441554"/>
                  <a:gd name="connsiteY24" fmla="*/ 558149 h 1492983"/>
                  <a:gd name="connsiteX25" fmla="*/ 976009 w 1441554"/>
                  <a:gd name="connsiteY25" fmla="*/ 354845 h 1492983"/>
                  <a:gd name="connsiteX26" fmla="*/ 956784 w 1441554"/>
                  <a:gd name="connsiteY26" fmla="*/ 195943 h 1492983"/>
                  <a:gd name="connsiteX27" fmla="*/ 947032 w 1441554"/>
                  <a:gd name="connsiteY27" fmla="*/ 102637 h 1492983"/>
                  <a:gd name="connsiteX28" fmla="*/ 947032 w 1441554"/>
                  <a:gd name="connsiteY28" fmla="*/ 0 h 1492983"/>
                  <a:gd name="connsiteX0" fmla="*/ 335510 w 1464514"/>
                  <a:gd name="connsiteY0" fmla="*/ 298580 h 1492983"/>
                  <a:gd name="connsiteX1" fmla="*/ 331056 w 1464514"/>
                  <a:gd name="connsiteY1" fmla="*/ 386447 h 1492983"/>
                  <a:gd name="connsiteX2" fmla="*/ 279526 w 1464514"/>
                  <a:gd name="connsiteY2" fmla="*/ 587829 h 1492983"/>
                  <a:gd name="connsiteX3" fmla="*/ 223543 w 1464514"/>
                  <a:gd name="connsiteY3" fmla="*/ 737118 h 1492983"/>
                  <a:gd name="connsiteX4" fmla="*/ 102245 w 1464514"/>
                  <a:gd name="connsiteY4" fmla="*/ 942392 h 1492983"/>
                  <a:gd name="connsiteX5" fmla="*/ 74253 w 1464514"/>
                  <a:gd name="connsiteY5" fmla="*/ 1017037 h 1492983"/>
                  <a:gd name="connsiteX6" fmla="*/ 30 w 1464514"/>
                  <a:gd name="connsiteY6" fmla="*/ 1242659 h 1492983"/>
                  <a:gd name="connsiteX7" fmla="*/ 83583 w 1464514"/>
                  <a:gd name="connsiteY7" fmla="*/ 1408923 h 1492983"/>
                  <a:gd name="connsiteX8" fmla="*/ 130237 w 1464514"/>
                  <a:gd name="connsiteY8" fmla="*/ 1436914 h 1492983"/>
                  <a:gd name="connsiteX9" fmla="*/ 148898 w 1464514"/>
                  <a:gd name="connsiteY9" fmla="*/ 1455576 h 1492983"/>
                  <a:gd name="connsiteX10" fmla="*/ 224386 w 1464514"/>
                  <a:gd name="connsiteY10" fmla="*/ 1478972 h 1492983"/>
                  <a:gd name="connsiteX11" fmla="*/ 316849 w 1464514"/>
                  <a:gd name="connsiteY11" fmla="*/ 1492898 h 1492983"/>
                  <a:gd name="connsiteX12" fmla="*/ 391494 w 1464514"/>
                  <a:gd name="connsiteY12" fmla="*/ 1483567 h 1492983"/>
                  <a:gd name="connsiteX13" fmla="*/ 438147 w 1464514"/>
                  <a:gd name="connsiteY13" fmla="*/ 1464906 h 1492983"/>
                  <a:gd name="connsiteX14" fmla="*/ 545097 w 1464514"/>
                  <a:gd name="connsiteY14" fmla="*/ 1413518 h 1492983"/>
                  <a:gd name="connsiteX15" fmla="*/ 769313 w 1464514"/>
                  <a:gd name="connsiteY15" fmla="*/ 1366443 h 1492983"/>
                  <a:gd name="connsiteX16" fmla="*/ 1008581 w 1464514"/>
                  <a:gd name="connsiteY16" fmla="*/ 1390261 h 1492983"/>
                  <a:gd name="connsiteX17" fmla="*/ 1174281 w 1464514"/>
                  <a:gd name="connsiteY17" fmla="*/ 1431898 h 1492983"/>
                  <a:gd name="connsiteX18" fmla="*/ 1348795 w 1464514"/>
                  <a:gd name="connsiteY18" fmla="*/ 1436070 h 1492983"/>
                  <a:gd name="connsiteX19" fmla="*/ 1436522 w 1464514"/>
                  <a:gd name="connsiteY19" fmla="*/ 1324947 h 1492983"/>
                  <a:gd name="connsiteX20" fmla="*/ 1464514 w 1464514"/>
                  <a:gd name="connsiteY20" fmla="*/ 1259633 h 1492983"/>
                  <a:gd name="connsiteX21" fmla="*/ 1455183 w 1464514"/>
                  <a:gd name="connsiteY21" fmla="*/ 1147665 h 1492983"/>
                  <a:gd name="connsiteX22" fmla="*/ 1417861 w 1464514"/>
                  <a:gd name="connsiteY22" fmla="*/ 1054359 h 1492983"/>
                  <a:gd name="connsiteX23" fmla="*/ 1333885 w 1464514"/>
                  <a:gd name="connsiteY23" fmla="*/ 923731 h 1492983"/>
                  <a:gd name="connsiteX24" fmla="*/ 1077364 w 1464514"/>
                  <a:gd name="connsiteY24" fmla="*/ 558149 h 1492983"/>
                  <a:gd name="connsiteX25" fmla="*/ 998969 w 1464514"/>
                  <a:gd name="connsiteY25" fmla="*/ 354845 h 1492983"/>
                  <a:gd name="connsiteX26" fmla="*/ 979744 w 1464514"/>
                  <a:gd name="connsiteY26" fmla="*/ 195943 h 1492983"/>
                  <a:gd name="connsiteX27" fmla="*/ 969992 w 1464514"/>
                  <a:gd name="connsiteY27" fmla="*/ 102637 h 1492983"/>
                  <a:gd name="connsiteX28" fmla="*/ 969992 w 1464514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02389 w 1464658"/>
                  <a:gd name="connsiteY4" fmla="*/ 942392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413236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17037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67582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195943 h 1390377"/>
                  <a:gd name="connsiteX1" fmla="*/ 331200 w 1464658"/>
                  <a:gd name="connsiteY1" fmla="*/ 283810 h 1390377"/>
                  <a:gd name="connsiteX2" fmla="*/ 279670 w 1464658"/>
                  <a:gd name="connsiteY2" fmla="*/ 485192 h 1390377"/>
                  <a:gd name="connsiteX3" fmla="*/ 223687 w 1464658"/>
                  <a:gd name="connsiteY3" fmla="*/ 634481 h 1390377"/>
                  <a:gd name="connsiteX4" fmla="*/ 139148 w 1464658"/>
                  <a:gd name="connsiteY4" fmla="*/ 825971 h 1390377"/>
                  <a:gd name="connsiteX5" fmla="*/ 74397 w 1464658"/>
                  <a:gd name="connsiteY5" fmla="*/ 964945 h 1390377"/>
                  <a:gd name="connsiteX6" fmla="*/ 174 w 1464658"/>
                  <a:gd name="connsiteY6" fmla="*/ 1140022 h 1390377"/>
                  <a:gd name="connsiteX7" fmla="*/ 56157 w 1464658"/>
                  <a:gd name="connsiteY7" fmla="*/ 1283311 h 1390377"/>
                  <a:gd name="connsiteX8" fmla="*/ 130381 w 1464658"/>
                  <a:gd name="connsiteY8" fmla="*/ 1334277 h 1390377"/>
                  <a:gd name="connsiteX9" fmla="*/ 149042 w 1464658"/>
                  <a:gd name="connsiteY9" fmla="*/ 1352939 h 1390377"/>
                  <a:gd name="connsiteX10" fmla="*/ 224530 w 1464658"/>
                  <a:gd name="connsiteY10" fmla="*/ 1376335 h 1390377"/>
                  <a:gd name="connsiteX11" fmla="*/ 316993 w 1464658"/>
                  <a:gd name="connsiteY11" fmla="*/ 1390261 h 1390377"/>
                  <a:gd name="connsiteX12" fmla="*/ 391638 w 1464658"/>
                  <a:gd name="connsiteY12" fmla="*/ 1380930 h 1390377"/>
                  <a:gd name="connsiteX13" fmla="*/ 563621 w 1464658"/>
                  <a:gd name="connsiteY13" fmla="*/ 1347641 h 1390377"/>
                  <a:gd name="connsiteX14" fmla="*/ 801622 w 1464658"/>
                  <a:gd name="connsiteY14" fmla="*/ 1300566 h 1390377"/>
                  <a:gd name="connsiteX15" fmla="*/ 1008725 w 1464658"/>
                  <a:gd name="connsiteY15" fmla="*/ 1310599 h 1390377"/>
                  <a:gd name="connsiteX16" fmla="*/ 1174425 w 1464658"/>
                  <a:gd name="connsiteY16" fmla="*/ 1329261 h 1390377"/>
                  <a:gd name="connsiteX17" fmla="*/ 1348939 w 1464658"/>
                  <a:gd name="connsiteY17" fmla="*/ 1333433 h 1390377"/>
                  <a:gd name="connsiteX18" fmla="*/ 1436666 w 1464658"/>
                  <a:gd name="connsiteY18" fmla="*/ 1222310 h 1390377"/>
                  <a:gd name="connsiteX19" fmla="*/ 1464658 w 1464658"/>
                  <a:gd name="connsiteY19" fmla="*/ 1156996 h 1390377"/>
                  <a:gd name="connsiteX20" fmla="*/ 1455327 w 1464658"/>
                  <a:gd name="connsiteY20" fmla="*/ 1045028 h 1390377"/>
                  <a:gd name="connsiteX21" fmla="*/ 1418005 w 1464658"/>
                  <a:gd name="connsiteY21" fmla="*/ 951722 h 1390377"/>
                  <a:gd name="connsiteX22" fmla="*/ 1334029 w 1464658"/>
                  <a:gd name="connsiteY22" fmla="*/ 821094 h 1390377"/>
                  <a:gd name="connsiteX23" fmla="*/ 1077508 w 1464658"/>
                  <a:gd name="connsiteY23" fmla="*/ 455512 h 1390377"/>
                  <a:gd name="connsiteX24" fmla="*/ 999113 w 1464658"/>
                  <a:gd name="connsiteY24" fmla="*/ 252208 h 1390377"/>
                  <a:gd name="connsiteX25" fmla="*/ 979888 w 1464658"/>
                  <a:gd name="connsiteY25" fmla="*/ 93306 h 1390377"/>
                  <a:gd name="connsiteX26" fmla="*/ 970136 w 1464658"/>
                  <a:gd name="connsiteY26" fmla="*/ 0 h 1390377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40127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26342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302891"/>
                  <a:gd name="connsiteX1" fmla="*/ 331200 w 1464658"/>
                  <a:gd name="connsiteY1" fmla="*/ 190504 h 1302891"/>
                  <a:gd name="connsiteX2" fmla="*/ 279670 w 1464658"/>
                  <a:gd name="connsiteY2" fmla="*/ 391886 h 1302891"/>
                  <a:gd name="connsiteX3" fmla="*/ 223687 w 1464658"/>
                  <a:gd name="connsiteY3" fmla="*/ 541175 h 1302891"/>
                  <a:gd name="connsiteX4" fmla="*/ 139148 w 1464658"/>
                  <a:gd name="connsiteY4" fmla="*/ 732665 h 1302891"/>
                  <a:gd name="connsiteX5" fmla="*/ 74397 w 1464658"/>
                  <a:gd name="connsiteY5" fmla="*/ 871639 h 1302891"/>
                  <a:gd name="connsiteX6" fmla="*/ 174 w 1464658"/>
                  <a:gd name="connsiteY6" fmla="*/ 1046716 h 1302891"/>
                  <a:gd name="connsiteX7" fmla="*/ 56157 w 1464658"/>
                  <a:gd name="connsiteY7" fmla="*/ 1190005 h 1302891"/>
                  <a:gd name="connsiteX8" fmla="*/ 130381 w 1464658"/>
                  <a:gd name="connsiteY8" fmla="*/ 1240971 h 1302891"/>
                  <a:gd name="connsiteX9" fmla="*/ 224530 w 1464658"/>
                  <a:gd name="connsiteY9" fmla="*/ 1283029 h 1302891"/>
                  <a:gd name="connsiteX10" fmla="*/ 316993 w 1464658"/>
                  <a:gd name="connsiteY10" fmla="*/ 1296955 h 1302891"/>
                  <a:gd name="connsiteX11" fmla="*/ 387043 w 1464658"/>
                  <a:gd name="connsiteY11" fmla="*/ 1186534 h 1302891"/>
                  <a:gd name="connsiteX12" fmla="*/ 563621 w 1464658"/>
                  <a:gd name="connsiteY12" fmla="*/ 1254335 h 1302891"/>
                  <a:gd name="connsiteX13" fmla="*/ 801622 w 1464658"/>
                  <a:gd name="connsiteY13" fmla="*/ 1207260 h 1302891"/>
                  <a:gd name="connsiteX14" fmla="*/ 1008725 w 1464658"/>
                  <a:gd name="connsiteY14" fmla="*/ 1217293 h 1302891"/>
                  <a:gd name="connsiteX15" fmla="*/ 1174425 w 1464658"/>
                  <a:gd name="connsiteY15" fmla="*/ 1235955 h 1302891"/>
                  <a:gd name="connsiteX16" fmla="*/ 1348939 w 1464658"/>
                  <a:gd name="connsiteY16" fmla="*/ 1226342 h 1302891"/>
                  <a:gd name="connsiteX17" fmla="*/ 1436666 w 1464658"/>
                  <a:gd name="connsiteY17" fmla="*/ 1129004 h 1302891"/>
                  <a:gd name="connsiteX18" fmla="*/ 1464658 w 1464658"/>
                  <a:gd name="connsiteY18" fmla="*/ 1063690 h 1302891"/>
                  <a:gd name="connsiteX19" fmla="*/ 1455327 w 1464658"/>
                  <a:gd name="connsiteY19" fmla="*/ 951722 h 1302891"/>
                  <a:gd name="connsiteX20" fmla="*/ 1418005 w 1464658"/>
                  <a:gd name="connsiteY20" fmla="*/ 858416 h 1302891"/>
                  <a:gd name="connsiteX21" fmla="*/ 1334029 w 1464658"/>
                  <a:gd name="connsiteY21" fmla="*/ 727788 h 1302891"/>
                  <a:gd name="connsiteX22" fmla="*/ 1077508 w 1464658"/>
                  <a:gd name="connsiteY22" fmla="*/ 362206 h 1302891"/>
                  <a:gd name="connsiteX23" fmla="*/ 999113 w 1464658"/>
                  <a:gd name="connsiteY23" fmla="*/ 158902 h 1302891"/>
                  <a:gd name="connsiteX24" fmla="*/ 979888 w 1464658"/>
                  <a:gd name="connsiteY24" fmla="*/ 0 h 1302891"/>
                  <a:gd name="connsiteX0" fmla="*/ 335654 w 1464658"/>
                  <a:gd name="connsiteY0" fmla="*/ 102637 h 1302891"/>
                  <a:gd name="connsiteX1" fmla="*/ 331200 w 1464658"/>
                  <a:gd name="connsiteY1" fmla="*/ 190504 h 1302891"/>
                  <a:gd name="connsiteX2" fmla="*/ 279670 w 1464658"/>
                  <a:gd name="connsiteY2" fmla="*/ 391886 h 1302891"/>
                  <a:gd name="connsiteX3" fmla="*/ 223687 w 1464658"/>
                  <a:gd name="connsiteY3" fmla="*/ 541175 h 1302891"/>
                  <a:gd name="connsiteX4" fmla="*/ 139148 w 1464658"/>
                  <a:gd name="connsiteY4" fmla="*/ 732665 h 1302891"/>
                  <a:gd name="connsiteX5" fmla="*/ 74397 w 1464658"/>
                  <a:gd name="connsiteY5" fmla="*/ 871639 h 1302891"/>
                  <a:gd name="connsiteX6" fmla="*/ 174 w 1464658"/>
                  <a:gd name="connsiteY6" fmla="*/ 1046716 h 1302891"/>
                  <a:gd name="connsiteX7" fmla="*/ 56157 w 1464658"/>
                  <a:gd name="connsiteY7" fmla="*/ 1190005 h 1302891"/>
                  <a:gd name="connsiteX8" fmla="*/ 130381 w 1464658"/>
                  <a:gd name="connsiteY8" fmla="*/ 1240971 h 1302891"/>
                  <a:gd name="connsiteX9" fmla="*/ 224530 w 1464658"/>
                  <a:gd name="connsiteY9" fmla="*/ 1283029 h 1302891"/>
                  <a:gd name="connsiteX10" fmla="*/ 316993 w 1464658"/>
                  <a:gd name="connsiteY10" fmla="*/ 1296955 h 1302891"/>
                  <a:gd name="connsiteX11" fmla="*/ 387043 w 1464658"/>
                  <a:gd name="connsiteY11" fmla="*/ 1186534 h 1302891"/>
                  <a:gd name="connsiteX12" fmla="*/ 522266 w 1464658"/>
                  <a:gd name="connsiteY12" fmla="*/ 1258930 h 1302891"/>
                  <a:gd name="connsiteX13" fmla="*/ 801622 w 1464658"/>
                  <a:gd name="connsiteY13" fmla="*/ 1207260 h 1302891"/>
                  <a:gd name="connsiteX14" fmla="*/ 1008725 w 1464658"/>
                  <a:gd name="connsiteY14" fmla="*/ 1217293 h 1302891"/>
                  <a:gd name="connsiteX15" fmla="*/ 1174425 w 1464658"/>
                  <a:gd name="connsiteY15" fmla="*/ 1235955 h 1302891"/>
                  <a:gd name="connsiteX16" fmla="*/ 1348939 w 1464658"/>
                  <a:gd name="connsiteY16" fmla="*/ 1226342 h 1302891"/>
                  <a:gd name="connsiteX17" fmla="*/ 1436666 w 1464658"/>
                  <a:gd name="connsiteY17" fmla="*/ 1129004 h 1302891"/>
                  <a:gd name="connsiteX18" fmla="*/ 1464658 w 1464658"/>
                  <a:gd name="connsiteY18" fmla="*/ 1063690 h 1302891"/>
                  <a:gd name="connsiteX19" fmla="*/ 1455327 w 1464658"/>
                  <a:gd name="connsiteY19" fmla="*/ 951722 h 1302891"/>
                  <a:gd name="connsiteX20" fmla="*/ 1418005 w 1464658"/>
                  <a:gd name="connsiteY20" fmla="*/ 858416 h 1302891"/>
                  <a:gd name="connsiteX21" fmla="*/ 1334029 w 1464658"/>
                  <a:gd name="connsiteY21" fmla="*/ 727788 h 1302891"/>
                  <a:gd name="connsiteX22" fmla="*/ 1077508 w 1464658"/>
                  <a:gd name="connsiteY22" fmla="*/ 362206 h 1302891"/>
                  <a:gd name="connsiteX23" fmla="*/ 999113 w 1464658"/>
                  <a:gd name="connsiteY23" fmla="*/ 158902 h 1302891"/>
                  <a:gd name="connsiteX24" fmla="*/ 979888 w 1464658"/>
                  <a:gd name="connsiteY24" fmla="*/ 0 h 1302891"/>
                  <a:gd name="connsiteX0" fmla="*/ 335654 w 1464658"/>
                  <a:gd name="connsiteY0" fmla="*/ 102637 h 1292805"/>
                  <a:gd name="connsiteX1" fmla="*/ 331200 w 1464658"/>
                  <a:gd name="connsiteY1" fmla="*/ 190504 h 1292805"/>
                  <a:gd name="connsiteX2" fmla="*/ 279670 w 1464658"/>
                  <a:gd name="connsiteY2" fmla="*/ 391886 h 1292805"/>
                  <a:gd name="connsiteX3" fmla="*/ 223687 w 1464658"/>
                  <a:gd name="connsiteY3" fmla="*/ 541175 h 1292805"/>
                  <a:gd name="connsiteX4" fmla="*/ 139148 w 1464658"/>
                  <a:gd name="connsiteY4" fmla="*/ 732665 h 1292805"/>
                  <a:gd name="connsiteX5" fmla="*/ 74397 w 1464658"/>
                  <a:gd name="connsiteY5" fmla="*/ 871639 h 1292805"/>
                  <a:gd name="connsiteX6" fmla="*/ 174 w 1464658"/>
                  <a:gd name="connsiteY6" fmla="*/ 1046716 h 1292805"/>
                  <a:gd name="connsiteX7" fmla="*/ 56157 w 1464658"/>
                  <a:gd name="connsiteY7" fmla="*/ 1190005 h 1292805"/>
                  <a:gd name="connsiteX8" fmla="*/ 130381 w 1464658"/>
                  <a:gd name="connsiteY8" fmla="*/ 1240971 h 1292805"/>
                  <a:gd name="connsiteX9" fmla="*/ 224530 w 1464658"/>
                  <a:gd name="connsiteY9" fmla="*/ 1283029 h 1292805"/>
                  <a:gd name="connsiteX10" fmla="*/ 303208 w 1464658"/>
                  <a:gd name="connsiteY10" fmla="*/ 1283170 h 1292805"/>
                  <a:gd name="connsiteX11" fmla="*/ 387043 w 1464658"/>
                  <a:gd name="connsiteY11" fmla="*/ 1186534 h 1292805"/>
                  <a:gd name="connsiteX12" fmla="*/ 522266 w 1464658"/>
                  <a:gd name="connsiteY12" fmla="*/ 1258930 h 1292805"/>
                  <a:gd name="connsiteX13" fmla="*/ 801622 w 1464658"/>
                  <a:gd name="connsiteY13" fmla="*/ 1207260 h 1292805"/>
                  <a:gd name="connsiteX14" fmla="*/ 1008725 w 1464658"/>
                  <a:gd name="connsiteY14" fmla="*/ 1217293 h 1292805"/>
                  <a:gd name="connsiteX15" fmla="*/ 1174425 w 1464658"/>
                  <a:gd name="connsiteY15" fmla="*/ 1235955 h 1292805"/>
                  <a:gd name="connsiteX16" fmla="*/ 1348939 w 1464658"/>
                  <a:gd name="connsiteY16" fmla="*/ 1226342 h 1292805"/>
                  <a:gd name="connsiteX17" fmla="*/ 1436666 w 1464658"/>
                  <a:gd name="connsiteY17" fmla="*/ 1129004 h 1292805"/>
                  <a:gd name="connsiteX18" fmla="*/ 1464658 w 1464658"/>
                  <a:gd name="connsiteY18" fmla="*/ 1063690 h 1292805"/>
                  <a:gd name="connsiteX19" fmla="*/ 1455327 w 1464658"/>
                  <a:gd name="connsiteY19" fmla="*/ 951722 h 1292805"/>
                  <a:gd name="connsiteX20" fmla="*/ 1418005 w 1464658"/>
                  <a:gd name="connsiteY20" fmla="*/ 858416 h 1292805"/>
                  <a:gd name="connsiteX21" fmla="*/ 1334029 w 1464658"/>
                  <a:gd name="connsiteY21" fmla="*/ 727788 h 1292805"/>
                  <a:gd name="connsiteX22" fmla="*/ 1077508 w 1464658"/>
                  <a:gd name="connsiteY22" fmla="*/ 362206 h 1292805"/>
                  <a:gd name="connsiteX23" fmla="*/ 999113 w 1464658"/>
                  <a:gd name="connsiteY23" fmla="*/ 158902 h 1292805"/>
                  <a:gd name="connsiteX24" fmla="*/ 979888 w 1464658"/>
                  <a:gd name="connsiteY24" fmla="*/ 0 h 1292805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522266 w 1464658"/>
                  <a:gd name="connsiteY12" fmla="*/ 1258930 h 1286377"/>
                  <a:gd name="connsiteX13" fmla="*/ 801622 w 1464658"/>
                  <a:gd name="connsiteY13" fmla="*/ 1207260 h 1286377"/>
                  <a:gd name="connsiteX14" fmla="*/ 1008725 w 1464658"/>
                  <a:gd name="connsiteY14" fmla="*/ 1217293 h 1286377"/>
                  <a:gd name="connsiteX15" fmla="*/ 1174425 w 1464658"/>
                  <a:gd name="connsiteY15" fmla="*/ 1235955 h 1286377"/>
                  <a:gd name="connsiteX16" fmla="*/ 1348939 w 1464658"/>
                  <a:gd name="connsiteY16" fmla="*/ 1226342 h 1286377"/>
                  <a:gd name="connsiteX17" fmla="*/ 1436666 w 1464658"/>
                  <a:gd name="connsiteY17" fmla="*/ 1129004 h 1286377"/>
                  <a:gd name="connsiteX18" fmla="*/ 1464658 w 1464658"/>
                  <a:gd name="connsiteY18" fmla="*/ 1063690 h 1286377"/>
                  <a:gd name="connsiteX19" fmla="*/ 1455327 w 1464658"/>
                  <a:gd name="connsiteY19" fmla="*/ 951722 h 1286377"/>
                  <a:gd name="connsiteX20" fmla="*/ 1418005 w 1464658"/>
                  <a:gd name="connsiteY20" fmla="*/ 858416 h 1286377"/>
                  <a:gd name="connsiteX21" fmla="*/ 1334029 w 1464658"/>
                  <a:gd name="connsiteY21" fmla="*/ 727788 h 1286377"/>
                  <a:gd name="connsiteX22" fmla="*/ 1077508 w 1464658"/>
                  <a:gd name="connsiteY22" fmla="*/ 362206 h 1286377"/>
                  <a:gd name="connsiteX23" fmla="*/ 999113 w 1464658"/>
                  <a:gd name="connsiteY23" fmla="*/ 158902 h 1286377"/>
                  <a:gd name="connsiteX24" fmla="*/ 979888 w 1464658"/>
                  <a:gd name="connsiteY24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27787 w 1464658"/>
                  <a:gd name="connsiteY12" fmla="*/ 121837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41572 w 1464658"/>
                  <a:gd name="connsiteY12" fmla="*/ 120918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41572 w 1464658"/>
                  <a:gd name="connsiteY12" fmla="*/ 120918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339195 w 1464658"/>
                  <a:gd name="connsiteY12" fmla="*/ 1229492 h 1286377"/>
                  <a:gd name="connsiteX13" fmla="*/ 441572 w 1464658"/>
                  <a:gd name="connsiteY13" fmla="*/ 1209181 h 1286377"/>
                  <a:gd name="connsiteX14" fmla="*/ 522266 w 1464658"/>
                  <a:gd name="connsiteY14" fmla="*/ 1258930 h 1286377"/>
                  <a:gd name="connsiteX15" fmla="*/ 801622 w 1464658"/>
                  <a:gd name="connsiteY15" fmla="*/ 1207260 h 1286377"/>
                  <a:gd name="connsiteX16" fmla="*/ 1008725 w 1464658"/>
                  <a:gd name="connsiteY16" fmla="*/ 1217293 h 1286377"/>
                  <a:gd name="connsiteX17" fmla="*/ 1174425 w 1464658"/>
                  <a:gd name="connsiteY17" fmla="*/ 1235955 h 1286377"/>
                  <a:gd name="connsiteX18" fmla="*/ 1348939 w 1464658"/>
                  <a:gd name="connsiteY18" fmla="*/ 1226342 h 1286377"/>
                  <a:gd name="connsiteX19" fmla="*/ 1436666 w 1464658"/>
                  <a:gd name="connsiteY19" fmla="*/ 1129004 h 1286377"/>
                  <a:gd name="connsiteX20" fmla="*/ 1464658 w 1464658"/>
                  <a:gd name="connsiteY20" fmla="*/ 1063690 h 1286377"/>
                  <a:gd name="connsiteX21" fmla="*/ 1455327 w 1464658"/>
                  <a:gd name="connsiteY21" fmla="*/ 951722 h 1286377"/>
                  <a:gd name="connsiteX22" fmla="*/ 1418005 w 1464658"/>
                  <a:gd name="connsiteY22" fmla="*/ 858416 h 1286377"/>
                  <a:gd name="connsiteX23" fmla="*/ 1334029 w 1464658"/>
                  <a:gd name="connsiteY23" fmla="*/ 727788 h 1286377"/>
                  <a:gd name="connsiteX24" fmla="*/ 1077508 w 1464658"/>
                  <a:gd name="connsiteY24" fmla="*/ 362206 h 1286377"/>
                  <a:gd name="connsiteX25" fmla="*/ 999113 w 1464658"/>
                  <a:gd name="connsiteY25" fmla="*/ 158902 h 1286377"/>
                  <a:gd name="connsiteX26" fmla="*/ 979888 w 1464658"/>
                  <a:gd name="connsiteY26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77956 w 1464658"/>
                  <a:gd name="connsiteY12" fmla="*/ 1176122 h 1286377"/>
                  <a:gd name="connsiteX13" fmla="*/ 441572 w 1464658"/>
                  <a:gd name="connsiteY13" fmla="*/ 1209181 h 1286377"/>
                  <a:gd name="connsiteX14" fmla="*/ 522266 w 1464658"/>
                  <a:gd name="connsiteY14" fmla="*/ 1258930 h 1286377"/>
                  <a:gd name="connsiteX15" fmla="*/ 801622 w 1464658"/>
                  <a:gd name="connsiteY15" fmla="*/ 1207260 h 1286377"/>
                  <a:gd name="connsiteX16" fmla="*/ 1008725 w 1464658"/>
                  <a:gd name="connsiteY16" fmla="*/ 1217293 h 1286377"/>
                  <a:gd name="connsiteX17" fmla="*/ 1174425 w 1464658"/>
                  <a:gd name="connsiteY17" fmla="*/ 1235955 h 1286377"/>
                  <a:gd name="connsiteX18" fmla="*/ 1348939 w 1464658"/>
                  <a:gd name="connsiteY18" fmla="*/ 1226342 h 1286377"/>
                  <a:gd name="connsiteX19" fmla="*/ 1436666 w 1464658"/>
                  <a:gd name="connsiteY19" fmla="*/ 1129004 h 1286377"/>
                  <a:gd name="connsiteX20" fmla="*/ 1464658 w 1464658"/>
                  <a:gd name="connsiteY20" fmla="*/ 1063690 h 1286377"/>
                  <a:gd name="connsiteX21" fmla="*/ 1455327 w 1464658"/>
                  <a:gd name="connsiteY21" fmla="*/ 951722 h 1286377"/>
                  <a:gd name="connsiteX22" fmla="*/ 1418005 w 1464658"/>
                  <a:gd name="connsiteY22" fmla="*/ 858416 h 1286377"/>
                  <a:gd name="connsiteX23" fmla="*/ 1334029 w 1464658"/>
                  <a:gd name="connsiteY23" fmla="*/ 727788 h 1286377"/>
                  <a:gd name="connsiteX24" fmla="*/ 1077508 w 1464658"/>
                  <a:gd name="connsiteY24" fmla="*/ 362206 h 1286377"/>
                  <a:gd name="connsiteX25" fmla="*/ 999113 w 1464658"/>
                  <a:gd name="connsiteY25" fmla="*/ 158902 h 1286377"/>
                  <a:gd name="connsiteX26" fmla="*/ 979888 w 1464658"/>
                  <a:gd name="connsiteY26" fmla="*/ 0 h 1286377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77956 w 1464658"/>
                  <a:gd name="connsiteY12" fmla="*/ 1176122 h 1285689"/>
                  <a:gd name="connsiteX13" fmla="*/ 441572 w 1464658"/>
                  <a:gd name="connsiteY13" fmla="*/ 1209181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83238 h 1285689"/>
                  <a:gd name="connsiteX13" fmla="*/ 441572 w 1464658"/>
                  <a:gd name="connsiteY13" fmla="*/ 1209181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83238 h 1285689"/>
                  <a:gd name="connsiteX13" fmla="*/ 459362 w 1464658"/>
                  <a:gd name="connsiteY13" fmla="*/ 1216297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59362 w 1464658"/>
                  <a:gd name="connsiteY13" fmla="*/ 1216297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48688 w 1464658"/>
                  <a:gd name="connsiteY13" fmla="*/ 120206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48688 w 1464658"/>
                  <a:gd name="connsiteY13" fmla="*/ 120206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1008725 w 1464658"/>
                  <a:gd name="connsiteY17" fmla="*/ 1217293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6666 w 1464658"/>
                  <a:gd name="connsiteY20" fmla="*/ 1129004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1008725 w 1464658"/>
                  <a:gd name="connsiteY17" fmla="*/ 1217293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3329 w 1464658"/>
                  <a:gd name="connsiteY20" fmla="*/ 1152365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3329 w 1464658"/>
                  <a:gd name="connsiteY20" fmla="*/ 1152365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81405 w 1464658"/>
                  <a:gd name="connsiteY18" fmla="*/ 1194350 h 1285689"/>
                  <a:gd name="connsiteX19" fmla="*/ 1174425 w 1464658"/>
                  <a:gd name="connsiteY19" fmla="*/ 1235955 h 1285689"/>
                  <a:gd name="connsiteX20" fmla="*/ 1348939 w 1464658"/>
                  <a:gd name="connsiteY20" fmla="*/ 1226342 h 1285689"/>
                  <a:gd name="connsiteX21" fmla="*/ 1433329 w 1464658"/>
                  <a:gd name="connsiteY21" fmla="*/ 1152365 h 1285689"/>
                  <a:gd name="connsiteX22" fmla="*/ 1464658 w 1464658"/>
                  <a:gd name="connsiteY22" fmla="*/ 1063690 h 1285689"/>
                  <a:gd name="connsiteX23" fmla="*/ 1455327 w 1464658"/>
                  <a:gd name="connsiteY23" fmla="*/ 951722 h 1285689"/>
                  <a:gd name="connsiteX24" fmla="*/ 1418005 w 1464658"/>
                  <a:gd name="connsiteY24" fmla="*/ 858416 h 1285689"/>
                  <a:gd name="connsiteX25" fmla="*/ 1334029 w 1464658"/>
                  <a:gd name="connsiteY25" fmla="*/ 727788 h 1285689"/>
                  <a:gd name="connsiteX26" fmla="*/ 1077508 w 1464658"/>
                  <a:gd name="connsiteY26" fmla="*/ 362206 h 1285689"/>
                  <a:gd name="connsiteX27" fmla="*/ 999113 w 1464658"/>
                  <a:gd name="connsiteY27" fmla="*/ 158902 h 1285689"/>
                  <a:gd name="connsiteX28" fmla="*/ 979888 w 1464658"/>
                  <a:gd name="connsiteY28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174425 w 1464658"/>
                  <a:gd name="connsiteY19" fmla="*/ 1235955 h 1285689"/>
                  <a:gd name="connsiteX20" fmla="*/ 1348939 w 1464658"/>
                  <a:gd name="connsiteY20" fmla="*/ 1226342 h 1285689"/>
                  <a:gd name="connsiteX21" fmla="*/ 1433329 w 1464658"/>
                  <a:gd name="connsiteY21" fmla="*/ 1152365 h 1285689"/>
                  <a:gd name="connsiteX22" fmla="*/ 1464658 w 1464658"/>
                  <a:gd name="connsiteY22" fmla="*/ 1063690 h 1285689"/>
                  <a:gd name="connsiteX23" fmla="*/ 1455327 w 1464658"/>
                  <a:gd name="connsiteY23" fmla="*/ 951722 h 1285689"/>
                  <a:gd name="connsiteX24" fmla="*/ 1418005 w 1464658"/>
                  <a:gd name="connsiteY24" fmla="*/ 858416 h 1285689"/>
                  <a:gd name="connsiteX25" fmla="*/ 1334029 w 1464658"/>
                  <a:gd name="connsiteY25" fmla="*/ 727788 h 1285689"/>
                  <a:gd name="connsiteX26" fmla="*/ 1077508 w 1464658"/>
                  <a:gd name="connsiteY26" fmla="*/ 362206 h 1285689"/>
                  <a:gd name="connsiteX27" fmla="*/ 999113 w 1464658"/>
                  <a:gd name="connsiteY27" fmla="*/ 158902 h 1285689"/>
                  <a:gd name="connsiteX28" fmla="*/ 979888 w 1464658"/>
                  <a:gd name="connsiteY28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115524 w 1464658"/>
                  <a:gd name="connsiteY19" fmla="*/ 1221646 h 1285689"/>
                  <a:gd name="connsiteX20" fmla="*/ 1174425 w 1464658"/>
                  <a:gd name="connsiteY20" fmla="*/ 1235955 h 1285689"/>
                  <a:gd name="connsiteX21" fmla="*/ 1348939 w 1464658"/>
                  <a:gd name="connsiteY21" fmla="*/ 1226342 h 1285689"/>
                  <a:gd name="connsiteX22" fmla="*/ 1433329 w 1464658"/>
                  <a:gd name="connsiteY22" fmla="*/ 1152365 h 1285689"/>
                  <a:gd name="connsiteX23" fmla="*/ 1464658 w 1464658"/>
                  <a:gd name="connsiteY23" fmla="*/ 1063690 h 1285689"/>
                  <a:gd name="connsiteX24" fmla="*/ 1455327 w 1464658"/>
                  <a:gd name="connsiteY24" fmla="*/ 951722 h 1285689"/>
                  <a:gd name="connsiteX25" fmla="*/ 1418005 w 1464658"/>
                  <a:gd name="connsiteY25" fmla="*/ 858416 h 1285689"/>
                  <a:gd name="connsiteX26" fmla="*/ 1334029 w 1464658"/>
                  <a:gd name="connsiteY26" fmla="*/ 727788 h 1285689"/>
                  <a:gd name="connsiteX27" fmla="*/ 1077508 w 1464658"/>
                  <a:gd name="connsiteY27" fmla="*/ 362206 h 1285689"/>
                  <a:gd name="connsiteX28" fmla="*/ 999113 w 1464658"/>
                  <a:gd name="connsiteY28" fmla="*/ 158902 h 1285689"/>
                  <a:gd name="connsiteX29" fmla="*/ 979888 w 1464658"/>
                  <a:gd name="connsiteY29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088228 w 1464658"/>
                  <a:gd name="connsiteY19" fmla="*/ 1238705 h 1285689"/>
                  <a:gd name="connsiteX20" fmla="*/ 1174425 w 1464658"/>
                  <a:gd name="connsiteY20" fmla="*/ 1235955 h 1285689"/>
                  <a:gd name="connsiteX21" fmla="*/ 1348939 w 1464658"/>
                  <a:gd name="connsiteY21" fmla="*/ 1226342 h 1285689"/>
                  <a:gd name="connsiteX22" fmla="*/ 1433329 w 1464658"/>
                  <a:gd name="connsiteY22" fmla="*/ 1152365 h 1285689"/>
                  <a:gd name="connsiteX23" fmla="*/ 1464658 w 1464658"/>
                  <a:gd name="connsiteY23" fmla="*/ 1063690 h 1285689"/>
                  <a:gd name="connsiteX24" fmla="*/ 1455327 w 1464658"/>
                  <a:gd name="connsiteY24" fmla="*/ 951722 h 1285689"/>
                  <a:gd name="connsiteX25" fmla="*/ 1418005 w 1464658"/>
                  <a:gd name="connsiteY25" fmla="*/ 858416 h 1285689"/>
                  <a:gd name="connsiteX26" fmla="*/ 1334029 w 1464658"/>
                  <a:gd name="connsiteY26" fmla="*/ 727788 h 1285689"/>
                  <a:gd name="connsiteX27" fmla="*/ 1077508 w 1464658"/>
                  <a:gd name="connsiteY27" fmla="*/ 362206 h 1285689"/>
                  <a:gd name="connsiteX28" fmla="*/ 999113 w 1464658"/>
                  <a:gd name="connsiteY28" fmla="*/ 158902 h 1285689"/>
                  <a:gd name="connsiteX29" fmla="*/ 979888 w 1464658"/>
                  <a:gd name="connsiteY29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880100 w 1464658"/>
                  <a:gd name="connsiteY17" fmla="*/ 1187526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73272 w 1464658"/>
                  <a:gd name="connsiteY16" fmla="*/ 1214084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76689 w 1464658"/>
                  <a:gd name="connsiteY17" fmla="*/ 1197762 h 1285689"/>
                  <a:gd name="connsiteX18" fmla="*/ 914220 w 1464658"/>
                  <a:gd name="connsiteY18" fmla="*/ 1180702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80100 w 1464658"/>
                  <a:gd name="connsiteY17" fmla="*/ 1231882 h 1285689"/>
                  <a:gd name="connsiteX18" fmla="*/ 914220 w 1464658"/>
                  <a:gd name="connsiteY18" fmla="*/ 1180702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80100 w 1464658"/>
                  <a:gd name="connsiteY17" fmla="*/ 1231882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07396 w 1464658"/>
                  <a:gd name="connsiteY17" fmla="*/ 1231883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07396 w 1464658"/>
                  <a:gd name="connsiteY17" fmla="*/ 1231883 h 1285689"/>
                  <a:gd name="connsiteX18" fmla="*/ 938104 w 1464658"/>
                  <a:gd name="connsiteY18" fmla="*/ 1197762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68"/>
                  <a:gd name="connsiteX1" fmla="*/ 331200 w 1464658"/>
                  <a:gd name="connsiteY1" fmla="*/ 190504 h 1285668"/>
                  <a:gd name="connsiteX2" fmla="*/ 279670 w 1464658"/>
                  <a:gd name="connsiteY2" fmla="*/ 391886 h 1285668"/>
                  <a:gd name="connsiteX3" fmla="*/ 223687 w 1464658"/>
                  <a:gd name="connsiteY3" fmla="*/ 541175 h 1285668"/>
                  <a:gd name="connsiteX4" fmla="*/ 139148 w 1464658"/>
                  <a:gd name="connsiteY4" fmla="*/ 732665 h 1285668"/>
                  <a:gd name="connsiteX5" fmla="*/ 74397 w 1464658"/>
                  <a:gd name="connsiteY5" fmla="*/ 871639 h 1285668"/>
                  <a:gd name="connsiteX6" fmla="*/ 174 w 1464658"/>
                  <a:gd name="connsiteY6" fmla="*/ 1046716 h 1285668"/>
                  <a:gd name="connsiteX7" fmla="*/ 56157 w 1464658"/>
                  <a:gd name="connsiteY7" fmla="*/ 1190005 h 1285668"/>
                  <a:gd name="connsiteX8" fmla="*/ 130381 w 1464658"/>
                  <a:gd name="connsiteY8" fmla="*/ 1240971 h 1285668"/>
                  <a:gd name="connsiteX9" fmla="*/ 224530 w 1464658"/>
                  <a:gd name="connsiteY9" fmla="*/ 1283029 h 1285668"/>
                  <a:gd name="connsiteX10" fmla="*/ 299478 w 1464658"/>
                  <a:gd name="connsiteY10" fmla="*/ 1264584 h 1285668"/>
                  <a:gd name="connsiteX11" fmla="*/ 330115 w 1464658"/>
                  <a:gd name="connsiteY11" fmla="*/ 1222114 h 1285668"/>
                  <a:gd name="connsiteX12" fmla="*/ 388456 w 1464658"/>
                  <a:gd name="connsiteY12" fmla="*/ 1174440 h 1285668"/>
                  <a:gd name="connsiteX13" fmla="*/ 459168 w 1464658"/>
                  <a:gd name="connsiteY13" fmla="*/ 1194205 h 1285668"/>
                  <a:gd name="connsiteX14" fmla="*/ 463123 w 1464658"/>
                  <a:gd name="connsiteY14" fmla="*/ 1198147 h 1285668"/>
                  <a:gd name="connsiteX15" fmla="*/ 522266 w 1464658"/>
                  <a:gd name="connsiteY15" fmla="*/ 1258930 h 1285668"/>
                  <a:gd name="connsiteX16" fmla="*/ 787973 w 1464658"/>
                  <a:gd name="connsiteY16" fmla="*/ 1234556 h 1285668"/>
                  <a:gd name="connsiteX17" fmla="*/ 907396 w 1464658"/>
                  <a:gd name="connsiteY17" fmla="*/ 1231883 h 1285668"/>
                  <a:gd name="connsiteX18" fmla="*/ 938104 w 1464658"/>
                  <a:gd name="connsiteY18" fmla="*/ 1197762 h 1285668"/>
                  <a:gd name="connsiteX19" fmla="*/ 981430 w 1464658"/>
                  <a:gd name="connsiteY19" fmla="*/ 1176349 h 1285668"/>
                  <a:gd name="connsiteX20" fmla="*/ 1040462 w 1464658"/>
                  <a:gd name="connsiteY20" fmla="*/ 1204586 h 1285668"/>
                  <a:gd name="connsiteX21" fmla="*/ 1088228 w 1464658"/>
                  <a:gd name="connsiteY21" fmla="*/ 1238705 h 1285668"/>
                  <a:gd name="connsiteX22" fmla="*/ 1174425 w 1464658"/>
                  <a:gd name="connsiteY22" fmla="*/ 1235955 h 1285668"/>
                  <a:gd name="connsiteX23" fmla="*/ 1348939 w 1464658"/>
                  <a:gd name="connsiteY23" fmla="*/ 1226342 h 1285668"/>
                  <a:gd name="connsiteX24" fmla="*/ 1433329 w 1464658"/>
                  <a:gd name="connsiteY24" fmla="*/ 1152365 h 1285668"/>
                  <a:gd name="connsiteX25" fmla="*/ 1464658 w 1464658"/>
                  <a:gd name="connsiteY25" fmla="*/ 1063690 h 1285668"/>
                  <a:gd name="connsiteX26" fmla="*/ 1455327 w 1464658"/>
                  <a:gd name="connsiteY26" fmla="*/ 951722 h 1285668"/>
                  <a:gd name="connsiteX27" fmla="*/ 1418005 w 1464658"/>
                  <a:gd name="connsiteY27" fmla="*/ 858416 h 1285668"/>
                  <a:gd name="connsiteX28" fmla="*/ 1334029 w 1464658"/>
                  <a:gd name="connsiteY28" fmla="*/ 727788 h 1285668"/>
                  <a:gd name="connsiteX29" fmla="*/ 1077508 w 1464658"/>
                  <a:gd name="connsiteY29" fmla="*/ 362206 h 1285668"/>
                  <a:gd name="connsiteX30" fmla="*/ 999113 w 1464658"/>
                  <a:gd name="connsiteY30" fmla="*/ 158902 h 1285668"/>
                  <a:gd name="connsiteX31" fmla="*/ 979888 w 1464658"/>
                  <a:gd name="connsiteY31" fmla="*/ 0 h 1285668"/>
                  <a:gd name="connsiteX0" fmla="*/ 335653 w 1464657"/>
                  <a:gd name="connsiteY0" fmla="*/ 102637 h 1285668"/>
                  <a:gd name="connsiteX1" fmla="*/ 331199 w 1464657"/>
                  <a:gd name="connsiteY1" fmla="*/ 190504 h 1285668"/>
                  <a:gd name="connsiteX2" fmla="*/ 279669 w 1464657"/>
                  <a:gd name="connsiteY2" fmla="*/ 391886 h 1285668"/>
                  <a:gd name="connsiteX3" fmla="*/ 223686 w 1464657"/>
                  <a:gd name="connsiteY3" fmla="*/ 541175 h 1285668"/>
                  <a:gd name="connsiteX4" fmla="*/ 139147 w 1464657"/>
                  <a:gd name="connsiteY4" fmla="*/ 732665 h 1285668"/>
                  <a:gd name="connsiteX5" fmla="*/ 74396 w 1464657"/>
                  <a:gd name="connsiteY5" fmla="*/ 871639 h 1285668"/>
                  <a:gd name="connsiteX6" fmla="*/ 173 w 1464657"/>
                  <a:gd name="connsiteY6" fmla="*/ 1046716 h 1285668"/>
                  <a:gd name="connsiteX7" fmla="*/ 56156 w 1464657"/>
                  <a:gd name="connsiteY7" fmla="*/ 1190005 h 1285668"/>
                  <a:gd name="connsiteX8" fmla="*/ 127586 w 1464657"/>
                  <a:gd name="connsiteY8" fmla="*/ 1249814 h 1285668"/>
                  <a:gd name="connsiteX9" fmla="*/ 224529 w 1464657"/>
                  <a:gd name="connsiteY9" fmla="*/ 1283029 h 1285668"/>
                  <a:gd name="connsiteX10" fmla="*/ 299477 w 1464657"/>
                  <a:gd name="connsiteY10" fmla="*/ 1264584 h 1285668"/>
                  <a:gd name="connsiteX11" fmla="*/ 330114 w 1464657"/>
                  <a:gd name="connsiteY11" fmla="*/ 1222114 h 1285668"/>
                  <a:gd name="connsiteX12" fmla="*/ 388455 w 1464657"/>
                  <a:gd name="connsiteY12" fmla="*/ 1174440 h 1285668"/>
                  <a:gd name="connsiteX13" fmla="*/ 459167 w 1464657"/>
                  <a:gd name="connsiteY13" fmla="*/ 1194205 h 1285668"/>
                  <a:gd name="connsiteX14" fmla="*/ 463122 w 1464657"/>
                  <a:gd name="connsiteY14" fmla="*/ 1198147 h 1285668"/>
                  <a:gd name="connsiteX15" fmla="*/ 522265 w 1464657"/>
                  <a:gd name="connsiteY15" fmla="*/ 1258930 h 1285668"/>
                  <a:gd name="connsiteX16" fmla="*/ 787972 w 1464657"/>
                  <a:gd name="connsiteY16" fmla="*/ 1234556 h 1285668"/>
                  <a:gd name="connsiteX17" fmla="*/ 907395 w 1464657"/>
                  <a:gd name="connsiteY17" fmla="*/ 1231883 h 1285668"/>
                  <a:gd name="connsiteX18" fmla="*/ 938103 w 1464657"/>
                  <a:gd name="connsiteY18" fmla="*/ 1197762 h 1285668"/>
                  <a:gd name="connsiteX19" fmla="*/ 981429 w 1464657"/>
                  <a:gd name="connsiteY19" fmla="*/ 1176349 h 1285668"/>
                  <a:gd name="connsiteX20" fmla="*/ 1040461 w 1464657"/>
                  <a:gd name="connsiteY20" fmla="*/ 1204586 h 1285668"/>
                  <a:gd name="connsiteX21" fmla="*/ 1088227 w 1464657"/>
                  <a:gd name="connsiteY21" fmla="*/ 1238705 h 1285668"/>
                  <a:gd name="connsiteX22" fmla="*/ 1174424 w 1464657"/>
                  <a:gd name="connsiteY22" fmla="*/ 1235955 h 1285668"/>
                  <a:gd name="connsiteX23" fmla="*/ 1348938 w 1464657"/>
                  <a:gd name="connsiteY23" fmla="*/ 1226342 h 1285668"/>
                  <a:gd name="connsiteX24" fmla="*/ 1433328 w 1464657"/>
                  <a:gd name="connsiteY24" fmla="*/ 1152365 h 1285668"/>
                  <a:gd name="connsiteX25" fmla="*/ 1464657 w 1464657"/>
                  <a:gd name="connsiteY25" fmla="*/ 1063690 h 1285668"/>
                  <a:gd name="connsiteX26" fmla="*/ 1455326 w 1464657"/>
                  <a:gd name="connsiteY26" fmla="*/ 951722 h 1285668"/>
                  <a:gd name="connsiteX27" fmla="*/ 1418004 w 1464657"/>
                  <a:gd name="connsiteY27" fmla="*/ 858416 h 1285668"/>
                  <a:gd name="connsiteX28" fmla="*/ 1334028 w 1464657"/>
                  <a:gd name="connsiteY28" fmla="*/ 727788 h 1285668"/>
                  <a:gd name="connsiteX29" fmla="*/ 1077507 w 1464657"/>
                  <a:gd name="connsiteY29" fmla="*/ 362206 h 1285668"/>
                  <a:gd name="connsiteX30" fmla="*/ 999112 w 1464657"/>
                  <a:gd name="connsiteY30" fmla="*/ 158902 h 1285668"/>
                  <a:gd name="connsiteX31" fmla="*/ 979887 w 1464657"/>
                  <a:gd name="connsiteY31" fmla="*/ 0 h 1285668"/>
                  <a:gd name="connsiteX0" fmla="*/ 335653 w 1464657"/>
                  <a:gd name="connsiteY0" fmla="*/ 102637 h 1285668"/>
                  <a:gd name="connsiteX1" fmla="*/ 331199 w 1464657"/>
                  <a:gd name="connsiteY1" fmla="*/ 190504 h 1285668"/>
                  <a:gd name="connsiteX2" fmla="*/ 279669 w 1464657"/>
                  <a:gd name="connsiteY2" fmla="*/ 391886 h 1285668"/>
                  <a:gd name="connsiteX3" fmla="*/ 223686 w 1464657"/>
                  <a:gd name="connsiteY3" fmla="*/ 541175 h 1285668"/>
                  <a:gd name="connsiteX4" fmla="*/ 139147 w 1464657"/>
                  <a:gd name="connsiteY4" fmla="*/ 732665 h 1285668"/>
                  <a:gd name="connsiteX5" fmla="*/ 74396 w 1464657"/>
                  <a:gd name="connsiteY5" fmla="*/ 871639 h 1285668"/>
                  <a:gd name="connsiteX6" fmla="*/ 173 w 1464657"/>
                  <a:gd name="connsiteY6" fmla="*/ 1046716 h 1285668"/>
                  <a:gd name="connsiteX7" fmla="*/ 56156 w 1464657"/>
                  <a:gd name="connsiteY7" fmla="*/ 1190005 h 1285668"/>
                  <a:gd name="connsiteX8" fmla="*/ 127586 w 1464657"/>
                  <a:gd name="connsiteY8" fmla="*/ 1249814 h 1285668"/>
                  <a:gd name="connsiteX9" fmla="*/ 224529 w 1464657"/>
                  <a:gd name="connsiteY9" fmla="*/ 1283029 h 1285668"/>
                  <a:gd name="connsiteX10" fmla="*/ 299477 w 1464657"/>
                  <a:gd name="connsiteY10" fmla="*/ 1264584 h 1285668"/>
                  <a:gd name="connsiteX11" fmla="*/ 330114 w 1464657"/>
                  <a:gd name="connsiteY11" fmla="*/ 1222114 h 1285668"/>
                  <a:gd name="connsiteX12" fmla="*/ 388455 w 1464657"/>
                  <a:gd name="connsiteY12" fmla="*/ 1174440 h 1285668"/>
                  <a:gd name="connsiteX13" fmla="*/ 459167 w 1464657"/>
                  <a:gd name="connsiteY13" fmla="*/ 1194205 h 1285668"/>
                  <a:gd name="connsiteX14" fmla="*/ 463122 w 1464657"/>
                  <a:gd name="connsiteY14" fmla="*/ 1198147 h 1285668"/>
                  <a:gd name="connsiteX15" fmla="*/ 522265 w 1464657"/>
                  <a:gd name="connsiteY15" fmla="*/ 1258930 h 1285668"/>
                  <a:gd name="connsiteX16" fmla="*/ 782606 w 1464657"/>
                  <a:gd name="connsiteY16" fmla="*/ 1241736 h 1285668"/>
                  <a:gd name="connsiteX17" fmla="*/ 907395 w 1464657"/>
                  <a:gd name="connsiteY17" fmla="*/ 1231883 h 1285668"/>
                  <a:gd name="connsiteX18" fmla="*/ 938103 w 1464657"/>
                  <a:gd name="connsiteY18" fmla="*/ 1197762 h 1285668"/>
                  <a:gd name="connsiteX19" fmla="*/ 981429 w 1464657"/>
                  <a:gd name="connsiteY19" fmla="*/ 1176349 h 1285668"/>
                  <a:gd name="connsiteX20" fmla="*/ 1040461 w 1464657"/>
                  <a:gd name="connsiteY20" fmla="*/ 1204586 h 1285668"/>
                  <a:gd name="connsiteX21" fmla="*/ 1088227 w 1464657"/>
                  <a:gd name="connsiteY21" fmla="*/ 1238705 h 1285668"/>
                  <a:gd name="connsiteX22" fmla="*/ 1174424 w 1464657"/>
                  <a:gd name="connsiteY22" fmla="*/ 1235955 h 1285668"/>
                  <a:gd name="connsiteX23" fmla="*/ 1348938 w 1464657"/>
                  <a:gd name="connsiteY23" fmla="*/ 1226342 h 1285668"/>
                  <a:gd name="connsiteX24" fmla="*/ 1433328 w 1464657"/>
                  <a:gd name="connsiteY24" fmla="*/ 1152365 h 1285668"/>
                  <a:gd name="connsiteX25" fmla="*/ 1464657 w 1464657"/>
                  <a:gd name="connsiteY25" fmla="*/ 1063690 h 1285668"/>
                  <a:gd name="connsiteX26" fmla="*/ 1455326 w 1464657"/>
                  <a:gd name="connsiteY26" fmla="*/ 951722 h 1285668"/>
                  <a:gd name="connsiteX27" fmla="*/ 1418004 w 1464657"/>
                  <a:gd name="connsiteY27" fmla="*/ 858416 h 1285668"/>
                  <a:gd name="connsiteX28" fmla="*/ 1334028 w 1464657"/>
                  <a:gd name="connsiteY28" fmla="*/ 727788 h 1285668"/>
                  <a:gd name="connsiteX29" fmla="*/ 1077507 w 1464657"/>
                  <a:gd name="connsiteY29" fmla="*/ 362206 h 1285668"/>
                  <a:gd name="connsiteX30" fmla="*/ 999112 w 1464657"/>
                  <a:gd name="connsiteY30" fmla="*/ 158902 h 1285668"/>
                  <a:gd name="connsiteX31" fmla="*/ 979887 w 1464657"/>
                  <a:gd name="connsiteY31" fmla="*/ 0 h 1285668"/>
                  <a:gd name="connsiteX0" fmla="*/ 322451 w 1464657"/>
                  <a:gd name="connsiteY0" fmla="*/ 0 h 1349279"/>
                  <a:gd name="connsiteX1" fmla="*/ 331199 w 1464657"/>
                  <a:gd name="connsiteY1" fmla="*/ 254115 h 1349279"/>
                  <a:gd name="connsiteX2" fmla="*/ 279669 w 1464657"/>
                  <a:gd name="connsiteY2" fmla="*/ 455497 h 1349279"/>
                  <a:gd name="connsiteX3" fmla="*/ 223686 w 1464657"/>
                  <a:gd name="connsiteY3" fmla="*/ 604786 h 1349279"/>
                  <a:gd name="connsiteX4" fmla="*/ 139147 w 1464657"/>
                  <a:gd name="connsiteY4" fmla="*/ 796276 h 1349279"/>
                  <a:gd name="connsiteX5" fmla="*/ 74396 w 1464657"/>
                  <a:gd name="connsiteY5" fmla="*/ 935250 h 1349279"/>
                  <a:gd name="connsiteX6" fmla="*/ 173 w 1464657"/>
                  <a:gd name="connsiteY6" fmla="*/ 1110327 h 1349279"/>
                  <a:gd name="connsiteX7" fmla="*/ 56156 w 1464657"/>
                  <a:gd name="connsiteY7" fmla="*/ 1253616 h 1349279"/>
                  <a:gd name="connsiteX8" fmla="*/ 127586 w 1464657"/>
                  <a:gd name="connsiteY8" fmla="*/ 1313425 h 1349279"/>
                  <a:gd name="connsiteX9" fmla="*/ 224529 w 1464657"/>
                  <a:gd name="connsiteY9" fmla="*/ 1346640 h 1349279"/>
                  <a:gd name="connsiteX10" fmla="*/ 299477 w 1464657"/>
                  <a:gd name="connsiteY10" fmla="*/ 1328195 h 1349279"/>
                  <a:gd name="connsiteX11" fmla="*/ 330114 w 1464657"/>
                  <a:gd name="connsiteY11" fmla="*/ 1285725 h 1349279"/>
                  <a:gd name="connsiteX12" fmla="*/ 388455 w 1464657"/>
                  <a:gd name="connsiteY12" fmla="*/ 1238051 h 1349279"/>
                  <a:gd name="connsiteX13" fmla="*/ 459167 w 1464657"/>
                  <a:gd name="connsiteY13" fmla="*/ 1257816 h 1349279"/>
                  <a:gd name="connsiteX14" fmla="*/ 463122 w 1464657"/>
                  <a:gd name="connsiteY14" fmla="*/ 1261758 h 1349279"/>
                  <a:gd name="connsiteX15" fmla="*/ 522265 w 1464657"/>
                  <a:gd name="connsiteY15" fmla="*/ 1322541 h 1349279"/>
                  <a:gd name="connsiteX16" fmla="*/ 782606 w 1464657"/>
                  <a:gd name="connsiteY16" fmla="*/ 1305347 h 1349279"/>
                  <a:gd name="connsiteX17" fmla="*/ 907395 w 1464657"/>
                  <a:gd name="connsiteY17" fmla="*/ 1295494 h 1349279"/>
                  <a:gd name="connsiteX18" fmla="*/ 938103 w 1464657"/>
                  <a:gd name="connsiteY18" fmla="*/ 1261373 h 1349279"/>
                  <a:gd name="connsiteX19" fmla="*/ 981429 w 1464657"/>
                  <a:gd name="connsiteY19" fmla="*/ 1239960 h 1349279"/>
                  <a:gd name="connsiteX20" fmla="*/ 1040461 w 1464657"/>
                  <a:gd name="connsiteY20" fmla="*/ 1268197 h 1349279"/>
                  <a:gd name="connsiteX21" fmla="*/ 1088227 w 1464657"/>
                  <a:gd name="connsiteY21" fmla="*/ 1302316 h 1349279"/>
                  <a:gd name="connsiteX22" fmla="*/ 1174424 w 1464657"/>
                  <a:gd name="connsiteY22" fmla="*/ 1299566 h 1349279"/>
                  <a:gd name="connsiteX23" fmla="*/ 1348938 w 1464657"/>
                  <a:gd name="connsiteY23" fmla="*/ 1289953 h 1349279"/>
                  <a:gd name="connsiteX24" fmla="*/ 1433328 w 1464657"/>
                  <a:gd name="connsiteY24" fmla="*/ 1215976 h 1349279"/>
                  <a:gd name="connsiteX25" fmla="*/ 1464657 w 1464657"/>
                  <a:gd name="connsiteY25" fmla="*/ 1127301 h 1349279"/>
                  <a:gd name="connsiteX26" fmla="*/ 1455326 w 1464657"/>
                  <a:gd name="connsiteY26" fmla="*/ 1015333 h 1349279"/>
                  <a:gd name="connsiteX27" fmla="*/ 1418004 w 1464657"/>
                  <a:gd name="connsiteY27" fmla="*/ 922027 h 1349279"/>
                  <a:gd name="connsiteX28" fmla="*/ 1334028 w 1464657"/>
                  <a:gd name="connsiteY28" fmla="*/ 791399 h 1349279"/>
                  <a:gd name="connsiteX29" fmla="*/ 1077507 w 1464657"/>
                  <a:gd name="connsiteY29" fmla="*/ 425817 h 1349279"/>
                  <a:gd name="connsiteX30" fmla="*/ 999112 w 1464657"/>
                  <a:gd name="connsiteY30" fmla="*/ 222513 h 1349279"/>
                  <a:gd name="connsiteX31" fmla="*/ 979887 w 1464657"/>
                  <a:gd name="connsiteY31" fmla="*/ 63611 h 1349279"/>
                  <a:gd name="connsiteX0" fmla="*/ 322451 w 1464657"/>
                  <a:gd name="connsiteY0" fmla="*/ 0 h 1349279"/>
                  <a:gd name="connsiteX1" fmla="*/ 331199 w 1464657"/>
                  <a:gd name="connsiteY1" fmla="*/ 254115 h 1349279"/>
                  <a:gd name="connsiteX2" fmla="*/ 279669 w 1464657"/>
                  <a:gd name="connsiteY2" fmla="*/ 455497 h 1349279"/>
                  <a:gd name="connsiteX3" fmla="*/ 223686 w 1464657"/>
                  <a:gd name="connsiteY3" fmla="*/ 604786 h 1349279"/>
                  <a:gd name="connsiteX4" fmla="*/ 139147 w 1464657"/>
                  <a:gd name="connsiteY4" fmla="*/ 796276 h 1349279"/>
                  <a:gd name="connsiteX5" fmla="*/ 74396 w 1464657"/>
                  <a:gd name="connsiteY5" fmla="*/ 935250 h 1349279"/>
                  <a:gd name="connsiteX6" fmla="*/ 173 w 1464657"/>
                  <a:gd name="connsiteY6" fmla="*/ 1110327 h 1349279"/>
                  <a:gd name="connsiteX7" fmla="*/ 56156 w 1464657"/>
                  <a:gd name="connsiteY7" fmla="*/ 1253616 h 1349279"/>
                  <a:gd name="connsiteX8" fmla="*/ 127586 w 1464657"/>
                  <a:gd name="connsiteY8" fmla="*/ 1313425 h 1349279"/>
                  <a:gd name="connsiteX9" fmla="*/ 224529 w 1464657"/>
                  <a:gd name="connsiteY9" fmla="*/ 1346640 h 1349279"/>
                  <a:gd name="connsiteX10" fmla="*/ 299477 w 1464657"/>
                  <a:gd name="connsiteY10" fmla="*/ 1328195 h 1349279"/>
                  <a:gd name="connsiteX11" fmla="*/ 330114 w 1464657"/>
                  <a:gd name="connsiteY11" fmla="*/ 1285725 h 1349279"/>
                  <a:gd name="connsiteX12" fmla="*/ 388455 w 1464657"/>
                  <a:gd name="connsiteY12" fmla="*/ 1238051 h 1349279"/>
                  <a:gd name="connsiteX13" fmla="*/ 459167 w 1464657"/>
                  <a:gd name="connsiteY13" fmla="*/ 1257816 h 1349279"/>
                  <a:gd name="connsiteX14" fmla="*/ 463122 w 1464657"/>
                  <a:gd name="connsiteY14" fmla="*/ 1261758 h 1349279"/>
                  <a:gd name="connsiteX15" fmla="*/ 522265 w 1464657"/>
                  <a:gd name="connsiteY15" fmla="*/ 1322541 h 1349279"/>
                  <a:gd name="connsiteX16" fmla="*/ 782606 w 1464657"/>
                  <a:gd name="connsiteY16" fmla="*/ 1305347 h 1349279"/>
                  <a:gd name="connsiteX17" fmla="*/ 907395 w 1464657"/>
                  <a:gd name="connsiteY17" fmla="*/ 1295494 h 1349279"/>
                  <a:gd name="connsiteX18" fmla="*/ 938103 w 1464657"/>
                  <a:gd name="connsiteY18" fmla="*/ 1261373 h 1349279"/>
                  <a:gd name="connsiteX19" fmla="*/ 981429 w 1464657"/>
                  <a:gd name="connsiteY19" fmla="*/ 1239960 h 1349279"/>
                  <a:gd name="connsiteX20" fmla="*/ 1040461 w 1464657"/>
                  <a:gd name="connsiteY20" fmla="*/ 1268197 h 1349279"/>
                  <a:gd name="connsiteX21" fmla="*/ 1088227 w 1464657"/>
                  <a:gd name="connsiteY21" fmla="*/ 1302316 h 1349279"/>
                  <a:gd name="connsiteX22" fmla="*/ 1174424 w 1464657"/>
                  <a:gd name="connsiteY22" fmla="*/ 1299566 h 1349279"/>
                  <a:gd name="connsiteX23" fmla="*/ 1348938 w 1464657"/>
                  <a:gd name="connsiteY23" fmla="*/ 1289953 h 1349279"/>
                  <a:gd name="connsiteX24" fmla="*/ 1433328 w 1464657"/>
                  <a:gd name="connsiteY24" fmla="*/ 1215976 h 1349279"/>
                  <a:gd name="connsiteX25" fmla="*/ 1464657 w 1464657"/>
                  <a:gd name="connsiteY25" fmla="*/ 1127301 h 1349279"/>
                  <a:gd name="connsiteX26" fmla="*/ 1455326 w 1464657"/>
                  <a:gd name="connsiteY26" fmla="*/ 1015333 h 1349279"/>
                  <a:gd name="connsiteX27" fmla="*/ 1418004 w 1464657"/>
                  <a:gd name="connsiteY27" fmla="*/ 922027 h 1349279"/>
                  <a:gd name="connsiteX28" fmla="*/ 1334028 w 1464657"/>
                  <a:gd name="connsiteY28" fmla="*/ 791399 h 1349279"/>
                  <a:gd name="connsiteX29" fmla="*/ 1077507 w 1464657"/>
                  <a:gd name="connsiteY29" fmla="*/ 425817 h 1349279"/>
                  <a:gd name="connsiteX30" fmla="*/ 999112 w 1464657"/>
                  <a:gd name="connsiteY30" fmla="*/ 222513 h 1349279"/>
                  <a:gd name="connsiteX31" fmla="*/ 964257 w 1464657"/>
                  <a:gd name="connsiteY31" fmla="*/ 13969 h 134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64657" h="1349279">
                    <a:moveTo>
                      <a:pt x="322451" y="0"/>
                    </a:moveTo>
                    <a:cubicBezTo>
                      <a:pt x="324966" y="12575"/>
                      <a:pt x="328089" y="241674"/>
                      <a:pt x="331199" y="254115"/>
                    </a:cubicBezTo>
                    <a:cubicBezTo>
                      <a:pt x="321868" y="302323"/>
                      <a:pt x="297588" y="397052"/>
                      <a:pt x="279669" y="455497"/>
                    </a:cubicBezTo>
                    <a:cubicBezTo>
                      <a:pt x="261750" y="513942"/>
                      <a:pt x="247106" y="547989"/>
                      <a:pt x="223686" y="604786"/>
                    </a:cubicBezTo>
                    <a:cubicBezTo>
                      <a:pt x="200266" y="661583"/>
                      <a:pt x="164029" y="741199"/>
                      <a:pt x="139147" y="796276"/>
                    </a:cubicBezTo>
                    <a:cubicBezTo>
                      <a:pt x="114265" y="851353"/>
                      <a:pt x="97558" y="882908"/>
                      <a:pt x="74396" y="935250"/>
                    </a:cubicBezTo>
                    <a:cubicBezTo>
                      <a:pt x="51234" y="987592"/>
                      <a:pt x="3213" y="1057266"/>
                      <a:pt x="173" y="1110327"/>
                    </a:cubicBezTo>
                    <a:cubicBezTo>
                      <a:pt x="-2867" y="1163388"/>
                      <a:pt x="34921" y="1219766"/>
                      <a:pt x="56156" y="1253616"/>
                    </a:cubicBezTo>
                    <a:cubicBezTo>
                      <a:pt x="77391" y="1287466"/>
                      <a:pt x="91251" y="1301314"/>
                      <a:pt x="127586" y="1313425"/>
                    </a:cubicBezTo>
                    <a:cubicBezTo>
                      <a:pt x="155648" y="1328929"/>
                      <a:pt x="193427" y="1337309"/>
                      <a:pt x="224529" y="1346640"/>
                    </a:cubicBezTo>
                    <a:cubicBezTo>
                      <a:pt x="255631" y="1355971"/>
                      <a:pt x="281879" y="1338348"/>
                      <a:pt x="299477" y="1328195"/>
                    </a:cubicBezTo>
                    <a:cubicBezTo>
                      <a:pt x="317075" y="1318042"/>
                      <a:pt x="315284" y="1300749"/>
                      <a:pt x="330114" y="1285725"/>
                    </a:cubicBezTo>
                    <a:cubicBezTo>
                      <a:pt x="344944" y="1270701"/>
                      <a:pt x="359086" y="1237463"/>
                      <a:pt x="388455" y="1238051"/>
                    </a:cubicBezTo>
                    <a:cubicBezTo>
                      <a:pt x="417824" y="1238639"/>
                      <a:pt x="446723" y="1253865"/>
                      <a:pt x="459167" y="1257816"/>
                    </a:cubicBezTo>
                    <a:cubicBezTo>
                      <a:pt x="471611" y="1261767"/>
                      <a:pt x="452606" y="1250971"/>
                      <a:pt x="463122" y="1261758"/>
                    </a:cubicBezTo>
                    <a:cubicBezTo>
                      <a:pt x="473638" y="1272545"/>
                      <a:pt x="469018" y="1315276"/>
                      <a:pt x="522265" y="1322541"/>
                    </a:cubicBezTo>
                    <a:cubicBezTo>
                      <a:pt x="575512" y="1329806"/>
                      <a:pt x="718418" y="1309855"/>
                      <a:pt x="782606" y="1305347"/>
                    </a:cubicBezTo>
                    <a:cubicBezTo>
                      <a:pt x="846794" y="1300839"/>
                      <a:pt x="886354" y="1304470"/>
                      <a:pt x="907395" y="1295494"/>
                    </a:cubicBezTo>
                    <a:cubicBezTo>
                      <a:pt x="928436" y="1286518"/>
                      <a:pt x="920646" y="1268354"/>
                      <a:pt x="938103" y="1261373"/>
                    </a:cubicBezTo>
                    <a:cubicBezTo>
                      <a:pt x="955560" y="1254392"/>
                      <a:pt x="964369" y="1238823"/>
                      <a:pt x="981429" y="1239960"/>
                    </a:cubicBezTo>
                    <a:cubicBezTo>
                      <a:pt x="998489" y="1241097"/>
                      <a:pt x="1018112" y="1257236"/>
                      <a:pt x="1040461" y="1268197"/>
                    </a:cubicBezTo>
                    <a:cubicBezTo>
                      <a:pt x="1062810" y="1279158"/>
                      <a:pt x="1067037" y="1294813"/>
                      <a:pt x="1088227" y="1302316"/>
                    </a:cubicBezTo>
                    <a:cubicBezTo>
                      <a:pt x="1109417" y="1309819"/>
                      <a:pt x="1130972" y="1301626"/>
                      <a:pt x="1174424" y="1299566"/>
                    </a:cubicBezTo>
                    <a:cubicBezTo>
                      <a:pt x="1217876" y="1297506"/>
                      <a:pt x="1305787" y="1303885"/>
                      <a:pt x="1348938" y="1289953"/>
                    </a:cubicBezTo>
                    <a:cubicBezTo>
                      <a:pt x="1392089" y="1276021"/>
                      <a:pt x="1414042" y="1243085"/>
                      <a:pt x="1433328" y="1215976"/>
                    </a:cubicBezTo>
                    <a:cubicBezTo>
                      <a:pt x="1452615" y="1188867"/>
                      <a:pt x="1437866" y="1234458"/>
                      <a:pt x="1464657" y="1127301"/>
                    </a:cubicBezTo>
                    <a:cubicBezTo>
                      <a:pt x="1461547" y="1089978"/>
                      <a:pt x="1463101" y="1049545"/>
                      <a:pt x="1455326" y="1015333"/>
                    </a:cubicBezTo>
                    <a:cubicBezTo>
                      <a:pt x="1447551" y="981121"/>
                      <a:pt x="1438220" y="959349"/>
                      <a:pt x="1418004" y="922027"/>
                    </a:cubicBezTo>
                    <a:cubicBezTo>
                      <a:pt x="1397788" y="884705"/>
                      <a:pt x="1390777" y="874101"/>
                      <a:pt x="1334028" y="791399"/>
                    </a:cubicBezTo>
                    <a:cubicBezTo>
                      <a:pt x="1277279" y="708697"/>
                      <a:pt x="1133326" y="520631"/>
                      <a:pt x="1077507" y="425817"/>
                    </a:cubicBezTo>
                    <a:cubicBezTo>
                      <a:pt x="1021688" y="331003"/>
                      <a:pt x="1017987" y="291154"/>
                      <a:pt x="999112" y="222513"/>
                    </a:cubicBezTo>
                    <a:cubicBezTo>
                      <a:pt x="980237" y="153872"/>
                      <a:pt x="969086" y="56004"/>
                      <a:pt x="964257" y="13969"/>
                    </a:cubicBezTo>
                  </a:path>
                </a:pathLst>
              </a:custGeom>
              <a:solidFill>
                <a:srgbClr val="FFCCCC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E733D46-BB59-45C4-A77E-A385AF41075B}"/>
                  </a:ext>
                </a:extLst>
              </p:cNvPr>
              <p:cNvSpPr/>
              <p:nvPr/>
            </p:nvSpPr>
            <p:spPr>
              <a:xfrm rot="19511146">
                <a:off x="2203200" y="4441458"/>
                <a:ext cx="151754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CFAE7F5-88D2-4621-A34C-A0B3BDAC089F}"/>
                  </a:ext>
                </a:extLst>
              </p:cNvPr>
              <p:cNvGrpSpPr/>
              <p:nvPr/>
            </p:nvGrpSpPr>
            <p:grpSpPr>
              <a:xfrm>
                <a:off x="3054043" y="3894469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6044506-90C3-47E2-A7A6-1788A3E469BB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89" name="Oval 288">
                    <a:extLst>
                      <a:ext uri="{FF2B5EF4-FFF2-40B4-BE49-F238E27FC236}">
                        <a16:creationId xmlns:a16="http://schemas.microsoft.com/office/drawing/2014/main" id="{D457187D-F3A0-437A-82C7-9A3E97A8AB5F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C48EC5A9-3FB3-4F87-BD7F-37059D56E0C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01C3F02B-33FF-4D09-BAC3-1A4CBB1CB58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6E070FCB-E782-496C-B226-2F0C0F28ECB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DE8D2F49-6F34-4C55-BAC8-0B00DA2D254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491657D4-1214-4E0D-BD75-14D7FF7E5EF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ABC3F1B6-CE43-4EAF-97D7-E84906BF45D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05CE786D-FAF4-4C58-8CC5-A5B402308684}"/>
                  </a:ext>
                </a:extLst>
              </p:cNvPr>
              <p:cNvGrpSpPr/>
              <p:nvPr/>
            </p:nvGrpSpPr>
            <p:grpSpPr>
              <a:xfrm>
                <a:off x="3941592" y="3957496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04D577D4-F3C6-4C4E-B152-1BE7280366A3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81" name="Oval 280">
                    <a:extLst>
                      <a:ext uri="{FF2B5EF4-FFF2-40B4-BE49-F238E27FC236}">
                        <a16:creationId xmlns:a16="http://schemas.microsoft.com/office/drawing/2014/main" id="{A21D594B-5D1D-4139-81E3-DCBDD5C04CAB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82" name="Oval 281">
                    <a:extLst>
                      <a:ext uri="{FF2B5EF4-FFF2-40B4-BE49-F238E27FC236}">
                        <a16:creationId xmlns:a16="http://schemas.microsoft.com/office/drawing/2014/main" id="{680BB126-B4F5-4D53-8E8A-11079B21E62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FA4B13AC-AF90-4CE5-8CEE-1668074C371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31E6EF14-68B7-4843-88E9-810AFF07398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C069CCEC-D2CC-4456-9D1C-C4B703CEEA6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37745D0F-AF70-4AD9-8C7C-B5F43BF600F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CA5CBB52-DDF6-4039-9392-48CAEAB6CB42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F420457D-5706-43BE-A7EB-1282EDCA8C01}"/>
                  </a:ext>
                </a:extLst>
              </p:cNvPr>
              <p:cNvGrpSpPr/>
              <p:nvPr/>
            </p:nvGrpSpPr>
            <p:grpSpPr>
              <a:xfrm>
                <a:off x="3130978" y="4428236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67" name="Group 266">
                  <a:extLst>
                    <a:ext uri="{FF2B5EF4-FFF2-40B4-BE49-F238E27FC236}">
                      <a16:creationId xmlns:a16="http://schemas.microsoft.com/office/drawing/2014/main" id="{A7947B21-B4F3-4124-AC17-9138097E56B0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73" name="Oval 272">
                    <a:extLst>
                      <a:ext uri="{FF2B5EF4-FFF2-40B4-BE49-F238E27FC236}">
                        <a16:creationId xmlns:a16="http://schemas.microsoft.com/office/drawing/2014/main" id="{0DE696A8-4037-4FE0-89E2-D111CE1EBAB1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74" name="Oval 273">
                    <a:extLst>
                      <a:ext uri="{FF2B5EF4-FFF2-40B4-BE49-F238E27FC236}">
                        <a16:creationId xmlns:a16="http://schemas.microsoft.com/office/drawing/2014/main" id="{383B07D1-2D16-4B3C-80FC-3D635845C5B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06E1A016-F9DD-450C-82E4-63F91B27E692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ADABFA00-948D-4629-ADFA-BDC701B74DD2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AA39C857-EA63-4A28-ADC1-F361525EF322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1" name="Oval 270">
                  <a:extLst>
                    <a:ext uri="{FF2B5EF4-FFF2-40B4-BE49-F238E27FC236}">
                      <a16:creationId xmlns:a16="http://schemas.microsoft.com/office/drawing/2014/main" id="{D5050AC1-4DFE-4D60-9C4A-4277F57D1E5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2" name="Oval 271">
                  <a:extLst>
                    <a:ext uri="{FF2B5EF4-FFF2-40B4-BE49-F238E27FC236}">
                      <a16:creationId xmlns:a16="http://schemas.microsoft.com/office/drawing/2014/main" id="{6532AD84-7CD1-43A0-92B2-EA700388F54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B8DA2A3E-B9C3-4274-86D6-E84E2E9FD88E}"/>
                  </a:ext>
                </a:extLst>
              </p:cNvPr>
              <p:cNvGrpSpPr/>
              <p:nvPr/>
            </p:nvGrpSpPr>
            <p:grpSpPr>
              <a:xfrm>
                <a:off x="2855866" y="4212027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A7181C0C-BFFE-4150-8B77-5DD176D351C1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5B4CE129-5B08-4F0D-AE2A-E13C751A5847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6F13FEB8-5BDD-456D-91DF-096AB9AE61A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D178F5C2-6CCE-4AE3-93E3-32EE5D0CD68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FBDF4C76-67AB-48B5-9249-ADFC94333B7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0435C5B6-7B18-4DE2-B107-1B6239FF170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4AF2AD8F-DA9D-4A21-BA07-5B08C4BB749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878CDA9D-5822-42FE-9501-191831B6314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F5BC4080-6260-490E-988C-842356C9BD7F}"/>
                  </a:ext>
                </a:extLst>
              </p:cNvPr>
              <p:cNvGrpSpPr/>
              <p:nvPr/>
            </p:nvGrpSpPr>
            <p:grpSpPr>
              <a:xfrm>
                <a:off x="3406914" y="4076614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90BFB2C3-96FC-41BD-B1B8-DA705E5F8CD9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BE7E0267-C34A-454E-97AD-7A0FAE3D95ED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155839A7-32D4-4FAB-A116-1FCB23DB6E0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3EC01568-CBC0-4D99-A26D-4B19BE113D1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2C19EF9B-A395-4A02-8FF7-23881ABBD17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0E8A2DEC-3209-458E-8D35-5839D96F6AF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62BE1FFA-52C3-4EE0-837B-460DF8E4F80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26DAEFF8-1CB2-42D2-BB96-EF4EDEA2C2B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FD372AE1-CC5E-4CA4-A9AC-9491F0CBEDF3}"/>
                  </a:ext>
                </a:extLst>
              </p:cNvPr>
              <p:cNvGrpSpPr/>
              <p:nvPr/>
            </p:nvGrpSpPr>
            <p:grpSpPr>
              <a:xfrm>
                <a:off x="3518116" y="4335038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268F067C-53A2-497E-954D-3371B1D50698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8C52134B-6DC3-4832-942C-F57AAFEDE8F0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5DA82B42-217F-44F1-AC40-2FE4E560316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4BBF2582-F372-4BA3-9093-A23F4F78782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0866E51A-37CA-433B-A6A4-C7795254FCD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A11617D1-0901-414A-B48F-4CFD0DE62F8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043840DD-7457-444C-9B8B-1877CE4E00D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73907201-8033-4F72-B3CE-B5CDE21DC93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236E97BD-0999-4390-8237-72A5AE3EE06B}"/>
                  </a:ext>
                </a:extLst>
              </p:cNvPr>
              <p:cNvGrpSpPr/>
              <p:nvPr/>
            </p:nvGrpSpPr>
            <p:grpSpPr>
              <a:xfrm>
                <a:off x="3556212" y="3798962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3235EDF9-42AF-4236-865D-B78C6142B81F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706846D9-0C9D-41BF-84F4-E050D754D5B8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42" name="Oval 241">
                    <a:extLst>
                      <a:ext uri="{FF2B5EF4-FFF2-40B4-BE49-F238E27FC236}">
                        <a16:creationId xmlns:a16="http://schemas.microsoft.com/office/drawing/2014/main" id="{46B0C4D5-0B00-45F4-BDE6-5713074E9D9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96B10990-DA39-479A-905E-FF035937A50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C1D42465-A44D-469B-AB28-4C3AEBA39A5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91789F2E-7420-43CF-B536-56C02CA8779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1AEB42D5-5CCA-4B89-A982-B0707ABCC08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2C81C6B9-D7CE-475E-A5F8-E05B19A08BC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CC1202F7-5126-4129-B616-D5E70C77E9BD}"/>
                  </a:ext>
                </a:extLst>
              </p:cNvPr>
              <p:cNvGrpSpPr/>
              <p:nvPr/>
            </p:nvGrpSpPr>
            <p:grpSpPr>
              <a:xfrm>
                <a:off x="3365641" y="3539910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9FCCF8C5-5F0E-4636-B366-389195C2CA65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56D80699-DFCF-41FE-AF87-951600B62B58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98C7F751-9619-4288-B872-0CBD5E77B08D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8D37DB38-0437-453F-9DD9-E4D84DC7553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C546ADEF-7A12-4289-A46F-5159E2D1D16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2BB46732-9DE8-4AD5-987A-D152D771950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1699C00C-811C-4D15-B427-20A5014AF55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A3B4A3CB-F4E1-4074-98D0-6D6B4828F17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EA353A54-C471-4B9D-8C63-7CB5858FC2CB}"/>
                  </a:ext>
                </a:extLst>
              </p:cNvPr>
              <p:cNvGrpSpPr/>
              <p:nvPr/>
            </p:nvGrpSpPr>
            <p:grpSpPr>
              <a:xfrm>
                <a:off x="3355702" y="4730439"/>
                <a:ext cx="159029" cy="172167"/>
                <a:chOff x="3089192" y="3932246"/>
                <a:chExt cx="159029" cy="172167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6E5B8422-82E5-424F-B623-431258FA24C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42731" y="4007819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92C83B76-DE0D-42D8-B6AB-06774644D37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668A98EA-0D67-4930-8994-E14EB8E747B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48329888-5B5B-4762-A9A6-1A98A3ED2C4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8B32D032-38B6-4CA9-B69E-B691F8B4A4E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1942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ED9ED1F2-9C48-40EA-ADFE-BB3E07F1BC7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0962" y="4075613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C66E8B0F-7932-4902-82ED-0F440E11F7C9}"/>
                  </a:ext>
                </a:extLst>
              </p:cNvPr>
              <p:cNvGrpSpPr/>
              <p:nvPr/>
            </p:nvGrpSpPr>
            <p:grpSpPr>
              <a:xfrm>
                <a:off x="3944491" y="4330769"/>
                <a:ext cx="137455" cy="150748"/>
                <a:chOff x="3080286" y="3932246"/>
                <a:chExt cx="137455" cy="150748"/>
              </a:xfrm>
            </p:grpSpPr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B605029-95B2-4736-B2F5-8A4DC1924EE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0256" y="400782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B518334F-1A80-42B5-8BB9-E224FC35F0F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4C79FFFF-1AAE-41DC-95A8-6EF1A8881DF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1ED0CA5F-1021-4562-8D9B-FC58DA9CE34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0286" y="4036893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59C9BD2B-DA29-4D67-AE2C-DCB7E0732F1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5AD797C0-5CE0-4594-9FB4-7D33588FCA2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76577" y="4054194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F0F814E9-11A4-4447-9DD9-23DCFB127636}"/>
                  </a:ext>
                </a:extLst>
              </p:cNvPr>
              <p:cNvSpPr/>
              <p:nvPr/>
            </p:nvSpPr>
            <p:spPr>
              <a:xfrm rot="19511146" flipH="1" flipV="1">
                <a:off x="4064065" y="451934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F4A5F0F-B488-4C5C-8976-E7BDB2423F42}"/>
                  </a:ext>
                </a:extLst>
              </p:cNvPr>
              <p:cNvSpPr/>
              <p:nvPr/>
            </p:nvSpPr>
            <p:spPr>
              <a:xfrm rot="19511146" flipH="1" flipV="1">
                <a:off x="4200618" y="433891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E56363D2-C5D8-4F0C-9560-9ECA42B8064B}"/>
                  </a:ext>
                </a:extLst>
              </p:cNvPr>
              <p:cNvSpPr/>
              <p:nvPr/>
            </p:nvSpPr>
            <p:spPr>
              <a:xfrm rot="19511146" flipH="1" flipV="1">
                <a:off x="3888120" y="473984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1160DE6-2F9A-407B-9C44-720695C70F7B}"/>
                  </a:ext>
                </a:extLst>
              </p:cNvPr>
              <p:cNvSpPr/>
              <p:nvPr/>
            </p:nvSpPr>
            <p:spPr>
              <a:xfrm rot="19511146" flipH="1" flipV="1">
                <a:off x="3759336" y="460373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76930B64-4C33-42B9-8ED1-6006566ABCEE}"/>
                  </a:ext>
                </a:extLst>
              </p:cNvPr>
              <p:cNvSpPr/>
              <p:nvPr/>
            </p:nvSpPr>
            <p:spPr>
              <a:xfrm rot="19511146" flipH="1" flipV="1">
                <a:off x="4215769" y="45984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E6B80A7F-2B9C-4507-BAE3-CA25091160BE}"/>
                  </a:ext>
                </a:extLst>
              </p:cNvPr>
              <p:cNvSpPr/>
              <p:nvPr/>
            </p:nvSpPr>
            <p:spPr>
              <a:xfrm rot="19511146" flipH="1" flipV="1">
                <a:off x="3704611" y="478705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A8439C4F-7E5C-465E-9E5D-126128BF0550}"/>
                  </a:ext>
                </a:extLst>
              </p:cNvPr>
              <p:cNvGrpSpPr/>
              <p:nvPr/>
            </p:nvGrpSpPr>
            <p:grpSpPr>
              <a:xfrm>
                <a:off x="3229092" y="4873874"/>
                <a:ext cx="568261" cy="213439"/>
                <a:chOff x="2845352" y="3876651"/>
                <a:chExt cx="568261" cy="213439"/>
              </a:xfrm>
            </p:grpSpPr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E5D97B9C-930B-4DBE-BDD0-8416B42F9E9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32825" y="406129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84CDA6DD-6C44-46C1-8784-9BD697E0C76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20662" y="387665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F6BF69BE-A7D7-4450-9321-8D88CE7675D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7383" y="4001914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00880DD3-608C-4564-9745-541D8F5794D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284535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672C74C9-0E49-4D90-A29E-57F70F48B34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384813" y="393290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5E41B10E-30BB-4FFA-BD4C-2B1321FC946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65133" y="405448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E9870BA1-6576-4251-BAFD-23C2156F6F85}"/>
                  </a:ext>
                </a:extLst>
              </p:cNvPr>
              <p:cNvGrpSpPr/>
              <p:nvPr/>
            </p:nvGrpSpPr>
            <p:grpSpPr>
              <a:xfrm>
                <a:off x="4338341" y="4078299"/>
                <a:ext cx="189511" cy="381777"/>
                <a:chOff x="3089192" y="3683715"/>
                <a:chExt cx="189511" cy="381777"/>
              </a:xfrm>
            </p:grpSpPr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C44F3B26-7097-44B5-AA90-0A49E58CD6E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91563" y="36837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A697B0AA-2C12-4552-9DBA-A612B65C160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22362" y="3780467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B3E16FB5-0440-497C-BD65-0D55222809F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D03941C5-C84A-4196-A121-093A51EA258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49903" y="403669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4009C2BE-E550-467B-ABEA-CE61F3AB01A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5408" y="3822728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7ACBFA56-6680-4FF6-83BD-0E9CE0D67473}"/>
                  </a:ext>
                </a:extLst>
              </p:cNvPr>
              <p:cNvGrpSpPr/>
              <p:nvPr/>
            </p:nvGrpSpPr>
            <p:grpSpPr>
              <a:xfrm rot="5400000">
                <a:off x="5185398" y="5136708"/>
                <a:ext cx="144000" cy="223260"/>
                <a:chOff x="8071903" y="4040405"/>
                <a:chExt cx="1343878" cy="1735780"/>
              </a:xfrm>
            </p:grpSpPr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5432637E-6E87-4D9F-B247-647F1DDCD825}"/>
                    </a:ext>
                  </a:extLst>
                </p:cNvPr>
                <p:cNvSpPr/>
                <p:nvPr/>
              </p:nvSpPr>
              <p:spPr>
                <a:xfrm>
                  <a:off x="8511712" y="4041820"/>
                  <a:ext cx="428701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AEA9D3"/>
                    </a:gs>
                  </a:gsLst>
                  <a:lin ang="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Flowchart: Delay 155">
                  <a:extLst>
                    <a:ext uri="{FF2B5EF4-FFF2-40B4-BE49-F238E27FC236}">
                      <a16:creationId xmlns:a16="http://schemas.microsoft.com/office/drawing/2014/main" id="{A985A347-F71B-4CB6-902F-F345FD8B0BA4}"/>
                    </a:ext>
                  </a:extLst>
                </p:cNvPr>
                <p:cNvSpPr/>
                <p:nvPr/>
              </p:nvSpPr>
              <p:spPr>
                <a:xfrm rot="10800000">
                  <a:off x="8071903" y="404182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Flowchart: Delay 155">
                  <a:extLst>
                    <a:ext uri="{FF2B5EF4-FFF2-40B4-BE49-F238E27FC236}">
                      <a16:creationId xmlns:a16="http://schemas.microsoft.com/office/drawing/2014/main" id="{41B34568-1608-4CE1-BF14-3E6BF6745E54}"/>
                    </a:ext>
                  </a:extLst>
                </p:cNvPr>
                <p:cNvSpPr/>
                <p:nvPr/>
              </p:nvSpPr>
              <p:spPr>
                <a:xfrm rot="10800000" flipH="1">
                  <a:off x="8760581" y="4040405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6427A0C9-9347-42FA-BBC5-07FA2C40CC17}"/>
                  </a:ext>
                </a:extLst>
              </p:cNvPr>
              <p:cNvGrpSpPr/>
              <p:nvPr/>
            </p:nvGrpSpPr>
            <p:grpSpPr>
              <a:xfrm rot="12831311">
                <a:off x="4106381" y="5880038"/>
                <a:ext cx="144000" cy="223260"/>
                <a:chOff x="8071903" y="4040405"/>
                <a:chExt cx="1343878" cy="1735780"/>
              </a:xfrm>
            </p:grpSpPr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49C6AB4C-1CAC-4E13-8D09-9F6B969FBEF0}"/>
                    </a:ext>
                  </a:extLst>
                </p:cNvPr>
                <p:cNvSpPr/>
                <p:nvPr/>
              </p:nvSpPr>
              <p:spPr>
                <a:xfrm>
                  <a:off x="8511712" y="4041820"/>
                  <a:ext cx="428701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AEA9D3"/>
                    </a:gs>
                  </a:gsLst>
                  <a:lin ang="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9" name="Flowchart: Delay 155">
                  <a:extLst>
                    <a:ext uri="{FF2B5EF4-FFF2-40B4-BE49-F238E27FC236}">
                      <a16:creationId xmlns:a16="http://schemas.microsoft.com/office/drawing/2014/main" id="{EE693C48-A9DC-469C-93A1-EBB1988DD1EC}"/>
                    </a:ext>
                  </a:extLst>
                </p:cNvPr>
                <p:cNvSpPr/>
                <p:nvPr/>
              </p:nvSpPr>
              <p:spPr>
                <a:xfrm rot="10800000">
                  <a:off x="8071903" y="404182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0" name="Flowchart: Delay 155">
                  <a:extLst>
                    <a:ext uri="{FF2B5EF4-FFF2-40B4-BE49-F238E27FC236}">
                      <a16:creationId xmlns:a16="http://schemas.microsoft.com/office/drawing/2014/main" id="{B0E5E991-8B7E-4C8D-8854-8DFF099B38F3}"/>
                    </a:ext>
                  </a:extLst>
                </p:cNvPr>
                <p:cNvSpPr/>
                <p:nvPr/>
              </p:nvSpPr>
              <p:spPr>
                <a:xfrm rot="10800000" flipH="1">
                  <a:off x="8760581" y="4040405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7D6E3F67-462D-4923-B285-AE56E6D2BBD8}"/>
                  </a:ext>
                </a:extLst>
              </p:cNvPr>
              <p:cNvGrpSpPr/>
              <p:nvPr/>
            </p:nvGrpSpPr>
            <p:grpSpPr>
              <a:xfrm rot="4853372">
                <a:off x="5150172" y="4841288"/>
                <a:ext cx="144000" cy="232792"/>
                <a:chOff x="8024252" y="3303691"/>
                <a:chExt cx="1318841" cy="1739174"/>
              </a:xfrm>
            </p:grpSpPr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B8A07CB9-65B3-4DD2-8D4F-4E3C310E281B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Flowchart: Delay 155">
                  <a:extLst>
                    <a:ext uri="{FF2B5EF4-FFF2-40B4-BE49-F238E27FC236}">
                      <a16:creationId xmlns:a16="http://schemas.microsoft.com/office/drawing/2014/main" id="{6156458B-325F-45BE-8DEB-AA7A0F5FF216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Flowchart: Delay 155">
                  <a:extLst>
                    <a:ext uri="{FF2B5EF4-FFF2-40B4-BE49-F238E27FC236}">
                      <a16:creationId xmlns:a16="http://schemas.microsoft.com/office/drawing/2014/main" id="{F1029C3D-BD2C-44FA-9A66-5441084B2DE6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99CEED8-23E3-499E-928F-98AD4A75406F}"/>
                  </a:ext>
                </a:extLst>
              </p:cNvPr>
              <p:cNvGrpSpPr/>
              <p:nvPr/>
            </p:nvGrpSpPr>
            <p:grpSpPr>
              <a:xfrm rot="2431002">
                <a:off x="4331096" y="6008491"/>
                <a:ext cx="144000" cy="232792"/>
                <a:chOff x="8024252" y="3303691"/>
                <a:chExt cx="1318841" cy="1739174"/>
              </a:xfrm>
            </p:grpSpPr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DAD5A678-38F0-42E5-B3D0-A114F70B7EB6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Flowchart: Delay 155">
                  <a:extLst>
                    <a:ext uri="{FF2B5EF4-FFF2-40B4-BE49-F238E27FC236}">
                      <a16:creationId xmlns:a16="http://schemas.microsoft.com/office/drawing/2014/main" id="{E16EBA8F-9921-4C47-A9E3-2659346CD5CA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Flowchart: Delay 155">
                  <a:extLst>
                    <a:ext uri="{FF2B5EF4-FFF2-40B4-BE49-F238E27FC236}">
                      <a16:creationId xmlns:a16="http://schemas.microsoft.com/office/drawing/2014/main" id="{2CE2B89F-AEBF-4099-AD77-14C9AD7D7CB0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CB517E14-9CD5-45DE-8249-F020925DAA59}"/>
                  </a:ext>
                </a:extLst>
              </p:cNvPr>
              <p:cNvGrpSpPr/>
              <p:nvPr/>
            </p:nvGrpSpPr>
            <p:grpSpPr>
              <a:xfrm rot="4050940">
                <a:off x="5377550" y="5752007"/>
                <a:ext cx="144000" cy="232792"/>
                <a:chOff x="8024252" y="3303691"/>
                <a:chExt cx="1318841" cy="1739174"/>
              </a:xfrm>
            </p:grpSpPr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1958BFAB-545E-422E-BC12-F84B86BB68D7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0" name="Flowchart: Delay 155">
                  <a:extLst>
                    <a:ext uri="{FF2B5EF4-FFF2-40B4-BE49-F238E27FC236}">
                      <a16:creationId xmlns:a16="http://schemas.microsoft.com/office/drawing/2014/main" id="{F26451D3-D9F5-4133-B9F6-EB3D215F29A8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1" name="Flowchart: Delay 155">
                  <a:extLst>
                    <a:ext uri="{FF2B5EF4-FFF2-40B4-BE49-F238E27FC236}">
                      <a16:creationId xmlns:a16="http://schemas.microsoft.com/office/drawing/2014/main" id="{78766F2F-3629-4AD2-8B68-677CF5D2877B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D3704ADA-AA23-4344-A727-47C10865F750}"/>
                  </a:ext>
                </a:extLst>
              </p:cNvPr>
              <p:cNvGrpSpPr/>
              <p:nvPr/>
            </p:nvGrpSpPr>
            <p:grpSpPr>
              <a:xfrm rot="19184269">
                <a:off x="3460767" y="5154072"/>
                <a:ext cx="153438" cy="232792"/>
                <a:chOff x="7937806" y="3303691"/>
                <a:chExt cx="1405287" cy="1739174"/>
              </a:xfrm>
              <a:solidFill>
                <a:srgbClr val="68A64C"/>
              </a:solidFill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2AA9AB19-8BC2-4150-9F62-C97E479105DC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7" name="Flowchart: Delay 155">
                  <a:extLst>
                    <a:ext uri="{FF2B5EF4-FFF2-40B4-BE49-F238E27FC236}">
                      <a16:creationId xmlns:a16="http://schemas.microsoft.com/office/drawing/2014/main" id="{E6476147-DB2F-41F2-A410-FBE0E6C022B6}"/>
                    </a:ext>
                  </a:extLst>
                </p:cNvPr>
                <p:cNvSpPr/>
                <p:nvPr/>
              </p:nvSpPr>
              <p:spPr>
                <a:xfrm rot="10640196">
                  <a:off x="7937806" y="3304925"/>
                  <a:ext cx="655495" cy="1734363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8" name="Flowchart: Delay 155">
                  <a:extLst>
                    <a:ext uri="{FF2B5EF4-FFF2-40B4-BE49-F238E27FC236}">
                      <a16:creationId xmlns:a16="http://schemas.microsoft.com/office/drawing/2014/main" id="{14CDEC5A-3834-4FE6-BB01-3E567EEAD540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6E4EBE4C-5BF7-4C32-A33C-091162DFC053}"/>
                  </a:ext>
                </a:extLst>
              </p:cNvPr>
              <p:cNvGrpSpPr/>
              <p:nvPr/>
            </p:nvGrpSpPr>
            <p:grpSpPr>
              <a:xfrm rot="19184269">
                <a:off x="4393305" y="4468067"/>
                <a:ext cx="153438" cy="232792"/>
                <a:chOff x="7937805" y="3303691"/>
                <a:chExt cx="1405288" cy="1739174"/>
              </a:xfrm>
              <a:solidFill>
                <a:srgbClr val="68A64C"/>
              </a:solidFill>
            </p:grpSpPr>
            <p:sp>
              <p:nvSpPr>
                <p:cNvPr id="183" name="Rectangle: Rounded Corners 182">
                  <a:extLst>
                    <a:ext uri="{FF2B5EF4-FFF2-40B4-BE49-F238E27FC236}">
                      <a16:creationId xmlns:a16="http://schemas.microsoft.com/office/drawing/2014/main" id="{69F9C6C4-CC4D-40CC-8EE0-142CADA07FF2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4" name="Flowchart: Delay 155">
                  <a:extLst>
                    <a:ext uri="{FF2B5EF4-FFF2-40B4-BE49-F238E27FC236}">
                      <a16:creationId xmlns:a16="http://schemas.microsoft.com/office/drawing/2014/main" id="{D69B6376-112F-44C0-AFD9-9E71339C7132}"/>
                    </a:ext>
                  </a:extLst>
                </p:cNvPr>
                <p:cNvSpPr/>
                <p:nvPr/>
              </p:nvSpPr>
              <p:spPr>
                <a:xfrm rot="10800000">
                  <a:off x="7937805" y="3304928"/>
                  <a:ext cx="655494" cy="1734366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5" name="Flowchart: Delay 155">
                  <a:extLst>
                    <a:ext uri="{FF2B5EF4-FFF2-40B4-BE49-F238E27FC236}">
                      <a16:creationId xmlns:a16="http://schemas.microsoft.com/office/drawing/2014/main" id="{38ED2700-FAB9-45D7-BDAB-C3AEA3DF55D6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80" name="Picture 7" descr="108f_MHC1_blue">
                <a:extLst>
                  <a:ext uri="{FF2B5EF4-FFF2-40B4-BE49-F238E27FC236}">
                    <a16:creationId xmlns:a16="http://schemas.microsoft.com/office/drawing/2014/main" id="{FD4A00BE-8945-4F5C-8B21-889F05190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3854835" y="4722087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7" descr="108f_MHC1_blue">
                <a:extLst>
                  <a:ext uri="{FF2B5EF4-FFF2-40B4-BE49-F238E27FC236}">
                    <a16:creationId xmlns:a16="http://schemas.microsoft.com/office/drawing/2014/main" id="{1311E7F2-7A90-4283-8415-B0BE3F6C5B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3602024" y="4927989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7" descr="108f_MHC1_blue">
                <a:extLst>
                  <a:ext uri="{FF2B5EF4-FFF2-40B4-BE49-F238E27FC236}">
                    <a16:creationId xmlns:a16="http://schemas.microsoft.com/office/drawing/2014/main" id="{F879B0A1-1F12-47B7-A31D-5F96BB9EA9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4045602" y="4576280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1A95956-E02E-4B7B-B1FD-7736AB1C3F0E}"/>
                </a:ext>
              </a:extLst>
            </p:cNvPr>
            <p:cNvSpPr/>
            <p:nvPr/>
          </p:nvSpPr>
          <p:spPr>
            <a:xfrm>
              <a:off x="9458960" y="38005"/>
              <a:ext cx="2602834" cy="26442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099" name="Straight Connector 4098">
            <a:extLst>
              <a:ext uri="{FF2B5EF4-FFF2-40B4-BE49-F238E27FC236}">
                <a16:creationId xmlns:a16="http://schemas.microsoft.com/office/drawing/2014/main" id="{2756D6D2-4DD0-4BD2-9194-207C8B6C761B}"/>
              </a:ext>
            </a:extLst>
          </p:cNvPr>
          <p:cNvCxnSpPr>
            <a:cxnSpLocks/>
          </p:cNvCxnSpPr>
          <p:nvPr/>
        </p:nvCxnSpPr>
        <p:spPr>
          <a:xfrm flipV="1">
            <a:off x="1573251" y="1635760"/>
            <a:ext cx="164109" cy="27802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8B063782-E6F9-435D-A6CE-FDF2CCF8B1EB}"/>
              </a:ext>
            </a:extLst>
          </p:cNvPr>
          <p:cNvCxnSpPr>
            <a:cxnSpLocks/>
          </p:cNvCxnSpPr>
          <p:nvPr/>
        </p:nvCxnSpPr>
        <p:spPr>
          <a:xfrm flipV="1">
            <a:off x="1579880" y="2874621"/>
            <a:ext cx="2237079" cy="1484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238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21718A-69B7-4ECD-BB70-27CA620B3AE5}"/>
              </a:ext>
            </a:extLst>
          </p:cNvPr>
          <p:cNvSpPr txBox="1"/>
          <p:nvPr/>
        </p:nvSpPr>
        <p:spPr>
          <a:xfrm>
            <a:off x="579544" y="605868"/>
            <a:ext cx="11364685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</a:t>
            </a: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</a:t>
            </a: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drugs have different </a:t>
            </a: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DC9E4-8D10-4240-AF80-050F7DC499D5}"/>
              </a:ext>
            </a:extLst>
          </p:cNvPr>
          <p:cNvSpPr txBox="1"/>
          <p:nvPr/>
        </p:nvSpPr>
        <p:spPr>
          <a:xfrm>
            <a:off x="579544" y="2119543"/>
            <a:ext cx="258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Stimulants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cocaine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9871B-E3F1-4C57-B820-AF38E0433B57}"/>
              </a:ext>
            </a:extLst>
          </p:cNvPr>
          <p:cNvSpPr txBox="1"/>
          <p:nvPr/>
        </p:nvSpPr>
        <p:spPr>
          <a:xfrm>
            <a:off x="579544" y="4505339"/>
            <a:ext cx="2583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Depressants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alcohol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D6B16-BF54-494E-8269-9700ACC657F8}"/>
              </a:ext>
            </a:extLst>
          </p:cNvPr>
          <p:cNvSpPr txBox="1"/>
          <p:nvPr/>
        </p:nvSpPr>
        <p:spPr>
          <a:xfrm>
            <a:off x="5803776" y="2309934"/>
            <a:ext cx="180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</a:t>
            </a:r>
            <a:r>
              <a:rPr lang="en-GB" sz="2000">
                <a:solidFill>
                  <a:srgbClr val="C00000"/>
                </a:solidFill>
                <a:latin typeface="Calibri" panose="020F0502020204030204"/>
              </a:rPr>
              <a:t>morphine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52CD38-9D41-4915-9BB8-A395BEAD4DD2}"/>
              </a:ext>
            </a:extLst>
          </p:cNvPr>
          <p:cNvSpPr txBox="1"/>
          <p:nvPr/>
        </p:nvSpPr>
        <p:spPr>
          <a:xfrm>
            <a:off x="5683097" y="4595893"/>
            <a:ext cx="2260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Hallucinogens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LSD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Excited, Happy, Woman, Fun, Happiness">
            <a:extLst>
              <a:ext uri="{FF2B5EF4-FFF2-40B4-BE49-F238E27FC236}">
                <a16:creationId xmlns:a16="http://schemas.microsoft.com/office/drawing/2014/main" id="{D35FC0BD-2482-47B5-BD46-AE2A72AF7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6" b="99706" l="16896" r="8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2" t="-940" r="8762" b="940"/>
          <a:stretch/>
        </p:blipFill>
        <p:spPr bwMode="auto">
          <a:xfrm>
            <a:off x="2155377" y="1494376"/>
            <a:ext cx="2569840" cy="20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29546DDD-6AC1-4389-939A-EC7200D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100000" l="26354" r="92500"/>
                    </a14:imgEffect>
                  </a14:imgLayer>
                </a14:imgProps>
              </a:ext>
            </a:extLst>
          </a:blip>
          <a:srcRect l="25454" t="-195" r="-3636" b="198"/>
          <a:stretch/>
        </p:blipFill>
        <p:spPr>
          <a:xfrm>
            <a:off x="7531261" y="1492652"/>
            <a:ext cx="2488470" cy="2079277"/>
          </a:xfrm>
          <a:prstGeom prst="rect">
            <a:avLst/>
          </a:prstGeom>
        </p:spPr>
      </p:pic>
      <p:pic>
        <p:nvPicPr>
          <p:cNvPr id="15" name="Picture 15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E0EF08B5-AC9F-4F77-A607-348CDD98F8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25" b="96250" l="23854" r="71979">
                        <a14:foregroundMark x1="60417" y1="45781" x2="61042" y2="56719"/>
                      </a14:backgroundRemoval>
                    </a14:imgEffect>
                  </a14:imgLayer>
                </a14:imgProps>
              </a:ext>
            </a:extLst>
          </a:blip>
          <a:srcRect l="18947" t="1075" r="30877" b="526"/>
          <a:stretch/>
        </p:blipFill>
        <p:spPr>
          <a:xfrm>
            <a:off x="9199944" y="1492579"/>
            <a:ext cx="1569330" cy="2079239"/>
          </a:xfrm>
          <a:prstGeom prst="rect">
            <a:avLst/>
          </a:prstGeom>
        </p:spPr>
      </p:pic>
      <p:pic>
        <p:nvPicPr>
          <p:cNvPr id="17" name="Picture 17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06D12C66-2957-4DB4-BE75-BC7AC072B9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625" b="100000" l="15417" r="90417"/>
                    </a14:imgEffect>
                  </a14:imgLayer>
                </a14:imgProps>
              </a:ext>
            </a:extLst>
          </a:blip>
          <a:srcRect l="10877" t="1075" r="12281" b="526"/>
          <a:stretch/>
        </p:blipFill>
        <p:spPr>
          <a:xfrm>
            <a:off x="2155377" y="4397092"/>
            <a:ext cx="2185100" cy="1867035"/>
          </a:xfrm>
          <a:prstGeom prst="rect">
            <a:avLst/>
          </a:prstGeom>
        </p:spPr>
      </p:pic>
      <p:pic>
        <p:nvPicPr>
          <p:cNvPr id="19" name="Picture 19" descr="A person wearing glasses&#10;&#10;Description generated with high confidence">
            <a:extLst>
              <a:ext uri="{FF2B5EF4-FFF2-40B4-BE49-F238E27FC236}">
                <a16:creationId xmlns:a16="http://schemas.microsoft.com/office/drawing/2014/main" id="{1D5ECFDA-E389-41CA-B207-BAF3592ACC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20938" r="70938"/>
                    </a14:imgEffect>
                  </a14:imgLayer>
                </a14:imgProps>
              </a:ext>
            </a:extLst>
          </a:blip>
          <a:srcRect l="23158" r="28772" b="-1579"/>
          <a:stretch/>
        </p:blipFill>
        <p:spPr>
          <a:xfrm flipH="1">
            <a:off x="6813185" y="4982392"/>
            <a:ext cx="1318666" cy="1857676"/>
          </a:xfrm>
          <a:prstGeom prst="rect">
            <a:avLst/>
          </a:prstGeom>
        </p:spPr>
      </p:pic>
      <p:pic>
        <p:nvPicPr>
          <p:cNvPr id="22" name="Picture 22" descr="A picture containing zebra, bed, covered, table&#10;&#10;Description generated with very high confidence">
            <a:extLst>
              <a:ext uri="{FF2B5EF4-FFF2-40B4-BE49-F238E27FC236}">
                <a16:creationId xmlns:a16="http://schemas.microsoft.com/office/drawing/2014/main" id="{8A38DD74-40B4-4498-98BF-60A39EDEB9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7544" y="3789335"/>
            <a:ext cx="2743200" cy="1681200"/>
          </a:xfrm>
          <a:prstGeom prst="rect">
            <a:avLst/>
          </a:prstGeom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04" y="5106480"/>
            <a:ext cx="282411" cy="30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702" y="5024685"/>
            <a:ext cx="36671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477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8F5C4B-18AA-4C55-99F6-FD06D2CA6922}"/>
              </a:ext>
            </a:extLst>
          </p:cNvPr>
          <p:cNvSpPr txBox="1"/>
          <p:nvPr/>
        </p:nvSpPr>
        <p:spPr>
          <a:xfrm>
            <a:off x="3648869" y="366222"/>
            <a:ext cx="449365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Alcohol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D69C983-F51B-411B-8818-AFC888CC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50" y="1002005"/>
            <a:ext cx="7570772" cy="585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1220E5-9EB3-44FF-AA36-6C6680E9F618}"/>
              </a:ext>
            </a:extLst>
          </p:cNvPr>
          <p:cNvGrpSpPr/>
          <p:nvPr/>
        </p:nvGrpSpPr>
        <p:grpSpPr>
          <a:xfrm>
            <a:off x="1171012" y="1263523"/>
            <a:ext cx="8375441" cy="5112976"/>
            <a:chOff x="1171012" y="1263523"/>
            <a:chExt cx="8375441" cy="511297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F4AE8A-AB8A-4253-ADD5-649EB415E28B}"/>
                </a:ext>
              </a:extLst>
            </p:cNvPr>
            <p:cNvSpPr txBox="1"/>
            <p:nvPr/>
          </p:nvSpPr>
          <p:spPr>
            <a:xfrm>
              <a:off x="6663714" y="5730168"/>
              <a:ext cx="2520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Coordination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3803EE-6195-4B51-8A40-1B53B02158C7}"/>
                </a:ext>
              </a:extLst>
            </p:cNvPr>
            <p:cNvSpPr txBox="1"/>
            <p:nvPr/>
          </p:nvSpPr>
          <p:spPr>
            <a:xfrm>
              <a:off x="2881280" y="5730168"/>
              <a:ext cx="2603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Vital functions e.g. heart rate and breathing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B98EB6-29EF-4A07-9E42-0C60A1B09985}"/>
                </a:ext>
              </a:extLst>
            </p:cNvPr>
            <p:cNvSpPr txBox="1"/>
            <p:nvPr/>
          </p:nvSpPr>
          <p:spPr>
            <a:xfrm>
              <a:off x="5309974" y="1263523"/>
              <a:ext cx="2520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Movement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A36383-CFB4-425F-992B-5FD8DC4F16B3}"/>
                </a:ext>
              </a:extLst>
            </p:cNvPr>
            <p:cNvSpPr txBox="1"/>
            <p:nvPr/>
          </p:nvSpPr>
          <p:spPr>
            <a:xfrm>
              <a:off x="6882027" y="1445497"/>
              <a:ext cx="2520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Sensations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3093FA-79A9-4221-B12A-A5BA759E194A}"/>
                </a:ext>
              </a:extLst>
            </p:cNvPr>
            <p:cNvSpPr txBox="1"/>
            <p:nvPr/>
          </p:nvSpPr>
          <p:spPr>
            <a:xfrm>
              <a:off x="8499991" y="3472594"/>
              <a:ext cx="104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Vision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7875F0-5132-4D0F-BDE1-5C343592E852}"/>
                </a:ext>
              </a:extLst>
            </p:cNvPr>
            <p:cNvSpPr txBox="1"/>
            <p:nvPr/>
          </p:nvSpPr>
          <p:spPr>
            <a:xfrm>
              <a:off x="1171012" y="3560670"/>
              <a:ext cx="2520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Decision making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363F96-7631-4CB7-B583-AF585A4E3936}"/>
                </a:ext>
              </a:extLst>
            </p:cNvPr>
            <p:cNvSpPr txBox="1"/>
            <p:nvPr/>
          </p:nvSpPr>
          <p:spPr>
            <a:xfrm>
              <a:off x="3506680" y="4601381"/>
              <a:ext cx="2115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 and learning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035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8F5C4B-18AA-4C55-99F6-FD06D2CA6922}"/>
              </a:ext>
            </a:extLst>
          </p:cNvPr>
          <p:cNvSpPr txBox="1"/>
          <p:nvPr/>
        </p:nvSpPr>
        <p:spPr>
          <a:xfrm>
            <a:off x="1068966" y="494173"/>
            <a:ext cx="92655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Cannabis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71BAEBA-35FF-4E61-B1E5-BFCBC95A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34" y="1002004"/>
            <a:ext cx="7198497" cy="55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0DFCA70-A976-49B6-AA96-F6788414F0D6}"/>
              </a:ext>
            </a:extLst>
          </p:cNvPr>
          <p:cNvGrpSpPr/>
          <p:nvPr/>
        </p:nvGrpSpPr>
        <p:grpSpPr>
          <a:xfrm>
            <a:off x="2064037" y="1991575"/>
            <a:ext cx="7894594" cy="4078122"/>
            <a:chOff x="2074087" y="2427692"/>
            <a:chExt cx="7042648" cy="36451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9FD821-241A-4198-AE9D-77DD5B94E21C}"/>
                </a:ext>
              </a:extLst>
            </p:cNvPr>
            <p:cNvSpPr txBox="1"/>
            <p:nvPr/>
          </p:nvSpPr>
          <p:spPr>
            <a:xfrm>
              <a:off x="2936776" y="4536920"/>
              <a:ext cx="3208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 and learning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DE4586-F560-4B95-97BF-8D3A24C95FFB}"/>
                </a:ext>
              </a:extLst>
            </p:cNvPr>
            <p:cNvSpPr txBox="1"/>
            <p:nvPr/>
          </p:nvSpPr>
          <p:spPr>
            <a:xfrm>
              <a:off x="2074087" y="2427692"/>
              <a:ext cx="211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Hallucinations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129F77-3D12-47B4-8EA0-38F404E0BCF4}"/>
                </a:ext>
              </a:extLst>
            </p:cNvPr>
            <p:cNvSpPr txBox="1"/>
            <p:nvPr/>
          </p:nvSpPr>
          <p:spPr>
            <a:xfrm>
              <a:off x="4407082" y="4893802"/>
              <a:ext cx="115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Appetite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9323A6-9BF1-4B0B-89F0-806306B8E641}"/>
                </a:ext>
              </a:extLst>
            </p:cNvPr>
            <p:cNvSpPr txBox="1"/>
            <p:nvPr/>
          </p:nvSpPr>
          <p:spPr>
            <a:xfrm>
              <a:off x="6595737" y="5703528"/>
              <a:ext cx="2520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Coordination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DD56DA8-08A1-45DC-893A-1104A026EB3A}"/>
              </a:ext>
            </a:extLst>
          </p:cNvPr>
          <p:cNvSpPr txBox="1"/>
          <p:nvPr/>
        </p:nvSpPr>
        <p:spPr>
          <a:xfrm>
            <a:off x="1914171" y="3485942"/>
            <a:ext cx="252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making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B62077-2812-4E6A-BD14-5EDBD760BF40}"/>
              </a:ext>
            </a:extLst>
          </p:cNvPr>
          <p:cNvSpPr txBox="1"/>
          <p:nvPr/>
        </p:nvSpPr>
        <p:spPr>
          <a:xfrm>
            <a:off x="6096000" y="1325170"/>
            <a:ext cx="252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F731C-2867-475F-B15C-7216FD6DE847}"/>
              </a:ext>
            </a:extLst>
          </p:cNvPr>
          <p:cNvSpPr txBox="1"/>
          <p:nvPr/>
        </p:nvSpPr>
        <p:spPr>
          <a:xfrm>
            <a:off x="7221932" y="1343663"/>
            <a:ext cx="252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Sensations</a:t>
            </a:r>
          </a:p>
        </p:txBody>
      </p:sp>
    </p:spTree>
    <p:extLst>
      <p:ext uri="{BB962C8B-B14F-4D97-AF65-F5344CB8AC3E}">
        <p14:creationId xmlns:p14="http://schemas.microsoft.com/office/powerpoint/2010/main" val="4277002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FA742A-8BA2-4D1E-AF01-EE305C7CD915}"/>
              </a:ext>
            </a:extLst>
          </p:cNvPr>
          <p:cNvSpPr txBox="1"/>
          <p:nvPr/>
        </p:nvSpPr>
        <p:spPr>
          <a:xfrm>
            <a:off x="261258" y="381045"/>
            <a:ext cx="1136468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6000" dirty="0">
                <a:solidFill>
                  <a:srgbClr val="9E0B0F"/>
                </a:solidFill>
                <a:latin typeface="Calibri Light"/>
              </a:rPr>
              <a:t>Neuroscience:</a:t>
            </a:r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</a:rPr>
              <a:t> </a:t>
            </a:r>
            <a:endParaRPr lang="en-US" sz="1600" dirty="0"/>
          </a:p>
          <a:p>
            <a:pPr algn="ctr"/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</a:rPr>
              <a:t>understanding </a:t>
            </a:r>
            <a:r>
              <a:rPr lang="en-GB" sz="6000" dirty="0">
                <a:solidFill>
                  <a:srgbClr val="9E0B0F"/>
                </a:solidFill>
                <a:latin typeface="Calibri Light"/>
              </a:rPr>
              <a:t>drug addiction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3CB8D-57B7-43A9-968E-1F82BD026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2455521"/>
            <a:ext cx="3919789" cy="39197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1861BE-711A-4611-9F9E-59B0A2AFA26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7486FE-D19C-46F1-AD21-B02C9A0BAEF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B42C9-DB5C-49DF-91EE-9F18D865461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B44036-C2C1-47DC-891A-B6DFE02BEB8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C3EA6A-4CC9-44FC-B9CD-55E437722A9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412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333752-4EEF-4B90-AF74-AF17214B7B93}"/>
              </a:ext>
            </a:extLst>
          </p:cNvPr>
          <p:cNvSpPr txBox="1"/>
          <p:nvPr/>
        </p:nvSpPr>
        <p:spPr>
          <a:xfrm>
            <a:off x="1336175" y="657598"/>
            <a:ext cx="926556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What is 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addiction</a:t>
            </a:r>
            <a:r>
              <a:rPr lang="en-GB" sz="8000" dirty="0">
                <a:solidFill>
                  <a:srgbClr val="434343"/>
                </a:solidFill>
                <a:latin typeface="+mj-lt"/>
              </a:rPr>
              <a:t>?</a:t>
            </a:r>
            <a:endParaRPr lang="en-GB" sz="8000" b="1" dirty="0">
              <a:solidFill>
                <a:srgbClr val="434343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9D116-A0FA-4F40-934B-5AF42DE6EC47}"/>
              </a:ext>
            </a:extLst>
          </p:cNvPr>
          <p:cNvSpPr txBox="1"/>
          <p:nvPr/>
        </p:nvSpPr>
        <p:spPr>
          <a:xfrm>
            <a:off x="2184108" y="2181638"/>
            <a:ext cx="7826541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‘Addiction is defined as </a:t>
            </a:r>
            <a:r>
              <a:rPr lang="en-GB" sz="3200" dirty="0">
                <a:solidFill>
                  <a:srgbClr val="C00000"/>
                </a:solidFill>
              </a:rPr>
              <a:t>not having control</a:t>
            </a:r>
            <a:r>
              <a:rPr lang="en-GB" sz="3200" dirty="0"/>
              <a:t> over doing, taking or using something to the point where it could be harmful to you’- NHS</a:t>
            </a:r>
            <a:endParaRPr lang="en-GB" sz="3200" dirty="0">
              <a:cs typeface="Calibri"/>
            </a:endParaRPr>
          </a:p>
          <a:p>
            <a:endParaRPr lang="en-GB" sz="2000" dirty="0">
              <a:cs typeface="Calibri"/>
            </a:endParaRPr>
          </a:p>
        </p:txBody>
      </p:sp>
      <p:pic>
        <p:nvPicPr>
          <p:cNvPr id="10242" name="Picture 2" descr="Teacher, Brain, Brain Research, Science, Scientists">
            <a:extLst>
              <a:ext uri="{FF2B5EF4-FFF2-40B4-BE49-F238E27FC236}">
                <a16:creationId xmlns:a16="http://schemas.microsoft.com/office/drawing/2014/main" id="{641BA63A-CA7B-4F55-8D08-ECCBF3C2C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0"/>
          <a:stretch/>
        </p:blipFill>
        <p:spPr bwMode="auto">
          <a:xfrm>
            <a:off x="4353830" y="3863602"/>
            <a:ext cx="3276330" cy="254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0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6E3C7-0D8F-4556-A2DD-D7D7FF457171}"/>
              </a:ext>
            </a:extLst>
          </p:cNvPr>
          <p:cNvSpPr txBox="1"/>
          <p:nvPr/>
        </p:nvSpPr>
        <p:spPr>
          <a:xfrm>
            <a:off x="1295535" y="753857"/>
            <a:ext cx="9265563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How can drug 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addiction harm </a:t>
            </a:r>
            <a:r>
              <a:rPr lang="en-GB" sz="8000" dirty="0">
                <a:solidFill>
                  <a:srgbClr val="434343"/>
                </a:solidFill>
                <a:latin typeface="+mj-lt"/>
              </a:rPr>
              <a:t>you?</a:t>
            </a:r>
            <a:endParaRPr lang="en-GB" sz="8000" b="1" dirty="0">
              <a:solidFill>
                <a:srgbClr val="434343"/>
              </a:solidFill>
              <a:latin typeface="+mj-lt"/>
            </a:endParaRPr>
          </a:p>
        </p:txBody>
      </p:sp>
      <p:pic>
        <p:nvPicPr>
          <p:cNvPr id="3" name="Picture 2" descr="Males, 3D Model, Isolated, 3D, Model, Full Body, White">
            <a:extLst>
              <a:ext uri="{FF2B5EF4-FFF2-40B4-BE49-F238E27FC236}">
                <a16:creationId xmlns:a16="http://schemas.microsoft.com/office/drawing/2014/main" id="{8F65A1E3-2D0A-41E2-81EC-37F56D7F1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4" b="2074"/>
          <a:stretch/>
        </p:blipFill>
        <p:spPr bwMode="auto">
          <a:xfrm>
            <a:off x="3769360" y="3549599"/>
            <a:ext cx="3937000" cy="23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622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A6D05-F37E-4493-937C-DDB1FC752BF5}"/>
              </a:ext>
            </a:extLst>
          </p:cNvPr>
          <p:cNvSpPr txBox="1"/>
          <p:nvPr/>
        </p:nvSpPr>
        <p:spPr>
          <a:xfrm>
            <a:off x="5992426" y="2316412"/>
            <a:ext cx="581322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solidFill>
                  <a:srgbClr val="C00000"/>
                </a:solidFill>
                <a:latin typeface="+mj-lt"/>
              </a:rPr>
              <a:t>Addiction</a:t>
            </a:r>
            <a:r>
              <a:rPr lang="en-GB" sz="4000" dirty="0">
                <a:solidFill>
                  <a:srgbClr val="434343"/>
                </a:solidFill>
                <a:latin typeface="+mj-lt"/>
              </a:rPr>
              <a:t>: brain changes! </a:t>
            </a:r>
            <a:r>
              <a:rPr lang="en-GB" sz="4400" dirty="0">
                <a:solidFill>
                  <a:srgbClr val="C00000"/>
                </a:solidFill>
                <a:latin typeface="+mj-lt"/>
                <a:cs typeface="Calibri Light"/>
              </a:rPr>
              <a:t>Neuroadaptation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AE944-5597-44AF-9C32-3B8C3B943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9" y="744435"/>
            <a:ext cx="5130222" cy="5369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2103DD-D7CD-4243-8C3B-3CC966DCB637}"/>
              </a:ext>
            </a:extLst>
          </p:cNvPr>
          <p:cNvSpPr/>
          <p:nvPr/>
        </p:nvSpPr>
        <p:spPr>
          <a:xfrm>
            <a:off x="5992426" y="5536483"/>
            <a:ext cx="395944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44"/>
                </a:solidFill>
                <a:latin typeface="Verdana" panose="020B0604030504040204" pitchFamily="34" charset="0"/>
              </a:rPr>
              <a:t>Source: National Institute on Drug Abuse; National Institutes of Health; U.S. Department of Health and Human Services.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2642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D3095F-5ED7-4FD3-9AB7-92D676F8B94A}"/>
              </a:ext>
            </a:extLst>
          </p:cNvPr>
          <p:cNvSpPr txBox="1"/>
          <p:nvPr/>
        </p:nvSpPr>
        <p:spPr>
          <a:xfrm>
            <a:off x="1837737" y="1872653"/>
            <a:ext cx="875763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latin typeface="+mj-lt"/>
              </a:rPr>
              <a:t>What do you know about drugs?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latin typeface="+mj-lt"/>
              </a:rPr>
              <a:t>The neuroscience of </a:t>
            </a:r>
            <a:r>
              <a:rPr lang="en-GB" sz="4400" dirty="0">
                <a:solidFill>
                  <a:srgbClr val="C00000"/>
                </a:solidFill>
                <a:latin typeface="+mj-lt"/>
              </a:rPr>
              <a:t>drug abuse</a:t>
            </a:r>
            <a:endParaRPr lang="en-GB" sz="4400" dirty="0">
              <a:solidFill>
                <a:srgbClr val="C00000"/>
              </a:solidFill>
              <a:latin typeface="+mj-l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latin typeface="+mj-lt"/>
              </a:rPr>
              <a:t>The neuroscience of </a:t>
            </a:r>
            <a:r>
              <a:rPr lang="en-GB" sz="4400" dirty="0">
                <a:solidFill>
                  <a:srgbClr val="C00000"/>
                </a:solidFill>
                <a:latin typeface="+mj-lt"/>
              </a:rPr>
              <a:t>drug addiction</a:t>
            </a:r>
            <a:endParaRPr lang="en-GB" sz="4400">
              <a:solidFill>
                <a:srgbClr val="C00000"/>
              </a:solidFill>
              <a:latin typeface="+mj-lt"/>
              <a:cs typeface="Calibri Light"/>
            </a:endParaRPr>
          </a:p>
        </p:txBody>
      </p:sp>
      <p:pic>
        <p:nvPicPr>
          <p:cNvPr id="6" name="Picture 2" descr="Anatomy, Brain, Cross-Section, Head">
            <a:extLst>
              <a:ext uri="{FF2B5EF4-FFF2-40B4-BE49-F238E27FC236}">
                <a16:creationId xmlns:a16="http://schemas.microsoft.com/office/drawing/2014/main" id="{37C639C7-2B7E-46F1-B592-F71F8FA6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96" y="4117414"/>
            <a:ext cx="2120165" cy="22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F1FC00-9405-446F-986D-F5118CA25B18}"/>
              </a:ext>
            </a:extLst>
          </p:cNvPr>
          <p:cNvSpPr txBox="1"/>
          <p:nvPr/>
        </p:nvSpPr>
        <p:spPr>
          <a:xfrm>
            <a:off x="-243709" y="735887"/>
            <a:ext cx="113646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6000" dirty="0">
                <a:solidFill>
                  <a:srgbClr val="C00000"/>
                </a:solidFill>
                <a:latin typeface="Calibri Light"/>
              </a:rPr>
              <a:t>Contents:</a:t>
            </a:r>
            <a:endParaRPr lang="en-GB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461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0FFD58-DEC7-4DE8-B278-859873AA7246}"/>
              </a:ext>
            </a:extLst>
          </p:cNvPr>
          <p:cNvSpPr txBox="1"/>
          <p:nvPr/>
        </p:nvSpPr>
        <p:spPr>
          <a:xfrm>
            <a:off x="673902" y="304912"/>
            <a:ext cx="10018707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3000" dirty="0">
              <a:cs typeface="Calibri" panose="020F0502020204030204"/>
            </a:endParaRPr>
          </a:p>
          <a:p>
            <a:pPr algn="ctr"/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Drugs can </a:t>
            </a:r>
            <a:r>
              <a:rPr lang="en-US" sz="3600" dirty="0">
                <a:solidFill>
                  <a:srgbClr val="C00000"/>
                </a:solidFill>
                <a:latin typeface="+mj-lt"/>
                <a:cs typeface="Calibri"/>
              </a:rPr>
              <a:t>decrease </a:t>
            </a:r>
            <a:r>
              <a:rPr lang="en-US" sz="3600">
                <a:solidFill>
                  <a:srgbClr val="C00000"/>
                </a:solidFill>
                <a:latin typeface="+mj-lt"/>
                <a:cs typeface="Calibri"/>
              </a:rPr>
              <a:t>the number of </a:t>
            </a:r>
            <a:r>
              <a:rPr lang="en-US" sz="3600" dirty="0">
                <a:solidFill>
                  <a:srgbClr val="C00000"/>
                </a:solidFill>
                <a:latin typeface="+mj-lt"/>
                <a:cs typeface="Calibri"/>
              </a:rPr>
              <a:t>dopamine receptors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+mj-lt"/>
                <a:cs typeface="Calibri"/>
              </a:rPr>
              <a:t>in the brain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cs typeface="Calibri"/>
              </a:rPr>
              <a:t> </a:t>
            </a:r>
          </a:p>
          <a:p>
            <a:endParaRPr lang="en-US" sz="2800" dirty="0">
              <a:cs typeface="Calibri"/>
            </a:endParaRP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F67F422A-34A3-4E6C-BCD5-5CADF251FEB1}"/>
              </a:ext>
            </a:extLst>
          </p:cNvPr>
          <p:cNvGrpSpPr/>
          <p:nvPr/>
        </p:nvGrpSpPr>
        <p:grpSpPr>
          <a:xfrm>
            <a:off x="477004" y="2096259"/>
            <a:ext cx="4458902" cy="3891140"/>
            <a:chOff x="5595958" y="1624339"/>
            <a:chExt cx="5341210" cy="4396879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2EF9BD6-2094-47C7-9AC8-8D9A6C62EB60}"/>
                </a:ext>
              </a:extLst>
            </p:cNvPr>
            <p:cNvGrpSpPr/>
            <p:nvPr/>
          </p:nvGrpSpPr>
          <p:grpSpPr>
            <a:xfrm>
              <a:off x="6568318" y="1624339"/>
              <a:ext cx="4368850" cy="4396879"/>
              <a:chOff x="2203200" y="2997088"/>
              <a:chExt cx="3405100" cy="3471423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38E2ED5-4517-4A90-B30F-E2C615057822}"/>
                  </a:ext>
                </a:extLst>
              </p:cNvPr>
              <p:cNvSpPr/>
              <p:nvPr/>
            </p:nvSpPr>
            <p:spPr>
              <a:xfrm rot="8903381">
                <a:off x="3640253" y="4630334"/>
                <a:ext cx="1968047" cy="1838177"/>
              </a:xfrm>
              <a:custGeom>
                <a:avLst/>
                <a:gdLst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590420 w 1448836"/>
                  <a:gd name="connsiteY31" fmla="*/ 1362269 h 1492898"/>
                  <a:gd name="connsiteX32" fmla="*/ 749040 w 1448836"/>
                  <a:gd name="connsiteY32" fmla="*/ 1334278 h 1492898"/>
                  <a:gd name="connsiteX33" fmla="*/ 991636 w 1448836"/>
                  <a:gd name="connsiteY33" fmla="*/ 1343608 h 1492898"/>
                  <a:gd name="connsiteX34" fmla="*/ 1019628 w 1448836"/>
                  <a:gd name="connsiteY34" fmla="*/ 1352939 h 1492898"/>
                  <a:gd name="connsiteX35" fmla="*/ 1075612 w 1448836"/>
                  <a:gd name="connsiteY35" fmla="*/ 1390261 h 1492898"/>
                  <a:gd name="connsiteX36" fmla="*/ 1094273 w 1448836"/>
                  <a:gd name="connsiteY36" fmla="*/ 1408923 h 1492898"/>
                  <a:gd name="connsiteX37" fmla="*/ 1150256 w 1448836"/>
                  <a:gd name="connsiteY37" fmla="*/ 1427584 h 1492898"/>
                  <a:gd name="connsiteX38" fmla="*/ 1392852 w 1448836"/>
                  <a:gd name="connsiteY38" fmla="*/ 1380931 h 1492898"/>
                  <a:gd name="connsiteX39" fmla="*/ 1411514 w 1448836"/>
                  <a:gd name="connsiteY39" fmla="*/ 1362269 h 1492898"/>
                  <a:gd name="connsiteX40" fmla="*/ 1420844 w 1448836"/>
                  <a:gd name="connsiteY40" fmla="*/ 1324947 h 1492898"/>
                  <a:gd name="connsiteX41" fmla="*/ 1448836 w 1448836"/>
                  <a:gd name="connsiteY41" fmla="*/ 1259633 h 1492898"/>
                  <a:gd name="connsiteX42" fmla="*/ 1439505 w 1448836"/>
                  <a:gd name="connsiteY42" fmla="*/ 1147665 h 1492898"/>
                  <a:gd name="connsiteX43" fmla="*/ 1420844 w 1448836"/>
                  <a:gd name="connsiteY43" fmla="*/ 1119674 h 1492898"/>
                  <a:gd name="connsiteX44" fmla="*/ 1402183 w 1448836"/>
                  <a:gd name="connsiteY44" fmla="*/ 1054359 h 1492898"/>
                  <a:gd name="connsiteX45" fmla="*/ 1355530 w 1448836"/>
                  <a:gd name="connsiteY45" fmla="*/ 998376 h 1492898"/>
                  <a:gd name="connsiteX46" fmla="*/ 1318207 w 1448836"/>
                  <a:gd name="connsiteY46" fmla="*/ 923731 h 1492898"/>
                  <a:gd name="connsiteX47" fmla="*/ 1290216 w 1448836"/>
                  <a:gd name="connsiteY47" fmla="*/ 849086 h 1492898"/>
                  <a:gd name="connsiteX48" fmla="*/ 1252893 w 1448836"/>
                  <a:gd name="connsiteY48" fmla="*/ 709127 h 1492898"/>
                  <a:gd name="connsiteX49" fmla="*/ 1234232 w 1448836"/>
                  <a:gd name="connsiteY49" fmla="*/ 681135 h 1492898"/>
                  <a:gd name="connsiteX50" fmla="*/ 1215571 w 1448836"/>
                  <a:gd name="connsiteY50" fmla="*/ 615820 h 1492898"/>
                  <a:gd name="connsiteX51" fmla="*/ 1196910 w 1448836"/>
                  <a:gd name="connsiteY51" fmla="*/ 587829 h 1492898"/>
                  <a:gd name="connsiteX52" fmla="*/ 1150256 w 1448836"/>
                  <a:gd name="connsiteY52" fmla="*/ 541176 h 1492898"/>
                  <a:gd name="connsiteX53" fmla="*/ 1103603 w 1448836"/>
                  <a:gd name="connsiteY53" fmla="*/ 503853 h 1492898"/>
                  <a:gd name="connsiteX54" fmla="*/ 1066281 w 1448836"/>
                  <a:gd name="connsiteY54" fmla="*/ 447869 h 1492898"/>
                  <a:gd name="connsiteX55" fmla="*/ 1056950 w 1448836"/>
                  <a:gd name="connsiteY55" fmla="*/ 419878 h 1492898"/>
                  <a:gd name="connsiteX56" fmla="*/ 1047620 w 1448836"/>
                  <a:gd name="connsiteY56" fmla="*/ 373225 h 1492898"/>
                  <a:gd name="connsiteX57" fmla="*/ 1028959 w 1448836"/>
                  <a:gd name="connsiteY57" fmla="*/ 326572 h 1492898"/>
                  <a:gd name="connsiteX58" fmla="*/ 1019628 w 1448836"/>
                  <a:gd name="connsiteY58" fmla="*/ 242596 h 1492898"/>
                  <a:gd name="connsiteX59" fmla="*/ 991636 w 1448836"/>
                  <a:gd name="connsiteY59" fmla="*/ 195943 h 1492898"/>
                  <a:gd name="connsiteX60" fmla="*/ 972975 w 1448836"/>
                  <a:gd name="connsiteY60" fmla="*/ 130629 h 1492898"/>
                  <a:gd name="connsiteX61" fmla="*/ 954314 w 1448836"/>
                  <a:gd name="connsiteY61" fmla="*/ 102637 h 1492898"/>
                  <a:gd name="connsiteX62" fmla="*/ 954314 w 1448836"/>
                  <a:gd name="connsiteY6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749040 w 1448836"/>
                  <a:gd name="connsiteY31" fmla="*/ 1334278 h 1492898"/>
                  <a:gd name="connsiteX32" fmla="*/ 991636 w 1448836"/>
                  <a:gd name="connsiteY32" fmla="*/ 1343608 h 1492898"/>
                  <a:gd name="connsiteX33" fmla="*/ 1019628 w 1448836"/>
                  <a:gd name="connsiteY33" fmla="*/ 1352939 h 1492898"/>
                  <a:gd name="connsiteX34" fmla="*/ 1075612 w 1448836"/>
                  <a:gd name="connsiteY34" fmla="*/ 1390261 h 1492898"/>
                  <a:gd name="connsiteX35" fmla="*/ 1094273 w 1448836"/>
                  <a:gd name="connsiteY35" fmla="*/ 1408923 h 1492898"/>
                  <a:gd name="connsiteX36" fmla="*/ 1150256 w 1448836"/>
                  <a:gd name="connsiteY36" fmla="*/ 1427584 h 1492898"/>
                  <a:gd name="connsiteX37" fmla="*/ 1392852 w 1448836"/>
                  <a:gd name="connsiteY37" fmla="*/ 1380931 h 1492898"/>
                  <a:gd name="connsiteX38" fmla="*/ 1411514 w 1448836"/>
                  <a:gd name="connsiteY38" fmla="*/ 1362269 h 1492898"/>
                  <a:gd name="connsiteX39" fmla="*/ 1420844 w 1448836"/>
                  <a:gd name="connsiteY39" fmla="*/ 1324947 h 1492898"/>
                  <a:gd name="connsiteX40" fmla="*/ 1448836 w 1448836"/>
                  <a:gd name="connsiteY40" fmla="*/ 1259633 h 1492898"/>
                  <a:gd name="connsiteX41" fmla="*/ 1439505 w 1448836"/>
                  <a:gd name="connsiteY41" fmla="*/ 1147665 h 1492898"/>
                  <a:gd name="connsiteX42" fmla="*/ 1420844 w 1448836"/>
                  <a:gd name="connsiteY42" fmla="*/ 1119674 h 1492898"/>
                  <a:gd name="connsiteX43" fmla="*/ 1402183 w 1448836"/>
                  <a:gd name="connsiteY43" fmla="*/ 1054359 h 1492898"/>
                  <a:gd name="connsiteX44" fmla="*/ 1355530 w 1448836"/>
                  <a:gd name="connsiteY44" fmla="*/ 998376 h 1492898"/>
                  <a:gd name="connsiteX45" fmla="*/ 1318207 w 1448836"/>
                  <a:gd name="connsiteY45" fmla="*/ 923731 h 1492898"/>
                  <a:gd name="connsiteX46" fmla="*/ 1290216 w 1448836"/>
                  <a:gd name="connsiteY46" fmla="*/ 849086 h 1492898"/>
                  <a:gd name="connsiteX47" fmla="*/ 1252893 w 1448836"/>
                  <a:gd name="connsiteY47" fmla="*/ 709127 h 1492898"/>
                  <a:gd name="connsiteX48" fmla="*/ 1234232 w 1448836"/>
                  <a:gd name="connsiteY48" fmla="*/ 681135 h 1492898"/>
                  <a:gd name="connsiteX49" fmla="*/ 1215571 w 1448836"/>
                  <a:gd name="connsiteY49" fmla="*/ 615820 h 1492898"/>
                  <a:gd name="connsiteX50" fmla="*/ 1196910 w 1448836"/>
                  <a:gd name="connsiteY50" fmla="*/ 587829 h 1492898"/>
                  <a:gd name="connsiteX51" fmla="*/ 1150256 w 1448836"/>
                  <a:gd name="connsiteY51" fmla="*/ 541176 h 1492898"/>
                  <a:gd name="connsiteX52" fmla="*/ 1103603 w 1448836"/>
                  <a:gd name="connsiteY52" fmla="*/ 503853 h 1492898"/>
                  <a:gd name="connsiteX53" fmla="*/ 1066281 w 1448836"/>
                  <a:gd name="connsiteY53" fmla="*/ 447869 h 1492898"/>
                  <a:gd name="connsiteX54" fmla="*/ 1056950 w 1448836"/>
                  <a:gd name="connsiteY54" fmla="*/ 419878 h 1492898"/>
                  <a:gd name="connsiteX55" fmla="*/ 1047620 w 1448836"/>
                  <a:gd name="connsiteY55" fmla="*/ 373225 h 1492898"/>
                  <a:gd name="connsiteX56" fmla="*/ 1028959 w 1448836"/>
                  <a:gd name="connsiteY56" fmla="*/ 326572 h 1492898"/>
                  <a:gd name="connsiteX57" fmla="*/ 1019628 w 1448836"/>
                  <a:gd name="connsiteY57" fmla="*/ 242596 h 1492898"/>
                  <a:gd name="connsiteX58" fmla="*/ 991636 w 1448836"/>
                  <a:gd name="connsiteY58" fmla="*/ 195943 h 1492898"/>
                  <a:gd name="connsiteX59" fmla="*/ 972975 w 1448836"/>
                  <a:gd name="connsiteY59" fmla="*/ 130629 h 1492898"/>
                  <a:gd name="connsiteX60" fmla="*/ 954314 w 1448836"/>
                  <a:gd name="connsiteY60" fmla="*/ 102637 h 1492898"/>
                  <a:gd name="connsiteX61" fmla="*/ 954314 w 1448836"/>
                  <a:gd name="connsiteY6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749040 w 1448836"/>
                  <a:gd name="connsiteY30" fmla="*/ 1334278 h 1492898"/>
                  <a:gd name="connsiteX31" fmla="*/ 991636 w 1448836"/>
                  <a:gd name="connsiteY31" fmla="*/ 1343608 h 1492898"/>
                  <a:gd name="connsiteX32" fmla="*/ 1019628 w 1448836"/>
                  <a:gd name="connsiteY32" fmla="*/ 1352939 h 1492898"/>
                  <a:gd name="connsiteX33" fmla="*/ 1075612 w 1448836"/>
                  <a:gd name="connsiteY33" fmla="*/ 1390261 h 1492898"/>
                  <a:gd name="connsiteX34" fmla="*/ 1094273 w 1448836"/>
                  <a:gd name="connsiteY34" fmla="*/ 1408923 h 1492898"/>
                  <a:gd name="connsiteX35" fmla="*/ 1150256 w 1448836"/>
                  <a:gd name="connsiteY35" fmla="*/ 1427584 h 1492898"/>
                  <a:gd name="connsiteX36" fmla="*/ 1392852 w 1448836"/>
                  <a:gd name="connsiteY36" fmla="*/ 1380931 h 1492898"/>
                  <a:gd name="connsiteX37" fmla="*/ 1411514 w 1448836"/>
                  <a:gd name="connsiteY37" fmla="*/ 1362269 h 1492898"/>
                  <a:gd name="connsiteX38" fmla="*/ 1420844 w 1448836"/>
                  <a:gd name="connsiteY38" fmla="*/ 1324947 h 1492898"/>
                  <a:gd name="connsiteX39" fmla="*/ 1448836 w 1448836"/>
                  <a:gd name="connsiteY39" fmla="*/ 1259633 h 1492898"/>
                  <a:gd name="connsiteX40" fmla="*/ 1439505 w 1448836"/>
                  <a:gd name="connsiteY40" fmla="*/ 1147665 h 1492898"/>
                  <a:gd name="connsiteX41" fmla="*/ 1420844 w 1448836"/>
                  <a:gd name="connsiteY41" fmla="*/ 1119674 h 1492898"/>
                  <a:gd name="connsiteX42" fmla="*/ 1402183 w 1448836"/>
                  <a:gd name="connsiteY42" fmla="*/ 1054359 h 1492898"/>
                  <a:gd name="connsiteX43" fmla="*/ 1355530 w 1448836"/>
                  <a:gd name="connsiteY43" fmla="*/ 998376 h 1492898"/>
                  <a:gd name="connsiteX44" fmla="*/ 1318207 w 1448836"/>
                  <a:gd name="connsiteY44" fmla="*/ 923731 h 1492898"/>
                  <a:gd name="connsiteX45" fmla="*/ 1290216 w 1448836"/>
                  <a:gd name="connsiteY45" fmla="*/ 849086 h 1492898"/>
                  <a:gd name="connsiteX46" fmla="*/ 1252893 w 1448836"/>
                  <a:gd name="connsiteY46" fmla="*/ 709127 h 1492898"/>
                  <a:gd name="connsiteX47" fmla="*/ 1234232 w 1448836"/>
                  <a:gd name="connsiteY47" fmla="*/ 681135 h 1492898"/>
                  <a:gd name="connsiteX48" fmla="*/ 1215571 w 1448836"/>
                  <a:gd name="connsiteY48" fmla="*/ 615820 h 1492898"/>
                  <a:gd name="connsiteX49" fmla="*/ 1196910 w 1448836"/>
                  <a:gd name="connsiteY49" fmla="*/ 587829 h 1492898"/>
                  <a:gd name="connsiteX50" fmla="*/ 1150256 w 1448836"/>
                  <a:gd name="connsiteY50" fmla="*/ 541176 h 1492898"/>
                  <a:gd name="connsiteX51" fmla="*/ 1103603 w 1448836"/>
                  <a:gd name="connsiteY51" fmla="*/ 503853 h 1492898"/>
                  <a:gd name="connsiteX52" fmla="*/ 1066281 w 1448836"/>
                  <a:gd name="connsiteY52" fmla="*/ 447869 h 1492898"/>
                  <a:gd name="connsiteX53" fmla="*/ 1056950 w 1448836"/>
                  <a:gd name="connsiteY53" fmla="*/ 419878 h 1492898"/>
                  <a:gd name="connsiteX54" fmla="*/ 1047620 w 1448836"/>
                  <a:gd name="connsiteY54" fmla="*/ 373225 h 1492898"/>
                  <a:gd name="connsiteX55" fmla="*/ 1028959 w 1448836"/>
                  <a:gd name="connsiteY55" fmla="*/ 326572 h 1492898"/>
                  <a:gd name="connsiteX56" fmla="*/ 1019628 w 1448836"/>
                  <a:gd name="connsiteY56" fmla="*/ 242596 h 1492898"/>
                  <a:gd name="connsiteX57" fmla="*/ 991636 w 1448836"/>
                  <a:gd name="connsiteY57" fmla="*/ 195943 h 1492898"/>
                  <a:gd name="connsiteX58" fmla="*/ 972975 w 1448836"/>
                  <a:gd name="connsiteY58" fmla="*/ 130629 h 1492898"/>
                  <a:gd name="connsiteX59" fmla="*/ 954314 w 1448836"/>
                  <a:gd name="connsiteY59" fmla="*/ 102637 h 1492898"/>
                  <a:gd name="connsiteX60" fmla="*/ 954314 w 1448836"/>
                  <a:gd name="connsiteY6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19628 w 1448836"/>
                  <a:gd name="connsiteY31" fmla="*/ 1352939 h 1492898"/>
                  <a:gd name="connsiteX32" fmla="*/ 1075612 w 1448836"/>
                  <a:gd name="connsiteY32" fmla="*/ 1390261 h 1492898"/>
                  <a:gd name="connsiteX33" fmla="*/ 1094273 w 1448836"/>
                  <a:gd name="connsiteY33" fmla="*/ 1408923 h 1492898"/>
                  <a:gd name="connsiteX34" fmla="*/ 1150256 w 1448836"/>
                  <a:gd name="connsiteY34" fmla="*/ 1427584 h 1492898"/>
                  <a:gd name="connsiteX35" fmla="*/ 1392852 w 1448836"/>
                  <a:gd name="connsiteY35" fmla="*/ 1380931 h 1492898"/>
                  <a:gd name="connsiteX36" fmla="*/ 1411514 w 1448836"/>
                  <a:gd name="connsiteY36" fmla="*/ 1362269 h 1492898"/>
                  <a:gd name="connsiteX37" fmla="*/ 1420844 w 1448836"/>
                  <a:gd name="connsiteY37" fmla="*/ 1324947 h 1492898"/>
                  <a:gd name="connsiteX38" fmla="*/ 1448836 w 1448836"/>
                  <a:gd name="connsiteY38" fmla="*/ 1259633 h 1492898"/>
                  <a:gd name="connsiteX39" fmla="*/ 1439505 w 1448836"/>
                  <a:gd name="connsiteY39" fmla="*/ 1147665 h 1492898"/>
                  <a:gd name="connsiteX40" fmla="*/ 1420844 w 1448836"/>
                  <a:gd name="connsiteY40" fmla="*/ 1119674 h 1492898"/>
                  <a:gd name="connsiteX41" fmla="*/ 1402183 w 1448836"/>
                  <a:gd name="connsiteY41" fmla="*/ 1054359 h 1492898"/>
                  <a:gd name="connsiteX42" fmla="*/ 1355530 w 1448836"/>
                  <a:gd name="connsiteY42" fmla="*/ 998376 h 1492898"/>
                  <a:gd name="connsiteX43" fmla="*/ 1318207 w 1448836"/>
                  <a:gd name="connsiteY43" fmla="*/ 923731 h 1492898"/>
                  <a:gd name="connsiteX44" fmla="*/ 1290216 w 1448836"/>
                  <a:gd name="connsiteY44" fmla="*/ 849086 h 1492898"/>
                  <a:gd name="connsiteX45" fmla="*/ 1252893 w 1448836"/>
                  <a:gd name="connsiteY45" fmla="*/ 709127 h 1492898"/>
                  <a:gd name="connsiteX46" fmla="*/ 1234232 w 1448836"/>
                  <a:gd name="connsiteY46" fmla="*/ 681135 h 1492898"/>
                  <a:gd name="connsiteX47" fmla="*/ 1215571 w 1448836"/>
                  <a:gd name="connsiteY47" fmla="*/ 615820 h 1492898"/>
                  <a:gd name="connsiteX48" fmla="*/ 1196910 w 1448836"/>
                  <a:gd name="connsiteY48" fmla="*/ 587829 h 1492898"/>
                  <a:gd name="connsiteX49" fmla="*/ 1150256 w 1448836"/>
                  <a:gd name="connsiteY49" fmla="*/ 541176 h 1492898"/>
                  <a:gd name="connsiteX50" fmla="*/ 1103603 w 1448836"/>
                  <a:gd name="connsiteY50" fmla="*/ 503853 h 1492898"/>
                  <a:gd name="connsiteX51" fmla="*/ 1066281 w 1448836"/>
                  <a:gd name="connsiteY51" fmla="*/ 447869 h 1492898"/>
                  <a:gd name="connsiteX52" fmla="*/ 1056950 w 1448836"/>
                  <a:gd name="connsiteY52" fmla="*/ 419878 h 1492898"/>
                  <a:gd name="connsiteX53" fmla="*/ 1047620 w 1448836"/>
                  <a:gd name="connsiteY53" fmla="*/ 373225 h 1492898"/>
                  <a:gd name="connsiteX54" fmla="*/ 1028959 w 1448836"/>
                  <a:gd name="connsiteY54" fmla="*/ 326572 h 1492898"/>
                  <a:gd name="connsiteX55" fmla="*/ 1019628 w 1448836"/>
                  <a:gd name="connsiteY55" fmla="*/ 242596 h 1492898"/>
                  <a:gd name="connsiteX56" fmla="*/ 991636 w 1448836"/>
                  <a:gd name="connsiteY56" fmla="*/ 195943 h 1492898"/>
                  <a:gd name="connsiteX57" fmla="*/ 972975 w 1448836"/>
                  <a:gd name="connsiteY57" fmla="*/ 130629 h 1492898"/>
                  <a:gd name="connsiteX58" fmla="*/ 954314 w 1448836"/>
                  <a:gd name="connsiteY58" fmla="*/ 102637 h 1492898"/>
                  <a:gd name="connsiteX59" fmla="*/ 954314 w 1448836"/>
                  <a:gd name="connsiteY5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75612 w 1448836"/>
                  <a:gd name="connsiteY31" fmla="*/ 1390261 h 1492898"/>
                  <a:gd name="connsiteX32" fmla="*/ 1094273 w 1448836"/>
                  <a:gd name="connsiteY32" fmla="*/ 1408923 h 1492898"/>
                  <a:gd name="connsiteX33" fmla="*/ 1150256 w 1448836"/>
                  <a:gd name="connsiteY33" fmla="*/ 1427584 h 1492898"/>
                  <a:gd name="connsiteX34" fmla="*/ 1392852 w 1448836"/>
                  <a:gd name="connsiteY34" fmla="*/ 1380931 h 1492898"/>
                  <a:gd name="connsiteX35" fmla="*/ 1411514 w 1448836"/>
                  <a:gd name="connsiteY35" fmla="*/ 1362269 h 1492898"/>
                  <a:gd name="connsiteX36" fmla="*/ 1420844 w 1448836"/>
                  <a:gd name="connsiteY36" fmla="*/ 1324947 h 1492898"/>
                  <a:gd name="connsiteX37" fmla="*/ 1448836 w 1448836"/>
                  <a:gd name="connsiteY37" fmla="*/ 1259633 h 1492898"/>
                  <a:gd name="connsiteX38" fmla="*/ 1439505 w 1448836"/>
                  <a:gd name="connsiteY38" fmla="*/ 1147665 h 1492898"/>
                  <a:gd name="connsiteX39" fmla="*/ 1420844 w 1448836"/>
                  <a:gd name="connsiteY39" fmla="*/ 1119674 h 1492898"/>
                  <a:gd name="connsiteX40" fmla="*/ 1402183 w 1448836"/>
                  <a:gd name="connsiteY40" fmla="*/ 1054359 h 1492898"/>
                  <a:gd name="connsiteX41" fmla="*/ 1355530 w 1448836"/>
                  <a:gd name="connsiteY41" fmla="*/ 998376 h 1492898"/>
                  <a:gd name="connsiteX42" fmla="*/ 1318207 w 1448836"/>
                  <a:gd name="connsiteY42" fmla="*/ 923731 h 1492898"/>
                  <a:gd name="connsiteX43" fmla="*/ 1290216 w 1448836"/>
                  <a:gd name="connsiteY43" fmla="*/ 849086 h 1492898"/>
                  <a:gd name="connsiteX44" fmla="*/ 1252893 w 1448836"/>
                  <a:gd name="connsiteY44" fmla="*/ 709127 h 1492898"/>
                  <a:gd name="connsiteX45" fmla="*/ 1234232 w 1448836"/>
                  <a:gd name="connsiteY45" fmla="*/ 681135 h 1492898"/>
                  <a:gd name="connsiteX46" fmla="*/ 1215571 w 1448836"/>
                  <a:gd name="connsiteY46" fmla="*/ 615820 h 1492898"/>
                  <a:gd name="connsiteX47" fmla="*/ 1196910 w 1448836"/>
                  <a:gd name="connsiteY47" fmla="*/ 587829 h 1492898"/>
                  <a:gd name="connsiteX48" fmla="*/ 1150256 w 1448836"/>
                  <a:gd name="connsiteY48" fmla="*/ 541176 h 1492898"/>
                  <a:gd name="connsiteX49" fmla="*/ 1103603 w 1448836"/>
                  <a:gd name="connsiteY49" fmla="*/ 503853 h 1492898"/>
                  <a:gd name="connsiteX50" fmla="*/ 1066281 w 1448836"/>
                  <a:gd name="connsiteY50" fmla="*/ 447869 h 1492898"/>
                  <a:gd name="connsiteX51" fmla="*/ 1056950 w 1448836"/>
                  <a:gd name="connsiteY51" fmla="*/ 419878 h 1492898"/>
                  <a:gd name="connsiteX52" fmla="*/ 1047620 w 1448836"/>
                  <a:gd name="connsiteY52" fmla="*/ 373225 h 1492898"/>
                  <a:gd name="connsiteX53" fmla="*/ 1028959 w 1448836"/>
                  <a:gd name="connsiteY53" fmla="*/ 326572 h 1492898"/>
                  <a:gd name="connsiteX54" fmla="*/ 1019628 w 1448836"/>
                  <a:gd name="connsiteY54" fmla="*/ 242596 h 1492898"/>
                  <a:gd name="connsiteX55" fmla="*/ 991636 w 1448836"/>
                  <a:gd name="connsiteY55" fmla="*/ 195943 h 1492898"/>
                  <a:gd name="connsiteX56" fmla="*/ 972975 w 1448836"/>
                  <a:gd name="connsiteY56" fmla="*/ 130629 h 1492898"/>
                  <a:gd name="connsiteX57" fmla="*/ 954314 w 1448836"/>
                  <a:gd name="connsiteY57" fmla="*/ 102637 h 1492898"/>
                  <a:gd name="connsiteX58" fmla="*/ 954314 w 1448836"/>
                  <a:gd name="connsiteY58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150256 w 1448836"/>
                  <a:gd name="connsiteY32" fmla="*/ 1427584 h 1492898"/>
                  <a:gd name="connsiteX33" fmla="*/ 1392852 w 1448836"/>
                  <a:gd name="connsiteY33" fmla="*/ 1380931 h 1492898"/>
                  <a:gd name="connsiteX34" fmla="*/ 1411514 w 1448836"/>
                  <a:gd name="connsiteY34" fmla="*/ 1362269 h 1492898"/>
                  <a:gd name="connsiteX35" fmla="*/ 1420844 w 1448836"/>
                  <a:gd name="connsiteY35" fmla="*/ 1324947 h 1492898"/>
                  <a:gd name="connsiteX36" fmla="*/ 1448836 w 1448836"/>
                  <a:gd name="connsiteY36" fmla="*/ 1259633 h 1492898"/>
                  <a:gd name="connsiteX37" fmla="*/ 1439505 w 1448836"/>
                  <a:gd name="connsiteY37" fmla="*/ 1147665 h 1492898"/>
                  <a:gd name="connsiteX38" fmla="*/ 1420844 w 1448836"/>
                  <a:gd name="connsiteY38" fmla="*/ 1119674 h 1492898"/>
                  <a:gd name="connsiteX39" fmla="*/ 1402183 w 1448836"/>
                  <a:gd name="connsiteY39" fmla="*/ 1054359 h 1492898"/>
                  <a:gd name="connsiteX40" fmla="*/ 1355530 w 1448836"/>
                  <a:gd name="connsiteY40" fmla="*/ 998376 h 1492898"/>
                  <a:gd name="connsiteX41" fmla="*/ 1318207 w 1448836"/>
                  <a:gd name="connsiteY41" fmla="*/ 923731 h 1492898"/>
                  <a:gd name="connsiteX42" fmla="*/ 1290216 w 1448836"/>
                  <a:gd name="connsiteY42" fmla="*/ 849086 h 1492898"/>
                  <a:gd name="connsiteX43" fmla="*/ 1252893 w 1448836"/>
                  <a:gd name="connsiteY43" fmla="*/ 709127 h 1492898"/>
                  <a:gd name="connsiteX44" fmla="*/ 1234232 w 1448836"/>
                  <a:gd name="connsiteY44" fmla="*/ 681135 h 1492898"/>
                  <a:gd name="connsiteX45" fmla="*/ 1215571 w 1448836"/>
                  <a:gd name="connsiteY45" fmla="*/ 615820 h 1492898"/>
                  <a:gd name="connsiteX46" fmla="*/ 1196910 w 1448836"/>
                  <a:gd name="connsiteY46" fmla="*/ 587829 h 1492898"/>
                  <a:gd name="connsiteX47" fmla="*/ 1150256 w 1448836"/>
                  <a:gd name="connsiteY47" fmla="*/ 541176 h 1492898"/>
                  <a:gd name="connsiteX48" fmla="*/ 1103603 w 1448836"/>
                  <a:gd name="connsiteY48" fmla="*/ 503853 h 1492898"/>
                  <a:gd name="connsiteX49" fmla="*/ 1066281 w 1448836"/>
                  <a:gd name="connsiteY49" fmla="*/ 447869 h 1492898"/>
                  <a:gd name="connsiteX50" fmla="*/ 1056950 w 1448836"/>
                  <a:gd name="connsiteY50" fmla="*/ 419878 h 1492898"/>
                  <a:gd name="connsiteX51" fmla="*/ 1047620 w 1448836"/>
                  <a:gd name="connsiteY51" fmla="*/ 373225 h 1492898"/>
                  <a:gd name="connsiteX52" fmla="*/ 1028959 w 1448836"/>
                  <a:gd name="connsiteY52" fmla="*/ 326572 h 1492898"/>
                  <a:gd name="connsiteX53" fmla="*/ 1019628 w 1448836"/>
                  <a:gd name="connsiteY53" fmla="*/ 242596 h 1492898"/>
                  <a:gd name="connsiteX54" fmla="*/ 991636 w 1448836"/>
                  <a:gd name="connsiteY54" fmla="*/ 195943 h 1492898"/>
                  <a:gd name="connsiteX55" fmla="*/ 972975 w 1448836"/>
                  <a:gd name="connsiteY55" fmla="*/ 130629 h 1492898"/>
                  <a:gd name="connsiteX56" fmla="*/ 954314 w 1448836"/>
                  <a:gd name="connsiteY56" fmla="*/ 102637 h 1492898"/>
                  <a:gd name="connsiteX57" fmla="*/ 954314 w 1448836"/>
                  <a:gd name="connsiteY57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411514 w 1448836"/>
                  <a:gd name="connsiteY33" fmla="*/ 1362269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310424 w 1448836"/>
                  <a:gd name="connsiteY33" fmla="*/ 1444978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92852 w 1466803"/>
                  <a:gd name="connsiteY32" fmla="*/ 1380931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33117 w 1466803"/>
                  <a:gd name="connsiteY32" fmla="*/ 1436070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103603 w 1448836"/>
                  <a:gd name="connsiteY45" fmla="*/ 503853 h 1492898"/>
                  <a:gd name="connsiteX46" fmla="*/ 1066281 w 1448836"/>
                  <a:gd name="connsiteY46" fmla="*/ 447869 h 1492898"/>
                  <a:gd name="connsiteX47" fmla="*/ 1056950 w 1448836"/>
                  <a:gd name="connsiteY47" fmla="*/ 419878 h 1492898"/>
                  <a:gd name="connsiteX48" fmla="*/ 1047620 w 1448836"/>
                  <a:gd name="connsiteY48" fmla="*/ 373225 h 1492898"/>
                  <a:gd name="connsiteX49" fmla="*/ 1028959 w 1448836"/>
                  <a:gd name="connsiteY49" fmla="*/ 326572 h 1492898"/>
                  <a:gd name="connsiteX50" fmla="*/ 1019628 w 1448836"/>
                  <a:gd name="connsiteY50" fmla="*/ 242596 h 1492898"/>
                  <a:gd name="connsiteX51" fmla="*/ 991636 w 1448836"/>
                  <a:gd name="connsiteY51" fmla="*/ 195943 h 1492898"/>
                  <a:gd name="connsiteX52" fmla="*/ 972975 w 1448836"/>
                  <a:gd name="connsiteY52" fmla="*/ 130629 h 1492898"/>
                  <a:gd name="connsiteX53" fmla="*/ 954314 w 1448836"/>
                  <a:gd name="connsiteY53" fmla="*/ 102637 h 1492898"/>
                  <a:gd name="connsiteX54" fmla="*/ 954314 w 1448836"/>
                  <a:gd name="connsiteY54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066281 w 1448836"/>
                  <a:gd name="connsiteY45" fmla="*/ 447869 h 1492898"/>
                  <a:gd name="connsiteX46" fmla="*/ 1056950 w 1448836"/>
                  <a:gd name="connsiteY46" fmla="*/ 419878 h 1492898"/>
                  <a:gd name="connsiteX47" fmla="*/ 1047620 w 1448836"/>
                  <a:gd name="connsiteY47" fmla="*/ 373225 h 1492898"/>
                  <a:gd name="connsiteX48" fmla="*/ 1028959 w 1448836"/>
                  <a:gd name="connsiteY48" fmla="*/ 326572 h 1492898"/>
                  <a:gd name="connsiteX49" fmla="*/ 1019628 w 1448836"/>
                  <a:gd name="connsiteY49" fmla="*/ 242596 h 1492898"/>
                  <a:gd name="connsiteX50" fmla="*/ 991636 w 1448836"/>
                  <a:gd name="connsiteY50" fmla="*/ 195943 h 1492898"/>
                  <a:gd name="connsiteX51" fmla="*/ 972975 w 1448836"/>
                  <a:gd name="connsiteY51" fmla="*/ 130629 h 1492898"/>
                  <a:gd name="connsiteX52" fmla="*/ 954314 w 1448836"/>
                  <a:gd name="connsiteY52" fmla="*/ 102637 h 1492898"/>
                  <a:gd name="connsiteX53" fmla="*/ 954314 w 1448836"/>
                  <a:gd name="connsiteY53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066281 w 1448836"/>
                  <a:gd name="connsiteY44" fmla="*/ 447869 h 1492898"/>
                  <a:gd name="connsiteX45" fmla="*/ 1056950 w 1448836"/>
                  <a:gd name="connsiteY45" fmla="*/ 419878 h 1492898"/>
                  <a:gd name="connsiteX46" fmla="*/ 1047620 w 1448836"/>
                  <a:gd name="connsiteY46" fmla="*/ 373225 h 1492898"/>
                  <a:gd name="connsiteX47" fmla="*/ 1028959 w 1448836"/>
                  <a:gd name="connsiteY47" fmla="*/ 326572 h 1492898"/>
                  <a:gd name="connsiteX48" fmla="*/ 1019628 w 1448836"/>
                  <a:gd name="connsiteY48" fmla="*/ 242596 h 1492898"/>
                  <a:gd name="connsiteX49" fmla="*/ 991636 w 1448836"/>
                  <a:gd name="connsiteY49" fmla="*/ 195943 h 1492898"/>
                  <a:gd name="connsiteX50" fmla="*/ 972975 w 1448836"/>
                  <a:gd name="connsiteY50" fmla="*/ 130629 h 1492898"/>
                  <a:gd name="connsiteX51" fmla="*/ 954314 w 1448836"/>
                  <a:gd name="connsiteY51" fmla="*/ 102637 h 1492898"/>
                  <a:gd name="connsiteX52" fmla="*/ 954314 w 1448836"/>
                  <a:gd name="connsiteY5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066281 w 1448836"/>
                  <a:gd name="connsiteY43" fmla="*/ 447869 h 1492898"/>
                  <a:gd name="connsiteX44" fmla="*/ 1056950 w 1448836"/>
                  <a:gd name="connsiteY44" fmla="*/ 419878 h 1492898"/>
                  <a:gd name="connsiteX45" fmla="*/ 1047620 w 1448836"/>
                  <a:gd name="connsiteY45" fmla="*/ 373225 h 1492898"/>
                  <a:gd name="connsiteX46" fmla="*/ 1028959 w 1448836"/>
                  <a:gd name="connsiteY46" fmla="*/ 326572 h 1492898"/>
                  <a:gd name="connsiteX47" fmla="*/ 1019628 w 1448836"/>
                  <a:gd name="connsiteY47" fmla="*/ 242596 h 1492898"/>
                  <a:gd name="connsiteX48" fmla="*/ 991636 w 1448836"/>
                  <a:gd name="connsiteY48" fmla="*/ 195943 h 1492898"/>
                  <a:gd name="connsiteX49" fmla="*/ 972975 w 1448836"/>
                  <a:gd name="connsiteY49" fmla="*/ 130629 h 1492898"/>
                  <a:gd name="connsiteX50" fmla="*/ 954314 w 1448836"/>
                  <a:gd name="connsiteY50" fmla="*/ 102637 h 1492898"/>
                  <a:gd name="connsiteX51" fmla="*/ 954314 w 1448836"/>
                  <a:gd name="connsiteY5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066281 w 1448836"/>
                  <a:gd name="connsiteY42" fmla="*/ 447869 h 1492898"/>
                  <a:gd name="connsiteX43" fmla="*/ 1056950 w 1448836"/>
                  <a:gd name="connsiteY43" fmla="*/ 419878 h 1492898"/>
                  <a:gd name="connsiteX44" fmla="*/ 1047620 w 1448836"/>
                  <a:gd name="connsiteY44" fmla="*/ 373225 h 1492898"/>
                  <a:gd name="connsiteX45" fmla="*/ 1028959 w 1448836"/>
                  <a:gd name="connsiteY45" fmla="*/ 326572 h 1492898"/>
                  <a:gd name="connsiteX46" fmla="*/ 1019628 w 1448836"/>
                  <a:gd name="connsiteY46" fmla="*/ 242596 h 1492898"/>
                  <a:gd name="connsiteX47" fmla="*/ 991636 w 1448836"/>
                  <a:gd name="connsiteY47" fmla="*/ 195943 h 1492898"/>
                  <a:gd name="connsiteX48" fmla="*/ 972975 w 1448836"/>
                  <a:gd name="connsiteY48" fmla="*/ 130629 h 1492898"/>
                  <a:gd name="connsiteX49" fmla="*/ 954314 w 1448836"/>
                  <a:gd name="connsiteY49" fmla="*/ 102637 h 1492898"/>
                  <a:gd name="connsiteX50" fmla="*/ 954314 w 1448836"/>
                  <a:gd name="connsiteY5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183969 w 1448836"/>
                  <a:gd name="connsiteY40" fmla="*/ 704532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02183 w 1448836"/>
                  <a:gd name="connsiteY36" fmla="*/ 1054359 h 1492898"/>
                  <a:gd name="connsiteX37" fmla="*/ 1355530 w 1448836"/>
                  <a:gd name="connsiteY37" fmla="*/ 998376 h 1492898"/>
                  <a:gd name="connsiteX38" fmla="*/ 1318207 w 1448836"/>
                  <a:gd name="connsiteY38" fmla="*/ 923731 h 1492898"/>
                  <a:gd name="connsiteX39" fmla="*/ 1183969 w 1448836"/>
                  <a:gd name="connsiteY39" fmla="*/ 704532 h 1492898"/>
                  <a:gd name="connsiteX40" fmla="*/ 1066281 w 1448836"/>
                  <a:gd name="connsiteY40" fmla="*/ 447869 h 1492898"/>
                  <a:gd name="connsiteX41" fmla="*/ 1056950 w 1448836"/>
                  <a:gd name="connsiteY41" fmla="*/ 419878 h 1492898"/>
                  <a:gd name="connsiteX42" fmla="*/ 1047620 w 1448836"/>
                  <a:gd name="connsiteY42" fmla="*/ 373225 h 1492898"/>
                  <a:gd name="connsiteX43" fmla="*/ 1028959 w 1448836"/>
                  <a:gd name="connsiteY43" fmla="*/ 326572 h 1492898"/>
                  <a:gd name="connsiteX44" fmla="*/ 1019628 w 1448836"/>
                  <a:gd name="connsiteY44" fmla="*/ 242596 h 1492898"/>
                  <a:gd name="connsiteX45" fmla="*/ 991636 w 1448836"/>
                  <a:gd name="connsiteY45" fmla="*/ 195943 h 1492898"/>
                  <a:gd name="connsiteX46" fmla="*/ 972975 w 1448836"/>
                  <a:gd name="connsiteY46" fmla="*/ 130629 h 1492898"/>
                  <a:gd name="connsiteX47" fmla="*/ 954314 w 1448836"/>
                  <a:gd name="connsiteY47" fmla="*/ 102637 h 1492898"/>
                  <a:gd name="connsiteX48" fmla="*/ 954314 w 1448836"/>
                  <a:gd name="connsiteY48" fmla="*/ 0 h 1492898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105228 w 1448836"/>
                  <a:gd name="connsiteY11" fmla="*/ 877078 h 1492983"/>
                  <a:gd name="connsiteX12" fmla="*/ 86567 w 1448836"/>
                  <a:gd name="connsiteY12" fmla="*/ 942392 h 1492983"/>
                  <a:gd name="connsiteX13" fmla="*/ 67905 w 1448836"/>
                  <a:gd name="connsiteY13" fmla="*/ 970384 h 1492983"/>
                  <a:gd name="connsiteX14" fmla="*/ 58575 w 1448836"/>
                  <a:gd name="connsiteY14" fmla="*/ 1017037 h 1492983"/>
                  <a:gd name="connsiteX15" fmla="*/ 39914 w 1448836"/>
                  <a:gd name="connsiteY15" fmla="*/ 1073020 h 1492983"/>
                  <a:gd name="connsiteX16" fmla="*/ 30583 w 1448836"/>
                  <a:gd name="connsiteY16" fmla="*/ 1119674 h 1492983"/>
                  <a:gd name="connsiteX17" fmla="*/ 11922 w 1448836"/>
                  <a:gd name="connsiteY17" fmla="*/ 1175657 h 1492983"/>
                  <a:gd name="connsiteX18" fmla="*/ 11922 w 1448836"/>
                  <a:gd name="connsiteY18" fmla="*/ 1352939 h 1492983"/>
                  <a:gd name="connsiteX19" fmla="*/ 67905 w 1448836"/>
                  <a:gd name="connsiteY19" fmla="*/ 1408923 h 1492983"/>
                  <a:gd name="connsiteX20" fmla="*/ 114559 w 1448836"/>
                  <a:gd name="connsiteY20" fmla="*/ 1436914 h 1492983"/>
                  <a:gd name="connsiteX21" fmla="*/ 133220 w 1448836"/>
                  <a:gd name="connsiteY21" fmla="*/ 1455576 h 1492983"/>
                  <a:gd name="connsiteX22" fmla="*/ 208708 w 1448836"/>
                  <a:gd name="connsiteY22" fmla="*/ 1478972 h 1492983"/>
                  <a:gd name="connsiteX23" fmla="*/ 301171 w 1448836"/>
                  <a:gd name="connsiteY23" fmla="*/ 1492898 h 1492983"/>
                  <a:gd name="connsiteX24" fmla="*/ 375816 w 1448836"/>
                  <a:gd name="connsiteY24" fmla="*/ 1483567 h 1492983"/>
                  <a:gd name="connsiteX25" fmla="*/ 422469 w 1448836"/>
                  <a:gd name="connsiteY25" fmla="*/ 1464906 h 1492983"/>
                  <a:gd name="connsiteX26" fmla="*/ 450461 w 1448836"/>
                  <a:gd name="connsiteY26" fmla="*/ 1455576 h 1492983"/>
                  <a:gd name="connsiteX27" fmla="*/ 469122 w 1448836"/>
                  <a:gd name="connsiteY27" fmla="*/ 1436914 h 1492983"/>
                  <a:gd name="connsiteX28" fmla="*/ 506444 w 1448836"/>
                  <a:gd name="connsiteY28" fmla="*/ 1408923 h 1492983"/>
                  <a:gd name="connsiteX29" fmla="*/ 753635 w 1448836"/>
                  <a:gd name="connsiteY29" fmla="*/ 1366443 h 1492983"/>
                  <a:gd name="connsiteX30" fmla="*/ 992903 w 1448836"/>
                  <a:gd name="connsiteY30" fmla="*/ 1390261 h 1492983"/>
                  <a:gd name="connsiteX31" fmla="*/ 1158603 w 1448836"/>
                  <a:gd name="connsiteY31" fmla="*/ 1431898 h 1492983"/>
                  <a:gd name="connsiteX32" fmla="*/ 1333117 w 1448836"/>
                  <a:gd name="connsiteY32" fmla="*/ 1436070 h 1492983"/>
                  <a:gd name="connsiteX33" fmla="*/ 1420844 w 1448836"/>
                  <a:gd name="connsiteY33" fmla="*/ 1324947 h 1492983"/>
                  <a:gd name="connsiteX34" fmla="*/ 1448836 w 1448836"/>
                  <a:gd name="connsiteY34" fmla="*/ 1259633 h 1492983"/>
                  <a:gd name="connsiteX35" fmla="*/ 1439505 w 1448836"/>
                  <a:gd name="connsiteY35" fmla="*/ 1147665 h 1492983"/>
                  <a:gd name="connsiteX36" fmla="*/ 1402183 w 1448836"/>
                  <a:gd name="connsiteY36" fmla="*/ 1054359 h 1492983"/>
                  <a:gd name="connsiteX37" fmla="*/ 1355530 w 1448836"/>
                  <a:gd name="connsiteY37" fmla="*/ 998376 h 1492983"/>
                  <a:gd name="connsiteX38" fmla="*/ 1318207 w 1448836"/>
                  <a:gd name="connsiteY38" fmla="*/ 923731 h 1492983"/>
                  <a:gd name="connsiteX39" fmla="*/ 1183969 w 1448836"/>
                  <a:gd name="connsiteY39" fmla="*/ 704532 h 1492983"/>
                  <a:gd name="connsiteX40" fmla="*/ 1066281 w 1448836"/>
                  <a:gd name="connsiteY40" fmla="*/ 447869 h 1492983"/>
                  <a:gd name="connsiteX41" fmla="*/ 1056950 w 1448836"/>
                  <a:gd name="connsiteY41" fmla="*/ 419878 h 1492983"/>
                  <a:gd name="connsiteX42" fmla="*/ 1047620 w 1448836"/>
                  <a:gd name="connsiteY42" fmla="*/ 373225 h 1492983"/>
                  <a:gd name="connsiteX43" fmla="*/ 1028959 w 1448836"/>
                  <a:gd name="connsiteY43" fmla="*/ 326572 h 1492983"/>
                  <a:gd name="connsiteX44" fmla="*/ 1019628 w 1448836"/>
                  <a:gd name="connsiteY44" fmla="*/ 242596 h 1492983"/>
                  <a:gd name="connsiteX45" fmla="*/ 991636 w 1448836"/>
                  <a:gd name="connsiteY45" fmla="*/ 195943 h 1492983"/>
                  <a:gd name="connsiteX46" fmla="*/ 972975 w 1448836"/>
                  <a:gd name="connsiteY46" fmla="*/ 130629 h 1492983"/>
                  <a:gd name="connsiteX47" fmla="*/ 954314 w 1448836"/>
                  <a:gd name="connsiteY47" fmla="*/ 102637 h 1492983"/>
                  <a:gd name="connsiteX48" fmla="*/ 954314 w 1448836"/>
                  <a:gd name="connsiteY48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86567 w 1448836"/>
                  <a:gd name="connsiteY11" fmla="*/ 942392 h 1492983"/>
                  <a:gd name="connsiteX12" fmla="*/ 67905 w 1448836"/>
                  <a:gd name="connsiteY12" fmla="*/ 970384 h 1492983"/>
                  <a:gd name="connsiteX13" fmla="*/ 58575 w 1448836"/>
                  <a:gd name="connsiteY13" fmla="*/ 1017037 h 1492983"/>
                  <a:gd name="connsiteX14" fmla="*/ 39914 w 1448836"/>
                  <a:gd name="connsiteY14" fmla="*/ 1073020 h 1492983"/>
                  <a:gd name="connsiteX15" fmla="*/ 30583 w 1448836"/>
                  <a:gd name="connsiteY15" fmla="*/ 1119674 h 1492983"/>
                  <a:gd name="connsiteX16" fmla="*/ 11922 w 1448836"/>
                  <a:gd name="connsiteY16" fmla="*/ 1175657 h 1492983"/>
                  <a:gd name="connsiteX17" fmla="*/ 11922 w 1448836"/>
                  <a:gd name="connsiteY17" fmla="*/ 1352939 h 1492983"/>
                  <a:gd name="connsiteX18" fmla="*/ 67905 w 1448836"/>
                  <a:gd name="connsiteY18" fmla="*/ 1408923 h 1492983"/>
                  <a:gd name="connsiteX19" fmla="*/ 114559 w 1448836"/>
                  <a:gd name="connsiteY19" fmla="*/ 1436914 h 1492983"/>
                  <a:gd name="connsiteX20" fmla="*/ 133220 w 1448836"/>
                  <a:gd name="connsiteY20" fmla="*/ 1455576 h 1492983"/>
                  <a:gd name="connsiteX21" fmla="*/ 208708 w 1448836"/>
                  <a:gd name="connsiteY21" fmla="*/ 1478972 h 1492983"/>
                  <a:gd name="connsiteX22" fmla="*/ 301171 w 1448836"/>
                  <a:gd name="connsiteY22" fmla="*/ 1492898 h 1492983"/>
                  <a:gd name="connsiteX23" fmla="*/ 375816 w 1448836"/>
                  <a:gd name="connsiteY23" fmla="*/ 1483567 h 1492983"/>
                  <a:gd name="connsiteX24" fmla="*/ 422469 w 1448836"/>
                  <a:gd name="connsiteY24" fmla="*/ 1464906 h 1492983"/>
                  <a:gd name="connsiteX25" fmla="*/ 450461 w 1448836"/>
                  <a:gd name="connsiteY25" fmla="*/ 1455576 h 1492983"/>
                  <a:gd name="connsiteX26" fmla="*/ 469122 w 1448836"/>
                  <a:gd name="connsiteY26" fmla="*/ 1436914 h 1492983"/>
                  <a:gd name="connsiteX27" fmla="*/ 506444 w 1448836"/>
                  <a:gd name="connsiteY27" fmla="*/ 1408923 h 1492983"/>
                  <a:gd name="connsiteX28" fmla="*/ 753635 w 1448836"/>
                  <a:gd name="connsiteY28" fmla="*/ 1366443 h 1492983"/>
                  <a:gd name="connsiteX29" fmla="*/ 992903 w 1448836"/>
                  <a:gd name="connsiteY29" fmla="*/ 1390261 h 1492983"/>
                  <a:gd name="connsiteX30" fmla="*/ 1158603 w 1448836"/>
                  <a:gd name="connsiteY30" fmla="*/ 1431898 h 1492983"/>
                  <a:gd name="connsiteX31" fmla="*/ 1333117 w 1448836"/>
                  <a:gd name="connsiteY31" fmla="*/ 1436070 h 1492983"/>
                  <a:gd name="connsiteX32" fmla="*/ 1420844 w 1448836"/>
                  <a:gd name="connsiteY32" fmla="*/ 1324947 h 1492983"/>
                  <a:gd name="connsiteX33" fmla="*/ 1448836 w 1448836"/>
                  <a:gd name="connsiteY33" fmla="*/ 1259633 h 1492983"/>
                  <a:gd name="connsiteX34" fmla="*/ 1439505 w 1448836"/>
                  <a:gd name="connsiteY34" fmla="*/ 1147665 h 1492983"/>
                  <a:gd name="connsiteX35" fmla="*/ 1402183 w 1448836"/>
                  <a:gd name="connsiteY35" fmla="*/ 1054359 h 1492983"/>
                  <a:gd name="connsiteX36" fmla="*/ 1355530 w 1448836"/>
                  <a:gd name="connsiteY36" fmla="*/ 998376 h 1492983"/>
                  <a:gd name="connsiteX37" fmla="*/ 1318207 w 1448836"/>
                  <a:gd name="connsiteY37" fmla="*/ 923731 h 1492983"/>
                  <a:gd name="connsiteX38" fmla="*/ 1183969 w 1448836"/>
                  <a:gd name="connsiteY38" fmla="*/ 704532 h 1492983"/>
                  <a:gd name="connsiteX39" fmla="*/ 1066281 w 1448836"/>
                  <a:gd name="connsiteY39" fmla="*/ 447869 h 1492983"/>
                  <a:gd name="connsiteX40" fmla="*/ 1056950 w 1448836"/>
                  <a:gd name="connsiteY40" fmla="*/ 419878 h 1492983"/>
                  <a:gd name="connsiteX41" fmla="*/ 1047620 w 1448836"/>
                  <a:gd name="connsiteY41" fmla="*/ 373225 h 1492983"/>
                  <a:gd name="connsiteX42" fmla="*/ 1028959 w 1448836"/>
                  <a:gd name="connsiteY42" fmla="*/ 326572 h 1492983"/>
                  <a:gd name="connsiteX43" fmla="*/ 1019628 w 1448836"/>
                  <a:gd name="connsiteY43" fmla="*/ 242596 h 1492983"/>
                  <a:gd name="connsiteX44" fmla="*/ 991636 w 1448836"/>
                  <a:gd name="connsiteY44" fmla="*/ 195943 h 1492983"/>
                  <a:gd name="connsiteX45" fmla="*/ 972975 w 1448836"/>
                  <a:gd name="connsiteY45" fmla="*/ 130629 h 1492983"/>
                  <a:gd name="connsiteX46" fmla="*/ 954314 w 1448836"/>
                  <a:gd name="connsiteY46" fmla="*/ 102637 h 1492983"/>
                  <a:gd name="connsiteX47" fmla="*/ 954314 w 1448836"/>
                  <a:gd name="connsiteY47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86567 w 1448836"/>
                  <a:gd name="connsiteY10" fmla="*/ 942392 h 1492983"/>
                  <a:gd name="connsiteX11" fmla="*/ 67905 w 1448836"/>
                  <a:gd name="connsiteY11" fmla="*/ 970384 h 1492983"/>
                  <a:gd name="connsiteX12" fmla="*/ 58575 w 1448836"/>
                  <a:gd name="connsiteY12" fmla="*/ 1017037 h 1492983"/>
                  <a:gd name="connsiteX13" fmla="*/ 39914 w 1448836"/>
                  <a:gd name="connsiteY13" fmla="*/ 1073020 h 1492983"/>
                  <a:gd name="connsiteX14" fmla="*/ 30583 w 1448836"/>
                  <a:gd name="connsiteY14" fmla="*/ 1119674 h 1492983"/>
                  <a:gd name="connsiteX15" fmla="*/ 11922 w 1448836"/>
                  <a:gd name="connsiteY15" fmla="*/ 1175657 h 1492983"/>
                  <a:gd name="connsiteX16" fmla="*/ 11922 w 1448836"/>
                  <a:gd name="connsiteY16" fmla="*/ 1352939 h 1492983"/>
                  <a:gd name="connsiteX17" fmla="*/ 67905 w 1448836"/>
                  <a:gd name="connsiteY17" fmla="*/ 1408923 h 1492983"/>
                  <a:gd name="connsiteX18" fmla="*/ 114559 w 1448836"/>
                  <a:gd name="connsiteY18" fmla="*/ 1436914 h 1492983"/>
                  <a:gd name="connsiteX19" fmla="*/ 133220 w 1448836"/>
                  <a:gd name="connsiteY19" fmla="*/ 1455576 h 1492983"/>
                  <a:gd name="connsiteX20" fmla="*/ 208708 w 1448836"/>
                  <a:gd name="connsiteY20" fmla="*/ 1478972 h 1492983"/>
                  <a:gd name="connsiteX21" fmla="*/ 301171 w 1448836"/>
                  <a:gd name="connsiteY21" fmla="*/ 1492898 h 1492983"/>
                  <a:gd name="connsiteX22" fmla="*/ 375816 w 1448836"/>
                  <a:gd name="connsiteY22" fmla="*/ 1483567 h 1492983"/>
                  <a:gd name="connsiteX23" fmla="*/ 422469 w 1448836"/>
                  <a:gd name="connsiteY23" fmla="*/ 1464906 h 1492983"/>
                  <a:gd name="connsiteX24" fmla="*/ 450461 w 1448836"/>
                  <a:gd name="connsiteY24" fmla="*/ 1455576 h 1492983"/>
                  <a:gd name="connsiteX25" fmla="*/ 469122 w 1448836"/>
                  <a:gd name="connsiteY25" fmla="*/ 1436914 h 1492983"/>
                  <a:gd name="connsiteX26" fmla="*/ 506444 w 1448836"/>
                  <a:gd name="connsiteY26" fmla="*/ 1408923 h 1492983"/>
                  <a:gd name="connsiteX27" fmla="*/ 753635 w 1448836"/>
                  <a:gd name="connsiteY27" fmla="*/ 1366443 h 1492983"/>
                  <a:gd name="connsiteX28" fmla="*/ 992903 w 1448836"/>
                  <a:gd name="connsiteY28" fmla="*/ 1390261 h 1492983"/>
                  <a:gd name="connsiteX29" fmla="*/ 1158603 w 1448836"/>
                  <a:gd name="connsiteY29" fmla="*/ 1431898 h 1492983"/>
                  <a:gd name="connsiteX30" fmla="*/ 1333117 w 1448836"/>
                  <a:gd name="connsiteY30" fmla="*/ 1436070 h 1492983"/>
                  <a:gd name="connsiteX31" fmla="*/ 1420844 w 1448836"/>
                  <a:gd name="connsiteY31" fmla="*/ 1324947 h 1492983"/>
                  <a:gd name="connsiteX32" fmla="*/ 1448836 w 1448836"/>
                  <a:gd name="connsiteY32" fmla="*/ 1259633 h 1492983"/>
                  <a:gd name="connsiteX33" fmla="*/ 1439505 w 1448836"/>
                  <a:gd name="connsiteY33" fmla="*/ 1147665 h 1492983"/>
                  <a:gd name="connsiteX34" fmla="*/ 1402183 w 1448836"/>
                  <a:gd name="connsiteY34" fmla="*/ 1054359 h 1492983"/>
                  <a:gd name="connsiteX35" fmla="*/ 1355530 w 1448836"/>
                  <a:gd name="connsiteY35" fmla="*/ 998376 h 1492983"/>
                  <a:gd name="connsiteX36" fmla="*/ 1318207 w 1448836"/>
                  <a:gd name="connsiteY36" fmla="*/ 923731 h 1492983"/>
                  <a:gd name="connsiteX37" fmla="*/ 1183969 w 1448836"/>
                  <a:gd name="connsiteY37" fmla="*/ 704532 h 1492983"/>
                  <a:gd name="connsiteX38" fmla="*/ 1066281 w 1448836"/>
                  <a:gd name="connsiteY38" fmla="*/ 447869 h 1492983"/>
                  <a:gd name="connsiteX39" fmla="*/ 1056950 w 1448836"/>
                  <a:gd name="connsiteY39" fmla="*/ 419878 h 1492983"/>
                  <a:gd name="connsiteX40" fmla="*/ 1047620 w 1448836"/>
                  <a:gd name="connsiteY40" fmla="*/ 373225 h 1492983"/>
                  <a:gd name="connsiteX41" fmla="*/ 1028959 w 1448836"/>
                  <a:gd name="connsiteY41" fmla="*/ 326572 h 1492983"/>
                  <a:gd name="connsiteX42" fmla="*/ 1019628 w 1448836"/>
                  <a:gd name="connsiteY42" fmla="*/ 242596 h 1492983"/>
                  <a:gd name="connsiteX43" fmla="*/ 991636 w 1448836"/>
                  <a:gd name="connsiteY43" fmla="*/ 195943 h 1492983"/>
                  <a:gd name="connsiteX44" fmla="*/ 972975 w 1448836"/>
                  <a:gd name="connsiteY44" fmla="*/ 130629 h 1492983"/>
                  <a:gd name="connsiteX45" fmla="*/ 954314 w 1448836"/>
                  <a:gd name="connsiteY45" fmla="*/ 102637 h 1492983"/>
                  <a:gd name="connsiteX46" fmla="*/ 954314 w 1448836"/>
                  <a:gd name="connsiteY46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86567 w 1448836"/>
                  <a:gd name="connsiteY9" fmla="*/ 942392 h 1492983"/>
                  <a:gd name="connsiteX10" fmla="*/ 67905 w 1448836"/>
                  <a:gd name="connsiteY10" fmla="*/ 970384 h 1492983"/>
                  <a:gd name="connsiteX11" fmla="*/ 58575 w 1448836"/>
                  <a:gd name="connsiteY11" fmla="*/ 1017037 h 1492983"/>
                  <a:gd name="connsiteX12" fmla="*/ 39914 w 1448836"/>
                  <a:gd name="connsiteY12" fmla="*/ 1073020 h 1492983"/>
                  <a:gd name="connsiteX13" fmla="*/ 30583 w 1448836"/>
                  <a:gd name="connsiteY13" fmla="*/ 1119674 h 1492983"/>
                  <a:gd name="connsiteX14" fmla="*/ 11922 w 1448836"/>
                  <a:gd name="connsiteY14" fmla="*/ 1175657 h 1492983"/>
                  <a:gd name="connsiteX15" fmla="*/ 11922 w 1448836"/>
                  <a:gd name="connsiteY15" fmla="*/ 1352939 h 1492983"/>
                  <a:gd name="connsiteX16" fmla="*/ 67905 w 1448836"/>
                  <a:gd name="connsiteY16" fmla="*/ 1408923 h 1492983"/>
                  <a:gd name="connsiteX17" fmla="*/ 114559 w 1448836"/>
                  <a:gd name="connsiteY17" fmla="*/ 1436914 h 1492983"/>
                  <a:gd name="connsiteX18" fmla="*/ 133220 w 1448836"/>
                  <a:gd name="connsiteY18" fmla="*/ 1455576 h 1492983"/>
                  <a:gd name="connsiteX19" fmla="*/ 208708 w 1448836"/>
                  <a:gd name="connsiteY19" fmla="*/ 1478972 h 1492983"/>
                  <a:gd name="connsiteX20" fmla="*/ 301171 w 1448836"/>
                  <a:gd name="connsiteY20" fmla="*/ 1492898 h 1492983"/>
                  <a:gd name="connsiteX21" fmla="*/ 375816 w 1448836"/>
                  <a:gd name="connsiteY21" fmla="*/ 1483567 h 1492983"/>
                  <a:gd name="connsiteX22" fmla="*/ 422469 w 1448836"/>
                  <a:gd name="connsiteY22" fmla="*/ 1464906 h 1492983"/>
                  <a:gd name="connsiteX23" fmla="*/ 450461 w 1448836"/>
                  <a:gd name="connsiteY23" fmla="*/ 1455576 h 1492983"/>
                  <a:gd name="connsiteX24" fmla="*/ 469122 w 1448836"/>
                  <a:gd name="connsiteY24" fmla="*/ 1436914 h 1492983"/>
                  <a:gd name="connsiteX25" fmla="*/ 506444 w 1448836"/>
                  <a:gd name="connsiteY25" fmla="*/ 1408923 h 1492983"/>
                  <a:gd name="connsiteX26" fmla="*/ 753635 w 1448836"/>
                  <a:gd name="connsiteY26" fmla="*/ 1366443 h 1492983"/>
                  <a:gd name="connsiteX27" fmla="*/ 992903 w 1448836"/>
                  <a:gd name="connsiteY27" fmla="*/ 1390261 h 1492983"/>
                  <a:gd name="connsiteX28" fmla="*/ 1158603 w 1448836"/>
                  <a:gd name="connsiteY28" fmla="*/ 1431898 h 1492983"/>
                  <a:gd name="connsiteX29" fmla="*/ 1333117 w 1448836"/>
                  <a:gd name="connsiteY29" fmla="*/ 1436070 h 1492983"/>
                  <a:gd name="connsiteX30" fmla="*/ 1420844 w 1448836"/>
                  <a:gd name="connsiteY30" fmla="*/ 1324947 h 1492983"/>
                  <a:gd name="connsiteX31" fmla="*/ 1448836 w 1448836"/>
                  <a:gd name="connsiteY31" fmla="*/ 1259633 h 1492983"/>
                  <a:gd name="connsiteX32" fmla="*/ 1439505 w 1448836"/>
                  <a:gd name="connsiteY32" fmla="*/ 1147665 h 1492983"/>
                  <a:gd name="connsiteX33" fmla="*/ 1402183 w 1448836"/>
                  <a:gd name="connsiteY33" fmla="*/ 1054359 h 1492983"/>
                  <a:gd name="connsiteX34" fmla="*/ 1355530 w 1448836"/>
                  <a:gd name="connsiteY34" fmla="*/ 998376 h 1492983"/>
                  <a:gd name="connsiteX35" fmla="*/ 1318207 w 1448836"/>
                  <a:gd name="connsiteY35" fmla="*/ 923731 h 1492983"/>
                  <a:gd name="connsiteX36" fmla="*/ 1183969 w 1448836"/>
                  <a:gd name="connsiteY36" fmla="*/ 704532 h 1492983"/>
                  <a:gd name="connsiteX37" fmla="*/ 1066281 w 1448836"/>
                  <a:gd name="connsiteY37" fmla="*/ 447869 h 1492983"/>
                  <a:gd name="connsiteX38" fmla="*/ 1056950 w 1448836"/>
                  <a:gd name="connsiteY38" fmla="*/ 419878 h 1492983"/>
                  <a:gd name="connsiteX39" fmla="*/ 1047620 w 1448836"/>
                  <a:gd name="connsiteY39" fmla="*/ 373225 h 1492983"/>
                  <a:gd name="connsiteX40" fmla="*/ 1028959 w 1448836"/>
                  <a:gd name="connsiteY40" fmla="*/ 326572 h 1492983"/>
                  <a:gd name="connsiteX41" fmla="*/ 1019628 w 1448836"/>
                  <a:gd name="connsiteY41" fmla="*/ 242596 h 1492983"/>
                  <a:gd name="connsiteX42" fmla="*/ 991636 w 1448836"/>
                  <a:gd name="connsiteY42" fmla="*/ 195943 h 1492983"/>
                  <a:gd name="connsiteX43" fmla="*/ 972975 w 1448836"/>
                  <a:gd name="connsiteY43" fmla="*/ 130629 h 1492983"/>
                  <a:gd name="connsiteX44" fmla="*/ 954314 w 1448836"/>
                  <a:gd name="connsiteY44" fmla="*/ 102637 h 1492983"/>
                  <a:gd name="connsiteX45" fmla="*/ 954314 w 1448836"/>
                  <a:gd name="connsiteY45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66281 w 1448836"/>
                  <a:gd name="connsiteY36" fmla="*/ 44786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47620 w 1448836"/>
                  <a:gd name="connsiteY37" fmla="*/ 37322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19628 w 1448836"/>
                  <a:gd name="connsiteY38" fmla="*/ 242596 h 1492983"/>
                  <a:gd name="connsiteX39" fmla="*/ 991636 w 1448836"/>
                  <a:gd name="connsiteY39" fmla="*/ 195943 h 1492983"/>
                  <a:gd name="connsiteX40" fmla="*/ 972975 w 1448836"/>
                  <a:gd name="connsiteY40" fmla="*/ 130629 h 1492983"/>
                  <a:gd name="connsiteX41" fmla="*/ 954314 w 1448836"/>
                  <a:gd name="connsiteY41" fmla="*/ 102637 h 1492983"/>
                  <a:gd name="connsiteX42" fmla="*/ 954314 w 1448836"/>
                  <a:gd name="connsiteY42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9163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54314 w 1448836"/>
                  <a:gd name="connsiteY39" fmla="*/ 102637 h 1492983"/>
                  <a:gd name="connsiteX40" fmla="*/ 954314 w 1448836"/>
                  <a:gd name="connsiteY40" fmla="*/ 0 h 1492983"/>
                  <a:gd name="connsiteX0" fmla="*/ 310501 w 1448836"/>
                  <a:gd name="connsiteY0" fmla="*/ 242596 h 1492983"/>
                  <a:gd name="connsiteX1" fmla="*/ 319832 w 1448836"/>
                  <a:gd name="connsiteY1" fmla="*/ 298580 h 1492983"/>
                  <a:gd name="connsiteX2" fmla="*/ 329163 w 1448836"/>
                  <a:gd name="connsiteY2" fmla="*/ 335902 h 1492983"/>
                  <a:gd name="connsiteX3" fmla="*/ 263848 w 1448836"/>
                  <a:gd name="connsiteY3" fmla="*/ 587829 h 1492983"/>
                  <a:gd name="connsiteX4" fmla="*/ 245187 w 1448836"/>
                  <a:gd name="connsiteY4" fmla="*/ 615820 h 1492983"/>
                  <a:gd name="connsiteX5" fmla="*/ 235856 w 1448836"/>
                  <a:gd name="connsiteY5" fmla="*/ 699796 h 1492983"/>
                  <a:gd name="connsiteX6" fmla="*/ 207865 w 1448836"/>
                  <a:gd name="connsiteY6" fmla="*/ 737118 h 1492983"/>
                  <a:gd name="connsiteX7" fmla="*/ 86567 w 1448836"/>
                  <a:gd name="connsiteY7" fmla="*/ 942392 h 1492983"/>
                  <a:gd name="connsiteX8" fmla="*/ 67905 w 1448836"/>
                  <a:gd name="connsiteY8" fmla="*/ 970384 h 1492983"/>
                  <a:gd name="connsiteX9" fmla="*/ 58575 w 1448836"/>
                  <a:gd name="connsiteY9" fmla="*/ 1017037 h 1492983"/>
                  <a:gd name="connsiteX10" fmla="*/ 39914 w 1448836"/>
                  <a:gd name="connsiteY10" fmla="*/ 1073020 h 1492983"/>
                  <a:gd name="connsiteX11" fmla="*/ 30583 w 1448836"/>
                  <a:gd name="connsiteY11" fmla="*/ 1119674 h 1492983"/>
                  <a:gd name="connsiteX12" fmla="*/ 11922 w 1448836"/>
                  <a:gd name="connsiteY12" fmla="*/ 1175657 h 1492983"/>
                  <a:gd name="connsiteX13" fmla="*/ 11922 w 1448836"/>
                  <a:gd name="connsiteY13" fmla="*/ 1352939 h 1492983"/>
                  <a:gd name="connsiteX14" fmla="*/ 67905 w 1448836"/>
                  <a:gd name="connsiteY14" fmla="*/ 1408923 h 1492983"/>
                  <a:gd name="connsiteX15" fmla="*/ 114559 w 1448836"/>
                  <a:gd name="connsiteY15" fmla="*/ 1436914 h 1492983"/>
                  <a:gd name="connsiteX16" fmla="*/ 133220 w 1448836"/>
                  <a:gd name="connsiteY16" fmla="*/ 1455576 h 1492983"/>
                  <a:gd name="connsiteX17" fmla="*/ 208708 w 1448836"/>
                  <a:gd name="connsiteY17" fmla="*/ 1478972 h 1492983"/>
                  <a:gd name="connsiteX18" fmla="*/ 301171 w 1448836"/>
                  <a:gd name="connsiteY18" fmla="*/ 1492898 h 1492983"/>
                  <a:gd name="connsiteX19" fmla="*/ 375816 w 1448836"/>
                  <a:gd name="connsiteY19" fmla="*/ 1483567 h 1492983"/>
                  <a:gd name="connsiteX20" fmla="*/ 422469 w 1448836"/>
                  <a:gd name="connsiteY20" fmla="*/ 1464906 h 1492983"/>
                  <a:gd name="connsiteX21" fmla="*/ 450461 w 1448836"/>
                  <a:gd name="connsiteY21" fmla="*/ 1455576 h 1492983"/>
                  <a:gd name="connsiteX22" fmla="*/ 469122 w 1448836"/>
                  <a:gd name="connsiteY22" fmla="*/ 1436914 h 1492983"/>
                  <a:gd name="connsiteX23" fmla="*/ 506444 w 1448836"/>
                  <a:gd name="connsiteY23" fmla="*/ 1408923 h 1492983"/>
                  <a:gd name="connsiteX24" fmla="*/ 753635 w 1448836"/>
                  <a:gd name="connsiteY24" fmla="*/ 1366443 h 1492983"/>
                  <a:gd name="connsiteX25" fmla="*/ 992903 w 1448836"/>
                  <a:gd name="connsiteY25" fmla="*/ 1390261 h 1492983"/>
                  <a:gd name="connsiteX26" fmla="*/ 1158603 w 1448836"/>
                  <a:gd name="connsiteY26" fmla="*/ 1431898 h 1492983"/>
                  <a:gd name="connsiteX27" fmla="*/ 1333117 w 1448836"/>
                  <a:gd name="connsiteY27" fmla="*/ 1436070 h 1492983"/>
                  <a:gd name="connsiteX28" fmla="*/ 1420844 w 1448836"/>
                  <a:gd name="connsiteY28" fmla="*/ 1324947 h 1492983"/>
                  <a:gd name="connsiteX29" fmla="*/ 1448836 w 1448836"/>
                  <a:gd name="connsiteY29" fmla="*/ 1259633 h 1492983"/>
                  <a:gd name="connsiteX30" fmla="*/ 1439505 w 1448836"/>
                  <a:gd name="connsiteY30" fmla="*/ 1147665 h 1492983"/>
                  <a:gd name="connsiteX31" fmla="*/ 1402183 w 1448836"/>
                  <a:gd name="connsiteY31" fmla="*/ 1054359 h 1492983"/>
                  <a:gd name="connsiteX32" fmla="*/ 1355530 w 1448836"/>
                  <a:gd name="connsiteY32" fmla="*/ 998376 h 1492983"/>
                  <a:gd name="connsiteX33" fmla="*/ 1318207 w 1448836"/>
                  <a:gd name="connsiteY33" fmla="*/ 923731 h 1492983"/>
                  <a:gd name="connsiteX34" fmla="*/ 1183969 w 1448836"/>
                  <a:gd name="connsiteY34" fmla="*/ 704532 h 1492983"/>
                  <a:gd name="connsiteX35" fmla="*/ 1020332 w 1448836"/>
                  <a:gd name="connsiteY35" fmla="*/ 493819 h 1492983"/>
                  <a:gd name="connsiteX36" fmla="*/ 983291 w 1448836"/>
                  <a:gd name="connsiteY36" fmla="*/ 354845 h 1492983"/>
                  <a:gd name="connsiteX37" fmla="*/ 964066 w 1448836"/>
                  <a:gd name="connsiteY37" fmla="*/ 195943 h 1492983"/>
                  <a:gd name="connsiteX38" fmla="*/ 954314 w 1448836"/>
                  <a:gd name="connsiteY38" fmla="*/ 102637 h 1492983"/>
                  <a:gd name="connsiteX39" fmla="*/ 954314 w 1448836"/>
                  <a:gd name="connsiteY39" fmla="*/ 0 h 1492983"/>
                  <a:gd name="connsiteX0" fmla="*/ 319832 w 1448836"/>
                  <a:gd name="connsiteY0" fmla="*/ 298580 h 1492983"/>
                  <a:gd name="connsiteX1" fmla="*/ 329163 w 1448836"/>
                  <a:gd name="connsiteY1" fmla="*/ 335902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19832 w 1448836"/>
                  <a:gd name="connsiteY0" fmla="*/ 298580 h 1492983"/>
                  <a:gd name="connsiteX1" fmla="*/ 315378 w 1448836"/>
                  <a:gd name="connsiteY1" fmla="*/ 386447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57734 w 1451040"/>
                  <a:gd name="connsiteY31" fmla="*/ 998376 h 1492983"/>
                  <a:gd name="connsiteX32" fmla="*/ 1320411 w 1451040"/>
                  <a:gd name="connsiteY32" fmla="*/ 923731 h 1492983"/>
                  <a:gd name="connsiteX33" fmla="*/ 1186173 w 1451040"/>
                  <a:gd name="connsiteY33" fmla="*/ 704532 h 1492983"/>
                  <a:gd name="connsiteX34" fmla="*/ 1022536 w 1451040"/>
                  <a:gd name="connsiteY34" fmla="*/ 493819 h 1492983"/>
                  <a:gd name="connsiteX35" fmla="*/ 985495 w 1451040"/>
                  <a:gd name="connsiteY35" fmla="*/ 354845 h 1492983"/>
                  <a:gd name="connsiteX36" fmla="*/ 966270 w 1451040"/>
                  <a:gd name="connsiteY36" fmla="*/ 195943 h 1492983"/>
                  <a:gd name="connsiteX37" fmla="*/ 956518 w 1451040"/>
                  <a:gd name="connsiteY37" fmla="*/ 102637 h 1492983"/>
                  <a:gd name="connsiteX38" fmla="*/ 956518 w 1451040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20411 w 1451040"/>
                  <a:gd name="connsiteY31" fmla="*/ 923731 h 1492983"/>
                  <a:gd name="connsiteX32" fmla="*/ 1186173 w 1451040"/>
                  <a:gd name="connsiteY32" fmla="*/ 704532 h 1492983"/>
                  <a:gd name="connsiteX33" fmla="*/ 1022536 w 1451040"/>
                  <a:gd name="connsiteY33" fmla="*/ 493819 h 1492983"/>
                  <a:gd name="connsiteX34" fmla="*/ 985495 w 1451040"/>
                  <a:gd name="connsiteY34" fmla="*/ 354845 h 1492983"/>
                  <a:gd name="connsiteX35" fmla="*/ 966270 w 1451040"/>
                  <a:gd name="connsiteY35" fmla="*/ 195943 h 1492983"/>
                  <a:gd name="connsiteX36" fmla="*/ 956518 w 1451040"/>
                  <a:gd name="connsiteY36" fmla="*/ 102637 h 1492983"/>
                  <a:gd name="connsiteX37" fmla="*/ 956518 w 1451040"/>
                  <a:gd name="connsiteY37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38060 w 1451040"/>
                  <a:gd name="connsiteY3" fmla="*/ 699796 h 1492983"/>
                  <a:gd name="connsiteX4" fmla="*/ 210069 w 1451040"/>
                  <a:gd name="connsiteY4" fmla="*/ 737118 h 1492983"/>
                  <a:gd name="connsiteX5" fmla="*/ 88771 w 1451040"/>
                  <a:gd name="connsiteY5" fmla="*/ 942392 h 1492983"/>
                  <a:gd name="connsiteX6" fmla="*/ 70109 w 1451040"/>
                  <a:gd name="connsiteY6" fmla="*/ 970384 h 1492983"/>
                  <a:gd name="connsiteX7" fmla="*/ 60779 w 1451040"/>
                  <a:gd name="connsiteY7" fmla="*/ 1017037 h 1492983"/>
                  <a:gd name="connsiteX8" fmla="*/ 42118 w 1451040"/>
                  <a:gd name="connsiteY8" fmla="*/ 1073020 h 1492983"/>
                  <a:gd name="connsiteX9" fmla="*/ 32787 w 1451040"/>
                  <a:gd name="connsiteY9" fmla="*/ 1119674 h 1492983"/>
                  <a:gd name="connsiteX10" fmla="*/ 14126 w 1451040"/>
                  <a:gd name="connsiteY10" fmla="*/ 1175657 h 1492983"/>
                  <a:gd name="connsiteX11" fmla="*/ 9531 w 1451040"/>
                  <a:gd name="connsiteY11" fmla="*/ 1316179 h 1492983"/>
                  <a:gd name="connsiteX12" fmla="*/ 70109 w 1451040"/>
                  <a:gd name="connsiteY12" fmla="*/ 1408923 h 1492983"/>
                  <a:gd name="connsiteX13" fmla="*/ 116763 w 1451040"/>
                  <a:gd name="connsiteY13" fmla="*/ 1436914 h 1492983"/>
                  <a:gd name="connsiteX14" fmla="*/ 135424 w 1451040"/>
                  <a:gd name="connsiteY14" fmla="*/ 1455576 h 1492983"/>
                  <a:gd name="connsiteX15" fmla="*/ 210912 w 1451040"/>
                  <a:gd name="connsiteY15" fmla="*/ 1478972 h 1492983"/>
                  <a:gd name="connsiteX16" fmla="*/ 303375 w 1451040"/>
                  <a:gd name="connsiteY16" fmla="*/ 1492898 h 1492983"/>
                  <a:gd name="connsiteX17" fmla="*/ 378020 w 1451040"/>
                  <a:gd name="connsiteY17" fmla="*/ 1483567 h 1492983"/>
                  <a:gd name="connsiteX18" fmla="*/ 424673 w 1451040"/>
                  <a:gd name="connsiteY18" fmla="*/ 1464906 h 1492983"/>
                  <a:gd name="connsiteX19" fmla="*/ 452665 w 1451040"/>
                  <a:gd name="connsiteY19" fmla="*/ 1455576 h 1492983"/>
                  <a:gd name="connsiteX20" fmla="*/ 471326 w 1451040"/>
                  <a:gd name="connsiteY20" fmla="*/ 1436914 h 1492983"/>
                  <a:gd name="connsiteX21" fmla="*/ 508648 w 1451040"/>
                  <a:gd name="connsiteY21" fmla="*/ 1408923 h 1492983"/>
                  <a:gd name="connsiteX22" fmla="*/ 755839 w 1451040"/>
                  <a:gd name="connsiteY22" fmla="*/ 1366443 h 1492983"/>
                  <a:gd name="connsiteX23" fmla="*/ 995107 w 1451040"/>
                  <a:gd name="connsiteY23" fmla="*/ 1390261 h 1492983"/>
                  <a:gd name="connsiteX24" fmla="*/ 1160807 w 1451040"/>
                  <a:gd name="connsiteY24" fmla="*/ 1431898 h 1492983"/>
                  <a:gd name="connsiteX25" fmla="*/ 1335321 w 1451040"/>
                  <a:gd name="connsiteY25" fmla="*/ 1436070 h 1492983"/>
                  <a:gd name="connsiteX26" fmla="*/ 1423048 w 1451040"/>
                  <a:gd name="connsiteY26" fmla="*/ 1324947 h 1492983"/>
                  <a:gd name="connsiteX27" fmla="*/ 1451040 w 1451040"/>
                  <a:gd name="connsiteY27" fmla="*/ 1259633 h 1492983"/>
                  <a:gd name="connsiteX28" fmla="*/ 1441709 w 1451040"/>
                  <a:gd name="connsiteY28" fmla="*/ 1147665 h 1492983"/>
                  <a:gd name="connsiteX29" fmla="*/ 1404387 w 1451040"/>
                  <a:gd name="connsiteY29" fmla="*/ 1054359 h 1492983"/>
                  <a:gd name="connsiteX30" fmla="*/ 1320411 w 1451040"/>
                  <a:gd name="connsiteY30" fmla="*/ 923731 h 1492983"/>
                  <a:gd name="connsiteX31" fmla="*/ 1186173 w 1451040"/>
                  <a:gd name="connsiteY31" fmla="*/ 704532 h 1492983"/>
                  <a:gd name="connsiteX32" fmla="*/ 1022536 w 1451040"/>
                  <a:gd name="connsiteY32" fmla="*/ 493819 h 1492983"/>
                  <a:gd name="connsiteX33" fmla="*/ 985495 w 1451040"/>
                  <a:gd name="connsiteY33" fmla="*/ 354845 h 1492983"/>
                  <a:gd name="connsiteX34" fmla="*/ 966270 w 1451040"/>
                  <a:gd name="connsiteY34" fmla="*/ 195943 h 1492983"/>
                  <a:gd name="connsiteX35" fmla="*/ 956518 w 1451040"/>
                  <a:gd name="connsiteY35" fmla="*/ 102637 h 1492983"/>
                  <a:gd name="connsiteX36" fmla="*/ 956518 w 1451040"/>
                  <a:gd name="connsiteY36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22536 w 1451040"/>
                  <a:gd name="connsiteY31" fmla="*/ 49381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63890 w 1451040"/>
                  <a:gd name="connsiteY31" fmla="*/ 55814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063890 w 1451040"/>
                  <a:gd name="connsiteY30" fmla="*/ 558149 h 1492983"/>
                  <a:gd name="connsiteX31" fmla="*/ 985495 w 1451040"/>
                  <a:gd name="connsiteY31" fmla="*/ 354845 h 1492983"/>
                  <a:gd name="connsiteX32" fmla="*/ 966270 w 1451040"/>
                  <a:gd name="connsiteY32" fmla="*/ 195943 h 1492983"/>
                  <a:gd name="connsiteX33" fmla="*/ 956518 w 1451040"/>
                  <a:gd name="connsiteY33" fmla="*/ 102637 h 1492983"/>
                  <a:gd name="connsiteX34" fmla="*/ 956518 w 1451040"/>
                  <a:gd name="connsiteY34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471326 w 1451040"/>
                  <a:gd name="connsiteY18" fmla="*/ 1436914 h 1492983"/>
                  <a:gd name="connsiteX19" fmla="*/ 508648 w 1451040"/>
                  <a:gd name="connsiteY19" fmla="*/ 1408923 h 1492983"/>
                  <a:gd name="connsiteX20" fmla="*/ 755839 w 1451040"/>
                  <a:gd name="connsiteY20" fmla="*/ 1366443 h 1492983"/>
                  <a:gd name="connsiteX21" fmla="*/ 995107 w 1451040"/>
                  <a:gd name="connsiteY21" fmla="*/ 1390261 h 1492983"/>
                  <a:gd name="connsiteX22" fmla="*/ 1160807 w 1451040"/>
                  <a:gd name="connsiteY22" fmla="*/ 1431898 h 1492983"/>
                  <a:gd name="connsiteX23" fmla="*/ 1335321 w 1451040"/>
                  <a:gd name="connsiteY23" fmla="*/ 1436070 h 1492983"/>
                  <a:gd name="connsiteX24" fmla="*/ 1423048 w 1451040"/>
                  <a:gd name="connsiteY24" fmla="*/ 1324947 h 1492983"/>
                  <a:gd name="connsiteX25" fmla="*/ 1451040 w 1451040"/>
                  <a:gd name="connsiteY25" fmla="*/ 1259633 h 1492983"/>
                  <a:gd name="connsiteX26" fmla="*/ 1441709 w 1451040"/>
                  <a:gd name="connsiteY26" fmla="*/ 1147665 h 1492983"/>
                  <a:gd name="connsiteX27" fmla="*/ 1404387 w 1451040"/>
                  <a:gd name="connsiteY27" fmla="*/ 1054359 h 1492983"/>
                  <a:gd name="connsiteX28" fmla="*/ 1320411 w 1451040"/>
                  <a:gd name="connsiteY28" fmla="*/ 923731 h 1492983"/>
                  <a:gd name="connsiteX29" fmla="*/ 1063890 w 1451040"/>
                  <a:gd name="connsiteY29" fmla="*/ 558149 h 1492983"/>
                  <a:gd name="connsiteX30" fmla="*/ 985495 w 1451040"/>
                  <a:gd name="connsiteY30" fmla="*/ 354845 h 1492983"/>
                  <a:gd name="connsiteX31" fmla="*/ 966270 w 1451040"/>
                  <a:gd name="connsiteY31" fmla="*/ 195943 h 1492983"/>
                  <a:gd name="connsiteX32" fmla="*/ 956518 w 1451040"/>
                  <a:gd name="connsiteY32" fmla="*/ 102637 h 1492983"/>
                  <a:gd name="connsiteX33" fmla="*/ 956518 w 1451040"/>
                  <a:gd name="connsiteY33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508648 w 1451040"/>
                  <a:gd name="connsiteY18" fmla="*/ 1408923 h 1492983"/>
                  <a:gd name="connsiteX19" fmla="*/ 755839 w 1451040"/>
                  <a:gd name="connsiteY19" fmla="*/ 1366443 h 1492983"/>
                  <a:gd name="connsiteX20" fmla="*/ 995107 w 1451040"/>
                  <a:gd name="connsiteY20" fmla="*/ 1390261 h 1492983"/>
                  <a:gd name="connsiteX21" fmla="*/ 1160807 w 1451040"/>
                  <a:gd name="connsiteY21" fmla="*/ 1431898 h 1492983"/>
                  <a:gd name="connsiteX22" fmla="*/ 1335321 w 1451040"/>
                  <a:gd name="connsiteY22" fmla="*/ 1436070 h 1492983"/>
                  <a:gd name="connsiteX23" fmla="*/ 1423048 w 1451040"/>
                  <a:gd name="connsiteY23" fmla="*/ 1324947 h 1492983"/>
                  <a:gd name="connsiteX24" fmla="*/ 1451040 w 1451040"/>
                  <a:gd name="connsiteY24" fmla="*/ 1259633 h 1492983"/>
                  <a:gd name="connsiteX25" fmla="*/ 1441709 w 1451040"/>
                  <a:gd name="connsiteY25" fmla="*/ 1147665 h 1492983"/>
                  <a:gd name="connsiteX26" fmla="*/ 1404387 w 1451040"/>
                  <a:gd name="connsiteY26" fmla="*/ 1054359 h 1492983"/>
                  <a:gd name="connsiteX27" fmla="*/ 1320411 w 1451040"/>
                  <a:gd name="connsiteY27" fmla="*/ 923731 h 1492983"/>
                  <a:gd name="connsiteX28" fmla="*/ 1063890 w 1451040"/>
                  <a:gd name="connsiteY28" fmla="*/ 558149 h 1492983"/>
                  <a:gd name="connsiteX29" fmla="*/ 985495 w 1451040"/>
                  <a:gd name="connsiteY29" fmla="*/ 354845 h 1492983"/>
                  <a:gd name="connsiteX30" fmla="*/ 966270 w 1451040"/>
                  <a:gd name="connsiteY30" fmla="*/ 195943 h 1492983"/>
                  <a:gd name="connsiteX31" fmla="*/ 956518 w 1451040"/>
                  <a:gd name="connsiteY31" fmla="*/ 102637 h 1492983"/>
                  <a:gd name="connsiteX32" fmla="*/ 956518 w 1451040"/>
                  <a:gd name="connsiteY32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08648 w 1451040"/>
                  <a:gd name="connsiteY17" fmla="*/ 1408923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31623 w 1451040"/>
                  <a:gd name="connsiteY17" fmla="*/ 1413518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32787 w 1451040"/>
                  <a:gd name="connsiteY6" fmla="*/ 1119674 h 1492983"/>
                  <a:gd name="connsiteX7" fmla="*/ 14126 w 1451040"/>
                  <a:gd name="connsiteY7" fmla="*/ 1175657 h 1492983"/>
                  <a:gd name="connsiteX8" fmla="*/ 9531 w 1451040"/>
                  <a:gd name="connsiteY8" fmla="*/ 1316179 h 1492983"/>
                  <a:gd name="connsiteX9" fmla="*/ 70109 w 1451040"/>
                  <a:gd name="connsiteY9" fmla="*/ 1408923 h 1492983"/>
                  <a:gd name="connsiteX10" fmla="*/ 116763 w 1451040"/>
                  <a:gd name="connsiteY10" fmla="*/ 1436914 h 1492983"/>
                  <a:gd name="connsiteX11" fmla="*/ 135424 w 1451040"/>
                  <a:gd name="connsiteY11" fmla="*/ 1455576 h 1492983"/>
                  <a:gd name="connsiteX12" fmla="*/ 210912 w 1451040"/>
                  <a:gd name="connsiteY12" fmla="*/ 1478972 h 1492983"/>
                  <a:gd name="connsiteX13" fmla="*/ 303375 w 1451040"/>
                  <a:gd name="connsiteY13" fmla="*/ 1492898 h 1492983"/>
                  <a:gd name="connsiteX14" fmla="*/ 378020 w 1451040"/>
                  <a:gd name="connsiteY14" fmla="*/ 1483567 h 1492983"/>
                  <a:gd name="connsiteX15" fmla="*/ 424673 w 1451040"/>
                  <a:gd name="connsiteY15" fmla="*/ 1464906 h 1492983"/>
                  <a:gd name="connsiteX16" fmla="*/ 531623 w 1451040"/>
                  <a:gd name="connsiteY16" fmla="*/ 1413518 h 1492983"/>
                  <a:gd name="connsiteX17" fmla="*/ 755839 w 1451040"/>
                  <a:gd name="connsiteY17" fmla="*/ 1366443 h 1492983"/>
                  <a:gd name="connsiteX18" fmla="*/ 995107 w 1451040"/>
                  <a:gd name="connsiteY18" fmla="*/ 1390261 h 1492983"/>
                  <a:gd name="connsiteX19" fmla="*/ 1160807 w 1451040"/>
                  <a:gd name="connsiteY19" fmla="*/ 1431898 h 1492983"/>
                  <a:gd name="connsiteX20" fmla="*/ 1335321 w 1451040"/>
                  <a:gd name="connsiteY20" fmla="*/ 1436070 h 1492983"/>
                  <a:gd name="connsiteX21" fmla="*/ 1423048 w 1451040"/>
                  <a:gd name="connsiteY21" fmla="*/ 1324947 h 1492983"/>
                  <a:gd name="connsiteX22" fmla="*/ 1451040 w 1451040"/>
                  <a:gd name="connsiteY22" fmla="*/ 1259633 h 1492983"/>
                  <a:gd name="connsiteX23" fmla="*/ 1441709 w 1451040"/>
                  <a:gd name="connsiteY23" fmla="*/ 1147665 h 1492983"/>
                  <a:gd name="connsiteX24" fmla="*/ 1404387 w 1451040"/>
                  <a:gd name="connsiteY24" fmla="*/ 1054359 h 1492983"/>
                  <a:gd name="connsiteX25" fmla="*/ 1320411 w 1451040"/>
                  <a:gd name="connsiteY25" fmla="*/ 923731 h 1492983"/>
                  <a:gd name="connsiteX26" fmla="*/ 1063890 w 1451040"/>
                  <a:gd name="connsiteY26" fmla="*/ 558149 h 1492983"/>
                  <a:gd name="connsiteX27" fmla="*/ 985495 w 1451040"/>
                  <a:gd name="connsiteY27" fmla="*/ 354845 h 1492983"/>
                  <a:gd name="connsiteX28" fmla="*/ 966270 w 1451040"/>
                  <a:gd name="connsiteY28" fmla="*/ 195943 h 1492983"/>
                  <a:gd name="connsiteX29" fmla="*/ 956518 w 1451040"/>
                  <a:gd name="connsiteY29" fmla="*/ 102637 h 1492983"/>
                  <a:gd name="connsiteX30" fmla="*/ 956518 w 1451040"/>
                  <a:gd name="connsiteY30" fmla="*/ 0 h 1492983"/>
                  <a:gd name="connsiteX0" fmla="*/ 323076 w 1452080"/>
                  <a:gd name="connsiteY0" fmla="*/ 298580 h 1492983"/>
                  <a:gd name="connsiteX1" fmla="*/ 318622 w 1452080"/>
                  <a:gd name="connsiteY1" fmla="*/ 386447 h 1492983"/>
                  <a:gd name="connsiteX2" fmla="*/ 267092 w 1452080"/>
                  <a:gd name="connsiteY2" fmla="*/ 587829 h 1492983"/>
                  <a:gd name="connsiteX3" fmla="*/ 211109 w 1452080"/>
                  <a:gd name="connsiteY3" fmla="*/ 737118 h 1492983"/>
                  <a:gd name="connsiteX4" fmla="*/ 89811 w 1452080"/>
                  <a:gd name="connsiteY4" fmla="*/ 942392 h 1492983"/>
                  <a:gd name="connsiteX5" fmla="*/ 61819 w 1452080"/>
                  <a:gd name="connsiteY5" fmla="*/ 1017037 h 1492983"/>
                  <a:gd name="connsiteX6" fmla="*/ 15166 w 1452080"/>
                  <a:gd name="connsiteY6" fmla="*/ 1175657 h 1492983"/>
                  <a:gd name="connsiteX7" fmla="*/ 10571 w 1452080"/>
                  <a:gd name="connsiteY7" fmla="*/ 1316179 h 1492983"/>
                  <a:gd name="connsiteX8" fmla="*/ 71149 w 1452080"/>
                  <a:gd name="connsiteY8" fmla="*/ 1408923 h 1492983"/>
                  <a:gd name="connsiteX9" fmla="*/ 117803 w 1452080"/>
                  <a:gd name="connsiteY9" fmla="*/ 1436914 h 1492983"/>
                  <a:gd name="connsiteX10" fmla="*/ 136464 w 1452080"/>
                  <a:gd name="connsiteY10" fmla="*/ 1455576 h 1492983"/>
                  <a:gd name="connsiteX11" fmla="*/ 211952 w 1452080"/>
                  <a:gd name="connsiteY11" fmla="*/ 1478972 h 1492983"/>
                  <a:gd name="connsiteX12" fmla="*/ 304415 w 1452080"/>
                  <a:gd name="connsiteY12" fmla="*/ 1492898 h 1492983"/>
                  <a:gd name="connsiteX13" fmla="*/ 379060 w 1452080"/>
                  <a:gd name="connsiteY13" fmla="*/ 1483567 h 1492983"/>
                  <a:gd name="connsiteX14" fmla="*/ 425713 w 1452080"/>
                  <a:gd name="connsiteY14" fmla="*/ 1464906 h 1492983"/>
                  <a:gd name="connsiteX15" fmla="*/ 532663 w 1452080"/>
                  <a:gd name="connsiteY15" fmla="*/ 1413518 h 1492983"/>
                  <a:gd name="connsiteX16" fmla="*/ 756879 w 1452080"/>
                  <a:gd name="connsiteY16" fmla="*/ 1366443 h 1492983"/>
                  <a:gd name="connsiteX17" fmla="*/ 996147 w 1452080"/>
                  <a:gd name="connsiteY17" fmla="*/ 1390261 h 1492983"/>
                  <a:gd name="connsiteX18" fmla="*/ 1161847 w 1452080"/>
                  <a:gd name="connsiteY18" fmla="*/ 1431898 h 1492983"/>
                  <a:gd name="connsiteX19" fmla="*/ 1336361 w 1452080"/>
                  <a:gd name="connsiteY19" fmla="*/ 1436070 h 1492983"/>
                  <a:gd name="connsiteX20" fmla="*/ 1424088 w 1452080"/>
                  <a:gd name="connsiteY20" fmla="*/ 1324947 h 1492983"/>
                  <a:gd name="connsiteX21" fmla="*/ 1452080 w 1452080"/>
                  <a:gd name="connsiteY21" fmla="*/ 1259633 h 1492983"/>
                  <a:gd name="connsiteX22" fmla="*/ 1442749 w 1452080"/>
                  <a:gd name="connsiteY22" fmla="*/ 1147665 h 1492983"/>
                  <a:gd name="connsiteX23" fmla="*/ 1405427 w 1452080"/>
                  <a:gd name="connsiteY23" fmla="*/ 1054359 h 1492983"/>
                  <a:gd name="connsiteX24" fmla="*/ 1321451 w 1452080"/>
                  <a:gd name="connsiteY24" fmla="*/ 923731 h 1492983"/>
                  <a:gd name="connsiteX25" fmla="*/ 1064930 w 1452080"/>
                  <a:gd name="connsiteY25" fmla="*/ 558149 h 1492983"/>
                  <a:gd name="connsiteX26" fmla="*/ 986535 w 1452080"/>
                  <a:gd name="connsiteY26" fmla="*/ 354845 h 1492983"/>
                  <a:gd name="connsiteX27" fmla="*/ 967310 w 1452080"/>
                  <a:gd name="connsiteY27" fmla="*/ 195943 h 1492983"/>
                  <a:gd name="connsiteX28" fmla="*/ 957558 w 1452080"/>
                  <a:gd name="connsiteY28" fmla="*/ 102637 h 1492983"/>
                  <a:gd name="connsiteX29" fmla="*/ 957558 w 1452080"/>
                  <a:gd name="connsiteY29" fmla="*/ 0 h 1492983"/>
                  <a:gd name="connsiteX0" fmla="*/ 314179 w 1443183"/>
                  <a:gd name="connsiteY0" fmla="*/ 298580 h 1492983"/>
                  <a:gd name="connsiteX1" fmla="*/ 309725 w 1443183"/>
                  <a:gd name="connsiteY1" fmla="*/ 386447 h 1492983"/>
                  <a:gd name="connsiteX2" fmla="*/ 258195 w 1443183"/>
                  <a:gd name="connsiteY2" fmla="*/ 587829 h 1492983"/>
                  <a:gd name="connsiteX3" fmla="*/ 202212 w 1443183"/>
                  <a:gd name="connsiteY3" fmla="*/ 737118 h 1492983"/>
                  <a:gd name="connsiteX4" fmla="*/ 80914 w 1443183"/>
                  <a:gd name="connsiteY4" fmla="*/ 942392 h 1492983"/>
                  <a:gd name="connsiteX5" fmla="*/ 52922 w 1443183"/>
                  <a:gd name="connsiteY5" fmla="*/ 1017037 h 1492983"/>
                  <a:gd name="connsiteX6" fmla="*/ 20054 w 1443183"/>
                  <a:gd name="connsiteY6" fmla="*/ 1161872 h 1492983"/>
                  <a:gd name="connsiteX7" fmla="*/ 1674 w 1443183"/>
                  <a:gd name="connsiteY7" fmla="*/ 1316179 h 1492983"/>
                  <a:gd name="connsiteX8" fmla="*/ 62252 w 1443183"/>
                  <a:gd name="connsiteY8" fmla="*/ 1408923 h 1492983"/>
                  <a:gd name="connsiteX9" fmla="*/ 108906 w 1443183"/>
                  <a:gd name="connsiteY9" fmla="*/ 1436914 h 1492983"/>
                  <a:gd name="connsiteX10" fmla="*/ 127567 w 1443183"/>
                  <a:gd name="connsiteY10" fmla="*/ 1455576 h 1492983"/>
                  <a:gd name="connsiteX11" fmla="*/ 203055 w 1443183"/>
                  <a:gd name="connsiteY11" fmla="*/ 1478972 h 1492983"/>
                  <a:gd name="connsiteX12" fmla="*/ 295518 w 1443183"/>
                  <a:gd name="connsiteY12" fmla="*/ 1492898 h 1492983"/>
                  <a:gd name="connsiteX13" fmla="*/ 370163 w 1443183"/>
                  <a:gd name="connsiteY13" fmla="*/ 1483567 h 1492983"/>
                  <a:gd name="connsiteX14" fmla="*/ 416816 w 1443183"/>
                  <a:gd name="connsiteY14" fmla="*/ 1464906 h 1492983"/>
                  <a:gd name="connsiteX15" fmla="*/ 523766 w 1443183"/>
                  <a:gd name="connsiteY15" fmla="*/ 1413518 h 1492983"/>
                  <a:gd name="connsiteX16" fmla="*/ 747982 w 1443183"/>
                  <a:gd name="connsiteY16" fmla="*/ 1366443 h 1492983"/>
                  <a:gd name="connsiteX17" fmla="*/ 987250 w 1443183"/>
                  <a:gd name="connsiteY17" fmla="*/ 1390261 h 1492983"/>
                  <a:gd name="connsiteX18" fmla="*/ 1152950 w 1443183"/>
                  <a:gd name="connsiteY18" fmla="*/ 1431898 h 1492983"/>
                  <a:gd name="connsiteX19" fmla="*/ 1327464 w 1443183"/>
                  <a:gd name="connsiteY19" fmla="*/ 1436070 h 1492983"/>
                  <a:gd name="connsiteX20" fmla="*/ 1415191 w 1443183"/>
                  <a:gd name="connsiteY20" fmla="*/ 1324947 h 1492983"/>
                  <a:gd name="connsiteX21" fmla="*/ 1443183 w 1443183"/>
                  <a:gd name="connsiteY21" fmla="*/ 1259633 h 1492983"/>
                  <a:gd name="connsiteX22" fmla="*/ 1433852 w 1443183"/>
                  <a:gd name="connsiteY22" fmla="*/ 1147665 h 1492983"/>
                  <a:gd name="connsiteX23" fmla="*/ 1396530 w 1443183"/>
                  <a:gd name="connsiteY23" fmla="*/ 1054359 h 1492983"/>
                  <a:gd name="connsiteX24" fmla="*/ 1312554 w 1443183"/>
                  <a:gd name="connsiteY24" fmla="*/ 923731 h 1492983"/>
                  <a:gd name="connsiteX25" fmla="*/ 1056033 w 1443183"/>
                  <a:gd name="connsiteY25" fmla="*/ 558149 h 1492983"/>
                  <a:gd name="connsiteX26" fmla="*/ 977638 w 1443183"/>
                  <a:gd name="connsiteY26" fmla="*/ 354845 h 1492983"/>
                  <a:gd name="connsiteX27" fmla="*/ 958413 w 1443183"/>
                  <a:gd name="connsiteY27" fmla="*/ 195943 h 1492983"/>
                  <a:gd name="connsiteX28" fmla="*/ 948661 w 1443183"/>
                  <a:gd name="connsiteY28" fmla="*/ 102637 h 1492983"/>
                  <a:gd name="connsiteX29" fmla="*/ 948661 w 1443183"/>
                  <a:gd name="connsiteY29" fmla="*/ 0 h 1492983"/>
                  <a:gd name="connsiteX0" fmla="*/ 312550 w 1441554"/>
                  <a:gd name="connsiteY0" fmla="*/ 298580 h 1492983"/>
                  <a:gd name="connsiteX1" fmla="*/ 308096 w 1441554"/>
                  <a:gd name="connsiteY1" fmla="*/ 386447 h 1492983"/>
                  <a:gd name="connsiteX2" fmla="*/ 256566 w 1441554"/>
                  <a:gd name="connsiteY2" fmla="*/ 587829 h 1492983"/>
                  <a:gd name="connsiteX3" fmla="*/ 200583 w 1441554"/>
                  <a:gd name="connsiteY3" fmla="*/ 737118 h 1492983"/>
                  <a:gd name="connsiteX4" fmla="*/ 79285 w 1441554"/>
                  <a:gd name="connsiteY4" fmla="*/ 942392 h 1492983"/>
                  <a:gd name="connsiteX5" fmla="*/ 51293 w 1441554"/>
                  <a:gd name="connsiteY5" fmla="*/ 1017037 h 1492983"/>
                  <a:gd name="connsiteX6" fmla="*/ 45 w 1441554"/>
                  <a:gd name="connsiteY6" fmla="*/ 1316179 h 1492983"/>
                  <a:gd name="connsiteX7" fmla="*/ 60623 w 1441554"/>
                  <a:gd name="connsiteY7" fmla="*/ 1408923 h 1492983"/>
                  <a:gd name="connsiteX8" fmla="*/ 107277 w 1441554"/>
                  <a:gd name="connsiteY8" fmla="*/ 1436914 h 1492983"/>
                  <a:gd name="connsiteX9" fmla="*/ 125938 w 1441554"/>
                  <a:gd name="connsiteY9" fmla="*/ 1455576 h 1492983"/>
                  <a:gd name="connsiteX10" fmla="*/ 201426 w 1441554"/>
                  <a:gd name="connsiteY10" fmla="*/ 1478972 h 1492983"/>
                  <a:gd name="connsiteX11" fmla="*/ 293889 w 1441554"/>
                  <a:gd name="connsiteY11" fmla="*/ 1492898 h 1492983"/>
                  <a:gd name="connsiteX12" fmla="*/ 368534 w 1441554"/>
                  <a:gd name="connsiteY12" fmla="*/ 1483567 h 1492983"/>
                  <a:gd name="connsiteX13" fmla="*/ 415187 w 1441554"/>
                  <a:gd name="connsiteY13" fmla="*/ 1464906 h 1492983"/>
                  <a:gd name="connsiteX14" fmla="*/ 522137 w 1441554"/>
                  <a:gd name="connsiteY14" fmla="*/ 1413518 h 1492983"/>
                  <a:gd name="connsiteX15" fmla="*/ 746353 w 1441554"/>
                  <a:gd name="connsiteY15" fmla="*/ 1366443 h 1492983"/>
                  <a:gd name="connsiteX16" fmla="*/ 985621 w 1441554"/>
                  <a:gd name="connsiteY16" fmla="*/ 1390261 h 1492983"/>
                  <a:gd name="connsiteX17" fmla="*/ 1151321 w 1441554"/>
                  <a:gd name="connsiteY17" fmla="*/ 1431898 h 1492983"/>
                  <a:gd name="connsiteX18" fmla="*/ 1325835 w 1441554"/>
                  <a:gd name="connsiteY18" fmla="*/ 1436070 h 1492983"/>
                  <a:gd name="connsiteX19" fmla="*/ 1413562 w 1441554"/>
                  <a:gd name="connsiteY19" fmla="*/ 1324947 h 1492983"/>
                  <a:gd name="connsiteX20" fmla="*/ 1441554 w 1441554"/>
                  <a:gd name="connsiteY20" fmla="*/ 1259633 h 1492983"/>
                  <a:gd name="connsiteX21" fmla="*/ 1432223 w 1441554"/>
                  <a:gd name="connsiteY21" fmla="*/ 1147665 h 1492983"/>
                  <a:gd name="connsiteX22" fmla="*/ 1394901 w 1441554"/>
                  <a:gd name="connsiteY22" fmla="*/ 1054359 h 1492983"/>
                  <a:gd name="connsiteX23" fmla="*/ 1310925 w 1441554"/>
                  <a:gd name="connsiteY23" fmla="*/ 923731 h 1492983"/>
                  <a:gd name="connsiteX24" fmla="*/ 1054404 w 1441554"/>
                  <a:gd name="connsiteY24" fmla="*/ 558149 h 1492983"/>
                  <a:gd name="connsiteX25" fmla="*/ 976009 w 1441554"/>
                  <a:gd name="connsiteY25" fmla="*/ 354845 h 1492983"/>
                  <a:gd name="connsiteX26" fmla="*/ 956784 w 1441554"/>
                  <a:gd name="connsiteY26" fmla="*/ 195943 h 1492983"/>
                  <a:gd name="connsiteX27" fmla="*/ 947032 w 1441554"/>
                  <a:gd name="connsiteY27" fmla="*/ 102637 h 1492983"/>
                  <a:gd name="connsiteX28" fmla="*/ 947032 w 1441554"/>
                  <a:gd name="connsiteY28" fmla="*/ 0 h 1492983"/>
                  <a:gd name="connsiteX0" fmla="*/ 335510 w 1464514"/>
                  <a:gd name="connsiteY0" fmla="*/ 298580 h 1492983"/>
                  <a:gd name="connsiteX1" fmla="*/ 331056 w 1464514"/>
                  <a:gd name="connsiteY1" fmla="*/ 386447 h 1492983"/>
                  <a:gd name="connsiteX2" fmla="*/ 279526 w 1464514"/>
                  <a:gd name="connsiteY2" fmla="*/ 587829 h 1492983"/>
                  <a:gd name="connsiteX3" fmla="*/ 223543 w 1464514"/>
                  <a:gd name="connsiteY3" fmla="*/ 737118 h 1492983"/>
                  <a:gd name="connsiteX4" fmla="*/ 102245 w 1464514"/>
                  <a:gd name="connsiteY4" fmla="*/ 942392 h 1492983"/>
                  <a:gd name="connsiteX5" fmla="*/ 74253 w 1464514"/>
                  <a:gd name="connsiteY5" fmla="*/ 1017037 h 1492983"/>
                  <a:gd name="connsiteX6" fmla="*/ 30 w 1464514"/>
                  <a:gd name="connsiteY6" fmla="*/ 1242659 h 1492983"/>
                  <a:gd name="connsiteX7" fmla="*/ 83583 w 1464514"/>
                  <a:gd name="connsiteY7" fmla="*/ 1408923 h 1492983"/>
                  <a:gd name="connsiteX8" fmla="*/ 130237 w 1464514"/>
                  <a:gd name="connsiteY8" fmla="*/ 1436914 h 1492983"/>
                  <a:gd name="connsiteX9" fmla="*/ 148898 w 1464514"/>
                  <a:gd name="connsiteY9" fmla="*/ 1455576 h 1492983"/>
                  <a:gd name="connsiteX10" fmla="*/ 224386 w 1464514"/>
                  <a:gd name="connsiteY10" fmla="*/ 1478972 h 1492983"/>
                  <a:gd name="connsiteX11" fmla="*/ 316849 w 1464514"/>
                  <a:gd name="connsiteY11" fmla="*/ 1492898 h 1492983"/>
                  <a:gd name="connsiteX12" fmla="*/ 391494 w 1464514"/>
                  <a:gd name="connsiteY12" fmla="*/ 1483567 h 1492983"/>
                  <a:gd name="connsiteX13" fmla="*/ 438147 w 1464514"/>
                  <a:gd name="connsiteY13" fmla="*/ 1464906 h 1492983"/>
                  <a:gd name="connsiteX14" fmla="*/ 545097 w 1464514"/>
                  <a:gd name="connsiteY14" fmla="*/ 1413518 h 1492983"/>
                  <a:gd name="connsiteX15" fmla="*/ 769313 w 1464514"/>
                  <a:gd name="connsiteY15" fmla="*/ 1366443 h 1492983"/>
                  <a:gd name="connsiteX16" fmla="*/ 1008581 w 1464514"/>
                  <a:gd name="connsiteY16" fmla="*/ 1390261 h 1492983"/>
                  <a:gd name="connsiteX17" fmla="*/ 1174281 w 1464514"/>
                  <a:gd name="connsiteY17" fmla="*/ 1431898 h 1492983"/>
                  <a:gd name="connsiteX18" fmla="*/ 1348795 w 1464514"/>
                  <a:gd name="connsiteY18" fmla="*/ 1436070 h 1492983"/>
                  <a:gd name="connsiteX19" fmla="*/ 1436522 w 1464514"/>
                  <a:gd name="connsiteY19" fmla="*/ 1324947 h 1492983"/>
                  <a:gd name="connsiteX20" fmla="*/ 1464514 w 1464514"/>
                  <a:gd name="connsiteY20" fmla="*/ 1259633 h 1492983"/>
                  <a:gd name="connsiteX21" fmla="*/ 1455183 w 1464514"/>
                  <a:gd name="connsiteY21" fmla="*/ 1147665 h 1492983"/>
                  <a:gd name="connsiteX22" fmla="*/ 1417861 w 1464514"/>
                  <a:gd name="connsiteY22" fmla="*/ 1054359 h 1492983"/>
                  <a:gd name="connsiteX23" fmla="*/ 1333885 w 1464514"/>
                  <a:gd name="connsiteY23" fmla="*/ 923731 h 1492983"/>
                  <a:gd name="connsiteX24" fmla="*/ 1077364 w 1464514"/>
                  <a:gd name="connsiteY24" fmla="*/ 558149 h 1492983"/>
                  <a:gd name="connsiteX25" fmla="*/ 998969 w 1464514"/>
                  <a:gd name="connsiteY25" fmla="*/ 354845 h 1492983"/>
                  <a:gd name="connsiteX26" fmla="*/ 979744 w 1464514"/>
                  <a:gd name="connsiteY26" fmla="*/ 195943 h 1492983"/>
                  <a:gd name="connsiteX27" fmla="*/ 969992 w 1464514"/>
                  <a:gd name="connsiteY27" fmla="*/ 102637 h 1492983"/>
                  <a:gd name="connsiteX28" fmla="*/ 969992 w 1464514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02389 w 1464658"/>
                  <a:gd name="connsiteY4" fmla="*/ 942392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413236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17037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67582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195943 h 1390377"/>
                  <a:gd name="connsiteX1" fmla="*/ 331200 w 1464658"/>
                  <a:gd name="connsiteY1" fmla="*/ 283810 h 1390377"/>
                  <a:gd name="connsiteX2" fmla="*/ 279670 w 1464658"/>
                  <a:gd name="connsiteY2" fmla="*/ 485192 h 1390377"/>
                  <a:gd name="connsiteX3" fmla="*/ 223687 w 1464658"/>
                  <a:gd name="connsiteY3" fmla="*/ 634481 h 1390377"/>
                  <a:gd name="connsiteX4" fmla="*/ 139148 w 1464658"/>
                  <a:gd name="connsiteY4" fmla="*/ 825971 h 1390377"/>
                  <a:gd name="connsiteX5" fmla="*/ 74397 w 1464658"/>
                  <a:gd name="connsiteY5" fmla="*/ 964945 h 1390377"/>
                  <a:gd name="connsiteX6" fmla="*/ 174 w 1464658"/>
                  <a:gd name="connsiteY6" fmla="*/ 1140022 h 1390377"/>
                  <a:gd name="connsiteX7" fmla="*/ 56157 w 1464658"/>
                  <a:gd name="connsiteY7" fmla="*/ 1283311 h 1390377"/>
                  <a:gd name="connsiteX8" fmla="*/ 130381 w 1464658"/>
                  <a:gd name="connsiteY8" fmla="*/ 1334277 h 1390377"/>
                  <a:gd name="connsiteX9" fmla="*/ 149042 w 1464658"/>
                  <a:gd name="connsiteY9" fmla="*/ 1352939 h 1390377"/>
                  <a:gd name="connsiteX10" fmla="*/ 224530 w 1464658"/>
                  <a:gd name="connsiteY10" fmla="*/ 1376335 h 1390377"/>
                  <a:gd name="connsiteX11" fmla="*/ 316993 w 1464658"/>
                  <a:gd name="connsiteY11" fmla="*/ 1390261 h 1390377"/>
                  <a:gd name="connsiteX12" fmla="*/ 391638 w 1464658"/>
                  <a:gd name="connsiteY12" fmla="*/ 1380930 h 1390377"/>
                  <a:gd name="connsiteX13" fmla="*/ 563621 w 1464658"/>
                  <a:gd name="connsiteY13" fmla="*/ 1347641 h 1390377"/>
                  <a:gd name="connsiteX14" fmla="*/ 801622 w 1464658"/>
                  <a:gd name="connsiteY14" fmla="*/ 1300566 h 1390377"/>
                  <a:gd name="connsiteX15" fmla="*/ 1008725 w 1464658"/>
                  <a:gd name="connsiteY15" fmla="*/ 1310599 h 1390377"/>
                  <a:gd name="connsiteX16" fmla="*/ 1174425 w 1464658"/>
                  <a:gd name="connsiteY16" fmla="*/ 1329261 h 1390377"/>
                  <a:gd name="connsiteX17" fmla="*/ 1348939 w 1464658"/>
                  <a:gd name="connsiteY17" fmla="*/ 1333433 h 1390377"/>
                  <a:gd name="connsiteX18" fmla="*/ 1436666 w 1464658"/>
                  <a:gd name="connsiteY18" fmla="*/ 1222310 h 1390377"/>
                  <a:gd name="connsiteX19" fmla="*/ 1464658 w 1464658"/>
                  <a:gd name="connsiteY19" fmla="*/ 1156996 h 1390377"/>
                  <a:gd name="connsiteX20" fmla="*/ 1455327 w 1464658"/>
                  <a:gd name="connsiteY20" fmla="*/ 1045028 h 1390377"/>
                  <a:gd name="connsiteX21" fmla="*/ 1418005 w 1464658"/>
                  <a:gd name="connsiteY21" fmla="*/ 951722 h 1390377"/>
                  <a:gd name="connsiteX22" fmla="*/ 1334029 w 1464658"/>
                  <a:gd name="connsiteY22" fmla="*/ 821094 h 1390377"/>
                  <a:gd name="connsiteX23" fmla="*/ 1077508 w 1464658"/>
                  <a:gd name="connsiteY23" fmla="*/ 455512 h 1390377"/>
                  <a:gd name="connsiteX24" fmla="*/ 999113 w 1464658"/>
                  <a:gd name="connsiteY24" fmla="*/ 252208 h 1390377"/>
                  <a:gd name="connsiteX25" fmla="*/ 979888 w 1464658"/>
                  <a:gd name="connsiteY25" fmla="*/ 93306 h 1390377"/>
                  <a:gd name="connsiteX26" fmla="*/ 970136 w 1464658"/>
                  <a:gd name="connsiteY26" fmla="*/ 0 h 1390377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40127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26342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10780 w 1464658"/>
                  <a:gd name="connsiteY14" fmla="*/ 1253995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10780 w 1464658"/>
                  <a:gd name="connsiteY14" fmla="*/ 1253995 h 1297071"/>
                  <a:gd name="connsiteX15" fmla="*/ 1175453 w 1464658"/>
                  <a:gd name="connsiteY15" fmla="*/ 1254306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14"/>
                  <a:gd name="connsiteX1" fmla="*/ 331200 w 1464658"/>
                  <a:gd name="connsiteY1" fmla="*/ 190504 h 1297014"/>
                  <a:gd name="connsiteX2" fmla="*/ 279670 w 1464658"/>
                  <a:gd name="connsiteY2" fmla="*/ 391886 h 1297014"/>
                  <a:gd name="connsiteX3" fmla="*/ 223687 w 1464658"/>
                  <a:gd name="connsiteY3" fmla="*/ 541175 h 1297014"/>
                  <a:gd name="connsiteX4" fmla="*/ 139148 w 1464658"/>
                  <a:gd name="connsiteY4" fmla="*/ 732665 h 1297014"/>
                  <a:gd name="connsiteX5" fmla="*/ 74397 w 1464658"/>
                  <a:gd name="connsiteY5" fmla="*/ 871639 h 1297014"/>
                  <a:gd name="connsiteX6" fmla="*/ 174 w 1464658"/>
                  <a:gd name="connsiteY6" fmla="*/ 1046716 h 1297014"/>
                  <a:gd name="connsiteX7" fmla="*/ 56157 w 1464658"/>
                  <a:gd name="connsiteY7" fmla="*/ 1190005 h 1297014"/>
                  <a:gd name="connsiteX8" fmla="*/ 130381 w 1464658"/>
                  <a:gd name="connsiteY8" fmla="*/ 1240971 h 1297014"/>
                  <a:gd name="connsiteX9" fmla="*/ 224530 w 1464658"/>
                  <a:gd name="connsiteY9" fmla="*/ 1283029 h 1297014"/>
                  <a:gd name="connsiteX10" fmla="*/ 316993 w 1464658"/>
                  <a:gd name="connsiteY10" fmla="*/ 1296955 h 1297014"/>
                  <a:gd name="connsiteX11" fmla="*/ 391638 w 1464658"/>
                  <a:gd name="connsiteY11" fmla="*/ 1287624 h 1297014"/>
                  <a:gd name="connsiteX12" fmla="*/ 560317 w 1464658"/>
                  <a:gd name="connsiteY12" fmla="*/ 1277531 h 1297014"/>
                  <a:gd name="connsiteX13" fmla="*/ 795528 w 1464658"/>
                  <a:gd name="connsiteY13" fmla="*/ 1262827 h 1297014"/>
                  <a:gd name="connsiteX14" fmla="*/ 1010780 w 1464658"/>
                  <a:gd name="connsiteY14" fmla="*/ 1253995 h 1297014"/>
                  <a:gd name="connsiteX15" fmla="*/ 1175453 w 1464658"/>
                  <a:gd name="connsiteY15" fmla="*/ 1254306 h 1297014"/>
                  <a:gd name="connsiteX16" fmla="*/ 1348939 w 1464658"/>
                  <a:gd name="connsiteY16" fmla="*/ 1226342 h 1297014"/>
                  <a:gd name="connsiteX17" fmla="*/ 1436666 w 1464658"/>
                  <a:gd name="connsiteY17" fmla="*/ 1129004 h 1297014"/>
                  <a:gd name="connsiteX18" fmla="*/ 1464658 w 1464658"/>
                  <a:gd name="connsiteY18" fmla="*/ 1063690 h 1297014"/>
                  <a:gd name="connsiteX19" fmla="*/ 1455327 w 1464658"/>
                  <a:gd name="connsiteY19" fmla="*/ 951722 h 1297014"/>
                  <a:gd name="connsiteX20" fmla="*/ 1418005 w 1464658"/>
                  <a:gd name="connsiteY20" fmla="*/ 858416 h 1297014"/>
                  <a:gd name="connsiteX21" fmla="*/ 1334029 w 1464658"/>
                  <a:gd name="connsiteY21" fmla="*/ 727788 h 1297014"/>
                  <a:gd name="connsiteX22" fmla="*/ 1077508 w 1464658"/>
                  <a:gd name="connsiteY22" fmla="*/ 362206 h 1297014"/>
                  <a:gd name="connsiteX23" fmla="*/ 999113 w 1464658"/>
                  <a:gd name="connsiteY23" fmla="*/ 158902 h 1297014"/>
                  <a:gd name="connsiteX24" fmla="*/ 979888 w 1464658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5528 w 1463630"/>
                  <a:gd name="connsiteY13" fmla="*/ 1262827 h 1297014"/>
                  <a:gd name="connsiteX14" fmla="*/ 1010780 w 1463630"/>
                  <a:gd name="connsiteY14" fmla="*/ 1253995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6555 w 1463630"/>
                  <a:gd name="connsiteY13" fmla="*/ 1281178 h 1297014"/>
                  <a:gd name="connsiteX14" fmla="*/ 1010780 w 1463630"/>
                  <a:gd name="connsiteY14" fmla="*/ 1253995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6555 w 1463630"/>
                  <a:gd name="connsiteY13" fmla="*/ 1281178 h 1297014"/>
                  <a:gd name="connsiteX14" fmla="*/ 997787 w 1463630"/>
                  <a:gd name="connsiteY14" fmla="*/ 1268529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309948"/>
                  <a:gd name="connsiteX1" fmla="*/ 331200 w 1463630"/>
                  <a:gd name="connsiteY1" fmla="*/ 190504 h 1309948"/>
                  <a:gd name="connsiteX2" fmla="*/ 279670 w 1463630"/>
                  <a:gd name="connsiteY2" fmla="*/ 391886 h 1309948"/>
                  <a:gd name="connsiteX3" fmla="*/ 223687 w 1463630"/>
                  <a:gd name="connsiteY3" fmla="*/ 541175 h 1309948"/>
                  <a:gd name="connsiteX4" fmla="*/ 139148 w 1463630"/>
                  <a:gd name="connsiteY4" fmla="*/ 732665 h 1309948"/>
                  <a:gd name="connsiteX5" fmla="*/ 74397 w 1463630"/>
                  <a:gd name="connsiteY5" fmla="*/ 871639 h 1309948"/>
                  <a:gd name="connsiteX6" fmla="*/ 174 w 1463630"/>
                  <a:gd name="connsiteY6" fmla="*/ 1046716 h 1309948"/>
                  <a:gd name="connsiteX7" fmla="*/ 56157 w 1463630"/>
                  <a:gd name="connsiteY7" fmla="*/ 1190005 h 1309948"/>
                  <a:gd name="connsiteX8" fmla="*/ 130381 w 1463630"/>
                  <a:gd name="connsiteY8" fmla="*/ 1240971 h 1309948"/>
                  <a:gd name="connsiteX9" fmla="*/ 224530 w 1463630"/>
                  <a:gd name="connsiteY9" fmla="*/ 1283029 h 1309948"/>
                  <a:gd name="connsiteX10" fmla="*/ 316993 w 1463630"/>
                  <a:gd name="connsiteY10" fmla="*/ 1296955 h 1309948"/>
                  <a:gd name="connsiteX11" fmla="*/ 391638 w 1463630"/>
                  <a:gd name="connsiteY11" fmla="*/ 1287624 h 1309948"/>
                  <a:gd name="connsiteX12" fmla="*/ 557527 w 1463630"/>
                  <a:gd name="connsiteY12" fmla="*/ 1309902 h 1309948"/>
                  <a:gd name="connsiteX13" fmla="*/ 796555 w 1463630"/>
                  <a:gd name="connsiteY13" fmla="*/ 1281178 h 1309948"/>
                  <a:gd name="connsiteX14" fmla="*/ 997787 w 1463630"/>
                  <a:gd name="connsiteY14" fmla="*/ 1268529 h 1309948"/>
                  <a:gd name="connsiteX15" fmla="*/ 1175453 w 1463630"/>
                  <a:gd name="connsiteY15" fmla="*/ 1254306 h 1309948"/>
                  <a:gd name="connsiteX16" fmla="*/ 1348939 w 1463630"/>
                  <a:gd name="connsiteY16" fmla="*/ 1226342 h 1309948"/>
                  <a:gd name="connsiteX17" fmla="*/ 1436666 w 1463630"/>
                  <a:gd name="connsiteY17" fmla="*/ 1129004 h 1309948"/>
                  <a:gd name="connsiteX18" fmla="*/ 1463630 w 1463630"/>
                  <a:gd name="connsiteY18" fmla="*/ 1045339 h 1309948"/>
                  <a:gd name="connsiteX19" fmla="*/ 1455327 w 1463630"/>
                  <a:gd name="connsiteY19" fmla="*/ 951722 h 1309948"/>
                  <a:gd name="connsiteX20" fmla="*/ 1418005 w 1463630"/>
                  <a:gd name="connsiteY20" fmla="*/ 858416 h 1309948"/>
                  <a:gd name="connsiteX21" fmla="*/ 1334029 w 1463630"/>
                  <a:gd name="connsiteY21" fmla="*/ 727788 h 1309948"/>
                  <a:gd name="connsiteX22" fmla="*/ 1077508 w 1463630"/>
                  <a:gd name="connsiteY22" fmla="*/ 362206 h 1309948"/>
                  <a:gd name="connsiteX23" fmla="*/ 999113 w 1463630"/>
                  <a:gd name="connsiteY23" fmla="*/ 158902 h 1309948"/>
                  <a:gd name="connsiteX24" fmla="*/ 979888 w 1463630"/>
                  <a:gd name="connsiteY24" fmla="*/ 0 h 1309948"/>
                  <a:gd name="connsiteX0" fmla="*/ 335654 w 1463630"/>
                  <a:gd name="connsiteY0" fmla="*/ 102637 h 1310020"/>
                  <a:gd name="connsiteX1" fmla="*/ 331200 w 1463630"/>
                  <a:gd name="connsiteY1" fmla="*/ 190504 h 1310020"/>
                  <a:gd name="connsiteX2" fmla="*/ 279670 w 1463630"/>
                  <a:gd name="connsiteY2" fmla="*/ 391886 h 1310020"/>
                  <a:gd name="connsiteX3" fmla="*/ 223687 w 1463630"/>
                  <a:gd name="connsiteY3" fmla="*/ 541175 h 1310020"/>
                  <a:gd name="connsiteX4" fmla="*/ 139148 w 1463630"/>
                  <a:gd name="connsiteY4" fmla="*/ 732665 h 1310020"/>
                  <a:gd name="connsiteX5" fmla="*/ 74397 w 1463630"/>
                  <a:gd name="connsiteY5" fmla="*/ 871639 h 1310020"/>
                  <a:gd name="connsiteX6" fmla="*/ 174 w 1463630"/>
                  <a:gd name="connsiteY6" fmla="*/ 1046716 h 1310020"/>
                  <a:gd name="connsiteX7" fmla="*/ 56157 w 1463630"/>
                  <a:gd name="connsiteY7" fmla="*/ 1190005 h 1310020"/>
                  <a:gd name="connsiteX8" fmla="*/ 130381 w 1463630"/>
                  <a:gd name="connsiteY8" fmla="*/ 1240971 h 1310020"/>
                  <a:gd name="connsiteX9" fmla="*/ 224530 w 1463630"/>
                  <a:gd name="connsiteY9" fmla="*/ 1283029 h 1310020"/>
                  <a:gd name="connsiteX10" fmla="*/ 316993 w 1463630"/>
                  <a:gd name="connsiteY10" fmla="*/ 1296955 h 1310020"/>
                  <a:gd name="connsiteX11" fmla="*/ 391638 w 1463630"/>
                  <a:gd name="connsiteY11" fmla="*/ 1287624 h 1310020"/>
                  <a:gd name="connsiteX12" fmla="*/ 557527 w 1463630"/>
                  <a:gd name="connsiteY12" fmla="*/ 1309902 h 1310020"/>
                  <a:gd name="connsiteX13" fmla="*/ 792738 w 1463630"/>
                  <a:gd name="connsiteY13" fmla="*/ 1295198 h 1310020"/>
                  <a:gd name="connsiteX14" fmla="*/ 997787 w 1463630"/>
                  <a:gd name="connsiteY14" fmla="*/ 1268529 h 1310020"/>
                  <a:gd name="connsiteX15" fmla="*/ 1175453 w 1463630"/>
                  <a:gd name="connsiteY15" fmla="*/ 1254306 h 1310020"/>
                  <a:gd name="connsiteX16" fmla="*/ 1348939 w 1463630"/>
                  <a:gd name="connsiteY16" fmla="*/ 1226342 h 1310020"/>
                  <a:gd name="connsiteX17" fmla="*/ 1436666 w 1463630"/>
                  <a:gd name="connsiteY17" fmla="*/ 1129004 h 1310020"/>
                  <a:gd name="connsiteX18" fmla="*/ 1463630 w 1463630"/>
                  <a:gd name="connsiteY18" fmla="*/ 1045339 h 1310020"/>
                  <a:gd name="connsiteX19" fmla="*/ 1455327 w 1463630"/>
                  <a:gd name="connsiteY19" fmla="*/ 951722 h 1310020"/>
                  <a:gd name="connsiteX20" fmla="*/ 1418005 w 1463630"/>
                  <a:gd name="connsiteY20" fmla="*/ 858416 h 1310020"/>
                  <a:gd name="connsiteX21" fmla="*/ 1334029 w 1463630"/>
                  <a:gd name="connsiteY21" fmla="*/ 727788 h 1310020"/>
                  <a:gd name="connsiteX22" fmla="*/ 1077508 w 1463630"/>
                  <a:gd name="connsiteY22" fmla="*/ 362206 h 1310020"/>
                  <a:gd name="connsiteX23" fmla="*/ 999113 w 1463630"/>
                  <a:gd name="connsiteY23" fmla="*/ 158902 h 1310020"/>
                  <a:gd name="connsiteX24" fmla="*/ 979888 w 1463630"/>
                  <a:gd name="connsiteY24" fmla="*/ 0 h 1310020"/>
                  <a:gd name="connsiteX0" fmla="*/ 335654 w 1463630"/>
                  <a:gd name="connsiteY0" fmla="*/ 102637 h 1310020"/>
                  <a:gd name="connsiteX1" fmla="*/ 331200 w 1463630"/>
                  <a:gd name="connsiteY1" fmla="*/ 190504 h 1310020"/>
                  <a:gd name="connsiteX2" fmla="*/ 279670 w 1463630"/>
                  <a:gd name="connsiteY2" fmla="*/ 391886 h 1310020"/>
                  <a:gd name="connsiteX3" fmla="*/ 223687 w 1463630"/>
                  <a:gd name="connsiteY3" fmla="*/ 541175 h 1310020"/>
                  <a:gd name="connsiteX4" fmla="*/ 139148 w 1463630"/>
                  <a:gd name="connsiteY4" fmla="*/ 732665 h 1310020"/>
                  <a:gd name="connsiteX5" fmla="*/ 74397 w 1463630"/>
                  <a:gd name="connsiteY5" fmla="*/ 871639 h 1310020"/>
                  <a:gd name="connsiteX6" fmla="*/ 174 w 1463630"/>
                  <a:gd name="connsiteY6" fmla="*/ 1046716 h 1310020"/>
                  <a:gd name="connsiteX7" fmla="*/ 56157 w 1463630"/>
                  <a:gd name="connsiteY7" fmla="*/ 1190005 h 1310020"/>
                  <a:gd name="connsiteX8" fmla="*/ 130381 w 1463630"/>
                  <a:gd name="connsiteY8" fmla="*/ 1240971 h 1310020"/>
                  <a:gd name="connsiteX9" fmla="*/ 224530 w 1463630"/>
                  <a:gd name="connsiteY9" fmla="*/ 1283029 h 1310020"/>
                  <a:gd name="connsiteX10" fmla="*/ 316993 w 1463630"/>
                  <a:gd name="connsiteY10" fmla="*/ 1296955 h 1310020"/>
                  <a:gd name="connsiteX11" fmla="*/ 391638 w 1463630"/>
                  <a:gd name="connsiteY11" fmla="*/ 1287624 h 1310020"/>
                  <a:gd name="connsiteX12" fmla="*/ 557527 w 1463630"/>
                  <a:gd name="connsiteY12" fmla="*/ 1309902 h 1310020"/>
                  <a:gd name="connsiteX13" fmla="*/ 792738 w 1463630"/>
                  <a:gd name="connsiteY13" fmla="*/ 1295198 h 1310020"/>
                  <a:gd name="connsiteX14" fmla="*/ 997787 w 1463630"/>
                  <a:gd name="connsiteY14" fmla="*/ 1268529 h 1310020"/>
                  <a:gd name="connsiteX15" fmla="*/ 1175453 w 1463630"/>
                  <a:gd name="connsiteY15" fmla="*/ 1254306 h 1310020"/>
                  <a:gd name="connsiteX16" fmla="*/ 1348939 w 1463630"/>
                  <a:gd name="connsiteY16" fmla="*/ 1226342 h 1310020"/>
                  <a:gd name="connsiteX17" fmla="*/ 1436666 w 1463630"/>
                  <a:gd name="connsiteY17" fmla="*/ 1129004 h 1310020"/>
                  <a:gd name="connsiteX18" fmla="*/ 1463630 w 1463630"/>
                  <a:gd name="connsiteY18" fmla="*/ 1045339 h 1310020"/>
                  <a:gd name="connsiteX19" fmla="*/ 1455327 w 1463630"/>
                  <a:gd name="connsiteY19" fmla="*/ 951722 h 1310020"/>
                  <a:gd name="connsiteX20" fmla="*/ 1418005 w 1463630"/>
                  <a:gd name="connsiteY20" fmla="*/ 858416 h 1310020"/>
                  <a:gd name="connsiteX21" fmla="*/ 1334029 w 1463630"/>
                  <a:gd name="connsiteY21" fmla="*/ 727788 h 1310020"/>
                  <a:gd name="connsiteX22" fmla="*/ 1077508 w 1463630"/>
                  <a:gd name="connsiteY22" fmla="*/ 362206 h 1310020"/>
                  <a:gd name="connsiteX23" fmla="*/ 999113 w 1463630"/>
                  <a:gd name="connsiteY23" fmla="*/ 158902 h 1310020"/>
                  <a:gd name="connsiteX24" fmla="*/ 979888 w 1463630"/>
                  <a:gd name="connsiteY24" fmla="*/ 0 h 1310020"/>
                  <a:gd name="connsiteX0" fmla="*/ 335654 w 1463630"/>
                  <a:gd name="connsiteY0" fmla="*/ 102637 h 1309909"/>
                  <a:gd name="connsiteX1" fmla="*/ 331200 w 1463630"/>
                  <a:gd name="connsiteY1" fmla="*/ 190504 h 1309909"/>
                  <a:gd name="connsiteX2" fmla="*/ 279670 w 1463630"/>
                  <a:gd name="connsiteY2" fmla="*/ 391886 h 1309909"/>
                  <a:gd name="connsiteX3" fmla="*/ 223687 w 1463630"/>
                  <a:gd name="connsiteY3" fmla="*/ 541175 h 1309909"/>
                  <a:gd name="connsiteX4" fmla="*/ 139148 w 1463630"/>
                  <a:gd name="connsiteY4" fmla="*/ 732665 h 1309909"/>
                  <a:gd name="connsiteX5" fmla="*/ 74397 w 1463630"/>
                  <a:gd name="connsiteY5" fmla="*/ 871639 h 1309909"/>
                  <a:gd name="connsiteX6" fmla="*/ 174 w 1463630"/>
                  <a:gd name="connsiteY6" fmla="*/ 1046716 h 1309909"/>
                  <a:gd name="connsiteX7" fmla="*/ 56157 w 1463630"/>
                  <a:gd name="connsiteY7" fmla="*/ 1190005 h 1309909"/>
                  <a:gd name="connsiteX8" fmla="*/ 130381 w 1463630"/>
                  <a:gd name="connsiteY8" fmla="*/ 1240971 h 1309909"/>
                  <a:gd name="connsiteX9" fmla="*/ 224530 w 1463630"/>
                  <a:gd name="connsiteY9" fmla="*/ 1283029 h 1309909"/>
                  <a:gd name="connsiteX10" fmla="*/ 316993 w 1463630"/>
                  <a:gd name="connsiteY10" fmla="*/ 1296955 h 1309909"/>
                  <a:gd name="connsiteX11" fmla="*/ 557527 w 1463630"/>
                  <a:gd name="connsiteY11" fmla="*/ 1309902 h 1309909"/>
                  <a:gd name="connsiteX12" fmla="*/ 792738 w 1463630"/>
                  <a:gd name="connsiteY12" fmla="*/ 1295198 h 1309909"/>
                  <a:gd name="connsiteX13" fmla="*/ 997787 w 1463630"/>
                  <a:gd name="connsiteY13" fmla="*/ 1268529 h 1309909"/>
                  <a:gd name="connsiteX14" fmla="*/ 1175453 w 1463630"/>
                  <a:gd name="connsiteY14" fmla="*/ 1254306 h 1309909"/>
                  <a:gd name="connsiteX15" fmla="*/ 1348939 w 1463630"/>
                  <a:gd name="connsiteY15" fmla="*/ 1226342 h 1309909"/>
                  <a:gd name="connsiteX16" fmla="*/ 1436666 w 1463630"/>
                  <a:gd name="connsiteY16" fmla="*/ 1129004 h 1309909"/>
                  <a:gd name="connsiteX17" fmla="*/ 1463630 w 1463630"/>
                  <a:gd name="connsiteY17" fmla="*/ 1045339 h 1309909"/>
                  <a:gd name="connsiteX18" fmla="*/ 1455327 w 1463630"/>
                  <a:gd name="connsiteY18" fmla="*/ 951722 h 1309909"/>
                  <a:gd name="connsiteX19" fmla="*/ 1418005 w 1463630"/>
                  <a:gd name="connsiteY19" fmla="*/ 858416 h 1309909"/>
                  <a:gd name="connsiteX20" fmla="*/ 1334029 w 1463630"/>
                  <a:gd name="connsiteY20" fmla="*/ 727788 h 1309909"/>
                  <a:gd name="connsiteX21" fmla="*/ 1077508 w 1463630"/>
                  <a:gd name="connsiteY21" fmla="*/ 362206 h 1309909"/>
                  <a:gd name="connsiteX22" fmla="*/ 999113 w 1463630"/>
                  <a:gd name="connsiteY22" fmla="*/ 158902 h 1309909"/>
                  <a:gd name="connsiteX23" fmla="*/ 979888 w 1463630"/>
                  <a:gd name="connsiteY23" fmla="*/ 0 h 1309909"/>
                  <a:gd name="connsiteX0" fmla="*/ 335654 w 1463630"/>
                  <a:gd name="connsiteY0" fmla="*/ 102637 h 1320756"/>
                  <a:gd name="connsiteX1" fmla="*/ 331200 w 1463630"/>
                  <a:gd name="connsiteY1" fmla="*/ 190504 h 1320756"/>
                  <a:gd name="connsiteX2" fmla="*/ 279670 w 1463630"/>
                  <a:gd name="connsiteY2" fmla="*/ 391886 h 1320756"/>
                  <a:gd name="connsiteX3" fmla="*/ 223687 w 1463630"/>
                  <a:gd name="connsiteY3" fmla="*/ 541175 h 1320756"/>
                  <a:gd name="connsiteX4" fmla="*/ 139148 w 1463630"/>
                  <a:gd name="connsiteY4" fmla="*/ 732665 h 1320756"/>
                  <a:gd name="connsiteX5" fmla="*/ 74397 w 1463630"/>
                  <a:gd name="connsiteY5" fmla="*/ 871639 h 1320756"/>
                  <a:gd name="connsiteX6" fmla="*/ 174 w 1463630"/>
                  <a:gd name="connsiteY6" fmla="*/ 1046716 h 1320756"/>
                  <a:gd name="connsiteX7" fmla="*/ 56157 w 1463630"/>
                  <a:gd name="connsiteY7" fmla="*/ 1190005 h 1320756"/>
                  <a:gd name="connsiteX8" fmla="*/ 130381 w 1463630"/>
                  <a:gd name="connsiteY8" fmla="*/ 1240971 h 1320756"/>
                  <a:gd name="connsiteX9" fmla="*/ 224530 w 1463630"/>
                  <a:gd name="connsiteY9" fmla="*/ 1283029 h 1320756"/>
                  <a:gd name="connsiteX10" fmla="*/ 322865 w 1463630"/>
                  <a:gd name="connsiteY10" fmla="*/ 1319637 h 1320756"/>
                  <a:gd name="connsiteX11" fmla="*/ 557527 w 1463630"/>
                  <a:gd name="connsiteY11" fmla="*/ 1309902 h 1320756"/>
                  <a:gd name="connsiteX12" fmla="*/ 792738 w 1463630"/>
                  <a:gd name="connsiteY12" fmla="*/ 1295198 h 1320756"/>
                  <a:gd name="connsiteX13" fmla="*/ 997787 w 1463630"/>
                  <a:gd name="connsiteY13" fmla="*/ 1268529 h 1320756"/>
                  <a:gd name="connsiteX14" fmla="*/ 1175453 w 1463630"/>
                  <a:gd name="connsiteY14" fmla="*/ 1254306 h 1320756"/>
                  <a:gd name="connsiteX15" fmla="*/ 1348939 w 1463630"/>
                  <a:gd name="connsiteY15" fmla="*/ 1226342 h 1320756"/>
                  <a:gd name="connsiteX16" fmla="*/ 1436666 w 1463630"/>
                  <a:gd name="connsiteY16" fmla="*/ 1129004 h 1320756"/>
                  <a:gd name="connsiteX17" fmla="*/ 1463630 w 1463630"/>
                  <a:gd name="connsiteY17" fmla="*/ 1045339 h 1320756"/>
                  <a:gd name="connsiteX18" fmla="*/ 1455327 w 1463630"/>
                  <a:gd name="connsiteY18" fmla="*/ 951722 h 1320756"/>
                  <a:gd name="connsiteX19" fmla="*/ 1418005 w 1463630"/>
                  <a:gd name="connsiteY19" fmla="*/ 858416 h 1320756"/>
                  <a:gd name="connsiteX20" fmla="*/ 1334029 w 1463630"/>
                  <a:gd name="connsiteY20" fmla="*/ 727788 h 1320756"/>
                  <a:gd name="connsiteX21" fmla="*/ 1077508 w 1463630"/>
                  <a:gd name="connsiteY21" fmla="*/ 362206 h 1320756"/>
                  <a:gd name="connsiteX22" fmla="*/ 999113 w 1463630"/>
                  <a:gd name="connsiteY22" fmla="*/ 158902 h 1320756"/>
                  <a:gd name="connsiteX23" fmla="*/ 979888 w 1463630"/>
                  <a:gd name="connsiteY23" fmla="*/ 0 h 1320756"/>
                  <a:gd name="connsiteX0" fmla="*/ 335654 w 1463630"/>
                  <a:gd name="connsiteY0" fmla="*/ 102637 h 1320634"/>
                  <a:gd name="connsiteX1" fmla="*/ 331200 w 1463630"/>
                  <a:gd name="connsiteY1" fmla="*/ 190504 h 1320634"/>
                  <a:gd name="connsiteX2" fmla="*/ 279670 w 1463630"/>
                  <a:gd name="connsiteY2" fmla="*/ 391886 h 1320634"/>
                  <a:gd name="connsiteX3" fmla="*/ 223687 w 1463630"/>
                  <a:gd name="connsiteY3" fmla="*/ 541175 h 1320634"/>
                  <a:gd name="connsiteX4" fmla="*/ 139148 w 1463630"/>
                  <a:gd name="connsiteY4" fmla="*/ 732665 h 1320634"/>
                  <a:gd name="connsiteX5" fmla="*/ 74397 w 1463630"/>
                  <a:gd name="connsiteY5" fmla="*/ 871639 h 1320634"/>
                  <a:gd name="connsiteX6" fmla="*/ 174 w 1463630"/>
                  <a:gd name="connsiteY6" fmla="*/ 1046716 h 1320634"/>
                  <a:gd name="connsiteX7" fmla="*/ 56157 w 1463630"/>
                  <a:gd name="connsiteY7" fmla="*/ 1190005 h 1320634"/>
                  <a:gd name="connsiteX8" fmla="*/ 130381 w 1463630"/>
                  <a:gd name="connsiteY8" fmla="*/ 1240971 h 1320634"/>
                  <a:gd name="connsiteX9" fmla="*/ 187827 w 1463630"/>
                  <a:gd name="connsiteY9" fmla="*/ 1285083 h 1320634"/>
                  <a:gd name="connsiteX10" fmla="*/ 322865 w 1463630"/>
                  <a:gd name="connsiteY10" fmla="*/ 1319637 h 1320634"/>
                  <a:gd name="connsiteX11" fmla="*/ 557527 w 1463630"/>
                  <a:gd name="connsiteY11" fmla="*/ 1309902 h 1320634"/>
                  <a:gd name="connsiteX12" fmla="*/ 792738 w 1463630"/>
                  <a:gd name="connsiteY12" fmla="*/ 1295198 h 1320634"/>
                  <a:gd name="connsiteX13" fmla="*/ 997787 w 1463630"/>
                  <a:gd name="connsiteY13" fmla="*/ 1268529 h 1320634"/>
                  <a:gd name="connsiteX14" fmla="*/ 1175453 w 1463630"/>
                  <a:gd name="connsiteY14" fmla="*/ 1254306 h 1320634"/>
                  <a:gd name="connsiteX15" fmla="*/ 1348939 w 1463630"/>
                  <a:gd name="connsiteY15" fmla="*/ 1226342 h 1320634"/>
                  <a:gd name="connsiteX16" fmla="*/ 1436666 w 1463630"/>
                  <a:gd name="connsiteY16" fmla="*/ 1129004 h 1320634"/>
                  <a:gd name="connsiteX17" fmla="*/ 1463630 w 1463630"/>
                  <a:gd name="connsiteY17" fmla="*/ 1045339 h 1320634"/>
                  <a:gd name="connsiteX18" fmla="*/ 1455327 w 1463630"/>
                  <a:gd name="connsiteY18" fmla="*/ 951722 h 1320634"/>
                  <a:gd name="connsiteX19" fmla="*/ 1418005 w 1463630"/>
                  <a:gd name="connsiteY19" fmla="*/ 858416 h 1320634"/>
                  <a:gd name="connsiteX20" fmla="*/ 1334029 w 1463630"/>
                  <a:gd name="connsiteY20" fmla="*/ 727788 h 1320634"/>
                  <a:gd name="connsiteX21" fmla="*/ 1077508 w 1463630"/>
                  <a:gd name="connsiteY21" fmla="*/ 362206 h 1320634"/>
                  <a:gd name="connsiteX22" fmla="*/ 999113 w 1463630"/>
                  <a:gd name="connsiteY22" fmla="*/ 158902 h 1320634"/>
                  <a:gd name="connsiteX23" fmla="*/ 979888 w 1463630"/>
                  <a:gd name="connsiteY23" fmla="*/ 0 h 1320634"/>
                  <a:gd name="connsiteX0" fmla="*/ 335638 w 1463614"/>
                  <a:gd name="connsiteY0" fmla="*/ 102637 h 1320634"/>
                  <a:gd name="connsiteX1" fmla="*/ 331184 w 1463614"/>
                  <a:gd name="connsiteY1" fmla="*/ 190504 h 1320634"/>
                  <a:gd name="connsiteX2" fmla="*/ 279654 w 1463614"/>
                  <a:gd name="connsiteY2" fmla="*/ 391886 h 1320634"/>
                  <a:gd name="connsiteX3" fmla="*/ 223671 w 1463614"/>
                  <a:gd name="connsiteY3" fmla="*/ 541175 h 1320634"/>
                  <a:gd name="connsiteX4" fmla="*/ 139132 w 1463614"/>
                  <a:gd name="connsiteY4" fmla="*/ 732665 h 1320634"/>
                  <a:gd name="connsiteX5" fmla="*/ 74381 w 1463614"/>
                  <a:gd name="connsiteY5" fmla="*/ 871639 h 1320634"/>
                  <a:gd name="connsiteX6" fmla="*/ 158 w 1463614"/>
                  <a:gd name="connsiteY6" fmla="*/ 1046716 h 1320634"/>
                  <a:gd name="connsiteX7" fmla="*/ 56141 w 1463614"/>
                  <a:gd name="connsiteY7" fmla="*/ 1190005 h 1320634"/>
                  <a:gd name="connsiteX8" fmla="*/ 103609 w 1463614"/>
                  <a:gd name="connsiteY8" fmla="*/ 1256276 h 1320634"/>
                  <a:gd name="connsiteX9" fmla="*/ 187811 w 1463614"/>
                  <a:gd name="connsiteY9" fmla="*/ 1285083 h 1320634"/>
                  <a:gd name="connsiteX10" fmla="*/ 322849 w 1463614"/>
                  <a:gd name="connsiteY10" fmla="*/ 1319637 h 1320634"/>
                  <a:gd name="connsiteX11" fmla="*/ 557511 w 1463614"/>
                  <a:gd name="connsiteY11" fmla="*/ 1309902 h 1320634"/>
                  <a:gd name="connsiteX12" fmla="*/ 792722 w 1463614"/>
                  <a:gd name="connsiteY12" fmla="*/ 1295198 h 1320634"/>
                  <a:gd name="connsiteX13" fmla="*/ 997771 w 1463614"/>
                  <a:gd name="connsiteY13" fmla="*/ 1268529 h 1320634"/>
                  <a:gd name="connsiteX14" fmla="*/ 1175437 w 1463614"/>
                  <a:gd name="connsiteY14" fmla="*/ 1254306 h 1320634"/>
                  <a:gd name="connsiteX15" fmla="*/ 1348923 w 1463614"/>
                  <a:gd name="connsiteY15" fmla="*/ 1226342 h 1320634"/>
                  <a:gd name="connsiteX16" fmla="*/ 1436650 w 1463614"/>
                  <a:gd name="connsiteY16" fmla="*/ 1129004 h 1320634"/>
                  <a:gd name="connsiteX17" fmla="*/ 1463614 w 1463614"/>
                  <a:gd name="connsiteY17" fmla="*/ 1045339 h 1320634"/>
                  <a:gd name="connsiteX18" fmla="*/ 1455311 w 1463614"/>
                  <a:gd name="connsiteY18" fmla="*/ 951722 h 1320634"/>
                  <a:gd name="connsiteX19" fmla="*/ 1417989 w 1463614"/>
                  <a:gd name="connsiteY19" fmla="*/ 858416 h 1320634"/>
                  <a:gd name="connsiteX20" fmla="*/ 1334013 w 1463614"/>
                  <a:gd name="connsiteY20" fmla="*/ 727788 h 1320634"/>
                  <a:gd name="connsiteX21" fmla="*/ 1077492 w 1463614"/>
                  <a:gd name="connsiteY21" fmla="*/ 362206 h 1320634"/>
                  <a:gd name="connsiteX22" fmla="*/ 999097 w 1463614"/>
                  <a:gd name="connsiteY22" fmla="*/ 158902 h 1320634"/>
                  <a:gd name="connsiteX23" fmla="*/ 979872 w 146361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39202 w 1463684"/>
                  <a:gd name="connsiteY4" fmla="*/ 732665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997841 w 1463684"/>
                  <a:gd name="connsiteY12" fmla="*/ 1268529 h 1320634"/>
                  <a:gd name="connsiteX13" fmla="*/ 1175507 w 1463684"/>
                  <a:gd name="connsiteY13" fmla="*/ 1254306 h 1320634"/>
                  <a:gd name="connsiteX14" fmla="*/ 1348993 w 1463684"/>
                  <a:gd name="connsiteY14" fmla="*/ 1226342 h 1320634"/>
                  <a:gd name="connsiteX15" fmla="*/ 1436720 w 1463684"/>
                  <a:gd name="connsiteY15" fmla="*/ 1129004 h 1320634"/>
                  <a:gd name="connsiteX16" fmla="*/ 1463684 w 1463684"/>
                  <a:gd name="connsiteY16" fmla="*/ 1045339 h 1320634"/>
                  <a:gd name="connsiteX17" fmla="*/ 1455381 w 1463684"/>
                  <a:gd name="connsiteY17" fmla="*/ 951722 h 1320634"/>
                  <a:gd name="connsiteX18" fmla="*/ 1418059 w 1463684"/>
                  <a:gd name="connsiteY18" fmla="*/ 858416 h 1320634"/>
                  <a:gd name="connsiteX19" fmla="*/ 1334083 w 1463684"/>
                  <a:gd name="connsiteY19" fmla="*/ 727788 h 1320634"/>
                  <a:gd name="connsiteX20" fmla="*/ 1077562 w 1463684"/>
                  <a:gd name="connsiteY20" fmla="*/ 362206 h 1320634"/>
                  <a:gd name="connsiteX21" fmla="*/ 999167 w 1463684"/>
                  <a:gd name="connsiteY21" fmla="*/ 158902 h 1320634"/>
                  <a:gd name="connsiteX22" fmla="*/ 979942 w 1463684"/>
                  <a:gd name="connsiteY22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39202 w 1463684"/>
                  <a:gd name="connsiteY4" fmla="*/ 732665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43971 w 1463684"/>
                  <a:gd name="connsiteY3" fmla="*/ 548316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99511 w 1463684"/>
                  <a:gd name="connsiteY2" fmla="*/ 390724 h 1320634"/>
                  <a:gd name="connsiteX3" fmla="*/ 243971 w 1463684"/>
                  <a:gd name="connsiteY3" fmla="*/ 548316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63684" h="1320634">
                    <a:moveTo>
                      <a:pt x="335708" y="102637"/>
                    </a:moveTo>
                    <a:cubicBezTo>
                      <a:pt x="338223" y="115212"/>
                      <a:pt x="328144" y="178063"/>
                      <a:pt x="331254" y="190504"/>
                    </a:cubicBezTo>
                    <a:cubicBezTo>
                      <a:pt x="321923" y="238712"/>
                      <a:pt x="314058" y="331089"/>
                      <a:pt x="299511" y="390724"/>
                    </a:cubicBezTo>
                    <a:cubicBezTo>
                      <a:pt x="284964" y="450359"/>
                      <a:pt x="264974" y="495826"/>
                      <a:pt x="243971" y="548316"/>
                    </a:cubicBezTo>
                    <a:cubicBezTo>
                      <a:pt x="222968" y="600806"/>
                      <a:pt x="201743" y="651776"/>
                      <a:pt x="173490" y="705663"/>
                    </a:cubicBezTo>
                    <a:cubicBezTo>
                      <a:pt x="145237" y="759550"/>
                      <a:pt x="103328" y="814797"/>
                      <a:pt x="74451" y="871639"/>
                    </a:cubicBezTo>
                    <a:cubicBezTo>
                      <a:pt x="45574" y="928481"/>
                      <a:pt x="3268" y="993655"/>
                      <a:pt x="228" y="1046716"/>
                    </a:cubicBezTo>
                    <a:cubicBezTo>
                      <a:pt x="-2812" y="1099777"/>
                      <a:pt x="24936" y="1150277"/>
                      <a:pt x="56211" y="1190005"/>
                    </a:cubicBezTo>
                    <a:cubicBezTo>
                      <a:pt x="87486" y="1229733"/>
                      <a:pt x="143430" y="1263478"/>
                      <a:pt x="187881" y="1285083"/>
                    </a:cubicBezTo>
                    <a:cubicBezTo>
                      <a:pt x="232332" y="1306688"/>
                      <a:pt x="261302" y="1315501"/>
                      <a:pt x="322919" y="1319637"/>
                    </a:cubicBezTo>
                    <a:cubicBezTo>
                      <a:pt x="384536" y="1323773"/>
                      <a:pt x="479269" y="1313975"/>
                      <a:pt x="557581" y="1309902"/>
                    </a:cubicBezTo>
                    <a:cubicBezTo>
                      <a:pt x="635893" y="1305829"/>
                      <a:pt x="743526" y="1299203"/>
                      <a:pt x="792792" y="1295198"/>
                    </a:cubicBezTo>
                    <a:cubicBezTo>
                      <a:pt x="842058" y="1291193"/>
                      <a:pt x="819000" y="1290315"/>
                      <a:pt x="853175" y="1285870"/>
                    </a:cubicBezTo>
                    <a:cubicBezTo>
                      <a:pt x="887350" y="1281425"/>
                      <a:pt x="944119" y="1273790"/>
                      <a:pt x="997841" y="1268529"/>
                    </a:cubicBezTo>
                    <a:cubicBezTo>
                      <a:pt x="1051563" y="1263268"/>
                      <a:pt x="1116982" y="1261337"/>
                      <a:pt x="1175507" y="1254306"/>
                    </a:cubicBezTo>
                    <a:cubicBezTo>
                      <a:pt x="1234032" y="1247275"/>
                      <a:pt x="1305458" y="1247226"/>
                      <a:pt x="1348993" y="1226342"/>
                    </a:cubicBezTo>
                    <a:cubicBezTo>
                      <a:pt x="1392528" y="1205458"/>
                      <a:pt x="1417605" y="1159171"/>
                      <a:pt x="1436720" y="1129004"/>
                    </a:cubicBezTo>
                    <a:cubicBezTo>
                      <a:pt x="1455835" y="1098837"/>
                      <a:pt x="1436893" y="1152496"/>
                      <a:pt x="1463684" y="1045339"/>
                    </a:cubicBezTo>
                    <a:cubicBezTo>
                      <a:pt x="1460574" y="1008016"/>
                      <a:pt x="1462985" y="982876"/>
                      <a:pt x="1455381" y="951722"/>
                    </a:cubicBezTo>
                    <a:cubicBezTo>
                      <a:pt x="1447777" y="920568"/>
                      <a:pt x="1438275" y="895738"/>
                      <a:pt x="1418059" y="858416"/>
                    </a:cubicBezTo>
                    <a:cubicBezTo>
                      <a:pt x="1397843" y="821094"/>
                      <a:pt x="1390832" y="810490"/>
                      <a:pt x="1334083" y="727788"/>
                    </a:cubicBezTo>
                    <a:cubicBezTo>
                      <a:pt x="1277334" y="645086"/>
                      <a:pt x="1133381" y="457020"/>
                      <a:pt x="1077562" y="362206"/>
                    </a:cubicBezTo>
                    <a:cubicBezTo>
                      <a:pt x="1021743" y="267392"/>
                      <a:pt x="1015437" y="219270"/>
                      <a:pt x="999167" y="158902"/>
                    </a:cubicBezTo>
                    <a:cubicBezTo>
                      <a:pt x="982897" y="98534"/>
                      <a:pt x="984771" y="42035"/>
                      <a:pt x="979942" y="0"/>
                    </a:cubicBezTo>
                  </a:path>
                </a:pathLst>
              </a:custGeom>
              <a:solidFill>
                <a:srgbClr val="FF9999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C40214C0-4BA0-4C6B-92E5-411441045688}"/>
                  </a:ext>
                </a:extLst>
              </p:cNvPr>
              <p:cNvSpPr/>
              <p:nvPr/>
            </p:nvSpPr>
            <p:spPr>
              <a:xfrm rot="19504783">
                <a:off x="4487200" y="4459887"/>
                <a:ext cx="45719" cy="1989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68A64C"/>
                  </a:solidFill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524F7C-51D3-4E7F-AF36-E8FD6A9F2022}"/>
                  </a:ext>
                </a:extLst>
              </p:cNvPr>
              <p:cNvSpPr/>
              <p:nvPr/>
            </p:nvSpPr>
            <p:spPr>
              <a:xfrm rot="19511146">
                <a:off x="2375175" y="2997088"/>
                <a:ext cx="1781432" cy="1763588"/>
              </a:xfrm>
              <a:custGeom>
                <a:avLst/>
                <a:gdLst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590420 w 1448836"/>
                  <a:gd name="connsiteY31" fmla="*/ 1362269 h 1492898"/>
                  <a:gd name="connsiteX32" fmla="*/ 749040 w 1448836"/>
                  <a:gd name="connsiteY32" fmla="*/ 1334278 h 1492898"/>
                  <a:gd name="connsiteX33" fmla="*/ 991636 w 1448836"/>
                  <a:gd name="connsiteY33" fmla="*/ 1343608 h 1492898"/>
                  <a:gd name="connsiteX34" fmla="*/ 1019628 w 1448836"/>
                  <a:gd name="connsiteY34" fmla="*/ 1352939 h 1492898"/>
                  <a:gd name="connsiteX35" fmla="*/ 1075612 w 1448836"/>
                  <a:gd name="connsiteY35" fmla="*/ 1390261 h 1492898"/>
                  <a:gd name="connsiteX36" fmla="*/ 1094273 w 1448836"/>
                  <a:gd name="connsiteY36" fmla="*/ 1408923 h 1492898"/>
                  <a:gd name="connsiteX37" fmla="*/ 1150256 w 1448836"/>
                  <a:gd name="connsiteY37" fmla="*/ 1427584 h 1492898"/>
                  <a:gd name="connsiteX38" fmla="*/ 1392852 w 1448836"/>
                  <a:gd name="connsiteY38" fmla="*/ 1380931 h 1492898"/>
                  <a:gd name="connsiteX39" fmla="*/ 1411514 w 1448836"/>
                  <a:gd name="connsiteY39" fmla="*/ 1362269 h 1492898"/>
                  <a:gd name="connsiteX40" fmla="*/ 1420844 w 1448836"/>
                  <a:gd name="connsiteY40" fmla="*/ 1324947 h 1492898"/>
                  <a:gd name="connsiteX41" fmla="*/ 1448836 w 1448836"/>
                  <a:gd name="connsiteY41" fmla="*/ 1259633 h 1492898"/>
                  <a:gd name="connsiteX42" fmla="*/ 1439505 w 1448836"/>
                  <a:gd name="connsiteY42" fmla="*/ 1147665 h 1492898"/>
                  <a:gd name="connsiteX43" fmla="*/ 1420844 w 1448836"/>
                  <a:gd name="connsiteY43" fmla="*/ 1119674 h 1492898"/>
                  <a:gd name="connsiteX44" fmla="*/ 1402183 w 1448836"/>
                  <a:gd name="connsiteY44" fmla="*/ 1054359 h 1492898"/>
                  <a:gd name="connsiteX45" fmla="*/ 1355530 w 1448836"/>
                  <a:gd name="connsiteY45" fmla="*/ 998376 h 1492898"/>
                  <a:gd name="connsiteX46" fmla="*/ 1318207 w 1448836"/>
                  <a:gd name="connsiteY46" fmla="*/ 923731 h 1492898"/>
                  <a:gd name="connsiteX47" fmla="*/ 1290216 w 1448836"/>
                  <a:gd name="connsiteY47" fmla="*/ 849086 h 1492898"/>
                  <a:gd name="connsiteX48" fmla="*/ 1252893 w 1448836"/>
                  <a:gd name="connsiteY48" fmla="*/ 709127 h 1492898"/>
                  <a:gd name="connsiteX49" fmla="*/ 1234232 w 1448836"/>
                  <a:gd name="connsiteY49" fmla="*/ 681135 h 1492898"/>
                  <a:gd name="connsiteX50" fmla="*/ 1215571 w 1448836"/>
                  <a:gd name="connsiteY50" fmla="*/ 615820 h 1492898"/>
                  <a:gd name="connsiteX51" fmla="*/ 1196910 w 1448836"/>
                  <a:gd name="connsiteY51" fmla="*/ 587829 h 1492898"/>
                  <a:gd name="connsiteX52" fmla="*/ 1150256 w 1448836"/>
                  <a:gd name="connsiteY52" fmla="*/ 541176 h 1492898"/>
                  <a:gd name="connsiteX53" fmla="*/ 1103603 w 1448836"/>
                  <a:gd name="connsiteY53" fmla="*/ 503853 h 1492898"/>
                  <a:gd name="connsiteX54" fmla="*/ 1066281 w 1448836"/>
                  <a:gd name="connsiteY54" fmla="*/ 447869 h 1492898"/>
                  <a:gd name="connsiteX55" fmla="*/ 1056950 w 1448836"/>
                  <a:gd name="connsiteY55" fmla="*/ 419878 h 1492898"/>
                  <a:gd name="connsiteX56" fmla="*/ 1047620 w 1448836"/>
                  <a:gd name="connsiteY56" fmla="*/ 373225 h 1492898"/>
                  <a:gd name="connsiteX57" fmla="*/ 1028959 w 1448836"/>
                  <a:gd name="connsiteY57" fmla="*/ 326572 h 1492898"/>
                  <a:gd name="connsiteX58" fmla="*/ 1019628 w 1448836"/>
                  <a:gd name="connsiteY58" fmla="*/ 242596 h 1492898"/>
                  <a:gd name="connsiteX59" fmla="*/ 991636 w 1448836"/>
                  <a:gd name="connsiteY59" fmla="*/ 195943 h 1492898"/>
                  <a:gd name="connsiteX60" fmla="*/ 972975 w 1448836"/>
                  <a:gd name="connsiteY60" fmla="*/ 130629 h 1492898"/>
                  <a:gd name="connsiteX61" fmla="*/ 954314 w 1448836"/>
                  <a:gd name="connsiteY61" fmla="*/ 102637 h 1492898"/>
                  <a:gd name="connsiteX62" fmla="*/ 954314 w 1448836"/>
                  <a:gd name="connsiteY6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749040 w 1448836"/>
                  <a:gd name="connsiteY31" fmla="*/ 1334278 h 1492898"/>
                  <a:gd name="connsiteX32" fmla="*/ 991636 w 1448836"/>
                  <a:gd name="connsiteY32" fmla="*/ 1343608 h 1492898"/>
                  <a:gd name="connsiteX33" fmla="*/ 1019628 w 1448836"/>
                  <a:gd name="connsiteY33" fmla="*/ 1352939 h 1492898"/>
                  <a:gd name="connsiteX34" fmla="*/ 1075612 w 1448836"/>
                  <a:gd name="connsiteY34" fmla="*/ 1390261 h 1492898"/>
                  <a:gd name="connsiteX35" fmla="*/ 1094273 w 1448836"/>
                  <a:gd name="connsiteY35" fmla="*/ 1408923 h 1492898"/>
                  <a:gd name="connsiteX36" fmla="*/ 1150256 w 1448836"/>
                  <a:gd name="connsiteY36" fmla="*/ 1427584 h 1492898"/>
                  <a:gd name="connsiteX37" fmla="*/ 1392852 w 1448836"/>
                  <a:gd name="connsiteY37" fmla="*/ 1380931 h 1492898"/>
                  <a:gd name="connsiteX38" fmla="*/ 1411514 w 1448836"/>
                  <a:gd name="connsiteY38" fmla="*/ 1362269 h 1492898"/>
                  <a:gd name="connsiteX39" fmla="*/ 1420844 w 1448836"/>
                  <a:gd name="connsiteY39" fmla="*/ 1324947 h 1492898"/>
                  <a:gd name="connsiteX40" fmla="*/ 1448836 w 1448836"/>
                  <a:gd name="connsiteY40" fmla="*/ 1259633 h 1492898"/>
                  <a:gd name="connsiteX41" fmla="*/ 1439505 w 1448836"/>
                  <a:gd name="connsiteY41" fmla="*/ 1147665 h 1492898"/>
                  <a:gd name="connsiteX42" fmla="*/ 1420844 w 1448836"/>
                  <a:gd name="connsiteY42" fmla="*/ 1119674 h 1492898"/>
                  <a:gd name="connsiteX43" fmla="*/ 1402183 w 1448836"/>
                  <a:gd name="connsiteY43" fmla="*/ 1054359 h 1492898"/>
                  <a:gd name="connsiteX44" fmla="*/ 1355530 w 1448836"/>
                  <a:gd name="connsiteY44" fmla="*/ 998376 h 1492898"/>
                  <a:gd name="connsiteX45" fmla="*/ 1318207 w 1448836"/>
                  <a:gd name="connsiteY45" fmla="*/ 923731 h 1492898"/>
                  <a:gd name="connsiteX46" fmla="*/ 1290216 w 1448836"/>
                  <a:gd name="connsiteY46" fmla="*/ 849086 h 1492898"/>
                  <a:gd name="connsiteX47" fmla="*/ 1252893 w 1448836"/>
                  <a:gd name="connsiteY47" fmla="*/ 709127 h 1492898"/>
                  <a:gd name="connsiteX48" fmla="*/ 1234232 w 1448836"/>
                  <a:gd name="connsiteY48" fmla="*/ 681135 h 1492898"/>
                  <a:gd name="connsiteX49" fmla="*/ 1215571 w 1448836"/>
                  <a:gd name="connsiteY49" fmla="*/ 615820 h 1492898"/>
                  <a:gd name="connsiteX50" fmla="*/ 1196910 w 1448836"/>
                  <a:gd name="connsiteY50" fmla="*/ 587829 h 1492898"/>
                  <a:gd name="connsiteX51" fmla="*/ 1150256 w 1448836"/>
                  <a:gd name="connsiteY51" fmla="*/ 541176 h 1492898"/>
                  <a:gd name="connsiteX52" fmla="*/ 1103603 w 1448836"/>
                  <a:gd name="connsiteY52" fmla="*/ 503853 h 1492898"/>
                  <a:gd name="connsiteX53" fmla="*/ 1066281 w 1448836"/>
                  <a:gd name="connsiteY53" fmla="*/ 447869 h 1492898"/>
                  <a:gd name="connsiteX54" fmla="*/ 1056950 w 1448836"/>
                  <a:gd name="connsiteY54" fmla="*/ 419878 h 1492898"/>
                  <a:gd name="connsiteX55" fmla="*/ 1047620 w 1448836"/>
                  <a:gd name="connsiteY55" fmla="*/ 373225 h 1492898"/>
                  <a:gd name="connsiteX56" fmla="*/ 1028959 w 1448836"/>
                  <a:gd name="connsiteY56" fmla="*/ 326572 h 1492898"/>
                  <a:gd name="connsiteX57" fmla="*/ 1019628 w 1448836"/>
                  <a:gd name="connsiteY57" fmla="*/ 242596 h 1492898"/>
                  <a:gd name="connsiteX58" fmla="*/ 991636 w 1448836"/>
                  <a:gd name="connsiteY58" fmla="*/ 195943 h 1492898"/>
                  <a:gd name="connsiteX59" fmla="*/ 972975 w 1448836"/>
                  <a:gd name="connsiteY59" fmla="*/ 130629 h 1492898"/>
                  <a:gd name="connsiteX60" fmla="*/ 954314 w 1448836"/>
                  <a:gd name="connsiteY60" fmla="*/ 102637 h 1492898"/>
                  <a:gd name="connsiteX61" fmla="*/ 954314 w 1448836"/>
                  <a:gd name="connsiteY6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749040 w 1448836"/>
                  <a:gd name="connsiteY30" fmla="*/ 1334278 h 1492898"/>
                  <a:gd name="connsiteX31" fmla="*/ 991636 w 1448836"/>
                  <a:gd name="connsiteY31" fmla="*/ 1343608 h 1492898"/>
                  <a:gd name="connsiteX32" fmla="*/ 1019628 w 1448836"/>
                  <a:gd name="connsiteY32" fmla="*/ 1352939 h 1492898"/>
                  <a:gd name="connsiteX33" fmla="*/ 1075612 w 1448836"/>
                  <a:gd name="connsiteY33" fmla="*/ 1390261 h 1492898"/>
                  <a:gd name="connsiteX34" fmla="*/ 1094273 w 1448836"/>
                  <a:gd name="connsiteY34" fmla="*/ 1408923 h 1492898"/>
                  <a:gd name="connsiteX35" fmla="*/ 1150256 w 1448836"/>
                  <a:gd name="connsiteY35" fmla="*/ 1427584 h 1492898"/>
                  <a:gd name="connsiteX36" fmla="*/ 1392852 w 1448836"/>
                  <a:gd name="connsiteY36" fmla="*/ 1380931 h 1492898"/>
                  <a:gd name="connsiteX37" fmla="*/ 1411514 w 1448836"/>
                  <a:gd name="connsiteY37" fmla="*/ 1362269 h 1492898"/>
                  <a:gd name="connsiteX38" fmla="*/ 1420844 w 1448836"/>
                  <a:gd name="connsiteY38" fmla="*/ 1324947 h 1492898"/>
                  <a:gd name="connsiteX39" fmla="*/ 1448836 w 1448836"/>
                  <a:gd name="connsiteY39" fmla="*/ 1259633 h 1492898"/>
                  <a:gd name="connsiteX40" fmla="*/ 1439505 w 1448836"/>
                  <a:gd name="connsiteY40" fmla="*/ 1147665 h 1492898"/>
                  <a:gd name="connsiteX41" fmla="*/ 1420844 w 1448836"/>
                  <a:gd name="connsiteY41" fmla="*/ 1119674 h 1492898"/>
                  <a:gd name="connsiteX42" fmla="*/ 1402183 w 1448836"/>
                  <a:gd name="connsiteY42" fmla="*/ 1054359 h 1492898"/>
                  <a:gd name="connsiteX43" fmla="*/ 1355530 w 1448836"/>
                  <a:gd name="connsiteY43" fmla="*/ 998376 h 1492898"/>
                  <a:gd name="connsiteX44" fmla="*/ 1318207 w 1448836"/>
                  <a:gd name="connsiteY44" fmla="*/ 923731 h 1492898"/>
                  <a:gd name="connsiteX45" fmla="*/ 1290216 w 1448836"/>
                  <a:gd name="connsiteY45" fmla="*/ 849086 h 1492898"/>
                  <a:gd name="connsiteX46" fmla="*/ 1252893 w 1448836"/>
                  <a:gd name="connsiteY46" fmla="*/ 709127 h 1492898"/>
                  <a:gd name="connsiteX47" fmla="*/ 1234232 w 1448836"/>
                  <a:gd name="connsiteY47" fmla="*/ 681135 h 1492898"/>
                  <a:gd name="connsiteX48" fmla="*/ 1215571 w 1448836"/>
                  <a:gd name="connsiteY48" fmla="*/ 615820 h 1492898"/>
                  <a:gd name="connsiteX49" fmla="*/ 1196910 w 1448836"/>
                  <a:gd name="connsiteY49" fmla="*/ 587829 h 1492898"/>
                  <a:gd name="connsiteX50" fmla="*/ 1150256 w 1448836"/>
                  <a:gd name="connsiteY50" fmla="*/ 541176 h 1492898"/>
                  <a:gd name="connsiteX51" fmla="*/ 1103603 w 1448836"/>
                  <a:gd name="connsiteY51" fmla="*/ 503853 h 1492898"/>
                  <a:gd name="connsiteX52" fmla="*/ 1066281 w 1448836"/>
                  <a:gd name="connsiteY52" fmla="*/ 447869 h 1492898"/>
                  <a:gd name="connsiteX53" fmla="*/ 1056950 w 1448836"/>
                  <a:gd name="connsiteY53" fmla="*/ 419878 h 1492898"/>
                  <a:gd name="connsiteX54" fmla="*/ 1047620 w 1448836"/>
                  <a:gd name="connsiteY54" fmla="*/ 373225 h 1492898"/>
                  <a:gd name="connsiteX55" fmla="*/ 1028959 w 1448836"/>
                  <a:gd name="connsiteY55" fmla="*/ 326572 h 1492898"/>
                  <a:gd name="connsiteX56" fmla="*/ 1019628 w 1448836"/>
                  <a:gd name="connsiteY56" fmla="*/ 242596 h 1492898"/>
                  <a:gd name="connsiteX57" fmla="*/ 991636 w 1448836"/>
                  <a:gd name="connsiteY57" fmla="*/ 195943 h 1492898"/>
                  <a:gd name="connsiteX58" fmla="*/ 972975 w 1448836"/>
                  <a:gd name="connsiteY58" fmla="*/ 130629 h 1492898"/>
                  <a:gd name="connsiteX59" fmla="*/ 954314 w 1448836"/>
                  <a:gd name="connsiteY59" fmla="*/ 102637 h 1492898"/>
                  <a:gd name="connsiteX60" fmla="*/ 954314 w 1448836"/>
                  <a:gd name="connsiteY6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19628 w 1448836"/>
                  <a:gd name="connsiteY31" fmla="*/ 1352939 h 1492898"/>
                  <a:gd name="connsiteX32" fmla="*/ 1075612 w 1448836"/>
                  <a:gd name="connsiteY32" fmla="*/ 1390261 h 1492898"/>
                  <a:gd name="connsiteX33" fmla="*/ 1094273 w 1448836"/>
                  <a:gd name="connsiteY33" fmla="*/ 1408923 h 1492898"/>
                  <a:gd name="connsiteX34" fmla="*/ 1150256 w 1448836"/>
                  <a:gd name="connsiteY34" fmla="*/ 1427584 h 1492898"/>
                  <a:gd name="connsiteX35" fmla="*/ 1392852 w 1448836"/>
                  <a:gd name="connsiteY35" fmla="*/ 1380931 h 1492898"/>
                  <a:gd name="connsiteX36" fmla="*/ 1411514 w 1448836"/>
                  <a:gd name="connsiteY36" fmla="*/ 1362269 h 1492898"/>
                  <a:gd name="connsiteX37" fmla="*/ 1420844 w 1448836"/>
                  <a:gd name="connsiteY37" fmla="*/ 1324947 h 1492898"/>
                  <a:gd name="connsiteX38" fmla="*/ 1448836 w 1448836"/>
                  <a:gd name="connsiteY38" fmla="*/ 1259633 h 1492898"/>
                  <a:gd name="connsiteX39" fmla="*/ 1439505 w 1448836"/>
                  <a:gd name="connsiteY39" fmla="*/ 1147665 h 1492898"/>
                  <a:gd name="connsiteX40" fmla="*/ 1420844 w 1448836"/>
                  <a:gd name="connsiteY40" fmla="*/ 1119674 h 1492898"/>
                  <a:gd name="connsiteX41" fmla="*/ 1402183 w 1448836"/>
                  <a:gd name="connsiteY41" fmla="*/ 1054359 h 1492898"/>
                  <a:gd name="connsiteX42" fmla="*/ 1355530 w 1448836"/>
                  <a:gd name="connsiteY42" fmla="*/ 998376 h 1492898"/>
                  <a:gd name="connsiteX43" fmla="*/ 1318207 w 1448836"/>
                  <a:gd name="connsiteY43" fmla="*/ 923731 h 1492898"/>
                  <a:gd name="connsiteX44" fmla="*/ 1290216 w 1448836"/>
                  <a:gd name="connsiteY44" fmla="*/ 849086 h 1492898"/>
                  <a:gd name="connsiteX45" fmla="*/ 1252893 w 1448836"/>
                  <a:gd name="connsiteY45" fmla="*/ 709127 h 1492898"/>
                  <a:gd name="connsiteX46" fmla="*/ 1234232 w 1448836"/>
                  <a:gd name="connsiteY46" fmla="*/ 681135 h 1492898"/>
                  <a:gd name="connsiteX47" fmla="*/ 1215571 w 1448836"/>
                  <a:gd name="connsiteY47" fmla="*/ 615820 h 1492898"/>
                  <a:gd name="connsiteX48" fmla="*/ 1196910 w 1448836"/>
                  <a:gd name="connsiteY48" fmla="*/ 587829 h 1492898"/>
                  <a:gd name="connsiteX49" fmla="*/ 1150256 w 1448836"/>
                  <a:gd name="connsiteY49" fmla="*/ 541176 h 1492898"/>
                  <a:gd name="connsiteX50" fmla="*/ 1103603 w 1448836"/>
                  <a:gd name="connsiteY50" fmla="*/ 503853 h 1492898"/>
                  <a:gd name="connsiteX51" fmla="*/ 1066281 w 1448836"/>
                  <a:gd name="connsiteY51" fmla="*/ 447869 h 1492898"/>
                  <a:gd name="connsiteX52" fmla="*/ 1056950 w 1448836"/>
                  <a:gd name="connsiteY52" fmla="*/ 419878 h 1492898"/>
                  <a:gd name="connsiteX53" fmla="*/ 1047620 w 1448836"/>
                  <a:gd name="connsiteY53" fmla="*/ 373225 h 1492898"/>
                  <a:gd name="connsiteX54" fmla="*/ 1028959 w 1448836"/>
                  <a:gd name="connsiteY54" fmla="*/ 326572 h 1492898"/>
                  <a:gd name="connsiteX55" fmla="*/ 1019628 w 1448836"/>
                  <a:gd name="connsiteY55" fmla="*/ 242596 h 1492898"/>
                  <a:gd name="connsiteX56" fmla="*/ 991636 w 1448836"/>
                  <a:gd name="connsiteY56" fmla="*/ 195943 h 1492898"/>
                  <a:gd name="connsiteX57" fmla="*/ 972975 w 1448836"/>
                  <a:gd name="connsiteY57" fmla="*/ 130629 h 1492898"/>
                  <a:gd name="connsiteX58" fmla="*/ 954314 w 1448836"/>
                  <a:gd name="connsiteY58" fmla="*/ 102637 h 1492898"/>
                  <a:gd name="connsiteX59" fmla="*/ 954314 w 1448836"/>
                  <a:gd name="connsiteY5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75612 w 1448836"/>
                  <a:gd name="connsiteY31" fmla="*/ 1390261 h 1492898"/>
                  <a:gd name="connsiteX32" fmla="*/ 1094273 w 1448836"/>
                  <a:gd name="connsiteY32" fmla="*/ 1408923 h 1492898"/>
                  <a:gd name="connsiteX33" fmla="*/ 1150256 w 1448836"/>
                  <a:gd name="connsiteY33" fmla="*/ 1427584 h 1492898"/>
                  <a:gd name="connsiteX34" fmla="*/ 1392852 w 1448836"/>
                  <a:gd name="connsiteY34" fmla="*/ 1380931 h 1492898"/>
                  <a:gd name="connsiteX35" fmla="*/ 1411514 w 1448836"/>
                  <a:gd name="connsiteY35" fmla="*/ 1362269 h 1492898"/>
                  <a:gd name="connsiteX36" fmla="*/ 1420844 w 1448836"/>
                  <a:gd name="connsiteY36" fmla="*/ 1324947 h 1492898"/>
                  <a:gd name="connsiteX37" fmla="*/ 1448836 w 1448836"/>
                  <a:gd name="connsiteY37" fmla="*/ 1259633 h 1492898"/>
                  <a:gd name="connsiteX38" fmla="*/ 1439505 w 1448836"/>
                  <a:gd name="connsiteY38" fmla="*/ 1147665 h 1492898"/>
                  <a:gd name="connsiteX39" fmla="*/ 1420844 w 1448836"/>
                  <a:gd name="connsiteY39" fmla="*/ 1119674 h 1492898"/>
                  <a:gd name="connsiteX40" fmla="*/ 1402183 w 1448836"/>
                  <a:gd name="connsiteY40" fmla="*/ 1054359 h 1492898"/>
                  <a:gd name="connsiteX41" fmla="*/ 1355530 w 1448836"/>
                  <a:gd name="connsiteY41" fmla="*/ 998376 h 1492898"/>
                  <a:gd name="connsiteX42" fmla="*/ 1318207 w 1448836"/>
                  <a:gd name="connsiteY42" fmla="*/ 923731 h 1492898"/>
                  <a:gd name="connsiteX43" fmla="*/ 1290216 w 1448836"/>
                  <a:gd name="connsiteY43" fmla="*/ 849086 h 1492898"/>
                  <a:gd name="connsiteX44" fmla="*/ 1252893 w 1448836"/>
                  <a:gd name="connsiteY44" fmla="*/ 709127 h 1492898"/>
                  <a:gd name="connsiteX45" fmla="*/ 1234232 w 1448836"/>
                  <a:gd name="connsiteY45" fmla="*/ 681135 h 1492898"/>
                  <a:gd name="connsiteX46" fmla="*/ 1215571 w 1448836"/>
                  <a:gd name="connsiteY46" fmla="*/ 615820 h 1492898"/>
                  <a:gd name="connsiteX47" fmla="*/ 1196910 w 1448836"/>
                  <a:gd name="connsiteY47" fmla="*/ 587829 h 1492898"/>
                  <a:gd name="connsiteX48" fmla="*/ 1150256 w 1448836"/>
                  <a:gd name="connsiteY48" fmla="*/ 541176 h 1492898"/>
                  <a:gd name="connsiteX49" fmla="*/ 1103603 w 1448836"/>
                  <a:gd name="connsiteY49" fmla="*/ 503853 h 1492898"/>
                  <a:gd name="connsiteX50" fmla="*/ 1066281 w 1448836"/>
                  <a:gd name="connsiteY50" fmla="*/ 447869 h 1492898"/>
                  <a:gd name="connsiteX51" fmla="*/ 1056950 w 1448836"/>
                  <a:gd name="connsiteY51" fmla="*/ 419878 h 1492898"/>
                  <a:gd name="connsiteX52" fmla="*/ 1047620 w 1448836"/>
                  <a:gd name="connsiteY52" fmla="*/ 373225 h 1492898"/>
                  <a:gd name="connsiteX53" fmla="*/ 1028959 w 1448836"/>
                  <a:gd name="connsiteY53" fmla="*/ 326572 h 1492898"/>
                  <a:gd name="connsiteX54" fmla="*/ 1019628 w 1448836"/>
                  <a:gd name="connsiteY54" fmla="*/ 242596 h 1492898"/>
                  <a:gd name="connsiteX55" fmla="*/ 991636 w 1448836"/>
                  <a:gd name="connsiteY55" fmla="*/ 195943 h 1492898"/>
                  <a:gd name="connsiteX56" fmla="*/ 972975 w 1448836"/>
                  <a:gd name="connsiteY56" fmla="*/ 130629 h 1492898"/>
                  <a:gd name="connsiteX57" fmla="*/ 954314 w 1448836"/>
                  <a:gd name="connsiteY57" fmla="*/ 102637 h 1492898"/>
                  <a:gd name="connsiteX58" fmla="*/ 954314 w 1448836"/>
                  <a:gd name="connsiteY58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150256 w 1448836"/>
                  <a:gd name="connsiteY32" fmla="*/ 1427584 h 1492898"/>
                  <a:gd name="connsiteX33" fmla="*/ 1392852 w 1448836"/>
                  <a:gd name="connsiteY33" fmla="*/ 1380931 h 1492898"/>
                  <a:gd name="connsiteX34" fmla="*/ 1411514 w 1448836"/>
                  <a:gd name="connsiteY34" fmla="*/ 1362269 h 1492898"/>
                  <a:gd name="connsiteX35" fmla="*/ 1420844 w 1448836"/>
                  <a:gd name="connsiteY35" fmla="*/ 1324947 h 1492898"/>
                  <a:gd name="connsiteX36" fmla="*/ 1448836 w 1448836"/>
                  <a:gd name="connsiteY36" fmla="*/ 1259633 h 1492898"/>
                  <a:gd name="connsiteX37" fmla="*/ 1439505 w 1448836"/>
                  <a:gd name="connsiteY37" fmla="*/ 1147665 h 1492898"/>
                  <a:gd name="connsiteX38" fmla="*/ 1420844 w 1448836"/>
                  <a:gd name="connsiteY38" fmla="*/ 1119674 h 1492898"/>
                  <a:gd name="connsiteX39" fmla="*/ 1402183 w 1448836"/>
                  <a:gd name="connsiteY39" fmla="*/ 1054359 h 1492898"/>
                  <a:gd name="connsiteX40" fmla="*/ 1355530 w 1448836"/>
                  <a:gd name="connsiteY40" fmla="*/ 998376 h 1492898"/>
                  <a:gd name="connsiteX41" fmla="*/ 1318207 w 1448836"/>
                  <a:gd name="connsiteY41" fmla="*/ 923731 h 1492898"/>
                  <a:gd name="connsiteX42" fmla="*/ 1290216 w 1448836"/>
                  <a:gd name="connsiteY42" fmla="*/ 849086 h 1492898"/>
                  <a:gd name="connsiteX43" fmla="*/ 1252893 w 1448836"/>
                  <a:gd name="connsiteY43" fmla="*/ 709127 h 1492898"/>
                  <a:gd name="connsiteX44" fmla="*/ 1234232 w 1448836"/>
                  <a:gd name="connsiteY44" fmla="*/ 681135 h 1492898"/>
                  <a:gd name="connsiteX45" fmla="*/ 1215571 w 1448836"/>
                  <a:gd name="connsiteY45" fmla="*/ 615820 h 1492898"/>
                  <a:gd name="connsiteX46" fmla="*/ 1196910 w 1448836"/>
                  <a:gd name="connsiteY46" fmla="*/ 587829 h 1492898"/>
                  <a:gd name="connsiteX47" fmla="*/ 1150256 w 1448836"/>
                  <a:gd name="connsiteY47" fmla="*/ 541176 h 1492898"/>
                  <a:gd name="connsiteX48" fmla="*/ 1103603 w 1448836"/>
                  <a:gd name="connsiteY48" fmla="*/ 503853 h 1492898"/>
                  <a:gd name="connsiteX49" fmla="*/ 1066281 w 1448836"/>
                  <a:gd name="connsiteY49" fmla="*/ 447869 h 1492898"/>
                  <a:gd name="connsiteX50" fmla="*/ 1056950 w 1448836"/>
                  <a:gd name="connsiteY50" fmla="*/ 419878 h 1492898"/>
                  <a:gd name="connsiteX51" fmla="*/ 1047620 w 1448836"/>
                  <a:gd name="connsiteY51" fmla="*/ 373225 h 1492898"/>
                  <a:gd name="connsiteX52" fmla="*/ 1028959 w 1448836"/>
                  <a:gd name="connsiteY52" fmla="*/ 326572 h 1492898"/>
                  <a:gd name="connsiteX53" fmla="*/ 1019628 w 1448836"/>
                  <a:gd name="connsiteY53" fmla="*/ 242596 h 1492898"/>
                  <a:gd name="connsiteX54" fmla="*/ 991636 w 1448836"/>
                  <a:gd name="connsiteY54" fmla="*/ 195943 h 1492898"/>
                  <a:gd name="connsiteX55" fmla="*/ 972975 w 1448836"/>
                  <a:gd name="connsiteY55" fmla="*/ 130629 h 1492898"/>
                  <a:gd name="connsiteX56" fmla="*/ 954314 w 1448836"/>
                  <a:gd name="connsiteY56" fmla="*/ 102637 h 1492898"/>
                  <a:gd name="connsiteX57" fmla="*/ 954314 w 1448836"/>
                  <a:gd name="connsiteY57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411514 w 1448836"/>
                  <a:gd name="connsiteY33" fmla="*/ 1362269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310424 w 1448836"/>
                  <a:gd name="connsiteY33" fmla="*/ 1444978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92852 w 1466803"/>
                  <a:gd name="connsiteY32" fmla="*/ 1380931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33117 w 1466803"/>
                  <a:gd name="connsiteY32" fmla="*/ 1436070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103603 w 1448836"/>
                  <a:gd name="connsiteY45" fmla="*/ 503853 h 1492898"/>
                  <a:gd name="connsiteX46" fmla="*/ 1066281 w 1448836"/>
                  <a:gd name="connsiteY46" fmla="*/ 447869 h 1492898"/>
                  <a:gd name="connsiteX47" fmla="*/ 1056950 w 1448836"/>
                  <a:gd name="connsiteY47" fmla="*/ 419878 h 1492898"/>
                  <a:gd name="connsiteX48" fmla="*/ 1047620 w 1448836"/>
                  <a:gd name="connsiteY48" fmla="*/ 373225 h 1492898"/>
                  <a:gd name="connsiteX49" fmla="*/ 1028959 w 1448836"/>
                  <a:gd name="connsiteY49" fmla="*/ 326572 h 1492898"/>
                  <a:gd name="connsiteX50" fmla="*/ 1019628 w 1448836"/>
                  <a:gd name="connsiteY50" fmla="*/ 242596 h 1492898"/>
                  <a:gd name="connsiteX51" fmla="*/ 991636 w 1448836"/>
                  <a:gd name="connsiteY51" fmla="*/ 195943 h 1492898"/>
                  <a:gd name="connsiteX52" fmla="*/ 972975 w 1448836"/>
                  <a:gd name="connsiteY52" fmla="*/ 130629 h 1492898"/>
                  <a:gd name="connsiteX53" fmla="*/ 954314 w 1448836"/>
                  <a:gd name="connsiteY53" fmla="*/ 102637 h 1492898"/>
                  <a:gd name="connsiteX54" fmla="*/ 954314 w 1448836"/>
                  <a:gd name="connsiteY54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066281 w 1448836"/>
                  <a:gd name="connsiteY45" fmla="*/ 447869 h 1492898"/>
                  <a:gd name="connsiteX46" fmla="*/ 1056950 w 1448836"/>
                  <a:gd name="connsiteY46" fmla="*/ 419878 h 1492898"/>
                  <a:gd name="connsiteX47" fmla="*/ 1047620 w 1448836"/>
                  <a:gd name="connsiteY47" fmla="*/ 373225 h 1492898"/>
                  <a:gd name="connsiteX48" fmla="*/ 1028959 w 1448836"/>
                  <a:gd name="connsiteY48" fmla="*/ 326572 h 1492898"/>
                  <a:gd name="connsiteX49" fmla="*/ 1019628 w 1448836"/>
                  <a:gd name="connsiteY49" fmla="*/ 242596 h 1492898"/>
                  <a:gd name="connsiteX50" fmla="*/ 991636 w 1448836"/>
                  <a:gd name="connsiteY50" fmla="*/ 195943 h 1492898"/>
                  <a:gd name="connsiteX51" fmla="*/ 972975 w 1448836"/>
                  <a:gd name="connsiteY51" fmla="*/ 130629 h 1492898"/>
                  <a:gd name="connsiteX52" fmla="*/ 954314 w 1448836"/>
                  <a:gd name="connsiteY52" fmla="*/ 102637 h 1492898"/>
                  <a:gd name="connsiteX53" fmla="*/ 954314 w 1448836"/>
                  <a:gd name="connsiteY53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066281 w 1448836"/>
                  <a:gd name="connsiteY44" fmla="*/ 447869 h 1492898"/>
                  <a:gd name="connsiteX45" fmla="*/ 1056950 w 1448836"/>
                  <a:gd name="connsiteY45" fmla="*/ 419878 h 1492898"/>
                  <a:gd name="connsiteX46" fmla="*/ 1047620 w 1448836"/>
                  <a:gd name="connsiteY46" fmla="*/ 373225 h 1492898"/>
                  <a:gd name="connsiteX47" fmla="*/ 1028959 w 1448836"/>
                  <a:gd name="connsiteY47" fmla="*/ 326572 h 1492898"/>
                  <a:gd name="connsiteX48" fmla="*/ 1019628 w 1448836"/>
                  <a:gd name="connsiteY48" fmla="*/ 242596 h 1492898"/>
                  <a:gd name="connsiteX49" fmla="*/ 991636 w 1448836"/>
                  <a:gd name="connsiteY49" fmla="*/ 195943 h 1492898"/>
                  <a:gd name="connsiteX50" fmla="*/ 972975 w 1448836"/>
                  <a:gd name="connsiteY50" fmla="*/ 130629 h 1492898"/>
                  <a:gd name="connsiteX51" fmla="*/ 954314 w 1448836"/>
                  <a:gd name="connsiteY51" fmla="*/ 102637 h 1492898"/>
                  <a:gd name="connsiteX52" fmla="*/ 954314 w 1448836"/>
                  <a:gd name="connsiteY5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066281 w 1448836"/>
                  <a:gd name="connsiteY43" fmla="*/ 447869 h 1492898"/>
                  <a:gd name="connsiteX44" fmla="*/ 1056950 w 1448836"/>
                  <a:gd name="connsiteY44" fmla="*/ 419878 h 1492898"/>
                  <a:gd name="connsiteX45" fmla="*/ 1047620 w 1448836"/>
                  <a:gd name="connsiteY45" fmla="*/ 373225 h 1492898"/>
                  <a:gd name="connsiteX46" fmla="*/ 1028959 w 1448836"/>
                  <a:gd name="connsiteY46" fmla="*/ 326572 h 1492898"/>
                  <a:gd name="connsiteX47" fmla="*/ 1019628 w 1448836"/>
                  <a:gd name="connsiteY47" fmla="*/ 242596 h 1492898"/>
                  <a:gd name="connsiteX48" fmla="*/ 991636 w 1448836"/>
                  <a:gd name="connsiteY48" fmla="*/ 195943 h 1492898"/>
                  <a:gd name="connsiteX49" fmla="*/ 972975 w 1448836"/>
                  <a:gd name="connsiteY49" fmla="*/ 130629 h 1492898"/>
                  <a:gd name="connsiteX50" fmla="*/ 954314 w 1448836"/>
                  <a:gd name="connsiteY50" fmla="*/ 102637 h 1492898"/>
                  <a:gd name="connsiteX51" fmla="*/ 954314 w 1448836"/>
                  <a:gd name="connsiteY5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066281 w 1448836"/>
                  <a:gd name="connsiteY42" fmla="*/ 447869 h 1492898"/>
                  <a:gd name="connsiteX43" fmla="*/ 1056950 w 1448836"/>
                  <a:gd name="connsiteY43" fmla="*/ 419878 h 1492898"/>
                  <a:gd name="connsiteX44" fmla="*/ 1047620 w 1448836"/>
                  <a:gd name="connsiteY44" fmla="*/ 373225 h 1492898"/>
                  <a:gd name="connsiteX45" fmla="*/ 1028959 w 1448836"/>
                  <a:gd name="connsiteY45" fmla="*/ 326572 h 1492898"/>
                  <a:gd name="connsiteX46" fmla="*/ 1019628 w 1448836"/>
                  <a:gd name="connsiteY46" fmla="*/ 242596 h 1492898"/>
                  <a:gd name="connsiteX47" fmla="*/ 991636 w 1448836"/>
                  <a:gd name="connsiteY47" fmla="*/ 195943 h 1492898"/>
                  <a:gd name="connsiteX48" fmla="*/ 972975 w 1448836"/>
                  <a:gd name="connsiteY48" fmla="*/ 130629 h 1492898"/>
                  <a:gd name="connsiteX49" fmla="*/ 954314 w 1448836"/>
                  <a:gd name="connsiteY49" fmla="*/ 102637 h 1492898"/>
                  <a:gd name="connsiteX50" fmla="*/ 954314 w 1448836"/>
                  <a:gd name="connsiteY5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183969 w 1448836"/>
                  <a:gd name="connsiteY40" fmla="*/ 704532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02183 w 1448836"/>
                  <a:gd name="connsiteY36" fmla="*/ 1054359 h 1492898"/>
                  <a:gd name="connsiteX37" fmla="*/ 1355530 w 1448836"/>
                  <a:gd name="connsiteY37" fmla="*/ 998376 h 1492898"/>
                  <a:gd name="connsiteX38" fmla="*/ 1318207 w 1448836"/>
                  <a:gd name="connsiteY38" fmla="*/ 923731 h 1492898"/>
                  <a:gd name="connsiteX39" fmla="*/ 1183969 w 1448836"/>
                  <a:gd name="connsiteY39" fmla="*/ 704532 h 1492898"/>
                  <a:gd name="connsiteX40" fmla="*/ 1066281 w 1448836"/>
                  <a:gd name="connsiteY40" fmla="*/ 447869 h 1492898"/>
                  <a:gd name="connsiteX41" fmla="*/ 1056950 w 1448836"/>
                  <a:gd name="connsiteY41" fmla="*/ 419878 h 1492898"/>
                  <a:gd name="connsiteX42" fmla="*/ 1047620 w 1448836"/>
                  <a:gd name="connsiteY42" fmla="*/ 373225 h 1492898"/>
                  <a:gd name="connsiteX43" fmla="*/ 1028959 w 1448836"/>
                  <a:gd name="connsiteY43" fmla="*/ 326572 h 1492898"/>
                  <a:gd name="connsiteX44" fmla="*/ 1019628 w 1448836"/>
                  <a:gd name="connsiteY44" fmla="*/ 242596 h 1492898"/>
                  <a:gd name="connsiteX45" fmla="*/ 991636 w 1448836"/>
                  <a:gd name="connsiteY45" fmla="*/ 195943 h 1492898"/>
                  <a:gd name="connsiteX46" fmla="*/ 972975 w 1448836"/>
                  <a:gd name="connsiteY46" fmla="*/ 130629 h 1492898"/>
                  <a:gd name="connsiteX47" fmla="*/ 954314 w 1448836"/>
                  <a:gd name="connsiteY47" fmla="*/ 102637 h 1492898"/>
                  <a:gd name="connsiteX48" fmla="*/ 954314 w 1448836"/>
                  <a:gd name="connsiteY48" fmla="*/ 0 h 1492898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105228 w 1448836"/>
                  <a:gd name="connsiteY11" fmla="*/ 877078 h 1492983"/>
                  <a:gd name="connsiteX12" fmla="*/ 86567 w 1448836"/>
                  <a:gd name="connsiteY12" fmla="*/ 942392 h 1492983"/>
                  <a:gd name="connsiteX13" fmla="*/ 67905 w 1448836"/>
                  <a:gd name="connsiteY13" fmla="*/ 970384 h 1492983"/>
                  <a:gd name="connsiteX14" fmla="*/ 58575 w 1448836"/>
                  <a:gd name="connsiteY14" fmla="*/ 1017037 h 1492983"/>
                  <a:gd name="connsiteX15" fmla="*/ 39914 w 1448836"/>
                  <a:gd name="connsiteY15" fmla="*/ 1073020 h 1492983"/>
                  <a:gd name="connsiteX16" fmla="*/ 30583 w 1448836"/>
                  <a:gd name="connsiteY16" fmla="*/ 1119674 h 1492983"/>
                  <a:gd name="connsiteX17" fmla="*/ 11922 w 1448836"/>
                  <a:gd name="connsiteY17" fmla="*/ 1175657 h 1492983"/>
                  <a:gd name="connsiteX18" fmla="*/ 11922 w 1448836"/>
                  <a:gd name="connsiteY18" fmla="*/ 1352939 h 1492983"/>
                  <a:gd name="connsiteX19" fmla="*/ 67905 w 1448836"/>
                  <a:gd name="connsiteY19" fmla="*/ 1408923 h 1492983"/>
                  <a:gd name="connsiteX20" fmla="*/ 114559 w 1448836"/>
                  <a:gd name="connsiteY20" fmla="*/ 1436914 h 1492983"/>
                  <a:gd name="connsiteX21" fmla="*/ 133220 w 1448836"/>
                  <a:gd name="connsiteY21" fmla="*/ 1455576 h 1492983"/>
                  <a:gd name="connsiteX22" fmla="*/ 208708 w 1448836"/>
                  <a:gd name="connsiteY22" fmla="*/ 1478972 h 1492983"/>
                  <a:gd name="connsiteX23" fmla="*/ 301171 w 1448836"/>
                  <a:gd name="connsiteY23" fmla="*/ 1492898 h 1492983"/>
                  <a:gd name="connsiteX24" fmla="*/ 375816 w 1448836"/>
                  <a:gd name="connsiteY24" fmla="*/ 1483567 h 1492983"/>
                  <a:gd name="connsiteX25" fmla="*/ 422469 w 1448836"/>
                  <a:gd name="connsiteY25" fmla="*/ 1464906 h 1492983"/>
                  <a:gd name="connsiteX26" fmla="*/ 450461 w 1448836"/>
                  <a:gd name="connsiteY26" fmla="*/ 1455576 h 1492983"/>
                  <a:gd name="connsiteX27" fmla="*/ 469122 w 1448836"/>
                  <a:gd name="connsiteY27" fmla="*/ 1436914 h 1492983"/>
                  <a:gd name="connsiteX28" fmla="*/ 506444 w 1448836"/>
                  <a:gd name="connsiteY28" fmla="*/ 1408923 h 1492983"/>
                  <a:gd name="connsiteX29" fmla="*/ 753635 w 1448836"/>
                  <a:gd name="connsiteY29" fmla="*/ 1366443 h 1492983"/>
                  <a:gd name="connsiteX30" fmla="*/ 992903 w 1448836"/>
                  <a:gd name="connsiteY30" fmla="*/ 1390261 h 1492983"/>
                  <a:gd name="connsiteX31" fmla="*/ 1158603 w 1448836"/>
                  <a:gd name="connsiteY31" fmla="*/ 1431898 h 1492983"/>
                  <a:gd name="connsiteX32" fmla="*/ 1333117 w 1448836"/>
                  <a:gd name="connsiteY32" fmla="*/ 1436070 h 1492983"/>
                  <a:gd name="connsiteX33" fmla="*/ 1420844 w 1448836"/>
                  <a:gd name="connsiteY33" fmla="*/ 1324947 h 1492983"/>
                  <a:gd name="connsiteX34" fmla="*/ 1448836 w 1448836"/>
                  <a:gd name="connsiteY34" fmla="*/ 1259633 h 1492983"/>
                  <a:gd name="connsiteX35" fmla="*/ 1439505 w 1448836"/>
                  <a:gd name="connsiteY35" fmla="*/ 1147665 h 1492983"/>
                  <a:gd name="connsiteX36" fmla="*/ 1402183 w 1448836"/>
                  <a:gd name="connsiteY36" fmla="*/ 1054359 h 1492983"/>
                  <a:gd name="connsiteX37" fmla="*/ 1355530 w 1448836"/>
                  <a:gd name="connsiteY37" fmla="*/ 998376 h 1492983"/>
                  <a:gd name="connsiteX38" fmla="*/ 1318207 w 1448836"/>
                  <a:gd name="connsiteY38" fmla="*/ 923731 h 1492983"/>
                  <a:gd name="connsiteX39" fmla="*/ 1183969 w 1448836"/>
                  <a:gd name="connsiteY39" fmla="*/ 704532 h 1492983"/>
                  <a:gd name="connsiteX40" fmla="*/ 1066281 w 1448836"/>
                  <a:gd name="connsiteY40" fmla="*/ 447869 h 1492983"/>
                  <a:gd name="connsiteX41" fmla="*/ 1056950 w 1448836"/>
                  <a:gd name="connsiteY41" fmla="*/ 419878 h 1492983"/>
                  <a:gd name="connsiteX42" fmla="*/ 1047620 w 1448836"/>
                  <a:gd name="connsiteY42" fmla="*/ 373225 h 1492983"/>
                  <a:gd name="connsiteX43" fmla="*/ 1028959 w 1448836"/>
                  <a:gd name="connsiteY43" fmla="*/ 326572 h 1492983"/>
                  <a:gd name="connsiteX44" fmla="*/ 1019628 w 1448836"/>
                  <a:gd name="connsiteY44" fmla="*/ 242596 h 1492983"/>
                  <a:gd name="connsiteX45" fmla="*/ 991636 w 1448836"/>
                  <a:gd name="connsiteY45" fmla="*/ 195943 h 1492983"/>
                  <a:gd name="connsiteX46" fmla="*/ 972975 w 1448836"/>
                  <a:gd name="connsiteY46" fmla="*/ 130629 h 1492983"/>
                  <a:gd name="connsiteX47" fmla="*/ 954314 w 1448836"/>
                  <a:gd name="connsiteY47" fmla="*/ 102637 h 1492983"/>
                  <a:gd name="connsiteX48" fmla="*/ 954314 w 1448836"/>
                  <a:gd name="connsiteY48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86567 w 1448836"/>
                  <a:gd name="connsiteY11" fmla="*/ 942392 h 1492983"/>
                  <a:gd name="connsiteX12" fmla="*/ 67905 w 1448836"/>
                  <a:gd name="connsiteY12" fmla="*/ 970384 h 1492983"/>
                  <a:gd name="connsiteX13" fmla="*/ 58575 w 1448836"/>
                  <a:gd name="connsiteY13" fmla="*/ 1017037 h 1492983"/>
                  <a:gd name="connsiteX14" fmla="*/ 39914 w 1448836"/>
                  <a:gd name="connsiteY14" fmla="*/ 1073020 h 1492983"/>
                  <a:gd name="connsiteX15" fmla="*/ 30583 w 1448836"/>
                  <a:gd name="connsiteY15" fmla="*/ 1119674 h 1492983"/>
                  <a:gd name="connsiteX16" fmla="*/ 11922 w 1448836"/>
                  <a:gd name="connsiteY16" fmla="*/ 1175657 h 1492983"/>
                  <a:gd name="connsiteX17" fmla="*/ 11922 w 1448836"/>
                  <a:gd name="connsiteY17" fmla="*/ 1352939 h 1492983"/>
                  <a:gd name="connsiteX18" fmla="*/ 67905 w 1448836"/>
                  <a:gd name="connsiteY18" fmla="*/ 1408923 h 1492983"/>
                  <a:gd name="connsiteX19" fmla="*/ 114559 w 1448836"/>
                  <a:gd name="connsiteY19" fmla="*/ 1436914 h 1492983"/>
                  <a:gd name="connsiteX20" fmla="*/ 133220 w 1448836"/>
                  <a:gd name="connsiteY20" fmla="*/ 1455576 h 1492983"/>
                  <a:gd name="connsiteX21" fmla="*/ 208708 w 1448836"/>
                  <a:gd name="connsiteY21" fmla="*/ 1478972 h 1492983"/>
                  <a:gd name="connsiteX22" fmla="*/ 301171 w 1448836"/>
                  <a:gd name="connsiteY22" fmla="*/ 1492898 h 1492983"/>
                  <a:gd name="connsiteX23" fmla="*/ 375816 w 1448836"/>
                  <a:gd name="connsiteY23" fmla="*/ 1483567 h 1492983"/>
                  <a:gd name="connsiteX24" fmla="*/ 422469 w 1448836"/>
                  <a:gd name="connsiteY24" fmla="*/ 1464906 h 1492983"/>
                  <a:gd name="connsiteX25" fmla="*/ 450461 w 1448836"/>
                  <a:gd name="connsiteY25" fmla="*/ 1455576 h 1492983"/>
                  <a:gd name="connsiteX26" fmla="*/ 469122 w 1448836"/>
                  <a:gd name="connsiteY26" fmla="*/ 1436914 h 1492983"/>
                  <a:gd name="connsiteX27" fmla="*/ 506444 w 1448836"/>
                  <a:gd name="connsiteY27" fmla="*/ 1408923 h 1492983"/>
                  <a:gd name="connsiteX28" fmla="*/ 753635 w 1448836"/>
                  <a:gd name="connsiteY28" fmla="*/ 1366443 h 1492983"/>
                  <a:gd name="connsiteX29" fmla="*/ 992903 w 1448836"/>
                  <a:gd name="connsiteY29" fmla="*/ 1390261 h 1492983"/>
                  <a:gd name="connsiteX30" fmla="*/ 1158603 w 1448836"/>
                  <a:gd name="connsiteY30" fmla="*/ 1431898 h 1492983"/>
                  <a:gd name="connsiteX31" fmla="*/ 1333117 w 1448836"/>
                  <a:gd name="connsiteY31" fmla="*/ 1436070 h 1492983"/>
                  <a:gd name="connsiteX32" fmla="*/ 1420844 w 1448836"/>
                  <a:gd name="connsiteY32" fmla="*/ 1324947 h 1492983"/>
                  <a:gd name="connsiteX33" fmla="*/ 1448836 w 1448836"/>
                  <a:gd name="connsiteY33" fmla="*/ 1259633 h 1492983"/>
                  <a:gd name="connsiteX34" fmla="*/ 1439505 w 1448836"/>
                  <a:gd name="connsiteY34" fmla="*/ 1147665 h 1492983"/>
                  <a:gd name="connsiteX35" fmla="*/ 1402183 w 1448836"/>
                  <a:gd name="connsiteY35" fmla="*/ 1054359 h 1492983"/>
                  <a:gd name="connsiteX36" fmla="*/ 1355530 w 1448836"/>
                  <a:gd name="connsiteY36" fmla="*/ 998376 h 1492983"/>
                  <a:gd name="connsiteX37" fmla="*/ 1318207 w 1448836"/>
                  <a:gd name="connsiteY37" fmla="*/ 923731 h 1492983"/>
                  <a:gd name="connsiteX38" fmla="*/ 1183969 w 1448836"/>
                  <a:gd name="connsiteY38" fmla="*/ 704532 h 1492983"/>
                  <a:gd name="connsiteX39" fmla="*/ 1066281 w 1448836"/>
                  <a:gd name="connsiteY39" fmla="*/ 447869 h 1492983"/>
                  <a:gd name="connsiteX40" fmla="*/ 1056950 w 1448836"/>
                  <a:gd name="connsiteY40" fmla="*/ 419878 h 1492983"/>
                  <a:gd name="connsiteX41" fmla="*/ 1047620 w 1448836"/>
                  <a:gd name="connsiteY41" fmla="*/ 373225 h 1492983"/>
                  <a:gd name="connsiteX42" fmla="*/ 1028959 w 1448836"/>
                  <a:gd name="connsiteY42" fmla="*/ 326572 h 1492983"/>
                  <a:gd name="connsiteX43" fmla="*/ 1019628 w 1448836"/>
                  <a:gd name="connsiteY43" fmla="*/ 242596 h 1492983"/>
                  <a:gd name="connsiteX44" fmla="*/ 991636 w 1448836"/>
                  <a:gd name="connsiteY44" fmla="*/ 195943 h 1492983"/>
                  <a:gd name="connsiteX45" fmla="*/ 972975 w 1448836"/>
                  <a:gd name="connsiteY45" fmla="*/ 130629 h 1492983"/>
                  <a:gd name="connsiteX46" fmla="*/ 954314 w 1448836"/>
                  <a:gd name="connsiteY46" fmla="*/ 102637 h 1492983"/>
                  <a:gd name="connsiteX47" fmla="*/ 954314 w 1448836"/>
                  <a:gd name="connsiteY47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86567 w 1448836"/>
                  <a:gd name="connsiteY10" fmla="*/ 942392 h 1492983"/>
                  <a:gd name="connsiteX11" fmla="*/ 67905 w 1448836"/>
                  <a:gd name="connsiteY11" fmla="*/ 970384 h 1492983"/>
                  <a:gd name="connsiteX12" fmla="*/ 58575 w 1448836"/>
                  <a:gd name="connsiteY12" fmla="*/ 1017037 h 1492983"/>
                  <a:gd name="connsiteX13" fmla="*/ 39914 w 1448836"/>
                  <a:gd name="connsiteY13" fmla="*/ 1073020 h 1492983"/>
                  <a:gd name="connsiteX14" fmla="*/ 30583 w 1448836"/>
                  <a:gd name="connsiteY14" fmla="*/ 1119674 h 1492983"/>
                  <a:gd name="connsiteX15" fmla="*/ 11922 w 1448836"/>
                  <a:gd name="connsiteY15" fmla="*/ 1175657 h 1492983"/>
                  <a:gd name="connsiteX16" fmla="*/ 11922 w 1448836"/>
                  <a:gd name="connsiteY16" fmla="*/ 1352939 h 1492983"/>
                  <a:gd name="connsiteX17" fmla="*/ 67905 w 1448836"/>
                  <a:gd name="connsiteY17" fmla="*/ 1408923 h 1492983"/>
                  <a:gd name="connsiteX18" fmla="*/ 114559 w 1448836"/>
                  <a:gd name="connsiteY18" fmla="*/ 1436914 h 1492983"/>
                  <a:gd name="connsiteX19" fmla="*/ 133220 w 1448836"/>
                  <a:gd name="connsiteY19" fmla="*/ 1455576 h 1492983"/>
                  <a:gd name="connsiteX20" fmla="*/ 208708 w 1448836"/>
                  <a:gd name="connsiteY20" fmla="*/ 1478972 h 1492983"/>
                  <a:gd name="connsiteX21" fmla="*/ 301171 w 1448836"/>
                  <a:gd name="connsiteY21" fmla="*/ 1492898 h 1492983"/>
                  <a:gd name="connsiteX22" fmla="*/ 375816 w 1448836"/>
                  <a:gd name="connsiteY22" fmla="*/ 1483567 h 1492983"/>
                  <a:gd name="connsiteX23" fmla="*/ 422469 w 1448836"/>
                  <a:gd name="connsiteY23" fmla="*/ 1464906 h 1492983"/>
                  <a:gd name="connsiteX24" fmla="*/ 450461 w 1448836"/>
                  <a:gd name="connsiteY24" fmla="*/ 1455576 h 1492983"/>
                  <a:gd name="connsiteX25" fmla="*/ 469122 w 1448836"/>
                  <a:gd name="connsiteY25" fmla="*/ 1436914 h 1492983"/>
                  <a:gd name="connsiteX26" fmla="*/ 506444 w 1448836"/>
                  <a:gd name="connsiteY26" fmla="*/ 1408923 h 1492983"/>
                  <a:gd name="connsiteX27" fmla="*/ 753635 w 1448836"/>
                  <a:gd name="connsiteY27" fmla="*/ 1366443 h 1492983"/>
                  <a:gd name="connsiteX28" fmla="*/ 992903 w 1448836"/>
                  <a:gd name="connsiteY28" fmla="*/ 1390261 h 1492983"/>
                  <a:gd name="connsiteX29" fmla="*/ 1158603 w 1448836"/>
                  <a:gd name="connsiteY29" fmla="*/ 1431898 h 1492983"/>
                  <a:gd name="connsiteX30" fmla="*/ 1333117 w 1448836"/>
                  <a:gd name="connsiteY30" fmla="*/ 1436070 h 1492983"/>
                  <a:gd name="connsiteX31" fmla="*/ 1420844 w 1448836"/>
                  <a:gd name="connsiteY31" fmla="*/ 1324947 h 1492983"/>
                  <a:gd name="connsiteX32" fmla="*/ 1448836 w 1448836"/>
                  <a:gd name="connsiteY32" fmla="*/ 1259633 h 1492983"/>
                  <a:gd name="connsiteX33" fmla="*/ 1439505 w 1448836"/>
                  <a:gd name="connsiteY33" fmla="*/ 1147665 h 1492983"/>
                  <a:gd name="connsiteX34" fmla="*/ 1402183 w 1448836"/>
                  <a:gd name="connsiteY34" fmla="*/ 1054359 h 1492983"/>
                  <a:gd name="connsiteX35" fmla="*/ 1355530 w 1448836"/>
                  <a:gd name="connsiteY35" fmla="*/ 998376 h 1492983"/>
                  <a:gd name="connsiteX36" fmla="*/ 1318207 w 1448836"/>
                  <a:gd name="connsiteY36" fmla="*/ 923731 h 1492983"/>
                  <a:gd name="connsiteX37" fmla="*/ 1183969 w 1448836"/>
                  <a:gd name="connsiteY37" fmla="*/ 704532 h 1492983"/>
                  <a:gd name="connsiteX38" fmla="*/ 1066281 w 1448836"/>
                  <a:gd name="connsiteY38" fmla="*/ 447869 h 1492983"/>
                  <a:gd name="connsiteX39" fmla="*/ 1056950 w 1448836"/>
                  <a:gd name="connsiteY39" fmla="*/ 419878 h 1492983"/>
                  <a:gd name="connsiteX40" fmla="*/ 1047620 w 1448836"/>
                  <a:gd name="connsiteY40" fmla="*/ 373225 h 1492983"/>
                  <a:gd name="connsiteX41" fmla="*/ 1028959 w 1448836"/>
                  <a:gd name="connsiteY41" fmla="*/ 326572 h 1492983"/>
                  <a:gd name="connsiteX42" fmla="*/ 1019628 w 1448836"/>
                  <a:gd name="connsiteY42" fmla="*/ 242596 h 1492983"/>
                  <a:gd name="connsiteX43" fmla="*/ 991636 w 1448836"/>
                  <a:gd name="connsiteY43" fmla="*/ 195943 h 1492983"/>
                  <a:gd name="connsiteX44" fmla="*/ 972975 w 1448836"/>
                  <a:gd name="connsiteY44" fmla="*/ 130629 h 1492983"/>
                  <a:gd name="connsiteX45" fmla="*/ 954314 w 1448836"/>
                  <a:gd name="connsiteY45" fmla="*/ 102637 h 1492983"/>
                  <a:gd name="connsiteX46" fmla="*/ 954314 w 1448836"/>
                  <a:gd name="connsiteY46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86567 w 1448836"/>
                  <a:gd name="connsiteY9" fmla="*/ 942392 h 1492983"/>
                  <a:gd name="connsiteX10" fmla="*/ 67905 w 1448836"/>
                  <a:gd name="connsiteY10" fmla="*/ 970384 h 1492983"/>
                  <a:gd name="connsiteX11" fmla="*/ 58575 w 1448836"/>
                  <a:gd name="connsiteY11" fmla="*/ 1017037 h 1492983"/>
                  <a:gd name="connsiteX12" fmla="*/ 39914 w 1448836"/>
                  <a:gd name="connsiteY12" fmla="*/ 1073020 h 1492983"/>
                  <a:gd name="connsiteX13" fmla="*/ 30583 w 1448836"/>
                  <a:gd name="connsiteY13" fmla="*/ 1119674 h 1492983"/>
                  <a:gd name="connsiteX14" fmla="*/ 11922 w 1448836"/>
                  <a:gd name="connsiteY14" fmla="*/ 1175657 h 1492983"/>
                  <a:gd name="connsiteX15" fmla="*/ 11922 w 1448836"/>
                  <a:gd name="connsiteY15" fmla="*/ 1352939 h 1492983"/>
                  <a:gd name="connsiteX16" fmla="*/ 67905 w 1448836"/>
                  <a:gd name="connsiteY16" fmla="*/ 1408923 h 1492983"/>
                  <a:gd name="connsiteX17" fmla="*/ 114559 w 1448836"/>
                  <a:gd name="connsiteY17" fmla="*/ 1436914 h 1492983"/>
                  <a:gd name="connsiteX18" fmla="*/ 133220 w 1448836"/>
                  <a:gd name="connsiteY18" fmla="*/ 1455576 h 1492983"/>
                  <a:gd name="connsiteX19" fmla="*/ 208708 w 1448836"/>
                  <a:gd name="connsiteY19" fmla="*/ 1478972 h 1492983"/>
                  <a:gd name="connsiteX20" fmla="*/ 301171 w 1448836"/>
                  <a:gd name="connsiteY20" fmla="*/ 1492898 h 1492983"/>
                  <a:gd name="connsiteX21" fmla="*/ 375816 w 1448836"/>
                  <a:gd name="connsiteY21" fmla="*/ 1483567 h 1492983"/>
                  <a:gd name="connsiteX22" fmla="*/ 422469 w 1448836"/>
                  <a:gd name="connsiteY22" fmla="*/ 1464906 h 1492983"/>
                  <a:gd name="connsiteX23" fmla="*/ 450461 w 1448836"/>
                  <a:gd name="connsiteY23" fmla="*/ 1455576 h 1492983"/>
                  <a:gd name="connsiteX24" fmla="*/ 469122 w 1448836"/>
                  <a:gd name="connsiteY24" fmla="*/ 1436914 h 1492983"/>
                  <a:gd name="connsiteX25" fmla="*/ 506444 w 1448836"/>
                  <a:gd name="connsiteY25" fmla="*/ 1408923 h 1492983"/>
                  <a:gd name="connsiteX26" fmla="*/ 753635 w 1448836"/>
                  <a:gd name="connsiteY26" fmla="*/ 1366443 h 1492983"/>
                  <a:gd name="connsiteX27" fmla="*/ 992903 w 1448836"/>
                  <a:gd name="connsiteY27" fmla="*/ 1390261 h 1492983"/>
                  <a:gd name="connsiteX28" fmla="*/ 1158603 w 1448836"/>
                  <a:gd name="connsiteY28" fmla="*/ 1431898 h 1492983"/>
                  <a:gd name="connsiteX29" fmla="*/ 1333117 w 1448836"/>
                  <a:gd name="connsiteY29" fmla="*/ 1436070 h 1492983"/>
                  <a:gd name="connsiteX30" fmla="*/ 1420844 w 1448836"/>
                  <a:gd name="connsiteY30" fmla="*/ 1324947 h 1492983"/>
                  <a:gd name="connsiteX31" fmla="*/ 1448836 w 1448836"/>
                  <a:gd name="connsiteY31" fmla="*/ 1259633 h 1492983"/>
                  <a:gd name="connsiteX32" fmla="*/ 1439505 w 1448836"/>
                  <a:gd name="connsiteY32" fmla="*/ 1147665 h 1492983"/>
                  <a:gd name="connsiteX33" fmla="*/ 1402183 w 1448836"/>
                  <a:gd name="connsiteY33" fmla="*/ 1054359 h 1492983"/>
                  <a:gd name="connsiteX34" fmla="*/ 1355530 w 1448836"/>
                  <a:gd name="connsiteY34" fmla="*/ 998376 h 1492983"/>
                  <a:gd name="connsiteX35" fmla="*/ 1318207 w 1448836"/>
                  <a:gd name="connsiteY35" fmla="*/ 923731 h 1492983"/>
                  <a:gd name="connsiteX36" fmla="*/ 1183969 w 1448836"/>
                  <a:gd name="connsiteY36" fmla="*/ 704532 h 1492983"/>
                  <a:gd name="connsiteX37" fmla="*/ 1066281 w 1448836"/>
                  <a:gd name="connsiteY37" fmla="*/ 447869 h 1492983"/>
                  <a:gd name="connsiteX38" fmla="*/ 1056950 w 1448836"/>
                  <a:gd name="connsiteY38" fmla="*/ 419878 h 1492983"/>
                  <a:gd name="connsiteX39" fmla="*/ 1047620 w 1448836"/>
                  <a:gd name="connsiteY39" fmla="*/ 373225 h 1492983"/>
                  <a:gd name="connsiteX40" fmla="*/ 1028959 w 1448836"/>
                  <a:gd name="connsiteY40" fmla="*/ 326572 h 1492983"/>
                  <a:gd name="connsiteX41" fmla="*/ 1019628 w 1448836"/>
                  <a:gd name="connsiteY41" fmla="*/ 242596 h 1492983"/>
                  <a:gd name="connsiteX42" fmla="*/ 991636 w 1448836"/>
                  <a:gd name="connsiteY42" fmla="*/ 195943 h 1492983"/>
                  <a:gd name="connsiteX43" fmla="*/ 972975 w 1448836"/>
                  <a:gd name="connsiteY43" fmla="*/ 130629 h 1492983"/>
                  <a:gd name="connsiteX44" fmla="*/ 954314 w 1448836"/>
                  <a:gd name="connsiteY44" fmla="*/ 102637 h 1492983"/>
                  <a:gd name="connsiteX45" fmla="*/ 954314 w 1448836"/>
                  <a:gd name="connsiteY45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66281 w 1448836"/>
                  <a:gd name="connsiteY36" fmla="*/ 44786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47620 w 1448836"/>
                  <a:gd name="connsiteY37" fmla="*/ 37322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19628 w 1448836"/>
                  <a:gd name="connsiteY38" fmla="*/ 242596 h 1492983"/>
                  <a:gd name="connsiteX39" fmla="*/ 991636 w 1448836"/>
                  <a:gd name="connsiteY39" fmla="*/ 195943 h 1492983"/>
                  <a:gd name="connsiteX40" fmla="*/ 972975 w 1448836"/>
                  <a:gd name="connsiteY40" fmla="*/ 130629 h 1492983"/>
                  <a:gd name="connsiteX41" fmla="*/ 954314 w 1448836"/>
                  <a:gd name="connsiteY41" fmla="*/ 102637 h 1492983"/>
                  <a:gd name="connsiteX42" fmla="*/ 954314 w 1448836"/>
                  <a:gd name="connsiteY42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9163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54314 w 1448836"/>
                  <a:gd name="connsiteY39" fmla="*/ 102637 h 1492983"/>
                  <a:gd name="connsiteX40" fmla="*/ 954314 w 1448836"/>
                  <a:gd name="connsiteY40" fmla="*/ 0 h 1492983"/>
                  <a:gd name="connsiteX0" fmla="*/ 310501 w 1448836"/>
                  <a:gd name="connsiteY0" fmla="*/ 242596 h 1492983"/>
                  <a:gd name="connsiteX1" fmla="*/ 319832 w 1448836"/>
                  <a:gd name="connsiteY1" fmla="*/ 298580 h 1492983"/>
                  <a:gd name="connsiteX2" fmla="*/ 329163 w 1448836"/>
                  <a:gd name="connsiteY2" fmla="*/ 335902 h 1492983"/>
                  <a:gd name="connsiteX3" fmla="*/ 263848 w 1448836"/>
                  <a:gd name="connsiteY3" fmla="*/ 587829 h 1492983"/>
                  <a:gd name="connsiteX4" fmla="*/ 245187 w 1448836"/>
                  <a:gd name="connsiteY4" fmla="*/ 615820 h 1492983"/>
                  <a:gd name="connsiteX5" fmla="*/ 235856 w 1448836"/>
                  <a:gd name="connsiteY5" fmla="*/ 699796 h 1492983"/>
                  <a:gd name="connsiteX6" fmla="*/ 207865 w 1448836"/>
                  <a:gd name="connsiteY6" fmla="*/ 737118 h 1492983"/>
                  <a:gd name="connsiteX7" fmla="*/ 86567 w 1448836"/>
                  <a:gd name="connsiteY7" fmla="*/ 942392 h 1492983"/>
                  <a:gd name="connsiteX8" fmla="*/ 67905 w 1448836"/>
                  <a:gd name="connsiteY8" fmla="*/ 970384 h 1492983"/>
                  <a:gd name="connsiteX9" fmla="*/ 58575 w 1448836"/>
                  <a:gd name="connsiteY9" fmla="*/ 1017037 h 1492983"/>
                  <a:gd name="connsiteX10" fmla="*/ 39914 w 1448836"/>
                  <a:gd name="connsiteY10" fmla="*/ 1073020 h 1492983"/>
                  <a:gd name="connsiteX11" fmla="*/ 30583 w 1448836"/>
                  <a:gd name="connsiteY11" fmla="*/ 1119674 h 1492983"/>
                  <a:gd name="connsiteX12" fmla="*/ 11922 w 1448836"/>
                  <a:gd name="connsiteY12" fmla="*/ 1175657 h 1492983"/>
                  <a:gd name="connsiteX13" fmla="*/ 11922 w 1448836"/>
                  <a:gd name="connsiteY13" fmla="*/ 1352939 h 1492983"/>
                  <a:gd name="connsiteX14" fmla="*/ 67905 w 1448836"/>
                  <a:gd name="connsiteY14" fmla="*/ 1408923 h 1492983"/>
                  <a:gd name="connsiteX15" fmla="*/ 114559 w 1448836"/>
                  <a:gd name="connsiteY15" fmla="*/ 1436914 h 1492983"/>
                  <a:gd name="connsiteX16" fmla="*/ 133220 w 1448836"/>
                  <a:gd name="connsiteY16" fmla="*/ 1455576 h 1492983"/>
                  <a:gd name="connsiteX17" fmla="*/ 208708 w 1448836"/>
                  <a:gd name="connsiteY17" fmla="*/ 1478972 h 1492983"/>
                  <a:gd name="connsiteX18" fmla="*/ 301171 w 1448836"/>
                  <a:gd name="connsiteY18" fmla="*/ 1492898 h 1492983"/>
                  <a:gd name="connsiteX19" fmla="*/ 375816 w 1448836"/>
                  <a:gd name="connsiteY19" fmla="*/ 1483567 h 1492983"/>
                  <a:gd name="connsiteX20" fmla="*/ 422469 w 1448836"/>
                  <a:gd name="connsiteY20" fmla="*/ 1464906 h 1492983"/>
                  <a:gd name="connsiteX21" fmla="*/ 450461 w 1448836"/>
                  <a:gd name="connsiteY21" fmla="*/ 1455576 h 1492983"/>
                  <a:gd name="connsiteX22" fmla="*/ 469122 w 1448836"/>
                  <a:gd name="connsiteY22" fmla="*/ 1436914 h 1492983"/>
                  <a:gd name="connsiteX23" fmla="*/ 506444 w 1448836"/>
                  <a:gd name="connsiteY23" fmla="*/ 1408923 h 1492983"/>
                  <a:gd name="connsiteX24" fmla="*/ 753635 w 1448836"/>
                  <a:gd name="connsiteY24" fmla="*/ 1366443 h 1492983"/>
                  <a:gd name="connsiteX25" fmla="*/ 992903 w 1448836"/>
                  <a:gd name="connsiteY25" fmla="*/ 1390261 h 1492983"/>
                  <a:gd name="connsiteX26" fmla="*/ 1158603 w 1448836"/>
                  <a:gd name="connsiteY26" fmla="*/ 1431898 h 1492983"/>
                  <a:gd name="connsiteX27" fmla="*/ 1333117 w 1448836"/>
                  <a:gd name="connsiteY27" fmla="*/ 1436070 h 1492983"/>
                  <a:gd name="connsiteX28" fmla="*/ 1420844 w 1448836"/>
                  <a:gd name="connsiteY28" fmla="*/ 1324947 h 1492983"/>
                  <a:gd name="connsiteX29" fmla="*/ 1448836 w 1448836"/>
                  <a:gd name="connsiteY29" fmla="*/ 1259633 h 1492983"/>
                  <a:gd name="connsiteX30" fmla="*/ 1439505 w 1448836"/>
                  <a:gd name="connsiteY30" fmla="*/ 1147665 h 1492983"/>
                  <a:gd name="connsiteX31" fmla="*/ 1402183 w 1448836"/>
                  <a:gd name="connsiteY31" fmla="*/ 1054359 h 1492983"/>
                  <a:gd name="connsiteX32" fmla="*/ 1355530 w 1448836"/>
                  <a:gd name="connsiteY32" fmla="*/ 998376 h 1492983"/>
                  <a:gd name="connsiteX33" fmla="*/ 1318207 w 1448836"/>
                  <a:gd name="connsiteY33" fmla="*/ 923731 h 1492983"/>
                  <a:gd name="connsiteX34" fmla="*/ 1183969 w 1448836"/>
                  <a:gd name="connsiteY34" fmla="*/ 704532 h 1492983"/>
                  <a:gd name="connsiteX35" fmla="*/ 1020332 w 1448836"/>
                  <a:gd name="connsiteY35" fmla="*/ 493819 h 1492983"/>
                  <a:gd name="connsiteX36" fmla="*/ 983291 w 1448836"/>
                  <a:gd name="connsiteY36" fmla="*/ 354845 h 1492983"/>
                  <a:gd name="connsiteX37" fmla="*/ 964066 w 1448836"/>
                  <a:gd name="connsiteY37" fmla="*/ 195943 h 1492983"/>
                  <a:gd name="connsiteX38" fmla="*/ 954314 w 1448836"/>
                  <a:gd name="connsiteY38" fmla="*/ 102637 h 1492983"/>
                  <a:gd name="connsiteX39" fmla="*/ 954314 w 1448836"/>
                  <a:gd name="connsiteY39" fmla="*/ 0 h 1492983"/>
                  <a:gd name="connsiteX0" fmla="*/ 319832 w 1448836"/>
                  <a:gd name="connsiteY0" fmla="*/ 298580 h 1492983"/>
                  <a:gd name="connsiteX1" fmla="*/ 329163 w 1448836"/>
                  <a:gd name="connsiteY1" fmla="*/ 335902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19832 w 1448836"/>
                  <a:gd name="connsiteY0" fmla="*/ 298580 h 1492983"/>
                  <a:gd name="connsiteX1" fmla="*/ 315378 w 1448836"/>
                  <a:gd name="connsiteY1" fmla="*/ 386447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57734 w 1451040"/>
                  <a:gd name="connsiteY31" fmla="*/ 998376 h 1492983"/>
                  <a:gd name="connsiteX32" fmla="*/ 1320411 w 1451040"/>
                  <a:gd name="connsiteY32" fmla="*/ 923731 h 1492983"/>
                  <a:gd name="connsiteX33" fmla="*/ 1186173 w 1451040"/>
                  <a:gd name="connsiteY33" fmla="*/ 704532 h 1492983"/>
                  <a:gd name="connsiteX34" fmla="*/ 1022536 w 1451040"/>
                  <a:gd name="connsiteY34" fmla="*/ 493819 h 1492983"/>
                  <a:gd name="connsiteX35" fmla="*/ 985495 w 1451040"/>
                  <a:gd name="connsiteY35" fmla="*/ 354845 h 1492983"/>
                  <a:gd name="connsiteX36" fmla="*/ 966270 w 1451040"/>
                  <a:gd name="connsiteY36" fmla="*/ 195943 h 1492983"/>
                  <a:gd name="connsiteX37" fmla="*/ 956518 w 1451040"/>
                  <a:gd name="connsiteY37" fmla="*/ 102637 h 1492983"/>
                  <a:gd name="connsiteX38" fmla="*/ 956518 w 1451040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20411 w 1451040"/>
                  <a:gd name="connsiteY31" fmla="*/ 923731 h 1492983"/>
                  <a:gd name="connsiteX32" fmla="*/ 1186173 w 1451040"/>
                  <a:gd name="connsiteY32" fmla="*/ 704532 h 1492983"/>
                  <a:gd name="connsiteX33" fmla="*/ 1022536 w 1451040"/>
                  <a:gd name="connsiteY33" fmla="*/ 493819 h 1492983"/>
                  <a:gd name="connsiteX34" fmla="*/ 985495 w 1451040"/>
                  <a:gd name="connsiteY34" fmla="*/ 354845 h 1492983"/>
                  <a:gd name="connsiteX35" fmla="*/ 966270 w 1451040"/>
                  <a:gd name="connsiteY35" fmla="*/ 195943 h 1492983"/>
                  <a:gd name="connsiteX36" fmla="*/ 956518 w 1451040"/>
                  <a:gd name="connsiteY36" fmla="*/ 102637 h 1492983"/>
                  <a:gd name="connsiteX37" fmla="*/ 956518 w 1451040"/>
                  <a:gd name="connsiteY37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38060 w 1451040"/>
                  <a:gd name="connsiteY3" fmla="*/ 699796 h 1492983"/>
                  <a:gd name="connsiteX4" fmla="*/ 210069 w 1451040"/>
                  <a:gd name="connsiteY4" fmla="*/ 737118 h 1492983"/>
                  <a:gd name="connsiteX5" fmla="*/ 88771 w 1451040"/>
                  <a:gd name="connsiteY5" fmla="*/ 942392 h 1492983"/>
                  <a:gd name="connsiteX6" fmla="*/ 70109 w 1451040"/>
                  <a:gd name="connsiteY6" fmla="*/ 970384 h 1492983"/>
                  <a:gd name="connsiteX7" fmla="*/ 60779 w 1451040"/>
                  <a:gd name="connsiteY7" fmla="*/ 1017037 h 1492983"/>
                  <a:gd name="connsiteX8" fmla="*/ 42118 w 1451040"/>
                  <a:gd name="connsiteY8" fmla="*/ 1073020 h 1492983"/>
                  <a:gd name="connsiteX9" fmla="*/ 32787 w 1451040"/>
                  <a:gd name="connsiteY9" fmla="*/ 1119674 h 1492983"/>
                  <a:gd name="connsiteX10" fmla="*/ 14126 w 1451040"/>
                  <a:gd name="connsiteY10" fmla="*/ 1175657 h 1492983"/>
                  <a:gd name="connsiteX11" fmla="*/ 9531 w 1451040"/>
                  <a:gd name="connsiteY11" fmla="*/ 1316179 h 1492983"/>
                  <a:gd name="connsiteX12" fmla="*/ 70109 w 1451040"/>
                  <a:gd name="connsiteY12" fmla="*/ 1408923 h 1492983"/>
                  <a:gd name="connsiteX13" fmla="*/ 116763 w 1451040"/>
                  <a:gd name="connsiteY13" fmla="*/ 1436914 h 1492983"/>
                  <a:gd name="connsiteX14" fmla="*/ 135424 w 1451040"/>
                  <a:gd name="connsiteY14" fmla="*/ 1455576 h 1492983"/>
                  <a:gd name="connsiteX15" fmla="*/ 210912 w 1451040"/>
                  <a:gd name="connsiteY15" fmla="*/ 1478972 h 1492983"/>
                  <a:gd name="connsiteX16" fmla="*/ 303375 w 1451040"/>
                  <a:gd name="connsiteY16" fmla="*/ 1492898 h 1492983"/>
                  <a:gd name="connsiteX17" fmla="*/ 378020 w 1451040"/>
                  <a:gd name="connsiteY17" fmla="*/ 1483567 h 1492983"/>
                  <a:gd name="connsiteX18" fmla="*/ 424673 w 1451040"/>
                  <a:gd name="connsiteY18" fmla="*/ 1464906 h 1492983"/>
                  <a:gd name="connsiteX19" fmla="*/ 452665 w 1451040"/>
                  <a:gd name="connsiteY19" fmla="*/ 1455576 h 1492983"/>
                  <a:gd name="connsiteX20" fmla="*/ 471326 w 1451040"/>
                  <a:gd name="connsiteY20" fmla="*/ 1436914 h 1492983"/>
                  <a:gd name="connsiteX21" fmla="*/ 508648 w 1451040"/>
                  <a:gd name="connsiteY21" fmla="*/ 1408923 h 1492983"/>
                  <a:gd name="connsiteX22" fmla="*/ 755839 w 1451040"/>
                  <a:gd name="connsiteY22" fmla="*/ 1366443 h 1492983"/>
                  <a:gd name="connsiteX23" fmla="*/ 995107 w 1451040"/>
                  <a:gd name="connsiteY23" fmla="*/ 1390261 h 1492983"/>
                  <a:gd name="connsiteX24" fmla="*/ 1160807 w 1451040"/>
                  <a:gd name="connsiteY24" fmla="*/ 1431898 h 1492983"/>
                  <a:gd name="connsiteX25" fmla="*/ 1335321 w 1451040"/>
                  <a:gd name="connsiteY25" fmla="*/ 1436070 h 1492983"/>
                  <a:gd name="connsiteX26" fmla="*/ 1423048 w 1451040"/>
                  <a:gd name="connsiteY26" fmla="*/ 1324947 h 1492983"/>
                  <a:gd name="connsiteX27" fmla="*/ 1451040 w 1451040"/>
                  <a:gd name="connsiteY27" fmla="*/ 1259633 h 1492983"/>
                  <a:gd name="connsiteX28" fmla="*/ 1441709 w 1451040"/>
                  <a:gd name="connsiteY28" fmla="*/ 1147665 h 1492983"/>
                  <a:gd name="connsiteX29" fmla="*/ 1404387 w 1451040"/>
                  <a:gd name="connsiteY29" fmla="*/ 1054359 h 1492983"/>
                  <a:gd name="connsiteX30" fmla="*/ 1320411 w 1451040"/>
                  <a:gd name="connsiteY30" fmla="*/ 923731 h 1492983"/>
                  <a:gd name="connsiteX31" fmla="*/ 1186173 w 1451040"/>
                  <a:gd name="connsiteY31" fmla="*/ 704532 h 1492983"/>
                  <a:gd name="connsiteX32" fmla="*/ 1022536 w 1451040"/>
                  <a:gd name="connsiteY32" fmla="*/ 493819 h 1492983"/>
                  <a:gd name="connsiteX33" fmla="*/ 985495 w 1451040"/>
                  <a:gd name="connsiteY33" fmla="*/ 354845 h 1492983"/>
                  <a:gd name="connsiteX34" fmla="*/ 966270 w 1451040"/>
                  <a:gd name="connsiteY34" fmla="*/ 195943 h 1492983"/>
                  <a:gd name="connsiteX35" fmla="*/ 956518 w 1451040"/>
                  <a:gd name="connsiteY35" fmla="*/ 102637 h 1492983"/>
                  <a:gd name="connsiteX36" fmla="*/ 956518 w 1451040"/>
                  <a:gd name="connsiteY36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22536 w 1451040"/>
                  <a:gd name="connsiteY31" fmla="*/ 49381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63890 w 1451040"/>
                  <a:gd name="connsiteY31" fmla="*/ 55814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063890 w 1451040"/>
                  <a:gd name="connsiteY30" fmla="*/ 558149 h 1492983"/>
                  <a:gd name="connsiteX31" fmla="*/ 985495 w 1451040"/>
                  <a:gd name="connsiteY31" fmla="*/ 354845 h 1492983"/>
                  <a:gd name="connsiteX32" fmla="*/ 966270 w 1451040"/>
                  <a:gd name="connsiteY32" fmla="*/ 195943 h 1492983"/>
                  <a:gd name="connsiteX33" fmla="*/ 956518 w 1451040"/>
                  <a:gd name="connsiteY33" fmla="*/ 102637 h 1492983"/>
                  <a:gd name="connsiteX34" fmla="*/ 956518 w 1451040"/>
                  <a:gd name="connsiteY34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471326 w 1451040"/>
                  <a:gd name="connsiteY18" fmla="*/ 1436914 h 1492983"/>
                  <a:gd name="connsiteX19" fmla="*/ 508648 w 1451040"/>
                  <a:gd name="connsiteY19" fmla="*/ 1408923 h 1492983"/>
                  <a:gd name="connsiteX20" fmla="*/ 755839 w 1451040"/>
                  <a:gd name="connsiteY20" fmla="*/ 1366443 h 1492983"/>
                  <a:gd name="connsiteX21" fmla="*/ 995107 w 1451040"/>
                  <a:gd name="connsiteY21" fmla="*/ 1390261 h 1492983"/>
                  <a:gd name="connsiteX22" fmla="*/ 1160807 w 1451040"/>
                  <a:gd name="connsiteY22" fmla="*/ 1431898 h 1492983"/>
                  <a:gd name="connsiteX23" fmla="*/ 1335321 w 1451040"/>
                  <a:gd name="connsiteY23" fmla="*/ 1436070 h 1492983"/>
                  <a:gd name="connsiteX24" fmla="*/ 1423048 w 1451040"/>
                  <a:gd name="connsiteY24" fmla="*/ 1324947 h 1492983"/>
                  <a:gd name="connsiteX25" fmla="*/ 1451040 w 1451040"/>
                  <a:gd name="connsiteY25" fmla="*/ 1259633 h 1492983"/>
                  <a:gd name="connsiteX26" fmla="*/ 1441709 w 1451040"/>
                  <a:gd name="connsiteY26" fmla="*/ 1147665 h 1492983"/>
                  <a:gd name="connsiteX27" fmla="*/ 1404387 w 1451040"/>
                  <a:gd name="connsiteY27" fmla="*/ 1054359 h 1492983"/>
                  <a:gd name="connsiteX28" fmla="*/ 1320411 w 1451040"/>
                  <a:gd name="connsiteY28" fmla="*/ 923731 h 1492983"/>
                  <a:gd name="connsiteX29" fmla="*/ 1063890 w 1451040"/>
                  <a:gd name="connsiteY29" fmla="*/ 558149 h 1492983"/>
                  <a:gd name="connsiteX30" fmla="*/ 985495 w 1451040"/>
                  <a:gd name="connsiteY30" fmla="*/ 354845 h 1492983"/>
                  <a:gd name="connsiteX31" fmla="*/ 966270 w 1451040"/>
                  <a:gd name="connsiteY31" fmla="*/ 195943 h 1492983"/>
                  <a:gd name="connsiteX32" fmla="*/ 956518 w 1451040"/>
                  <a:gd name="connsiteY32" fmla="*/ 102637 h 1492983"/>
                  <a:gd name="connsiteX33" fmla="*/ 956518 w 1451040"/>
                  <a:gd name="connsiteY33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508648 w 1451040"/>
                  <a:gd name="connsiteY18" fmla="*/ 1408923 h 1492983"/>
                  <a:gd name="connsiteX19" fmla="*/ 755839 w 1451040"/>
                  <a:gd name="connsiteY19" fmla="*/ 1366443 h 1492983"/>
                  <a:gd name="connsiteX20" fmla="*/ 995107 w 1451040"/>
                  <a:gd name="connsiteY20" fmla="*/ 1390261 h 1492983"/>
                  <a:gd name="connsiteX21" fmla="*/ 1160807 w 1451040"/>
                  <a:gd name="connsiteY21" fmla="*/ 1431898 h 1492983"/>
                  <a:gd name="connsiteX22" fmla="*/ 1335321 w 1451040"/>
                  <a:gd name="connsiteY22" fmla="*/ 1436070 h 1492983"/>
                  <a:gd name="connsiteX23" fmla="*/ 1423048 w 1451040"/>
                  <a:gd name="connsiteY23" fmla="*/ 1324947 h 1492983"/>
                  <a:gd name="connsiteX24" fmla="*/ 1451040 w 1451040"/>
                  <a:gd name="connsiteY24" fmla="*/ 1259633 h 1492983"/>
                  <a:gd name="connsiteX25" fmla="*/ 1441709 w 1451040"/>
                  <a:gd name="connsiteY25" fmla="*/ 1147665 h 1492983"/>
                  <a:gd name="connsiteX26" fmla="*/ 1404387 w 1451040"/>
                  <a:gd name="connsiteY26" fmla="*/ 1054359 h 1492983"/>
                  <a:gd name="connsiteX27" fmla="*/ 1320411 w 1451040"/>
                  <a:gd name="connsiteY27" fmla="*/ 923731 h 1492983"/>
                  <a:gd name="connsiteX28" fmla="*/ 1063890 w 1451040"/>
                  <a:gd name="connsiteY28" fmla="*/ 558149 h 1492983"/>
                  <a:gd name="connsiteX29" fmla="*/ 985495 w 1451040"/>
                  <a:gd name="connsiteY29" fmla="*/ 354845 h 1492983"/>
                  <a:gd name="connsiteX30" fmla="*/ 966270 w 1451040"/>
                  <a:gd name="connsiteY30" fmla="*/ 195943 h 1492983"/>
                  <a:gd name="connsiteX31" fmla="*/ 956518 w 1451040"/>
                  <a:gd name="connsiteY31" fmla="*/ 102637 h 1492983"/>
                  <a:gd name="connsiteX32" fmla="*/ 956518 w 1451040"/>
                  <a:gd name="connsiteY32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08648 w 1451040"/>
                  <a:gd name="connsiteY17" fmla="*/ 1408923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31623 w 1451040"/>
                  <a:gd name="connsiteY17" fmla="*/ 1413518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32787 w 1451040"/>
                  <a:gd name="connsiteY6" fmla="*/ 1119674 h 1492983"/>
                  <a:gd name="connsiteX7" fmla="*/ 14126 w 1451040"/>
                  <a:gd name="connsiteY7" fmla="*/ 1175657 h 1492983"/>
                  <a:gd name="connsiteX8" fmla="*/ 9531 w 1451040"/>
                  <a:gd name="connsiteY8" fmla="*/ 1316179 h 1492983"/>
                  <a:gd name="connsiteX9" fmla="*/ 70109 w 1451040"/>
                  <a:gd name="connsiteY9" fmla="*/ 1408923 h 1492983"/>
                  <a:gd name="connsiteX10" fmla="*/ 116763 w 1451040"/>
                  <a:gd name="connsiteY10" fmla="*/ 1436914 h 1492983"/>
                  <a:gd name="connsiteX11" fmla="*/ 135424 w 1451040"/>
                  <a:gd name="connsiteY11" fmla="*/ 1455576 h 1492983"/>
                  <a:gd name="connsiteX12" fmla="*/ 210912 w 1451040"/>
                  <a:gd name="connsiteY12" fmla="*/ 1478972 h 1492983"/>
                  <a:gd name="connsiteX13" fmla="*/ 303375 w 1451040"/>
                  <a:gd name="connsiteY13" fmla="*/ 1492898 h 1492983"/>
                  <a:gd name="connsiteX14" fmla="*/ 378020 w 1451040"/>
                  <a:gd name="connsiteY14" fmla="*/ 1483567 h 1492983"/>
                  <a:gd name="connsiteX15" fmla="*/ 424673 w 1451040"/>
                  <a:gd name="connsiteY15" fmla="*/ 1464906 h 1492983"/>
                  <a:gd name="connsiteX16" fmla="*/ 531623 w 1451040"/>
                  <a:gd name="connsiteY16" fmla="*/ 1413518 h 1492983"/>
                  <a:gd name="connsiteX17" fmla="*/ 755839 w 1451040"/>
                  <a:gd name="connsiteY17" fmla="*/ 1366443 h 1492983"/>
                  <a:gd name="connsiteX18" fmla="*/ 995107 w 1451040"/>
                  <a:gd name="connsiteY18" fmla="*/ 1390261 h 1492983"/>
                  <a:gd name="connsiteX19" fmla="*/ 1160807 w 1451040"/>
                  <a:gd name="connsiteY19" fmla="*/ 1431898 h 1492983"/>
                  <a:gd name="connsiteX20" fmla="*/ 1335321 w 1451040"/>
                  <a:gd name="connsiteY20" fmla="*/ 1436070 h 1492983"/>
                  <a:gd name="connsiteX21" fmla="*/ 1423048 w 1451040"/>
                  <a:gd name="connsiteY21" fmla="*/ 1324947 h 1492983"/>
                  <a:gd name="connsiteX22" fmla="*/ 1451040 w 1451040"/>
                  <a:gd name="connsiteY22" fmla="*/ 1259633 h 1492983"/>
                  <a:gd name="connsiteX23" fmla="*/ 1441709 w 1451040"/>
                  <a:gd name="connsiteY23" fmla="*/ 1147665 h 1492983"/>
                  <a:gd name="connsiteX24" fmla="*/ 1404387 w 1451040"/>
                  <a:gd name="connsiteY24" fmla="*/ 1054359 h 1492983"/>
                  <a:gd name="connsiteX25" fmla="*/ 1320411 w 1451040"/>
                  <a:gd name="connsiteY25" fmla="*/ 923731 h 1492983"/>
                  <a:gd name="connsiteX26" fmla="*/ 1063890 w 1451040"/>
                  <a:gd name="connsiteY26" fmla="*/ 558149 h 1492983"/>
                  <a:gd name="connsiteX27" fmla="*/ 985495 w 1451040"/>
                  <a:gd name="connsiteY27" fmla="*/ 354845 h 1492983"/>
                  <a:gd name="connsiteX28" fmla="*/ 966270 w 1451040"/>
                  <a:gd name="connsiteY28" fmla="*/ 195943 h 1492983"/>
                  <a:gd name="connsiteX29" fmla="*/ 956518 w 1451040"/>
                  <a:gd name="connsiteY29" fmla="*/ 102637 h 1492983"/>
                  <a:gd name="connsiteX30" fmla="*/ 956518 w 1451040"/>
                  <a:gd name="connsiteY30" fmla="*/ 0 h 1492983"/>
                  <a:gd name="connsiteX0" fmla="*/ 323076 w 1452080"/>
                  <a:gd name="connsiteY0" fmla="*/ 298580 h 1492983"/>
                  <a:gd name="connsiteX1" fmla="*/ 318622 w 1452080"/>
                  <a:gd name="connsiteY1" fmla="*/ 386447 h 1492983"/>
                  <a:gd name="connsiteX2" fmla="*/ 267092 w 1452080"/>
                  <a:gd name="connsiteY2" fmla="*/ 587829 h 1492983"/>
                  <a:gd name="connsiteX3" fmla="*/ 211109 w 1452080"/>
                  <a:gd name="connsiteY3" fmla="*/ 737118 h 1492983"/>
                  <a:gd name="connsiteX4" fmla="*/ 89811 w 1452080"/>
                  <a:gd name="connsiteY4" fmla="*/ 942392 h 1492983"/>
                  <a:gd name="connsiteX5" fmla="*/ 61819 w 1452080"/>
                  <a:gd name="connsiteY5" fmla="*/ 1017037 h 1492983"/>
                  <a:gd name="connsiteX6" fmla="*/ 15166 w 1452080"/>
                  <a:gd name="connsiteY6" fmla="*/ 1175657 h 1492983"/>
                  <a:gd name="connsiteX7" fmla="*/ 10571 w 1452080"/>
                  <a:gd name="connsiteY7" fmla="*/ 1316179 h 1492983"/>
                  <a:gd name="connsiteX8" fmla="*/ 71149 w 1452080"/>
                  <a:gd name="connsiteY8" fmla="*/ 1408923 h 1492983"/>
                  <a:gd name="connsiteX9" fmla="*/ 117803 w 1452080"/>
                  <a:gd name="connsiteY9" fmla="*/ 1436914 h 1492983"/>
                  <a:gd name="connsiteX10" fmla="*/ 136464 w 1452080"/>
                  <a:gd name="connsiteY10" fmla="*/ 1455576 h 1492983"/>
                  <a:gd name="connsiteX11" fmla="*/ 211952 w 1452080"/>
                  <a:gd name="connsiteY11" fmla="*/ 1478972 h 1492983"/>
                  <a:gd name="connsiteX12" fmla="*/ 304415 w 1452080"/>
                  <a:gd name="connsiteY12" fmla="*/ 1492898 h 1492983"/>
                  <a:gd name="connsiteX13" fmla="*/ 379060 w 1452080"/>
                  <a:gd name="connsiteY13" fmla="*/ 1483567 h 1492983"/>
                  <a:gd name="connsiteX14" fmla="*/ 425713 w 1452080"/>
                  <a:gd name="connsiteY14" fmla="*/ 1464906 h 1492983"/>
                  <a:gd name="connsiteX15" fmla="*/ 532663 w 1452080"/>
                  <a:gd name="connsiteY15" fmla="*/ 1413518 h 1492983"/>
                  <a:gd name="connsiteX16" fmla="*/ 756879 w 1452080"/>
                  <a:gd name="connsiteY16" fmla="*/ 1366443 h 1492983"/>
                  <a:gd name="connsiteX17" fmla="*/ 996147 w 1452080"/>
                  <a:gd name="connsiteY17" fmla="*/ 1390261 h 1492983"/>
                  <a:gd name="connsiteX18" fmla="*/ 1161847 w 1452080"/>
                  <a:gd name="connsiteY18" fmla="*/ 1431898 h 1492983"/>
                  <a:gd name="connsiteX19" fmla="*/ 1336361 w 1452080"/>
                  <a:gd name="connsiteY19" fmla="*/ 1436070 h 1492983"/>
                  <a:gd name="connsiteX20" fmla="*/ 1424088 w 1452080"/>
                  <a:gd name="connsiteY20" fmla="*/ 1324947 h 1492983"/>
                  <a:gd name="connsiteX21" fmla="*/ 1452080 w 1452080"/>
                  <a:gd name="connsiteY21" fmla="*/ 1259633 h 1492983"/>
                  <a:gd name="connsiteX22" fmla="*/ 1442749 w 1452080"/>
                  <a:gd name="connsiteY22" fmla="*/ 1147665 h 1492983"/>
                  <a:gd name="connsiteX23" fmla="*/ 1405427 w 1452080"/>
                  <a:gd name="connsiteY23" fmla="*/ 1054359 h 1492983"/>
                  <a:gd name="connsiteX24" fmla="*/ 1321451 w 1452080"/>
                  <a:gd name="connsiteY24" fmla="*/ 923731 h 1492983"/>
                  <a:gd name="connsiteX25" fmla="*/ 1064930 w 1452080"/>
                  <a:gd name="connsiteY25" fmla="*/ 558149 h 1492983"/>
                  <a:gd name="connsiteX26" fmla="*/ 986535 w 1452080"/>
                  <a:gd name="connsiteY26" fmla="*/ 354845 h 1492983"/>
                  <a:gd name="connsiteX27" fmla="*/ 967310 w 1452080"/>
                  <a:gd name="connsiteY27" fmla="*/ 195943 h 1492983"/>
                  <a:gd name="connsiteX28" fmla="*/ 957558 w 1452080"/>
                  <a:gd name="connsiteY28" fmla="*/ 102637 h 1492983"/>
                  <a:gd name="connsiteX29" fmla="*/ 957558 w 1452080"/>
                  <a:gd name="connsiteY29" fmla="*/ 0 h 1492983"/>
                  <a:gd name="connsiteX0" fmla="*/ 314179 w 1443183"/>
                  <a:gd name="connsiteY0" fmla="*/ 298580 h 1492983"/>
                  <a:gd name="connsiteX1" fmla="*/ 309725 w 1443183"/>
                  <a:gd name="connsiteY1" fmla="*/ 386447 h 1492983"/>
                  <a:gd name="connsiteX2" fmla="*/ 258195 w 1443183"/>
                  <a:gd name="connsiteY2" fmla="*/ 587829 h 1492983"/>
                  <a:gd name="connsiteX3" fmla="*/ 202212 w 1443183"/>
                  <a:gd name="connsiteY3" fmla="*/ 737118 h 1492983"/>
                  <a:gd name="connsiteX4" fmla="*/ 80914 w 1443183"/>
                  <a:gd name="connsiteY4" fmla="*/ 942392 h 1492983"/>
                  <a:gd name="connsiteX5" fmla="*/ 52922 w 1443183"/>
                  <a:gd name="connsiteY5" fmla="*/ 1017037 h 1492983"/>
                  <a:gd name="connsiteX6" fmla="*/ 20054 w 1443183"/>
                  <a:gd name="connsiteY6" fmla="*/ 1161872 h 1492983"/>
                  <a:gd name="connsiteX7" fmla="*/ 1674 w 1443183"/>
                  <a:gd name="connsiteY7" fmla="*/ 1316179 h 1492983"/>
                  <a:gd name="connsiteX8" fmla="*/ 62252 w 1443183"/>
                  <a:gd name="connsiteY8" fmla="*/ 1408923 h 1492983"/>
                  <a:gd name="connsiteX9" fmla="*/ 108906 w 1443183"/>
                  <a:gd name="connsiteY9" fmla="*/ 1436914 h 1492983"/>
                  <a:gd name="connsiteX10" fmla="*/ 127567 w 1443183"/>
                  <a:gd name="connsiteY10" fmla="*/ 1455576 h 1492983"/>
                  <a:gd name="connsiteX11" fmla="*/ 203055 w 1443183"/>
                  <a:gd name="connsiteY11" fmla="*/ 1478972 h 1492983"/>
                  <a:gd name="connsiteX12" fmla="*/ 295518 w 1443183"/>
                  <a:gd name="connsiteY12" fmla="*/ 1492898 h 1492983"/>
                  <a:gd name="connsiteX13" fmla="*/ 370163 w 1443183"/>
                  <a:gd name="connsiteY13" fmla="*/ 1483567 h 1492983"/>
                  <a:gd name="connsiteX14" fmla="*/ 416816 w 1443183"/>
                  <a:gd name="connsiteY14" fmla="*/ 1464906 h 1492983"/>
                  <a:gd name="connsiteX15" fmla="*/ 523766 w 1443183"/>
                  <a:gd name="connsiteY15" fmla="*/ 1413518 h 1492983"/>
                  <a:gd name="connsiteX16" fmla="*/ 747982 w 1443183"/>
                  <a:gd name="connsiteY16" fmla="*/ 1366443 h 1492983"/>
                  <a:gd name="connsiteX17" fmla="*/ 987250 w 1443183"/>
                  <a:gd name="connsiteY17" fmla="*/ 1390261 h 1492983"/>
                  <a:gd name="connsiteX18" fmla="*/ 1152950 w 1443183"/>
                  <a:gd name="connsiteY18" fmla="*/ 1431898 h 1492983"/>
                  <a:gd name="connsiteX19" fmla="*/ 1327464 w 1443183"/>
                  <a:gd name="connsiteY19" fmla="*/ 1436070 h 1492983"/>
                  <a:gd name="connsiteX20" fmla="*/ 1415191 w 1443183"/>
                  <a:gd name="connsiteY20" fmla="*/ 1324947 h 1492983"/>
                  <a:gd name="connsiteX21" fmla="*/ 1443183 w 1443183"/>
                  <a:gd name="connsiteY21" fmla="*/ 1259633 h 1492983"/>
                  <a:gd name="connsiteX22" fmla="*/ 1433852 w 1443183"/>
                  <a:gd name="connsiteY22" fmla="*/ 1147665 h 1492983"/>
                  <a:gd name="connsiteX23" fmla="*/ 1396530 w 1443183"/>
                  <a:gd name="connsiteY23" fmla="*/ 1054359 h 1492983"/>
                  <a:gd name="connsiteX24" fmla="*/ 1312554 w 1443183"/>
                  <a:gd name="connsiteY24" fmla="*/ 923731 h 1492983"/>
                  <a:gd name="connsiteX25" fmla="*/ 1056033 w 1443183"/>
                  <a:gd name="connsiteY25" fmla="*/ 558149 h 1492983"/>
                  <a:gd name="connsiteX26" fmla="*/ 977638 w 1443183"/>
                  <a:gd name="connsiteY26" fmla="*/ 354845 h 1492983"/>
                  <a:gd name="connsiteX27" fmla="*/ 958413 w 1443183"/>
                  <a:gd name="connsiteY27" fmla="*/ 195943 h 1492983"/>
                  <a:gd name="connsiteX28" fmla="*/ 948661 w 1443183"/>
                  <a:gd name="connsiteY28" fmla="*/ 102637 h 1492983"/>
                  <a:gd name="connsiteX29" fmla="*/ 948661 w 1443183"/>
                  <a:gd name="connsiteY29" fmla="*/ 0 h 1492983"/>
                  <a:gd name="connsiteX0" fmla="*/ 312550 w 1441554"/>
                  <a:gd name="connsiteY0" fmla="*/ 298580 h 1492983"/>
                  <a:gd name="connsiteX1" fmla="*/ 308096 w 1441554"/>
                  <a:gd name="connsiteY1" fmla="*/ 386447 h 1492983"/>
                  <a:gd name="connsiteX2" fmla="*/ 256566 w 1441554"/>
                  <a:gd name="connsiteY2" fmla="*/ 587829 h 1492983"/>
                  <a:gd name="connsiteX3" fmla="*/ 200583 w 1441554"/>
                  <a:gd name="connsiteY3" fmla="*/ 737118 h 1492983"/>
                  <a:gd name="connsiteX4" fmla="*/ 79285 w 1441554"/>
                  <a:gd name="connsiteY4" fmla="*/ 942392 h 1492983"/>
                  <a:gd name="connsiteX5" fmla="*/ 51293 w 1441554"/>
                  <a:gd name="connsiteY5" fmla="*/ 1017037 h 1492983"/>
                  <a:gd name="connsiteX6" fmla="*/ 45 w 1441554"/>
                  <a:gd name="connsiteY6" fmla="*/ 1316179 h 1492983"/>
                  <a:gd name="connsiteX7" fmla="*/ 60623 w 1441554"/>
                  <a:gd name="connsiteY7" fmla="*/ 1408923 h 1492983"/>
                  <a:gd name="connsiteX8" fmla="*/ 107277 w 1441554"/>
                  <a:gd name="connsiteY8" fmla="*/ 1436914 h 1492983"/>
                  <a:gd name="connsiteX9" fmla="*/ 125938 w 1441554"/>
                  <a:gd name="connsiteY9" fmla="*/ 1455576 h 1492983"/>
                  <a:gd name="connsiteX10" fmla="*/ 201426 w 1441554"/>
                  <a:gd name="connsiteY10" fmla="*/ 1478972 h 1492983"/>
                  <a:gd name="connsiteX11" fmla="*/ 293889 w 1441554"/>
                  <a:gd name="connsiteY11" fmla="*/ 1492898 h 1492983"/>
                  <a:gd name="connsiteX12" fmla="*/ 368534 w 1441554"/>
                  <a:gd name="connsiteY12" fmla="*/ 1483567 h 1492983"/>
                  <a:gd name="connsiteX13" fmla="*/ 415187 w 1441554"/>
                  <a:gd name="connsiteY13" fmla="*/ 1464906 h 1492983"/>
                  <a:gd name="connsiteX14" fmla="*/ 522137 w 1441554"/>
                  <a:gd name="connsiteY14" fmla="*/ 1413518 h 1492983"/>
                  <a:gd name="connsiteX15" fmla="*/ 746353 w 1441554"/>
                  <a:gd name="connsiteY15" fmla="*/ 1366443 h 1492983"/>
                  <a:gd name="connsiteX16" fmla="*/ 985621 w 1441554"/>
                  <a:gd name="connsiteY16" fmla="*/ 1390261 h 1492983"/>
                  <a:gd name="connsiteX17" fmla="*/ 1151321 w 1441554"/>
                  <a:gd name="connsiteY17" fmla="*/ 1431898 h 1492983"/>
                  <a:gd name="connsiteX18" fmla="*/ 1325835 w 1441554"/>
                  <a:gd name="connsiteY18" fmla="*/ 1436070 h 1492983"/>
                  <a:gd name="connsiteX19" fmla="*/ 1413562 w 1441554"/>
                  <a:gd name="connsiteY19" fmla="*/ 1324947 h 1492983"/>
                  <a:gd name="connsiteX20" fmla="*/ 1441554 w 1441554"/>
                  <a:gd name="connsiteY20" fmla="*/ 1259633 h 1492983"/>
                  <a:gd name="connsiteX21" fmla="*/ 1432223 w 1441554"/>
                  <a:gd name="connsiteY21" fmla="*/ 1147665 h 1492983"/>
                  <a:gd name="connsiteX22" fmla="*/ 1394901 w 1441554"/>
                  <a:gd name="connsiteY22" fmla="*/ 1054359 h 1492983"/>
                  <a:gd name="connsiteX23" fmla="*/ 1310925 w 1441554"/>
                  <a:gd name="connsiteY23" fmla="*/ 923731 h 1492983"/>
                  <a:gd name="connsiteX24" fmla="*/ 1054404 w 1441554"/>
                  <a:gd name="connsiteY24" fmla="*/ 558149 h 1492983"/>
                  <a:gd name="connsiteX25" fmla="*/ 976009 w 1441554"/>
                  <a:gd name="connsiteY25" fmla="*/ 354845 h 1492983"/>
                  <a:gd name="connsiteX26" fmla="*/ 956784 w 1441554"/>
                  <a:gd name="connsiteY26" fmla="*/ 195943 h 1492983"/>
                  <a:gd name="connsiteX27" fmla="*/ 947032 w 1441554"/>
                  <a:gd name="connsiteY27" fmla="*/ 102637 h 1492983"/>
                  <a:gd name="connsiteX28" fmla="*/ 947032 w 1441554"/>
                  <a:gd name="connsiteY28" fmla="*/ 0 h 1492983"/>
                  <a:gd name="connsiteX0" fmla="*/ 335510 w 1464514"/>
                  <a:gd name="connsiteY0" fmla="*/ 298580 h 1492983"/>
                  <a:gd name="connsiteX1" fmla="*/ 331056 w 1464514"/>
                  <a:gd name="connsiteY1" fmla="*/ 386447 h 1492983"/>
                  <a:gd name="connsiteX2" fmla="*/ 279526 w 1464514"/>
                  <a:gd name="connsiteY2" fmla="*/ 587829 h 1492983"/>
                  <a:gd name="connsiteX3" fmla="*/ 223543 w 1464514"/>
                  <a:gd name="connsiteY3" fmla="*/ 737118 h 1492983"/>
                  <a:gd name="connsiteX4" fmla="*/ 102245 w 1464514"/>
                  <a:gd name="connsiteY4" fmla="*/ 942392 h 1492983"/>
                  <a:gd name="connsiteX5" fmla="*/ 74253 w 1464514"/>
                  <a:gd name="connsiteY5" fmla="*/ 1017037 h 1492983"/>
                  <a:gd name="connsiteX6" fmla="*/ 30 w 1464514"/>
                  <a:gd name="connsiteY6" fmla="*/ 1242659 h 1492983"/>
                  <a:gd name="connsiteX7" fmla="*/ 83583 w 1464514"/>
                  <a:gd name="connsiteY7" fmla="*/ 1408923 h 1492983"/>
                  <a:gd name="connsiteX8" fmla="*/ 130237 w 1464514"/>
                  <a:gd name="connsiteY8" fmla="*/ 1436914 h 1492983"/>
                  <a:gd name="connsiteX9" fmla="*/ 148898 w 1464514"/>
                  <a:gd name="connsiteY9" fmla="*/ 1455576 h 1492983"/>
                  <a:gd name="connsiteX10" fmla="*/ 224386 w 1464514"/>
                  <a:gd name="connsiteY10" fmla="*/ 1478972 h 1492983"/>
                  <a:gd name="connsiteX11" fmla="*/ 316849 w 1464514"/>
                  <a:gd name="connsiteY11" fmla="*/ 1492898 h 1492983"/>
                  <a:gd name="connsiteX12" fmla="*/ 391494 w 1464514"/>
                  <a:gd name="connsiteY12" fmla="*/ 1483567 h 1492983"/>
                  <a:gd name="connsiteX13" fmla="*/ 438147 w 1464514"/>
                  <a:gd name="connsiteY13" fmla="*/ 1464906 h 1492983"/>
                  <a:gd name="connsiteX14" fmla="*/ 545097 w 1464514"/>
                  <a:gd name="connsiteY14" fmla="*/ 1413518 h 1492983"/>
                  <a:gd name="connsiteX15" fmla="*/ 769313 w 1464514"/>
                  <a:gd name="connsiteY15" fmla="*/ 1366443 h 1492983"/>
                  <a:gd name="connsiteX16" fmla="*/ 1008581 w 1464514"/>
                  <a:gd name="connsiteY16" fmla="*/ 1390261 h 1492983"/>
                  <a:gd name="connsiteX17" fmla="*/ 1174281 w 1464514"/>
                  <a:gd name="connsiteY17" fmla="*/ 1431898 h 1492983"/>
                  <a:gd name="connsiteX18" fmla="*/ 1348795 w 1464514"/>
                  <a:gd name="connsiteY18" fmla="*/ 1436070 h 1492983"/>
                  <a:gd name="connsiteX19" fmla="*/ 1436522 w 1464514"/>
                  <a:gd name="connsiteY19" fmla="*/ 1324947 h 1492983"/>
                  <a:gd name="connsiteX20" fmla="*/ 1464514 w 1464514"/>
                  <a:gd name="connsiteY20" fmla="*/ 1259633 h 1492983"/>
                  <a:gd name="connsiteX21" fmla="*/ 1455183 w 1464514"/>
                  <a:gd name="connsiteY21" fmla="*/ 1147665 h 1492983"/>
                  <a:gd name="connsiteX22" fmla="*/ 1417861 w 1464514"/>
                  <a:gd name="connsiteY22" fmla="*/ 1054359 h 1492983"/>
                  <a:gd name="connsiteX23" fmla="*/ 1333885 w 1464514"/>
                  <a:gd name="connsiteY23" fmla="*/ 923731 h 1492983"/>
                  <a:gd name="connsiteX24" fmla="*/ 1077364 w 1464514"/>
                  <a:gd name="connsiteY24" fmla="*/ 558149 h 1492983"/>
                  <a:gd name="connsiteX25" fmla="*/ 998969 w 1464514"/>
                  <a:gd name="connsiteY25" fmla="*/ 354845 h 1492983"/>
                  <a:gd name="connsiteX26" fmla="*/ 979744 w 1464514"/>
                  <a:gd name="connsiteY26" fmla="*/ 195943 h 1492983"/>
                  <a:gd name="connsiteX27" fmla="*/ 969992 w 1464514"/>
                  <a:gd name="connsiteY27" fmla="*/ 102637 h 1492983"/>
                  <a:gd name="connsiteX28" fmla="*/ 969992 w 1464514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02389 w 1464658"/>
                  <a:gd name="connsiteY4" fmla="*/ 942392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413236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17037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67582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195943 h 1390377"/>
                  <a:gd name="connsiteX1" fmla="*/ 331200 w 1464658"/>
                  <a:gd name="connsiteY1" fmla="*/ 283810 h 1390377"/>
                  <a:gd name="connsiteX2" fmla="*/ 279670 w 1464658"/>
                  <a:gd name="connsiteY2" fmla="*/ 485192 h 1390377"/>
                  <a:gd name="connsiteX3" fmla="*/ 223687 w 1464658"/>
                  <a:gd name="connsiteY3" fmla="*/ 634481 h 1390377"/>
                  <a:gd name="connsiteX4" fmla="*/ 139148 w 1464658"/>
                  <a:gd name="connsiteY4" fmla="*/ 825971 h 1390377"/>
                  <a:gd name="connsiteX5" fmla="*/ 74397 w 1464658"/>
                  <a:gd name="connsiteY5" fmla="*/ 964945 h 1390377"/>
                  <a:gd name="connsiteX6" fmla="*/ 174 w 1464658"/>
                  <a:gd name="connsiteY6" fmla="*/ 1140022 h 1390377"/>
                  <a:gd name="connsiteX7" fmla="*/ 56157 w 1464658"/>
                  <a:gd name="connsiteY7" fmla="*/ 1283311 h 1390377"/>
                  <a:gd name="connsiteX8" fmla="*/ 130381 w 1464658"/>
                  <a:gd name="connsiteY8" fmla="*/ 1334277 h 1390377"/>
                  <a:gd name="connsiteX9" fmla="*/ 149042 w 1464658"/>
                  <a:gd name="connsiteY9" fmla="*/ 1352939 h 1390377"/>
                  <a:gd name="connsiteX10" fmla="*/ 224530 w 1464658"/>
                  <a:gd name="connsiteY10" fmla="*/ 1376335 h 1390377"/>
                  <a:gd name="connsiteX11" fmla="*/ 316993 w 1464658"/>
                  <a:gd name="connsiteY11" fmla="*/ 1390261 h 1390377"/>
                  <a:gd name="connsiteX12" fmla="*/ 391638 w 1464658"/>
                  <a:gd name="connsiteY12" fmla="*/ 1380930 h 1390377"/>
                  <a:gd name="connsiteX13" fmla="*/ 563621 w 1464658"/>
                  <a:gd name="connsiteY13" fmla="*/ 1347641 h 1390377"/>
                  <a:gd name="connsiteX14" fmla="*/ 801622 w 1464658"/>
                  <a:gd name="connsiteY14" fmla="*/ 1300566 h 1390377"/>
                  <a:gd name="connsiteX15" fmla="*/ 1008725 w 1464658"/>
                  <a:gd name="connsiteY15" fmla="*/ 1310599 h 1390377"/>
                  <a:gd name="connsiteX16" fmla="*/ 1174425 w 1464658"/>
                  <a:gd name="connsiteY16" fmla="*/ 1329261 h 1390377"/>
                  <a:gd name="connsiteX17" fmla="*/ 1348939 w 1464658"/>
                  <a:gd name="connsiteY17" fmla="*/ 1333433 h 1390377"/>
                  <a:gd name="connsiteX18" fmla="*/ 1436666 w 1464658"/>
                  <a:gd name="connsiteY18" fmla="*/ 1222310 h 1390377"/>
                  <a:gd name="connsiteX19" fmla="*/ 1464658 w 1464658"/>
                  <a:gd name="connsiteY19" fmla="*/ 1156996 h 1390377"/>
                  <a:gd name="connsiteX20" fmla="*/ 1455327 w 1464658"/>
                  <a:gd name="connsiteY20" fmla="*/ 1045028 h 1390377"/>
                  <a:gd name="connsiteX21" fmla="*/ 1418005 w 1464658"/>
                  <a:gd name="connsiteY21" fmla="*/ 951722 h 1390377"/>
                  <a:gd name="connsiteX22" fmla="*/ 1334029 w 1464658"/>
                  <a:gd name="connsiteY22" fmla="*/ 821094 h 1390377"/>
                  <a:gd name="connsiteX23" fmla="*/ 1077508 w 1464658"/>
                  <a:gd name="connsiteY23" fmla="*/ 455512 h 1390377"/>
                  <a:gd name="connsiteX24" fmla="*/ 999113 w 1464658"/>
                  <a:gd name="connsiteY24" fmla="*/ 252208 h 1390377"/>
                  <a:gd name="connsiteX25" fmla="*/ 979888 w 1464658"/>
                  <a:gd name="connsiteY25" fmla="*/ 93306 h 1390377"/>
                  <a:gd name="connsiteX26" fmla="*/ 970136 w 1464658"/>
                  <a:gd name="connsiteY26" fmla="*/ 0 h 1390377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40127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26342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302891"/>
                  <a:gd name="connsiteX1" fmla="*/ 331200 w 1464658"/>
                  <a:gd name="connsiteY1" fmla="*/ 190504 h 1302891"/>
                  <a:gd name="connsiteX2" fmla="*/ 279670 w 1464658"/>
                  <a:gd name="connsiteY2" fmla="*/ 391886 h 1302891"/>
                  <a:gd name="connsiteX3" fmla="*/ 223687 w 1464658"/>
                  <a:gd name="connsiteY3" fmla="*/ 541175 h 1302891"/>
                  <a:gd name="connsiteX4" fmla="*/ 139148 w 1464658"/>
                  <a:gd name="connsiteY4" fmla="*/ 732665 h 1302891"/>
                  <a:gd name="connsiteX5" fmla="*/ 74397 w 1464658"/>
                  <a:gd name="connsiteY5" fmla="*/ 871639 h 1302891"/>
                  <a:gd name="connsiteX6" fmla="*/ 174 w 1464658"/>
                  <a:gd name="connsiteY6" fmla="*/ 1046716 h 1302891"/>
                  <a:gd name="connsiteX7" fmla="*/ 56157 w 1464658"/>
                  <a:gd name="connsiteY7" fmla="*/ 1190005 h 1302891"/>
                  <a:gd name="connsiteX8" fmla="*/ 130381 w 1464658"/>
                  <a:gd name="connsiteY8" fmla="*/ 1240971 h 1302891"/>
                  <a:gd name="connsiteX9" fmla="*/ 224530 w 1464658"/>
                  <a:gd name="connsiteY9" fmla="*/ 1283029 h 1302891"/>
                  <a:gd name="connsiteX10" fmla="*/ 316993 w 1464658"/>
                  <a:gd name="connsiteY10" fmla="*/ 1296955 h 1302891"/>
                  <a:gd name="connsiteX11" fmla="*/ 387043 w 1464658"/>
                  <a:gd name="connsiteY11" fmla="*/ 1186534 h 1302891"/>
                  <a:gd name="connsiteX12" fmla="*/ 563621 w 1464658"/>
                  <a:gd name="connsiteY12" fmla="*/ 1254335 h 1302891"/>
                  <a:gd name="connsiteX13" fmla="*/ 801622 w 1464658"/>
                  <a:gd name="connsiteY13" fmla="*/ 1207260 h 1302891"/>
                  <a:gd name="connsiteX14" fmla="*/ 1008725 w 1464658"/>
                  <a:gd name="connsiteY14" fmla="*/ 1217293 h 1302891"/>
                  <a:gd name="connsiteX15" fmla="*/ 1174425 w 1464658"/>
                  <a:gd name="connsiteY15" fmla="*/ 1235955 h 1302891"/>
                  <a:gd name="connsiteX16" fmla="*/ 1348939 w 1464658"/>
                  <a:gd name="connsiteY16" fmla="*/ 1226342 h 1302891"/>
                  <a:gd name="connsiteX17" fmla="*/ 1436666 w 1464658"/>
                  <a:gd name="connsiteY17" fmla="*/ 1129004 h 1302891"/>
                  <a:gd name="connsiteX18" fmla="*/ 1464658 w 1464658"/>
                  <a:gd name="connsiteY18" fmla="*/ 1063690 h 1302891"/>
                  <a:gd name="connsiteX19" fmla="*/ 1455327 w 1464658"/>
                  <a:gd name="connsiteY19" fmla="*/ 951722 h 1302891"/>
                  <a:gd name="connsiteX20" fmla="*/ 1418005 w 1464658"/>
                  <a:gd name="connsiteY20" fmla="*/ 858416 h 1302891"/>
                  <a:gd name="connsiteX21" fmla="*/ 1334029 w 1464658"/>
                  <a:gd name="connsiteY21" fmla="*/ 727788 h 1302891"/>
                  <a:gd name="connsiteX22" fmla="*/ 1077508 w 1464658"/>
                  <a:gd name="connsiteY22" fmla="*/ 362206 h 1302891"/>
                  <a:gd name="connsiteX23" fmla="*/ 999113 w 1464658"/>
                  <a:gd name="connsiteY23" fmla="*/ 158902 h 1302891"/>
                  <a:gd name="connsiteX24" fmla="*/ 979888 w 1464658"/>
                  <a:gd name="connsiteY24" fmla="*/ 0 h 1302891"/>
                  <a:gd name="connsiteX0" fmla="*/ 335654 w 1464658"/>
                  <a:gd name="connsiteY0" fmla="*/ 102637 h 1302891"/>
                  <a:gd name="connsiteX1" fmla="*/ 331200 w 1464658"/>
                  <a:gd name="connsiteY1" fmla="*/ 190504 h 1302891"/>
                  <a:gd name="connsiteX2" fmla="*/ 279670 w 1464658"/>
                  <a:gd name="connsiteY2" fmla="*/ 391886 h 1302891"/>
                  <a:gd name="connsiteX3" fmla="*/ 223687 w 1464658"/>
                  <a:gd name="connsiteY3" fmla="*/ 541175 h 1302891"/>
                  <a:gd name="connsiteX4" fmla="*/ 139148 w 1464658"/>
                  <a:gd name="connsiteY4" fmla="*/ 732665 h 1302891"/>
                  <a:gd name="connsiteX5" fmla="*/ 74397 w 1464658"/>
                  <a:gd name="connsiteY5" fmla="*/ 871639 h 1302891"/>
                  <a:gd name="connsiteX6" fmla="*/ 174 w 1464658"/>
                  <a:gd name="connsiteY6" fmla="*/ 1046716 h 1302891"/>
                  <a:gd name="connsiteX7" fmla="*/ 56157 w 1464658"/>
                  <a:gd name="connsiteY7" fmla="*/ 1190005 h 1302891"/>
                  <a:gd name="connsiteX8" fmla="*/ 130381 w 1464658"/>
                  <a:gd name="connsiteY8" fmla="*/ 1240971 h 1302891"/>
                  <a:gd name="connsiteX9" fmla="*/ 224530 w 1464658"/>
                  <a:gd name="connsiteY9" fmla="*/ 1283029 h 1302891"/>
                  <a:gd name="connsiteX10" fmla="*/ 316993 w 1464658"/>
                  <a:gd name="connsiteY10" fmla="*/ 1296955 h 1302891"/>
                  <a:gd name="connsiteX11" fmla="*/ 387043 w 1464658"/>
                  <a:gd name="connsiteY11" fmla="*/ 1186534 h 1302891"/>
                  <a:gd name="connsiteX12" fmla="*/ 522266 w 1464658"/>
                  <a:gd name="connsiteY12" fmla="*/ 1258930 h 1302891"/>
                  <a:gd name="connsiteX13" fmla="*/ 801622 w 1464658"/>
                  <a:gd name="connsiteY13" fmla="*/ 1207260 h 1302891"/>
                  <a:gd name="connsiteX14" fmla="*/ 1008725 w 1464658"/>
                  <a:gd name="connsiteY14" fmla="*/ 1217293 h 1302891"/>
                  <a:gd name="connsiteX15" fmla="*/ 1174425 w 1464658"/>
                  <a:gd name="connsiteY15" fmla="*/ 1235955 h 1302891"/>
                  <a:gd name="connsiteX16" fmla="*/ 1348939 w 1464658"/>
                  <a:gd name="connsiteY16" fmla="*/ 1226342 h 1302891"/>
                  <a:gd name="connsiteX17" fmla="*/ 1436666 w 1464658"/>
                  <a:gd name="connsiteY17" fmla="*/ 1129004 h 1302891"/>
                  <a:gd name="connsiteX18" fmla="*/ 1464658 w 1464658"/>
                  <a:gd name="connsiteY18" fmla="*/ 1063690 h 1302891"/>
                  <a:gd name="connsiteX19" fmla="*/ 1455327 w 1464658"/>
                  <a:gd name="connsiteY19" fmla="*/ 951722 h 1302891"/>
                  <a:gd name="connsiteX20" fmla="*/ 1418005 w 1464658"/>
                  <a:gd name="connsiteY20" fmla="*/ 858416 h 1302891"/>
                  <a:gd name="connsiteX21" fmla="*/ 1334029 w 1464658"/>
                  <a:gd name="connsiteY21" fmla="*/ 727788 h 1302891"/>
                  <a:gd name="connsiteX22" fmla="*/ 1077508 w 1464658"/>
                  <a:gd name="connsiteY22" fmla="*/ 362206 h 1302891"/>
                  <a:gd name="connsiteX23" fmla="*/ 999113 w 1464658"/>
                  <a:gd name="connsiteY23" fmla="*/ 158902 h 1302891"/>
                  <a:gd name="connsiteX24" fmla="*/ 979888 w 1464658"/>
                  <a:gd name="connsiteY24" fmla="*/ 0 h 1302891"/>
                  <a:gd name="connsiteX0" fmla="*/ 335654 w 1464658"/>
                  <a:gd name="connsiteY0" fmla="*/ 102637 h 1292805"/>
                  <a:gd name="connsiteX1" fmla="*/ 331200 w 1464658"/>
                  <a:gd name="connsiteY1" fmla="*/ 190504 h 1292805"/>
                  <a:gd name="connsiteX2" fmla="*/ 279670 w 1464658"/>
                  <a:gd name="connsiteY2" fmla="*/ 391886 h 1292805"/>
                  <a:gd name="connsiteX3" fmla="*/ 223687 w 1464658"/>
                  <a:gd name="connsiteY3" fmla="*/ 541175 h 1292805"/>
                  <a:gd name="connsiteX4" fmla="*/ 139148 w 1464658"/>
                  <a:gd name="connsiteY4" fmla="*/ 732665 h 1292805"/>
                  <a:gd name="connsiteX5" fmla="*/ 74397 w 1464658"/>
                  <a:gd name="connsiteY5" fmla="*/ 871639 h 1292805"/>
                  <a:gd name="connsiteX6" fmla="*/ 174 w 1464658"/>
                  <a:gd name="connsiteY6" fmla="*/ 1046716 h 1292805"/>
                  <a:gd name="connsiteX7" fmla="*/ 56157 w 1464658"/>
                  <a:gd name="connsiteY7" fmla="*/ 1190005 h 1292805"/>
                  <a:gd name="connsiteX8" fmla="*/ 130381 w 1464658"/>
                  <a:gd name="connsiteY8" fmla="*/ 1240971 h 1292805"/>
                  <a:gd name="connsiteX9" fmla="*/ 224530 w 1464658"/>
                  <a:gd name="connsiteY9" fmla="*/ 1283029 h 1292805"/>
                  <a:gd name="connsiteX10" fmla="*/ 303208 w 1464658"/>
                  <a:gd name="connsiteY10" fmla="*/ 1283170 h 1292805"/>
                  <a:gd name="connsiteX11" fmla="*/ 387043 w 1464658"/>
                  <a:gd name="connsiteY11" fmla="*/ 1186534 h 1292805"/>
                  <a:gd name="connsiteX12" fmla="*/ 522266 w 1464658"/>
                  <a:gd name="connsiteY12" fmla="*/ 1258930 h 1292805"/>
                  <a:gd name="connsiteX13" fmla="*/ 801622 w 1464658"/>
                  <a:gd name="connsiteY13" fmla="*/ 1207260 h 1292805"/>
                  <a:gd name="connsiteX14" fmla="*/ 1008725 w 1464658"/>
                  <a:gd name="connsiteY14" fmla="*/ 1217293 h 1292805"/>
                  <a:gd name="connsiteX15" fmla="*/ 1174425 w 1464658"/>
                  <a:gd name="connsiteY15" fmla="*/ 1235955 h 1292805"/>
                  <a:gd name="connsiteX16" fmla="*/ 1348939 w 1464658"/>
                  <a:gd name="connsiteY16" fmla="*/ 1226342 h 1292805"/>
                  <a:gd name="connsiteX17" fmla="*/ 1436666 w 1464658"/>
                  <a:gd name="connsiteY17" fmla="*/ 1129004 h 1292805"/>
                  <a:gd name="connsiteX18" fmla="*/ 1464658 w 1464658"/>
                  <a:gd name="connsiteY18" fmla="*/ 1063690 h 1292805"/>
                  <a:gd name="connsiteX19" fmla="*/ 1455327 w 1464658"/>
                  <a:gd name="connsiteY19" fmla="*/ 951722 h 1292805"/>
                  <a:gd name="connsiteX20" fmla="*/ 1418005 w 1464658"/>
                  <a:gd name="connsiteY20" fmla="*/ 858416 h 1292805"/>
                  <a:gd name="connsiteX21" fmla="*/ 1334029 w 1464658"/>
                  <a:gd name="connsiteY21" fmla="*/ 727788 h 1292805"/>
                  <a:gd name="connsiteX22" fmla="*/ 1077508 w 1464658"/>
                  <a:gd name="connsiteY22" fmla="*/ 362206 h 1292805"/>
                  <a:gd name="connsiteX23" fmla="*/ 999113 w 1464658"/>
                  <a:gd name="connsiteY23" fmla="*/ 158902 h 1292805"/>
                  <a:gd name="connsiteX24" fmla="*/ 979888 w 1464658"/>
                  <a:gd name="connsiteY24" fmla="*/ 0 h 1292805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522266 w 1464658"/>
                  <a:gd name="connsiteY12" fmla="*/ 1258930 h 1286377"/>
                  <a:gd name="connsiteX13" fmla="*/ 801622 w 1464658"/>
                  <a:gd name="connsiteY13" fmla="*/ 1207260 h 1286377"/>
                  <a:gd name="connsiteX14" fmla="*/ 1008725 w 1464658"/>
                  <a:gd name="connsiteY14" fmla="*/ 1217293 h 1286377"/>
                  <a:gd name="connsiteX15" fmla="*/ 1174425 w 1464658"/>
                  <a:gd name="connsiteY15" fmla="*/ 1235955 h 1286377"/>
                  <a:gd name="connsiteX16" fmla="*/ 1348939 w 1464658"/>
                  <a:gd name="connsiteY16" fmla="*/ 1226342 h 1286377"/>
                  <a:gd name="connsiteX17" fmla="*/ 1436666 w 1464658"/>
                  <a:gd name="connsiteY17" fmla="*/ 1129004 h 1286377"/>
                  <a:gd name="connsiteX18" fmla="*/ 1464658 w 1464658"/>
                  <a:gd name="connsiteY18" fmla="*/ 1063690 h 1286377"/>
                  <a:gd name="connsiteX19" fmla="*/ 1455327 w 1464658"/>
                  <a:gd name="connsiteY19" fmla="*/ 951722 h 1286377"/>
                  <a:gd name="connsiteX20" fmla="*/ 1418005 w 1464658"/>
                  <a:gd name="connsiteY20" fmla="*/ 858416 h 1286377"/>
                  <a:gd name="connsiteX21" fmla="*/ 1334029 w 1464658"/>
                  <a:gd name="connsiteY21" fmla="*/ 727788 h 1286377"/>
                  <a:gd name="connsiteX22" fmla="*/ 1077508 w 1464658"/>
                  <a:gd name="connsiteY22" fmla="*/ 362206 h 1286377"/>
                  <a:gd name="connsiteX23" fmla="*/ 999113 w 1464658"/>
                  <a:gd name="connsiteY23" fmla="*/ 158902 h 1286377"/>
                  <a:gd name="connsiteX24" fmla="*/ 979888 w 1464658"/>
                  <a:gd name="connsiteY24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27787 w 1464658"/>
                  <a:gd name="connsiteY12" fmla="*/ 121837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41572 w 1464658"/>
                  <a:gd name="connsiteY12" fmla="*/ 120918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41572 w 1464658"/>
                  <a:gd name="connsiteY12" fmla="*/ 120918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339195 w 1464658"/>
                  <a:gd name="connsiteY12" fmla="*/ 1229492 h 1286377"/>
                  <a:gd name="connsiteX13" fmla="*/ 441572 w 1464658"/>
                  <a:gd name="connsiteY13" fmla="*/ 1209181 h 1286377"/>
                  <a:gd name="connsiteX14" fmla="*/ 522266 w 1464658"/>
                  <a:gd name="connsiteY14" fmla="*/ 1258930 h 1286377"/>
                  <a:gd name="connsiteX15" fmla="*/ 801622 w 1464658"/>
                  <a:gd name="connsiteY15" fmla="*/ 1207260 h 1286377"/>
                  <a:gd name="connsiteX16" fmla="*/ 1008725 w 1464658"/>
                  <a:gd name="connsiteY16" fmla="*/ 1217293 h 1286377"/>
                  <a:gd name="connsiteX17" fmla="*/ 1174425 w 1464658"/>
                  <a:gd name="connsiteY17" fmla="*/ 1235955 h 1286377"/>
                  <a:gd name="connsiteX18" fmla="*/ 1348939 w 1464658"/>
                  <a:gd name="connsiteY18" fmla="*/ 1226342 h 1286377"/>
                  <a:gd name="connsiteX19" fmla="*/ 1436666 w 1464658"/>
                  <a:gd name="connsiteY19" fmla="*/ 1129004 h 1286377"/>
                  <a:gd name="connsiteX20" fmla="*/ 1464658 w 1464658"/>
                  <a:gd name="connsiteY20" fmla="*/ 1063690 h 1286377"/>
                  <a:gd name="connsiteX21" fmla="*/ 1455327 w 1464658"/>
                  <a:gd name="connsiteY21" fmla="*/ 951722 h 1286377"/>
                  <a:gd name="connsiteX22" fmla="*/ 1418005 w 1464658"/>
                  <a:gd name="connsiteY22" fmla="*/ 858416 h 1286377"/>
                  <a:gd name="connsiteX23" fmla="*/ 1334029 w 1464658"/>
                  <a:gd name="connsiteY23" fmla="*/ 727788 h 1286377"/>
                  <a:gd name="connsiteX24" fmla="*/ 1077508 w 1464658"/>
                  <a:gd name="connsiteY24" fmla="*/ 362206 h 1286377"/>
                  <a:gd name="connsiteX25" fmla="*/ 999113 w 1464658"/>
                  <a:gd name="connsiteY25" fmla="*/ 158902 h 1286377"/>
                  <a:gd name="connsiteX26" fmla="*/ 979888 w 1464658"/>
                  <a:gd name="connsiteY26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77956 w 1464658"/>
                  <a:gd name="connsiteY12" fmla="*/ 1176122 h 1286377"/>
                  <a:gd name="connsiteX13" fmla="*/ 441572 w 1464658"/>
                  <a:gd name="connsiteY13" fmla="*/ 1209181 h 1286377"/>
                  <a:gd name="connsiteX14" fmla="*/ 522266 w 1464658"/>
                  <a:gd name="connsiteY14" fmla="*/ 1258930 h 1286377"/>
                  <a:gd name="connsiteX15" fmla="*/ 801622 w 1464658"/>
                  <a:gd name="connsiteY15" fmla="*/ 1207260 h 1286377"/>
                  <a:gd name="connsiteX16" fmla="*/ 1008725 w 1464658"/>
                  <a:gd name="connsiteY16" fmla="*/ 1217293 h 1286377"/>
                  <a:gd name="connsiteX17" fmla="*/ 1174425 w 1464658"/>
                  <a:gd name="connsiteY17" fmla="*/ 1235955 h 1286377"/>
                  <a:gd name="connsiteX18" fmla="*/ 1348939 w 1464658"/>
                  <a:gd name="connsiteY18" fmla="*/ 1226342 h 1286377"/>
                  <a:gd name="connsiteX19" fmla="*/ 1436666 w 1464658"/>
                  <a:gd name="connsiteY19" fmla="*/ 1129004 h 1286377"/>
                  <a:gd name="connsiteX20" fmla="*/ 1464658 w 1464658"/>
                  <a:gd name="connsiteY20" fmla="*/ 1063690 h 1286377"/>
                  <a:gd name="connsiteX21" fmla="*/ 1455327 w 1464658"/>
                  <a:gd name="connsiteY21" fmla="*/ 951722 h 1286377"/>
                  <a:gd name="connsiteX22" fmla="*/ 1418005 w 1464658"/>
                  <a:gd name="connsiteY22" fmla="*/ 858416 h 1286377"/>
                  <a:gd name="connsiteX23" fmla="*/ 1334029 w 1464658"/>
                  <a:gd name="connsiteY23" fmla="*/ 727788 h 1286377"/>
                  <a:gd name="connsiteX24" fmla="*/ 1077508 w 1464658"/>
                  <a:gd name="connsiteY24" fmla="*/ 362206 h 1286377"/>
                  <a:gd name="connsiteX25" fmla="*/ 999113 w 1464658"/>
                  <a:gd name="connsiteY25" fmla="*/ 158902 h 1286377"/>
                  <a:gd name="connsiteX26" fmla="*/ 979888 w 1464658"/>
                  <a:gd name="connsiteY26" fmla="*/ 0 h 1286377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77956 w 1464658"/>
                  <a:gd name="connsiteY12" fmla="*/ 1176122 h 1285689"/>
                  <a:gd name="connsiteX13" fmla="*/ 441572 w 1464658"/>
                  <a:gd name="connsiteY13" fmla="*/ 1209181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83238 h 1285689"/>
                  <a:gd name="connsiteX13" fmla="*/ 441572 w 1464658"/>
                  <a:gd name="connsiteY13" fmla="*/ 1209181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83238 h 1285689"/>
                  <a:gd name="connsiteX13" fmla="*/ 459362 w 1464658"/>
                  <a:gd name="connsiteY13" fmla="*/ 1216297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59362 w 1464658"/>
                  <a:gd name="connsiteY13" fmla="*/ 1216297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48688 w 1464658"/>
                  <a:gd name="connsiteY13" fmla="*/ 120206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48688 w 1464658"/>
                  <a:gd name="connsiteY13" fmla="*/ 120206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1008725 w 1464658"/>
                  <a:gd name="connsiteY17" fmla="*/ 1217293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6666 w 1464658"/>
                  <a:gd name="connsiteY20" fmla="*/ 1129004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1008725 w 1464658"/>
                  <a:gd name="connsiteY17" fmla="*/ 1217293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3329 w 1464658"/>
                  <a:gd name="connsiteY20" fmla="*/ 1152365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3329 w 1464658"/>
                  <a:gd name="connsiteY20" fmla="*/ 1152365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81405 w 1464658"/>
                  <a:gd name="connsiteY18" fmla="*/ 1194350 h 1285689"/>
                  <a:gd name="connsiteX19" fmla="*/ 1174425 w 1464658"/>
                  <a:gd name="connsiteY19" fmla="*/ 1235955 h 1285689"/>
                  <a:gd name="connsiteX20" fmla="*/ 1348939 w 1464658"/>
                  <a:gd name="connsiteY20" fmla="*/ 1226342 h 1285689"/>
                  <a:gd name="connsiteX21" fmla="*/ 1433329 w 1464658"/>
                  <a:gd name="connsiteY21" fmla="*/ 1152365 h 1285689"/>
                  <a:gd name="connsiteX22" fmla="*/ 1464658 w 1464658"/>
                  <a:gd name="connsiteY22" fmla="*/ 1063690 h 1285689"/>
                  <a:gd name="connsiteX23" fmla="*/ 1455327 w 1464658"/>
                  <a:gd name="connsiteY23" fmla="*/ 951722 h 1285689"/>
                  <a:gd name="connsiteX24" fmla="*/ 1418005 w 1464658"/>
                  <a:gd name="connsiteY24" fmla="*/ 858416 h 1285689"/>
                  <a:gd name="connsiteX25" fmla="*/ 1334029 w 1464658"/>
                  <a:gd name="connsiteY25" fmla="*/ 727788 h 1285689"/>
                  <a:gd name="connsiteX26" fmla="*/ 1077508 w 1464658"/>
                  <a:gd name="connsiteY26" fmla="*/ 362206 h 1285689"/>
                  <a:gd name="connsiteX27" fmla="*/ 999113 w 1464658"/>
                  <a:gd name="connsiteY27" fmla="*/ 158902 h 1285689"/>
                  <a:gd name="connsiteX28" fmla="*/ 979888 w 1464658"/>
                  <a:gd name="connsiteY28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174425 w 1464658"/>
                  <a:gd name="connsiteY19" fmla="*/ 1235955 h 1285689"/>
                  <a:gd name="connsiteX20" fmla="*/ 1348939 w 1464658"/>
                  <a:gd name="connsiteY20" fmla="*/ 1226342 h 1285689"/>
                  <a:gd name="connsiteX21" fmla="*/ 1433329 w 1464658"/>
                  <a:gd name="connsiteY21" fmla="*/ 1152365 h 1285689"/>
                  <a:gd name="connsiteX22" fmla="*/ 1464658 w 1464658"/>
                  <a:gd name="connsiteY22" fmla="*/ 1063690 h 1285689"/>
                  <a:gd name="connsiteX23" fmla="*/ 1455327 w 1464658"/>
                  <a:gd name="connsiteY23" fmla="*/ 951722 h 1285689"/>
                  <a:gd name="connsiteX24" fmla="*/ 1418005 w 1464658"/>
                  <a:gd name="connsiteY24" fmla="*/ 858416 h 1285689"/>
                  <a:gd name="connsiteX25" fmla="*/ 1334029 w 1464658"/>
                  <a:gd name="connsiteY25" fmla="*/ 727788 h 1285689"/>
                  <a:gd name="connsiteX26" fmla="*/ 1077508 w 1464658"/>
                  <a:gd name="connsiteY26" fmla="*/ 362206 h 1285689"/>
                  <a:gd name="connsiteX27" fmla="*/ 999113 w 1464658"/>
                  <a:gd name="connsiteY27" fmla="*/ 158902 h 1285689"/>
                  <a:gd name="connsiteX28" fmla="*/ 979888 w 1464658"/>
                  <a:gd name="connsiteY28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115524 w 1464658"/>
                  <a:gd name="connsiteY19" fmla="*/ 1221646 h 1285689"/>
                  <a:gd name="connsiteX20" fmla="*/ 1174425 w 1464658"/>
                  <a:gd name="connsiteY20" fmla="*/ 1235955 h 1285689"/>
                  <a:gd name="connsiteX21" fmla="*/ 1348939 w 1464658"/>
                  <a:gd name="connsiteY21" fmla="*/ 1226342 h 1285689"/>
                  <a:gd name="connsiteX22" fmla="*/ 1433329 w 1464658"/>
                  <a:gd name="connsiteY22" fmla="*/ 1152365 h 1285689"/>
                  <a:gd name="connsiteX23" fmla="*/ 1464658 w 1464658"/>
                  <a:gd name="connsiteY23" fmla="*/ 1063690 h 1285689"/>
                  <a:gd name="connsiteX24" fmla="*/ 1455327 w 1464658"/>
                  <a:gd name="connsiteY24" fmla="*/ 951722 h 1285689"/>
                  <a:gd name="connsiteX25" fmla="*/ 1418005 w 1464658"/>
                  <a:gd name="connsiteY25" fmla="*/ 858416 h 1285689"/>
                  <a:gd name="connsiteX26" fmla="*/ 1334029 w 1464658"/>
                  <a:gd name="connsiteY26" fmla="*/ 727788 h 1285689"/>
                  <a:gd name="connsiteX27" fmla="*/ 1077508 w 1464658"/>
                  <a:gd name="connsiteY27" fmla="*/ 362206 h 1285689"/>
                  <a:gd name="connsiteX28" fmla="*/ 999113 w 1464658"/>
                  <a:gd name="connsiteY28" fmla="*/ 158902 h 1285689"/>
                  <a:gd name="connsiteX29" fmla="*/ 979888 w 1464658"/>
                  <a:gd name="connsiteY29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088228 w 1464658"/>
                  <a:gd name="connsiteY19" fmla="*/ 1238705 h 1285689"/>
                  <a:gd name="connsiteX20" fmla="*/ 1174425 w 1464658"/>
                  <a:gd name="connsiteY20" fmla="*/ 1235955 h 1285689"/>
                  <a:gd name="connsiteX21" fmla="*/ 1348939 w 1464658"/>
                  <a:gd name="connsiteY21" fmla="*/ 1226342 h 1285689"/>
                  <a:gd name="connsiteX22" fmla="*/ 1433329 w 1464658"/>
                  <a:gd name="connsiteY22" fmla="*/ 1152365 h 1285689"/>
                  <a:gd name="connsiteX23" fmla="*/ 1464658 w 1464658"/>
                  <a:gd name="connsiteY23" fmla="*/ 1063690 h 1285689"/>
                  <a:gd name="connsiteX24" fmla="*/ 1455327 w 1464658"/>
                  <a:gd name="connsiteY24" fmla="*/ 951722 h 1285689"/>
                  <a:gd name="connsiteX25" fmla="*/ 1418005 w 1464658"/>
                  <a:gd name="connsiteY25" fmla="*/ 858416 h 1285689"/>
                  <a:gd name="connsiteX26" fmla="*/ 1334029 w 1464658"/>
                  <a:gd name="connsiteY26" fmla="*/ 727788 h 1285689"/>
                  <a:gd name="connsiteX27" fmla="*/ 1077508 w 1464658"/>
                  <a:gd name="connsiteY27" fmla="*/ 362206 h 1285689"/>
                  <a:gd name="connsiteX28" fmla="*/ 999113 w 1464658"/>
                  <a:gd name="connsiteY28" fmla="*/ 158902 h 1285689"/>
                  <a:gd name="connsiteX29" fmla="*/ 979888 w 1464658"/>
                  <a:gd name="connsiteY29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880100 w 1464658"/>
                  <a:gd name="connsiteY17" fmla="*/ 1187526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73272 w 1464658"/>
                  <a:gd name="connsiteY16" fmla="*/ 1214084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76689 w 1464658"/>
                  <a:gd name="connsiteY17" fmla="*/ 1197762 h 1285689"/>
                  <a:gd name="connsiteX18" fmla="*/ 914220 w 1464658"/>
                  <a:gd name="connsiteY18" fmla="*/ 1180702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80100 w 1464658"/>
                  <a:gd name="connsiteY17" fmla="*/ 1231882 h 1285689"/>
                  <a:gd name="connsiteX18" fmla="*/ 914220 w 1464658"/>
                  <a:gd name="connsiteY18" fmla="*/ 1180702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80100 w 1464658"/>
                  <a:gd name="connsiteY17" fmla="*/ 1231882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07396 w 1464658"/>
                  <a:gd name="connsiteY17" fmla="*/ 1231883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07396 w 1464658"/>
                  <a:gd name="connsiteY17" fmla="*/ 1231883 h 1285689"/>
                  <a:gd name="connsiteX18" fmla="*/ 938104 w 1464658"/>
                  <a:gd name="connsiteY18" fmla="*/ 1197762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68"/>
                  <a:gd name="connsiteX1" fmla="*/ 331200 w 1464658"/>
                  <a:gd name="connsiteY1" fmla="*/ 190504 h 1285668"/>
                  <a:gd name="connsiteX2" fmla="*/ 279670 w 1464658"/>
                  <a:gd name="connsiteY2" fmla="*/ 391886 h 1285668"/>
                  <a:gd name="connsiteX3" fmla="*/ 223687 w 1464658"/>
                  <a:gd name="connsiteY3" fmla="*/ 541175 h 1285668"/>
                  <a:gd name="connsiteX4" fmla="*/ 139148 w 1464658"/>
                  <a:gd name="connsiteY4" fmla="*/ 732665 h 1285668"/>
                  <a:gd name="connsiteX5" fmla="*/ 74397 w 1464658"/>
                  <a:gd name="connsiteY5" fmla="*/ 871639 h 1285668"/>
                  <a:gd name="connsiteX6" fmla="*/ 174 w 1464658"/>
                  <a:gd name="connsiteY6" fmla="*/ 1046716 h 1285668"/>
                  <a:gd name="connsiteX7" fmla="*/ 56157 w 1464658"/>
                  <a:gd name="connsiteY7" fmla="*/ 1190005 h 1285668"/>
                  <a:gd name="connsiteX8" fmla="*/ 130381 w 1464658"/>
                  <a:gd name="connsiteY8" fmla="*/ 1240971 h 1285668"/>
                  <a:gd name="connsiteX9" fmla="*/ 224530 w 1464658"/>
                  <a:gd name="connsiteY9" fmla="*/ 1283029 h 1285668"/>
                  <a:gd name="connsiteX10" fmla="*/ 299478 w 1464658"/>
                  <a:gd name="connsiteY10" fmla="*/ 1264584 h 1285668"/>
                  <a:gd name="connsiteX11" fmla="*/ 330115 w 1464658"/>
                  <a:gd name="connsiteY11" fmla="*/ 1222114 h 1285668"/>
                  <a:gd name="connsiteX12" fmla="*/ 388456 w 1464658"/>
                  <a:gd name="connsiteY12" fmla="*/ 1174440 h 1285668"/>
                  <a:gd name="connsiteX13" fmla="*/ 459168 w 1464658"/>
                  <a:gd name="connsiteY13" fmla="*/ 1194205 h 1285668"/>
                  <a:gd name="connsiteX14" fmla="*/ 463123 w 1464658"/>
                  <a:gd name="connsiteY14" fmla="*/ 1198147 h 1285668"/>
                  <a:gd name="connsiteX15" fmla="*/ 522266 w 1464658"/>
                  <a:gd name="connsiteY15" fmla="*/ 1258930 h 1285668"/>
                  <a:gd name="connsiteX16" fmla="*/ 787973 w 1464658"/>
                  <a:gd name="connsiteY16" fmla="*/ 1234556 h 1285668"/>
                  <a:gd name="connsiteX17" fmla="*/ 907396 w 1464658"/>
                  <a:gd name="connsiteY17" fmla="*/ 1231883 h 1285668"/>
                  <a:gd name="connsiteX18" fmla="*/ 938104 w 1464658"/>
                  <a:gd name="connsiteY18" fmla="*/ 1197762 h 1285668"/>
                  <a:gd name="connsiteX19" fmla="*/ 981430 w 1464658"/>
                  <a:gd name="connsiteY19" fmla="*/ 1176349 h 1285668"/>
                  <a:gd name="connsiteX20" fmla="*/ 1040462 w 1464658"/>
                  <a:gd name="connsiteY20" fmla="*/ 1204586 h 1285668"/>
                  <a:gd name="connsiteX21" fmla="*/ 1088228 w 1464658"/>
                  <a:gd name="connsiteY21" fmla="*/ 1238705 h 1285668"/>
                  <a:gd name="connsiteX22" fmla="*/ 1174425 w 1464658"/>
                  <a:gd name="connsiteY22" fmla="*/ 1235955 h 1285668"/>
                  <a:gd name="connsiteX23" fmla="*/ 1348939 w 1464658"/>
                  <a:gd name="connsiteY23" fmla="*/ 1226342 h 1285668"/>
                  <a:gd name="connsiteX24" fmla="*/ 1433329 w 1464658"/>
                  <a:gd name="connsiteY24" fmla="*/ 1152365 h 1285668"/>
                  <a:gd name="connsiteX25" fmla="*/ 1464658 w 1464658"/>
                  <a:gd name="connsiteY25" fmla="*/ 1063690 h 1285668"/>
                  <a:gd name="connsiteX26" fmla="*/ 1455327 w 1464658"/>
                  <a:gd name="connsiteY26" fmla="*/ 951722 h 1285668"/>
                  <a:gd name="connsiteX27" fmla="*/ 1418005 w 1464658"/>
                  <a:gd name="connsiteY27" fmla="*/ 858416 h 1285668"/>
                  <a:gd name="connsiteX28" fmla="*/ 1334029 w 1464658"/>
                  <a:gd name="connsiteY28" fmla="*/ 727788 h 1285668"/>
                  <a:gd name="connsiteX29" fmla="*/ 1077508 w 1464658"/>
                  <a:gd name="connsiteY29" fmla="*/ 362206 h 1285668"/>
                  <a:gd name="connsiteX30" fmla="*/ 999113 w 1464658"/>
                  <a:gd name="connsiteY30" fmla="*/ 158902 h 1285668"/>
                  <a:gd name="connsiteX31" fmla="*/ 979888 w 1464658"/>
                  <a:gd name="connsiteY31" fmla="*/ 0 h 1285668"/>
                  <a:gd name="connsiteX0" fmla="*/ 335653 w 1464657"/>
                  <a:gd name="connsiteY0" fmla="*/ 102637 h 1285668"/>
                  <a:gd name="connsiteX1" fmla="*/ 331199 w 1464657"/>
                  <a:gd name="connsiteY1" fmla="*/ 190504 h 1285668"/>
                  <a:gd name="connsiteX2" fmla="*/ 279669 w 1464657"/>
                  <a:gd name="connsiteY2" fmla="*/ 391886 h 1285668"/>
                  <a:gd name="connsiteX3" fmla="*/ 223686 w 1464657"/>
                  <a:gd name="connsiteY3" fmla="*/ 541175 h 1285668"/>
                  <a:gd name="connsiteX4" fmla="*/ 139147 w 1464657"/>
                  <a:gd name="connsiteY4" fmla="*/ 732665 h 1285668"/>
                  <a:gd name="connsiteX5" fmla="*/ 74396 w 1464657"/>
                  <a:gd name="connsiteY5" fmla="*/ 871639 h 1285668"/>
                  <a:gd name="connsiteX6" fmla="*/ 173 w 1464657"/>
                  <a:gd name="connsiteY6" fmla="*/ 1046716 h 1285668"/>
                  <a:gd name="connsiteX7" fmla="*/ 56156 w 1464657"/>
                  <a:gd name="connsiteY7" fmla="*/ 1190005 h 1285668"/>
                  <a:gd name="connsiteX8" fmla="*/ 127586 w 1464657"/>
                  <a:gd name="connsiteY8" fmla="*/ 1249814 h 1285668"/>
                  <a:gd name="connsiteX9" fmla="*/ 224529 w 1464657"/>
                  <a:gd name="connsiteY9" fmla="*/ 1283029 h 1285668"/>
                  <a:gd name="connsiteX10" fmla="*/ 299477 w 1464657"/>
                  <a:gd name="connsiteY10" fmla="*/ 1264584 h 1285668"/>
                  <a:gd name="connsiteX11" fmla="*/ 330114 w 1464657"/>
                  <a:gd name="connsiteY11" fmla="*/ 1222114 h 1285668"/>
                  <a:gd name="connsiteX12" fmla="*/ 388455 w 1464657"/>
                  <a:gd name="connsiteY12" fmla="*/ 1174440 h 1285668"/>
                  <a:gd name="connsiteX13" fmla="*/ 459167 w 1464657"/>
                  <a:gd name="connsiteY13" fmla="*/ 1194205 h 1285668"/>
                  <a:gd name="connsiteX14" fmla="*/ 463122 w 1464657"/>
                  <a:gd name="connsiteY14" fmla="*/ 1198147 h 1285668"/>
                  <a:gd name="connsiteX15" fmla="*/ 522265 w 1464657"/>
                  <a:gd name="connsiteY15" fmla="*/ 1258930 h 1285668"/>
                  <a:gd name="connsiteX16" fmla="*/ 787972 w 1464657"/>
                  <a:gd name="connsiteY16" fmla="*/ 1234556 h 1285668"/>
                  <a:gd name="connsiteX17" fmla="*/ 907395 w 1464657"/>
                  <a:gd name="connsiteY17" fmla="*/ 1231883 h 1285668"/>
                  <a:gd name="connsiteX18" fmla="*/ 938103 w 1464657"/>
                  <a:gd name="connsiteY18" fmla="*/ 1197762 h 1285668"/>
                  <a:gd name="connsiteX19" fmla="*/ 981429 w 1464657"/>
                  <a:gd name="connsiteY19" fmla="*/ 1176349 h 1285668"/>
                  <a:gd name="connsiteX20" fmla="*/ 1040461 w 1464657"/>
                  <a:gd name="connsiteY20" fmla="*/ 1204586 h 1285668"/>
                  <a:gd name="connsiteX21" fmla="*/ 1088227 w 1464657"/>
                  <a:gd name="connsiteY21" fmla="*/ 1238705 h 1285668"/>
                  <a:gd name="connsiteX22" fmla="*/ 1174424 w 1464657"/>
                  <a:gd name="connsiteY22" fmla="*/ 1235955 h 1285668"/>
                  <a:gd name="connsiteX23" fmla="*/ 1348938 w 1464657"/>
                  <a:gd name="connsiteY23" fmla="*/ 1226342 h 1285668"/>
                  <a:gd name="connsiteX24" fmla="*/ 1433328 w 1464657"/>
                  <a:gd name="connsiteY24" fmla="*/ 1152365 h 1285668"/>
                  <a:gd name="connsiteX25" fmla="*/ 1464657 w 1464657"/>
                  <a:gd name="connsiteY25" fmla="*/ 1063690 h 1285668"/>
                  <a:gd name="connsiteX26" fmla="*/ 1455326 w 1464657"/>
                  <a:gd name="connsiteY26" fmla="*/ 951722 h 1285668"/>
                  <a:gd name="connsiteX27" fmla="*/ 1418004 w 1464657"/>
                  <a:gd name="connsiteY27" fmla="*/ 858416 h 1285668"/>
                  <a:gd name="connsiteX28" fmla="*/ 1334028 w 1464657"/>
                  <a:gd name="connsiteY28" fmla="*/ 727788 h 1285668"/>
                  <a:gd name="connsiteX29" fmla="*/ 1077507 w 1464657"/>
                  <a:gd name="connsiteY29" fmla="*/ 362206 h 1285668"/>
                  <a:gd name="connsiteX30" fmla="*/ 999112 w 1464657"/>
                  <a:gd name="connsiteY30" fmla="*/ 158902 h 1285668"/>
                  <a:gd name="connsiteX31" fmla="*/ 979887 w 1464657"/>
                  <a:gd name="connsiteY31" fmla="*/ 0 h 1285668"/>
                  <a:gd name="connsiteX0" fmla="*/ 335653 w 1464657"/>
                  <a:gd name="connsiteY0" fmla="*/ 102637 h 1285668"/>
                  <a:gd name="connsiteX1" fmla="*/ 331199 w 1464657"/>
                  <a:gd name="connsiteY1" fmla="*/ 190504 h 1285668"/>
                  <a:gd name="connsiteX2" fmla="*/ 279669 w 1464657"/>
                  <a:gd name="connsiteY2" fmla="*/ 391886 h 1285668"/>
                  <a:gd name="connsiteX3" fmla="*/ 223686 w 1464657"/>
                  <a:gd name="connsiteY3" fmla="*/ 541175 h 1285668"/>
                  <a:gd name="connsiteX4" fmla="*/ 139147 w 1464657"/>
                  <a:gd name="connsiteY4" fmla="*/ 732665 h 1285668"/>
                  <a:gd name="connsiteX5" fmla="*/ 74396 w 1464657"/>
                  <a:gd name="connsiteY5" fmla="*/ 871639 h 1285668"/>
                  <a:gd name="connsiteX6" fmla="*/ 173 w 1464657"/>
                  <a:gd name="connsiteY6" fmla="*/ 1046716 h 1285668"/>
                  <a:gd name="connsiteX7" fmla="*/ 56156 w 1464657"/>
                  <a:gd name="connsiteY7" fmla="*/ 1190005 h 1285668"/>
                  <a:gd name="connsiteX8" fmla="*/ 127586 w 1464657"/>
                  <a:gd name="connsiteY8" fmla="*/ 1249814 h 1285668"/>
                  <a:gd name="connsiteX9" fmla="*/ 224529 w 1464657"/>
                  <a:gd name="connsiteY9" fmla="*/ 1283029 h 1285668"/>
                  <a:gd name="connsiteX10" fmla="*/ 299477 w 1464657"/>
                  <a:gd name="connsiteY10" fmla="*/ 1264584 h 1285668"/>
                  <a:gd name="connsiteX11" fmla="*/ 330114 w 1464657"/>
                  <a:gd name="connsiteY11" fmla="*/ 1222114 h 1285668"/>
                  <a:gd name="connsiteX12" fmla="*/ 388455 w 1464657"/>
                  <a:gd name="connsiteY12" fmla="*/ 1174440 h 1285668"/>
                  <a:gd name="connsiteX13" fmla="*/ 459167 w 1464657"/>
                  <a:gd name="connsiteY13" fmla="*/ 1194205 h 1285668"/>
                  <a:gd name="connsiteX14" fmla="*/ 463122 w 1464657"/>
                  <a:gd name="connsiteY14" fmla="*/ 1198147 h 1285668"/>
                  <a:gd name="connsiteX15" fmla="*/ 522265 w 1464657"/>
                  <a:gd name="connsiteY15" fmla="*/ 1258930 h 1285668"/>
                  <a:gd name="connsiteX16" fmla="*/ 782606 w 1464657"/>
                  <a:gd name="connsiteY16" fmla="*/ 1241736 h 1285668"/>
                  <a:gd name="connsiteX17" fmla="*/ 907395 w 1464657"/>
                  <a:gd name="connsiteY17" fmla="*/ 1231883 h 1285668"/>
                  <a:gd name="connsiteX18" fmla="*/ 938103 w 1464657"/>
                  <a:gd name="connsiteY18" fmla="*/ 1197762 h 1285668"/>
                  <a:gd name="connsiteX19" fmla="*/ 981429 w 1464657"/>
                  <a:gd name="connsiteY19" fmla="*/ 1176349 h 1285668"/>
                  <a:gd name="connsiteX20" fmla="*/ 1040461 w 1464657"/>
                  <a:gd name="connsiteY20" fmla="*/ 1204586 h 1285668"/>
                  <a:gd name="connsiteX21" fmla="*/ 1088227 w 1464657"/>
                  <a:gd name="connsiteY21" fmla="*/ 1238705 h 1285668"/>
                  <a:gd name="connsiteX22" fmla="*/ 1174424 w 1464657"/>
                  <a:gd name="connsiteY22" fmla="*/ 1235955 h 1285668"/>
                  <a:gd name="connsiteX23" fmla="*/ 1348938 w 1464657"/>
                  <a:gd name="connsiteY23" fmla="*/ 1226342 h 1285668"/>
                  <a:gd name="connsiteX24" fmla="*/ 1433328 w 1464657"/>
                  <a:gd name="connsiteY24" fmla="*/ 1152365 h 1285668"/>
                  <a:gd name="connsiteX25" fmla="*/ 1464657 w 1464657"/>
                  <a:gd name="connsiteY25" fmla="*/ 1063690 h 1285668"/>
                  <a:gd name="connsiteX26" fmla="*/ 1455326 w 1464657"/>
                  <a:gd name="connsiteY26" fmla="*/ 951722 h 1285668"/>
                  <a:gd name="connsiteX27" fmla="*/ 1418004 w 1464657"/>
                  <a:gd name="connsiteY27" fmla="*/ 858416 h 1285668"/>
                  <a:gd name="connsiteX28" fmla="*/ 1334028 w 1464657"/>
                  <a:gd name="connsiteY28" fmla="*/ 727788 h 1285668"/>
                  <a:gd name="connsiteX29" fmla="*/ 1077507 w 1464657"/>
                  <a:gd name="connsiteY29" fmla="*/ 362206 h 1285668"/>
                  <a:gd name="connsiteX30" fmla="*/ 999112 w 1464657"/>
                  <a:gd name="connsiteY30" fmla="*/ 158902 h 1285668"/>
                  <a:gd name="connsiteX31" fmla="*/ 979887 w 1464657"/>
                  <a:gd name="connsiteY31" fmla="*/ 0 h 1285668"/>
                  <a:gd name="connsiteX0" fmla="*/ 322451 w 1464657"/>
                  <a:gd name="connsiteY0" fmla="*/ 0 h 1349279"/>
                  <a:gd name="connsiteX1" fmla="*/ 331199 w 1464657"/>
                  <a:gd name="connsiteY1" fmla="*/ 254115 h 1349279"/>
                  <a:gd name="connsiteX2" fmla="*/ 279669 w 1464657"/>
                  <a:gd name="connsiteY2" fmla="*/ 455497 h 1349279"/>
                  <a:gd name="connsiteX3" fmla="*/ 223686 w 1464657"/>
                  <a:gd name="connsiteY3" fmla="*/ 604786 h 1349279"/>
                  <a:gd name="connsiteX4" fmla="*/ 139147 w 1464657"/>
                  <a:gd name="connsiteY4" fmla="*/ 796276 h 1349279"/>
                  <a:gd name="connsiteX5" fmla="*/ 74396 w 1464657"/>
                  <a:gd name="connsiteY5" fmla="*/ 935250 h 1349279"/>
                  <a:gd name="connsiteX6" fmla="*/ 173 w 1464657"/>
                  <a:gd name="connsiteY6" fmla="*/ 1110327 h 1349279"/>
                  <a:gd name="connsiteX7" fmla="*/ 56156 w 1464657"/>
                  <a:gd name="connsiteY7" fmla="*/ 1253616 h 1349279"/>
                  <a:gd name="connsiteX8" fmla="*/ 127586 w 1464657"/>
                  <a:gd name="connsiteY8" fmla="*/ 1313425 h 1349279"/>
                  <a:gd name="connsiteX9" fmla="*/ 224529 w 1464657"/>
                  <a:gd name="connsiteY9" fmla="*/ 1346640 h 1349279"/>
                  <a:gd name="connsiteX10" fmla="*/ 299477 w 1464657"/>
                  <a:gd name="connsiteY10" fmla="*/ 1328195 h 1349279"/>
                  <a:gd name="connsiteX11" fmla="*/ 330114 w 1464657"/>
                  <a:gd name="connsiteY11" fmla="*/ 1285725 h 1349279"/>
                  <a:gd name="connsiteX12" fmla="*/ 388455 w 1464657"/>
                  <a:gd name="connsiteY12" fmla="*/ 1238051 h 1349279"/>
                  <a:gd name="connsiteX13" fmla="*/ 459167 w 1464657"/>
                  <a:gd name="connsiteY13" fmla="*/ 1257816 h 1349279"/>
                  <a:gd name="connsiteX14" fmla="*/ 463122 w 1464657"/>
                  <a:gd name="connsiteY14" fmla="*/ 1261758 h 1349279"/>
                  <a:gd name="connsiteX15" fmla="*/ 522265 w 1464657"/>
                  <a:gd name="connsiteY15" fmla="*/ 1322541 h 1349279"/>
                  <a:gd name="connsiteX16" fmla="*/ 782606 w 1464657"/>
                  <a:gd name="connsiteY16" fmla="*/ 1305347 h 1349279"/>
                  <a:gd name="connsiteX17" fmla="*/ 907395 w 1464657"/>
                  <a:gd name="connsiteY17" fmla="*/ 1295494 h 1349279"/>
                  <a:gd name="connsiteX18" fmla="*/ 938103 w 1464657"/>
                  <a:gd name="connsiteY18" fmla="*/ 1261373 h 1349279"/>
                  <a:gd name="connsiteX19" fmla="*/ 981429 w 1464657"/>
                  <a:gd name="connsiteY19" fmla="*/ 1239960 h 1349279"/>
                  <a:gd name="connsiteX20" fmla="*/ 1040461 w 1464657"/>
                  <a:gd name="connsiteY20" fmla="*/ 1268197 h 1349279"/>
                  <a:gd name="connsiteX21" fmla="*/ 1088227 w 1464657"/>
                  <a:gd name="connsiteY21" fmla="*/ 1302316 h 1349279"/>
                  <a:gd name="connsiteX22" fmla="*/ 1174424 w 1464657"/>
                  <a:gd name="connsiteY22" fmla="*/ 1299566 h 1349279"/>
                  <a:gd name="connsiteX23" fmla="*/ 1348938 w 1464657"/>
                  <a:gd name="connsiteY23" fmla="*/ 1289953 h 1349279"/>
                  <a:gd name="connsiteX24" fmla="*/ 1433328 w 1464657"/>
                  <a:gd name="connsiteY24" fmla="*/ 1215976 h 1349279"/>
                  <a:gd name="connsiteX25" fmla="*/ 1464657 w 1464657"/>
                  <a:gd name="connsiteY25" fmla="*/ 1127301 h 1349279"/>
                  <a:gd name="connsiteX26" fmla="*/ 1455326 w 1464657"/>
                  <a:gd name="connsiteY26" fmla="*/ 1015333 h 1349279"/>
                  <a:gd name="connsiteX27" fmla="*/ 1418004 w 1464657"/>
                  <a:gd name="connsiteY27" fmla="*/ 922027 h 1349279"/>
                  <a:gd name="connsiteX28" fmla="*/ 1334028 w 1464657"/>
                  <a:gd name="connsiteY28" fmla="*/ 791399 h 1349279"/>
                  <a:gd name="connsiteX29" fmla="*/ 1077507 w 1464657"/>
                  <a:gd name="connsiteY29" fmla="*/ 425817 h 1349279"/>
                  <a:gd name="connsiteX30" fmla="*/ 999112 w 1464657"/>
                  <a:gd name="connsiteY30" fmla="*/ 222513 h 1349279"/>
                  <a:gd name="connsiteX31" fmla="*/ 979887 w 1464657"/>
                  <a:gd name="connsiteY31" fmla="*/ 63611 h 1349279"/>
                  <a:gd name="connsiteX0" fmla="*/ 322451 w 1464657"/>
                  <a:gd name="connsiteY0" fmla="*/ 0 h 1349279"/>
                  <a:gd name="connsiteX1" fmla="*/ 331199 w 1464657"/>
                  <a:gd name="connsiteY1" fmla="*/ 254115 h 1349279"/>
                  <a:gd name="connsiteX2" fmla="*/ 279669 w 1464657"/>
                  <a:gd name="connsiteY2" fmla="*/ 455497 h 1349279"/>
                  <a:gd name="connsiteX3" fmla="*/ 223686 w 1464657"/>
                  <a:gd name="connsiteY3" fmla="*/ 604786 h 1349279"/>
                  <a:gd name="connsiteX4" fmla="*/ 139147 w 1464657"/>
                  <a:gd name="connsiteY4" fmla="*/ 796276 h 1349279"/>
                  <a:gd name="connsiteX5" fmla="*/ 74396 w 1464657"/>
                  <a:gd name="connsiteY5" fmla="*/ 935250 h 1349279"/>
                  <a:gd name="connsiteX6" fmla="*/ 173 w 1464657"/>
                  <a:gd name="connsiteY6" fmla="*/ 1110327 h 1349279"/>
                  <a:gd name="connsiteX7" fmla="*/ 56156 w 1464657"/>
                  <a:gd name="connsiteY7" fmla="*/ 1253616 h 1349279"/>
                  <a:gd name="connsiteX8" fmla="*/ 127586 w 1464657"/>
                  <a:gd name="connsiteY8" fmla="*/ 1313425 h 1349279"/>
                  <a:gd name="connsiteX9" fmla="*/ 224529 w 1464657"/>
                  <a:gd name="connsiteY9" fmla="*/ 1346640 h 1349279"/>
                  <a:gd name="connsiteX10" fmla="*/ 299477 w 1464657"/>
                  <a:gd name="connsiteY10" fmla="*/ 1328195 h 1349279"/>
                  <a:gd name="connsiteX11" fmla="*/ 330114 w 1464657"/>
                  <a:gd name="connsiteY11" fmla="*/ 1285725 h 1349279"/>
                  <a:gd name="connsiteX12" fmla="*/ 388455 w 1464657"/>
                  <a:gd name="connsiteY12" fmla="*/ 1238051 h 1349279"/>
                  <a:gd name="connsiteX13" fmla="*/ 459167 w 1464657"/>
                  <a:gd name="connsiteY13" fmla="*/ 1257816 h 1349279"/>
                  <a:gd name="connsiteX14" fmla="*/ 463122 w 1464657"/>
                  <a:gd name="connsiteY14" fmla="*/ 1261758 h 1349279"/>
                  <a:gd name="connsiteX15" fmla="*/ 522265 w 1464657"/>
                  <a:gd name="connsiteY15" fmla="*/ 1322541 h 1349279"/>
                  <a:gd name="connsiteX16" fmla="*/ 782606 w 1464657"/>
                  <a:gd name="connsiteY16" fmla="*/ 1305347 h 1349279"/>
                  <a:gd name="connsiteX17" fmla="*/ 907395 w 1464657"/>
                  <a:gd name="connsiteY17" fmla="*/ 1295494 h 1349279"/>
                  <a:gd name="connsiteX18" fmla="*/ 938103 w 1464657"/>
                  <a:gd name="connsiteY18" fmla="*/ 1261373 h 1349279"/>
                  <a:gd name="connsiteX19" fmla="*/ 981429 w 1464657"/>
                  <a:gd name="connsiteY19" fmla="*/ 1239960 h 1349279"/>
                  <a:gd name="connsiteX20" fmla="*/ 1040461 w 1464657"/>
                  <a:gd name="connsiteY20" fmla="*/ 1268197 h 1349279"/>
                  <a:gd name="connsiteX21" fmla="*/ 1088227 w 1464657"/>
                  <a:gd name="connsiteY21" fmla="*/ 1302316 h 1349279"/>
                  <a:gd name="connsiteX22" fmla="*/ 1174424 w 1464657"/>
                  <a:gd name="connsiteY22" fmla="*/ 1299566 h 1349279"/>
                  <a:gd name="connsiteX23" fmla="*/ 1348938 w 1464657"/>
                  <a:gd name="connsiteY23" fmla="*/ 1289953 h 1349279"/>
                  <a:gd name="connsiteX24" fmla="*/ 1433328 w 1464657"/>
                  <a:gd name="connsiteY24" fmla="*/ 1215976 h 1349279"/>
                  <a:gd name="connsiteX25" fmla="*/ 1464657 w 1464657"/>
                  <a:gd name="connsiteY25" fmla="*/ 1127301 h 1349279"/>
                  <a:gd name="connsiteX26" fmla="*/ 1455326 w 1464657"/>
                  <a:gd name="connsiteY26" fmla="*/ 1015333 h 1349279"/>
                  <a:gd name="connsiteX27" fmla="*/ 1418004 w 1464657"/>
                  <a:gd name="connsiteY27" fmla="*/ 922027 h 1349279"/>
                  <a:gd name="connsiteX28" fmla="*/ 1334028 w 1464657"/>
                  <a:gd name="connsiteY28" fmla="*/ 791399 h 1349279"/>
                  <a:gd name="connsiteX29" fmla="*/ 1077507 w 1464657"/>
                  <a:gd name="connsiteY29" fmla="*/ 425817 h 1349279"/>
                  <a:gd name="connsiteX30" fmla="*/ 999112 w 1464657"/>
                  <a:gd name="connsiteY30" fmla="*/ 222513 h 1349279"/>
                  <a:gd name="connsiteX31" fmla="*/ 964257 w 1464657"/>
                  <a:gd name="connsiteY31" fmla="*/ 13969 h 134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64657" h="1349279">
                    <a:moveTo>
                      <a:pt x="322451" y="0"/>
                    </a:moveTo>
                    <a:cubicBezTo>
                      <a:pt x="324966" y="12575"/>
                      <a:pt x="328089" y="241674"/>
                      <a:pt x="331199" y="254115"/>
                    </a:cubicBezTo>
                    <a:cubicBezTo>
                      <a:pt x="321868" y="302323"/>
                      <a:pt x="297588" y="397052"/>
                      <a:pt x="279669" y="455497"/>
                    </a:cubicBezTo>
                    <a:cubicBezTo>
                      <a:pt x="261750" y="513942"/>
                      <a:pt x="247106" y="547989"/>
                      <a:pt x="223686" y="604786"/>
                    </a:cubicBezTo>
                    <a:cubicBezTo>
                      <a:pt x="200266" y="661583"/>
                      <a:pt x="164029" y="741199"/>
                      <a:pt x="139147" y="796276"/>
                    </a:cubicBezTo>
                    <a:cubicBezTo>
                      <a:pt x="114265" y="851353"/>
                      <a:pt x="97558" y="882908"/>
                      <a:pt x="74396" y="935250"/>
                    </a:cubicBezTo>
                    <a:cubicBezTo>
                      <a:pt x="51234" y="987592"/>
                      <a:pt x="3213" y="1057266"/>
                      <a:pt x="173" y="1110327"/>
                    </a:cubicBezTo>
                    <a:cubicBezTo>
                      <a:pt x="-2867" y="1163388"/>
                      <a:pt x="34921" y="1219766"/>
                      <a:pt x="56156" y="1253616"/>
                    </a:cubicBezTo>
                    <a:cubicBezTo>
                      <a:pt x="77391" y="1287466"/>
                      <a:pt x="91251" y="1301314"/>
                      <a:pt x="127586" y="1313425"/>
                    </a:cubicBezTo>
                    <a:cubicBezTo>
                      <a:pt x="155648" y="1328929"/>
                      <a:pt x="193427" y="1337309"/>
                      <a:pt x="224529" y="1346640"/>
                    </a:cubicBezTo>
                    <a:cubicBezTo>
                      <a:pt x="255631" y="1355971"/>
                      <a:pt x="281879" y="1338348"/>
                      <a:pt x="299477" y="1328195"/>
                    </a:cubicBezTo>
                    <a:cubicBezTo>
                      <a:pt x="317075" y="1318042"/>
                      <a:pt x="315284" y="1300749"/>
                      <a:pt x="330114" y="1285725"/>
                    </a:cubicBezTo>
                    <a:cubicBezTo>
                      <a:pt x="344944" y="1270701"/>
                      <a:pt x="359086" y="1237463"/>
                      <a:pt x="388455" y="1238051"/>
                    </a:cubicBezTo>
                    <a:cubicBezTo>
                      <a:pt x="417824" y="1238639"/>
                      <a:pt x="446723" y="1253865"/>
                      <a:pt x="459167" y="1257816"/>
                    </a:cubicBezTo>
                    <a:cubicBezTo>
                      <a:pt x="471611" y="1261767"/>
                      <a:pt x="452606" y="1250971"/>
                      <a:pt x="463122" y="1261758"/>
                    </a:cubicBezTo>
                    <a:cubicBezTo>
                      <a:pt x="473638" y="1272545"/>
                      <a:pt x="469018" y="1315276"/>
                      <a:pt x="522265" y="1322541"/>
                    </a:cubicBezTo>
                    <a:cubicBezTo>
                      <a:pt x="575512" y="1329806"/>
                      <a:pt x="718418" y="1309855"/>
                      <a:pt x="782606" y="1305347"/>
                    </a:cubicBezTo>
                    <a:cubicBezTo>
                      <a:pt x="846794" y="1300839"/>
                      <a:pt x="886354" y="1304470"/>
                      <a:pt x="907395" y="1295494"/>
                    </a:cubicBezTo>
                    <a:cubicBezTo>
                      <a:pt x="928436" y="1286518"/>
                      <a:pt x="920646" y="1268354"/>
                      <a:pt x="938103" y="1261373"/>
                    </a:cubicBezTo>
                    <a:cubicBezTo>
                      <a:pt x="955560" y="1254392"/>
                      <a:pt x="964369" y="1238823"/>
                      <a:pt x="981429" y="1239960"/>
                    </a:cubicBezTo>
                    <a:cubicBezTo>
                      <a:pt x="998489" y="1241097"/>
                      <a:pt x="1018112" y="1257236"/>
                      <a:pt x="1040461" y="1268197"/>
                    </a:cubicBezTo>
                    <a:cubicBezTo>
                      <a:pt x="1062810" y="1279158"/>
                      <a:pt x="1067037" y="1294813"/>
                      <a:pt x="1088227" y="1302316"/>
                    </a:cubicBezTo>
                    <a:cubicBezTo>
                      <a:pt x="1109417" y="1309819"/>
                      <a:pt x="1130972" y="1301626"/>
                      <a:pt x="1174424" y="1299566"/>
                    </a:cubicBezTo>
                    <a:cubicBezTo>
                      <a:pt x="1217876" y="1297506"/>
                      <a:pt x="1305787" y="1303885"/>
                      <a:pt x="1348938" y="1289953"/>
                    </a:cubicBezTo>
                    <a:cubicBezTo>
                      <a:pt x="1392089" y="1276021"/>
                      <a:pt x="1414042" y="1243085"/>
                      <a:pt x="1433328" y="1215976"/>
                    </a:cubicBezTo>
                    <a:cubicBezTo>
                      <a:pt x="1452615" y="1188867"/>
                      <a:pt x="1437866" y="1234458"/>
                      <a:pt x="1464657" y="1127301"/>
                    </a:cubicBezTo>
                    <a:cubicBezTo>
                      <a:pt x="1461547" y="1089978"/>
                      <a:pt x="1463101" y="1049545"/>
                      <a:pt x="1455326" y="1015333"/>
                    </a:cubicBezTo>
                    <a:cubicBezTo>
                      <a:pt x="1447551" y="981121"/>
                      <a:pt x="1438220" y="959349"/>
                      <a:pt x="1418004" y="922027"/>
                    </a:cubicBezTo>
                    <a:cubicBezTo>
                      <a:pt x="1397788" y="884705"/>
                      <a:pt x="1390777" y="874101"/>
                      <a:pt x="1334028" y="791399"/>
                    </a:cubicBezTo>
                    <a:cubicBezTo>
                      <a:pt x="1277279" y="708697"/>
                      <a:pt x="1133326" y="520631"/>
                      <a:pt x="1077507" y="425817"/>
                    </a:cubicBezTo>
                    <a:cubicBezTo>
                      <a:pt x="1021688" y="331003"/>
                      <a:pt x="1017987" y="291154"/>
                      <a:pt x="999112" y="222513"/>
                    </a:cubicBezTo>
                    <a:cubicBezTo>
                      <a:pt x="980237" y="153872"/>
                      <a:pt x="969086" y="56004"/>
                      <a:pt x="964257" y="13969"/>
                    </a:cubicBezTo>
                  </a:path>
                </a:pathLst>
              </a:custGeom>
              <a:solidFill>
                <a:srgbClr val="FF9999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A3FAEB61-1920-4542-B191-878E92C71EF3}"/>
                  </a:ext>
                </a:extLst>
              </p:cNvPr>
              <p:cNvSpPr/>
              <p:nvPr/>
            </p:nvSpPr>
            <p:spPr>
              <a:xfrm rot="19511146">
                <a:off x="2203200" y="4441458"/>
                <a:ext cx="151754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701C06D8-97AD-46FE-87F6-94EF2ACF9C96}"/>
                  </a:ext>
                </a:extLst>
              </p:cNvPr>
              <p:cNvGrpSpPr/>
              <p:nvPr/>
            </p:nvGrpSpPr>
            <p:grpSpPr>
              <a:xfrm>
                <a:off x="3054043" y="3894469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1334124D-5305-4006-A1A5-B4FA9513765C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85" name="Oval 284">
                    <a:extLst>
                      <a:ext uri="{FF2B5EF4-FFF2-40B4-BE49-F238E27FC236}">
                        <a16:creationId xmlns:a16="http://schemas.microsoft.com/office/drawing/2014/main" id="{3DD11A73-D73F-4EF6-88BC-52E274CD8F03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7A845084-2F6F-437D-A0B9-8E551A6BFEB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F38014C0-C94F-46E0-A6F0-899478091F0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1" name="Oval 280">
                  <a:extLst>
                    <a:ext uri="{FF2B5EF4-FFF2-40B4-BE49-F238E27FC236}">
                      <a16:creationId xmlns:a16="http://schemas.microsoft.com/office/drawing/2014/main" id="{0CDB87CC-8938-4D6D-AC77-262AC0352A0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4B0D6BBB-BB36-4404-8AA6-2EF34E599E9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1743232C-6E42-4129-B203-9F334BB11B9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3E46980-E2C0-424B-B954-A408145AB21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E31F4BE8-754E-48B6-8727-AE98CB085D3D}"/>
                  </a:ext>
                </a:extLst>
              </p:cNvPr>
              <p:cNvGrpSpPr/>
              <p:nvPr/>
            </p:nvGrpSpPr>
            <p:grpSpPr>
              <a:xfrm>
                <a:off x="3941592" y="3957496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E1C4AEB5-2E62-4E01-9CA8-E187A76BFF95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77" name="Oval 276">
                    <a:extLst>
                      <a:ext uri="{FF2B5EF4-FFF2-40B4-BE49-F238E27FC236}">
                        <a16:creationId xmlns:a16="http://schemas.microsoft.com/office/drawing/2014/main" id="{901D710F-FB00-4E11-A6AF-F9E3629FB177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78" name="Oval 277">
                    <a:extLst>
                      <a:ext uri="{FF2B5EF4-FFF2-40B4-BE49-F238E27FC236}">
                        <a16:creationId xmlns:a16="http://schemas.microsoft.com/office/drawing/2014/main" id="{33A03722-85ED-47B5-BFF1-5D789C278A9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72" name="Oval 271">
                  <a:extLst>
                    <a:ext uri="{FF2B5EF4-FFF2-40B4-BE49-F238E27FC236}">
                      <a16:creationId xmlns:a16="http://schemas.microsoft.com/office/drawing/2014/main" id="{38D6206F-ED15-4061-8F0D-FB2AF1DC360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94F26F79-290B-4A75-829E-2969A98B539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4" name="Oval 273">
                  <a:extLst>
                    <a:ext uri="{FF2B5EF4-FFF2-40B4-BE49-F238E27FC236}">
                      <a16:creationId xmlns:a16="http://schemas.microsoft.com/office/drawing/2014/main" id="{21C4645A-DA8E-4D35-8C4F-7CF5528AB2D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657458AB-0722-4C4D-91C0-7DA9115370D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238CF1CC-1063-42DC-A4A4-E1211858481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4DB1A373-51BA-48E0-B143-74815E3B956B}"/>
                  </a:ext>
                </a:extLst>
              </p:cNvPr>
              <p:cNvGrpSpPr/>
              <p:nvPr/>
            </p:nvGrpSpPr>
            <p:grpSpPr>
              <a:xfrm>
                <a:off x="3130978" y="4428236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975D8DB7-EDD8-466B-9006-18760166F618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69" name="Oval 268">
                    <a:extLst>
                      <a:ext uri="{FF2B5EF4-FFF2-40B4-BE49-F238E27FC236}">
                        <a16:creationId xmlns:a16="http://schemas.microsoft.com/office/drawing/2014/main" id="{7332F2CB-7A9B-4FEA-9A99-599F6EEA6321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1DE81434-AAA2-4D51-9901-EBAB7FA0BAFD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230AAD2E-5E75-4979-BD0F-D38B92C60BA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1F5D0A2B-995B-4F26-99B3-C607413E30F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0267E47E-678B-4AB4-AC6E-CBA6F6295D8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7" name="Oval 266">
                  <a:extLst>
                    <a:ext uri="{FF2B5EF4-FFF2-40B4-BE49-F238E27FC236}">
                      <a16:creationId xmlns:a16="http://schemas.microsoft.com/office/drawing/2014/main" id="{8A0C613D-EFD0-4480-90C4-1506102B223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6502E7F4-89CD-4FDD-A9D5-A3ABAD9F995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CF381141-063F-4E66-88CF-6068BBF1599C}"/>
                  </a:ext>
                </a:extLst>
              </p:cNvPr>
              <p:cNvGrpSpPr/>
              <p:nvPr/>
            </p:nvGrpSpPr>
            <p:grpSpPr>
              <a:xfrm>
                <a:off x="2855866" y="4212027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C9CD2D70-F80C-4D3C-8314-E9B23401E322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61" name="Oval 260">
                    <a:extLst>
                      <a:ext uri="{FF2B5EF4-FFF2-40B4-BE49-F238E27FC236}">
                        <a16:creationId xmlns:a16="http://schemas.microsoft.com/office/drawing/2014/main" id="{A1382A78-4776-4035-8EBA-FB8498DEB98A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62" name="Oval 261">
                    <a:extLst>
                      <a:ext uri="{FF2B5EF4-FFF2-40B4-BE49-F238E27FC236}">
                        <a16:creationId xmlns:a16="http://schemas.microsoft.com/office/drawing/2014/main" id="{A0F7D3BB-E543-461B-A71C-4F06B8A88CE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CED14E8B-0B8B-4071-9DC9-F560A918EE6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8195D740-7E96-497A-B908-4DD83EFED72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AEA8C72C-23D2-460B-AC7F-6E5A06FC8D5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0D465BCC-2610-4268-89EF-93F704C2AA2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6028D9E5-3089-48ED-A8B4-00C716E845C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CEB49E86-7821-4FBC-B2FC-44863EA256AA}"/>
                  </a:ext>
                </a:extLst>
              </p:cNvPr>
              <p:cNvGrpSpPr/>
              <p:nvPr/>
            </p:nvGrpSpPr>
            <p:grpSpPr>
              <a:xfrm>
                <a:off x="3406914" y="4076614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58614CB7-0582-48F0-9958-3581B5CC1BAB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8FE9FCC2-8717-4D8E-B0A8-8D57C8B5773C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D393AD25-FEC8-47BE-9BC4-CFC05D4D9FF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1E71F2EE-A8CC-4366-8B3C-A8060A24516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4576C38A-B605-4CF5-A8FA-49F756B4032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CA632526-CE7A-4F86-9ABC-1059CAFD76B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D81839CE-B9B4-43FD-94FB-1C7E66E6EFD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B4795D64-BC4F-45E6-9273-45B7F6BC762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40756DEB-F975-4CDC-8279-CFB6F6518823}"/>
                  </a:ext>
                </a:extLst>
              </p:cNvPr>
              <p:cNvGrpSpPr/>
              <p:nvPr/>
            </p:nvGrpSpPr>
            <p:grpSpPr>
              <a:xfrm>
                <a:off x="3518116" y="4335038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AF900C37-87B1-4A0E-BDBC-7C2C87657BE5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45" name="Oval 244">
                    <a:extLst>
                      <a:ext uri="{FF2B5EF4-FFF2-40B4-BE49-F238E27FC236}">
                        <a16:creationId xmlns:a16="http://schemas.microsoft.com/office/drawing/2014/main" id="{86033355-4E80-480B-8F30-624F89A5B866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46" name="Oval 245">
                    <a:extLst>
                      <a:ext uri="{FF2B5EF4-FFF2-40B4-BE49-F238E27FC236}">
                        <a16:creationId xmlns:a16="http://schemas.microsoft.com/office/drawing/2014/main" id="{0EC3EE79-AF3E-4E7C-95AD-B001F5663E80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A20C57D1-A8D0-4FCD-8577-DE0DFF7825D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7143D850-BDC3-4F2A-A045-0E499934B6A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7EBA5EDB-3323-4994-B0A8-82D0A26F12C2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AEEC54F8-7982-4F5F-A3AD-26913FD16FA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3C4B00BC-42C7-43FA-BF0E-46E45674684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3FC62D42-272D-4CC6-9F33-F57BFEDA897D}"/>
                  </a:ext>
                </a:extLst>
              </p:cNvPr>
              <p:cNvGrpSpPr/>
              <p:nvPr/>
            </p:nvGrpSpPr>
            <p:grpSpPr>
              <a:xfrm>
                <a:off x="3556212" y="3798962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BE36CFD3-1185-4960-8AA1-6D9705DE22C8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219F3502-DD98-4A24-B469-860488DB6211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F5E78E17-2EF8-49BB-BCC6-1EB8E6C21407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58632082-1B42-4243-B33D-B32E9587049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7CC3B6B8-2E9E-45E9-9E3E-7FFAFC58EDB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3E87F599-39E5-4AED-B715-C439AE251FB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2314F986-E261-47BD-AE5F-5276480BA6D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ED3D8495-64F4-41D6-88B8-590F0B60B322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85E50BB-8196-4E02-B5B3-9D065970B30B}"/>
                  </a:ext>
                </a:extLst>
              </p:cNvPr>
              <p:cNvGrpSpPr/>
              <p:nvPr/>
            </p:nvGrpSpPr>
            <p:grpSpPr>
              <a:xfrm>
                <a:off x="3365641" y="3539910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AAA3C0F-FD3B-4132-A920-FEFE16E69A05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4884D04A-1019-4B2F-9BCF-FB923D76EC4B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6A0065F7-AFBF-4365-A491-F671B09B665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58ED5C87-CE5A-4E6F-BABE-73E7D929AE6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E2AD1DC8-448E-4F07-A502-458F5E56C1D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5C2E17FD-EB76-453B-9D0F-B8BE992D6E0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2FE879D0-85BB-49DC-BCC4-3A7E86DA720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CFB8D7BA-DFA7-4C15-AB43-B04F12DEF11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4EFBA0C3-9ECD-4891-A1A0-24467CA2E2EB}"/>
                  </a:ext>
                </a:extLst>
              </p:cNvPr>
              <p:cNvGrpSpPr/>
              <p:nvPr/>
            </p:nvGrpSpPr>
            <p:grpSpPr>
              <a:xfrm>
                <a:off x="3355702" y="4730439"/>
                <a:ext cx="159029" cy="172167"/>
                <a:chOff x="3089192" y="3932246"/>
                <a:chExt cx="159029" cy="172167"/>
              </a:xfrm>
            </p:grpSpPr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81B0E0D-C5B1-4EB5-834F-16BBD7D04D8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42731" y="4007819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61EFAECD-716C-4D7A-A625-6267EF6B310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3FBA958E-D2E5-43F4-A5F4-D3D3B501616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E233B616-0BE3-4D29-821F-E93CDB281E8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A5158529-9567-4CB8-B7DD-CFD63CE7FBD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1942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307C4436-5A5C-472A-990D-4BC74336412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0962" y="4075613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9B2FBAB9-7322-46C1-89E3-302E17F57345}"/>
                  </a:ext>
                </a:extLst>
              </p:cNvPr>
              <p:cNvGrpSpPr/>
              <p:nvPr/>
            </p:nvGrpSpPr>
            <p:grpSpPr>
              <a:xfrm>
                <a:off x="3944491" y="4330769"/>
                <a:ext cx="137455" cy="150748"/>
                <a:chOff x="3080286" y="3932246"/>
                <a:chExt cx="137455" cy="150748"/>
              </a:xfrm>
            </p:grpSpPr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1CCD7B57-CF1C-45B4-8AD8-402BF55C49A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0256" y="400782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F60B255B-9628-4514-B5AC-ECEF17EBB0E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34D3E7F7-F3AB-418E-8691-EFA7921DD1C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BCCE763D-DFFE-4F10-8490-8275991BF90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0286" y="4036893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A968091F-750F-4000-BED5-00ACFE5C3D6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4C92A0F8-1C9F-4066-8B02-060F1FF398A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76577" y="4054194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E1D9B3BC-CB6E-4384-A498-43E1B1E75897}"/>
                  </a:ext>
                </a:extLst>
              </p:cNvPr>
              <p:cNvSpPr/>
              <p:nvPr/>
            </p:nvSpPr>
            <p:spPr>
              <a:xfrm rot="19511146" flipH="1" flipV="1">
                <a:off x="4064065" y="451934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0FDCA28-F645-4641-9B0C-F4545FFDF26E}"/>
                  </a:ext>
                </a:extLst>
              </p:cNvPr>
              <p:cNvSpPr/>
              <p:nvPr/>
            </p:nvSpPr>
            <p:spPr>
              <a:xfrm rot="19511146" flipH="1" flipV="1">
                <a:off x="4200618" y="433891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0A4A45E9-0DD6-4A56-8779-DDD62BC1893F}"/>
                  </a:ext>
                </a:extLst>
              </p:cNvPr>
              <p:cNvSpPr/>
              <p:nvPr/>
            </p:nvSpPr>
            <p:spPr>
              <a:xfrm rot="19511146" flipH="1" flipV="1">
                <a:off x="3888120" y="473984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A68DDDF8-7FAC-4A4A-BD24-C621804C5368}"/>
                  </a:ext>
                </a:extLst>
              </p:cNvPr>
              <p:cNvSpPr/>
              <p:nvPr/>
            </p:nvSpPr>
            <p:spPr>
              <a:xfrm rot="19511146" flipH="1" flipV="1">
                <a:off x="3759336" y="460373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AB24E76F-04DE-47ED-9E86-90278E66A6D7}"/>
                  </a:ext>
                </a:extLst>
              </p:cNvPr>
              <p:cNvSpPr/>
              <p:nvPr/>
            </p:nvSpPr>
            <p:spPr>
              <a:xfrm rot="19511146" flipH="1" flipV="1">
                <a:off x="4215769" y="45984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6FD2557-3FFF-4A1B-863F-E4B7E809254D}"/>
                  </a:ext>
                </a:extLst>
              </p:cNvPr>
              <p:cNvSpPr/>
              <p:nvPr/>
            </p:nvSpPr>
            <p:spPr>
              <a:xfrm rot="19511146" flipH="1" flipV="1">
                <a:off x="3704611" y="478705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1332C888-7F58-41F3-9E7F-C279124AD869}"/>
                  </a:ext>
                </a:extLst>
              </p:cNvPr>
              <p:cNvGrpSpPr/>
              <p:nvPr/>
            </p:nvGrpSpPr>
            <p:grpSpPr>
              <a:xfrm>
                <a:off x="3229092" y="4873874"/>
                <a:ext cx="568261" cy="213439"/>
                <a:chOff x="2845352" y="3876651"/>
                <a:chExt cx="568261" cy="213439"/>
              </a:xfrm>
            </p:grpSpPr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3BC1FE53-D24B-45F6-B447-416B040692A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32825" y="406129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B74DB22E-0831-41BD-B5CF-5C61DB9FA73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20662" y="387665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871F10A3-AC14-4F94-82B5-33A762F99BC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7383" y="4001914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D02B7795-F508-49DE-B3CF-7C823C4A6792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284535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B57B64C7-A989-4C74-9D47-95643669B92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384813" y="393290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FC6153F2-F94C-4553-961E-7885F7BD2EC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65133" y="405448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AB686A38-0893-4A1F-933C-7D6ED01FAC37}"/>
                  </a:ext>
                </a:extLst>
              </p:cNvPr>
              <p:cNvGrpSpPr/>
              <p:nvPr/>
            </p:nvGrpSpPr>
            <p:grpSpPr>
              <a:xfrm>
                <a:off x="4338341" y="4078299"/>
                <a:ext cx="189511" cy="381777"/>
                <a:chOff x="3089192" y="3683715"/>
                <a:chExt cx="189511" cy="381777"/>
              </a:xfrm>
            </p:grpSpPr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C9FF4D55-003D-49B9-B2F8-4EC2A17C6BA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91563" y="36837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4F88AD28-A3EE-405D-9144-19DC76818BC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22362" y="3780467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E46B30A7-6982-4481-9355-48B17338265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1178491A-DE01-4E2E-8E8A-7CF80B24143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49903" y="403669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540B8C88-2F3C-4ECD-A531-043B3B28E5C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5408" y="3822728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7BD056E-D99E-4674-8075-540F25A21345}"/>
                  </a:ext>
                </a:extLst>
              </p:cNvPr>
              <p:cNvGrpSpPr/>
              <p:nvPr/>
            </p:nvGrpSpPr>
            <p:grpSpPr>
              <a:xfrm rot="5400000">
                <a:off x="5185398" y="5136708"/>
                <a:ext cx="144000" cy="223260"/>
                <a:chOff x="8071903" y="4040405"/>
                <a:chExt cx="1343878" cy="1735780"/>
              </a:xfrm>
            </p:grpSpPr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0E78E3C7-7F49-4918-81CB-774057EA7016}"/>
                    </a:ext>
                  </a:extLst>
                </p:cNvPr>
                <p:cNvSpPr/>
                <p:nvPr/>
              </p:nvSpPr>
              <p:spPr>
                <a:xfrm>
                  <a:off x="8511712" y="4041820"/>
                  <a:ext cx="428701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AEA9D3"/>
                    </a:gs>
                  </a:gsLst>
                  <a:lin ang="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8" name="Flowchart: Delay 155">
                  <a:extLst>
                    <a:ext uri="{FF2B5EF4-FFF2-40B4-BE49-F238E27FC236}">
                      <a16:creationId xmlns:a16="http://schemas.microsoft.com/office/drawing/2014/main" id="{AD4DFD7A-C6AC-47B4-B971-F4C0DEFD09C3}"/>
                    </a:ext>
                  </a:extLst>
                </p:cNvPr>
                <p:cNvSpPr/>
                <p:nvPr/>
              </p:nvSpPr>
              <p:spPr>
                <a:xfrm rot="10800000">
                  <a:off x="8071903" y="404182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9" name="Flowchart: Delay 155">
                  <a:extLst>
                    <a:ext uri="{FF2B5EF4-FFF2-40B4-BE49-F238E27FC236}">
                      <a16:creationId xmlns:a16="http://schemas.microsoft.com/office/drawing/2014/main" id="{1F1095A9-668E-4721-B2B8-8B1506429AF5}"/>
                    </a:ext>
                  </a:extLst>
                </p:cNvPr>
                <p:cNvSpPr/>
                <p:nvPr/>
              </p:nvSpPr>
              <p:spPr>
                <a:xfrm rot="10800000" flipH="1">
                  <a:off x="8760581" y="4040405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409933DB-5969-4DC3-8AFD-A7DF127B8204}"/>
                  </a:ext>
                </a:extLst>
              </p:cNvPr>
              <p:cNvGrpSpPr/>
              <p:nvPr/>
            </p:nvGrpSpPr>
            <p:grpSpPr>
              <a:xfrm rot="12831311">
                <a:off x="4106381" y="5880038"/>
                <a:ext cx="144000" cy="223260"/>
                <a:chOff x="8071903" y="4040405"/>
                <a:chExt cx="1343878" cy="1735780"/>
              </a:xfrm>
            </p:grpSpPr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2FC90540-0F40-41E0-8164-D8C897DAB6EB}"/>
                    </a:ext>
                  </a:extLst>
                </p:cNvPr>
                <p:cNvSpPr/>
                <p:nvPr/>
              </p:nvSpPr>
              <p:spPr>
                <a:xfrm>
                  <a:off x="8511712" y="4041820"/>
                  <a:ext cx="428701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AEA9D3"/>
                    </a:gs>
                  </a:gsLst>
                  <a:lin ang="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Flowchart: Delay 155">
                  <a:extLst>
                    <a:ext uri="{FF2B5EF4-FFF2-40B4-BE49-F238E27FC236}">
                      <a16:creationId xmlns:a16="http://schemas.microsoft.com/office/drawing/2014/main" id="{89FB0536-0BAD-4DC3-AD7E-F5049F6A52F2}"/>
                    </a:ext>
                  </a:extLst>
                </p:cNvPr>
                <p:cNvSpPr/>
                <p:nvPr/>
              </p:nvSpPr>
              <p:spPr>
                <a:xfrm rot="10800000">
                  <a:off x="8071903" y="404182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Flowchart: Delay 155">
                  <a:extLst>
                    <a:ext uri="{FF2B5EF4-FFF2-40B4-BE49-F238E27FC236}">
                      <a16:creationId xmlns:a16="http://schemas.microsoft.com/office/drawing/2014/main" id="{5C013466-5BD0-464F-BD57-46002BAF0B43}"/>
                    </a:ext>
                  </a:extLst>
                </p:cNvPr>
                <p:cNvSpPr/>
                <p:nvPr/>
              </p:nvSpPr>
              <p:spPr>
                <a:xfrm rot="10800000" flipH="1">
                  <a:off x="8760581" y="4040405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794159EE-8A6B-453F-B977-29E69997B03C}"/>
                  </a:ext>
                </a:extLst>
              </p:cNvPr>
              <p:cNvGrpSpPr/>
              <p:nvPr/>
            </p:nvGrpSpPr>
            <p:grpSpPr>
              <a:xfrm rot="4853372">
                <a:off x="5150172" y="4841288"/>
                <a:ext cx="144000" cy="232792"/>
                <a:chOff x="8024252" y="3303691"/>
                <a:chExt cx="1318841" cy="1739174"/>
              </a:xfrm>
            </p:grpSpPr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6FE56EED-AE7C-439B-8ED7-6A702B1E25FB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2" name="Flowchart: Delay 155">
                  <a:extLst>
                    <a:ext uri="{FF2B5EF4-FFF2-40B4-BE49-F238E27FC236}">
                      <a16:creationId xmlns:a16="http://schemas.microsoft.com/office/drawing/2014/main" id="{3CA474A3-C679-4F37-9F3A-3B9B28A18993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Flowchart: Delay 155">
                  <a:extLst>
                    <a:ext uri="{FF2B5EF4-FFF2-40B4-BE49-F238E27FC236}">
                      <a16:creationId xmlns:a16="http://schemas.microsoft.com/office/drawing/2014/main" id="{20A21BB2-D0FE-4782-9525-BFD9381FDDD3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E5B9BC78-8730-45D1-B711-8181B1C52AE5}"/>
                  </a:ext>
                </a:extLst>
              </p:cNvPr>
              <p:cNvGrpSpPr/>
              <p:nvPr/>
            </p:nvGrpSpPr>
            <p:grpSpPr>
              <a:xfrm rot="2431002">
                <a:off x="4331096" y="6008491"/>
                <a:ext cx="144000" cy="232792"/>
                <a:chOff x="8024252" y="3303691"/>
                <a:chExt cx="1318841" cy="1739174"/>
              </a:xfrm>
            </p:grpSpPr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03268741-4B8E-4162-896F-54E41255AF44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9" name="Flowchart: Delay 155">
                  <a:extLst>
                    <a:ext uri="{FF2B5EF4-FFF2-40B4-BE49-F238E27FC236}">
                      <a16:creationId xmlns:a16="http://schemas.microsoft.com/office/drawing/2014/main" id="{8ED98710-32F2-4B96-BBE6-B1675D16F8BD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0" name="Flowchart: Delay 155">
                  <a:extLst>
                    <a:ext uri="{FF2B5EF4-FFF2-40B4-BE49-F238E27FC236}">
                      <a16:creationId xmlns:a16="http://schemas.microsoft.com/office/drawing/2014/main" id="{DBAD1FBF-DDC8-407C-AE20-BE16C8380F35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9E5D041-5B82-462F-BD92-19BD73F30EF9}"/>
                  </a:ext>
                </a:extLst>
              </p:cNvPr>
              <p:cNvGrpSpPr/>
              <p:nvPr/>
            </p:nvGrpSpPr>
            <p:grpSpPr>
              <a:xfrm rot="4050940">
                <a:off x="5377550" y="5752007"/>
                <a:ext cx="144000" cy="232792"/>
                <a:chOff x="8024252" y="3303691"/>
                <a:chExt cx="1318841" cy="1739174"/>
              </a:xfrm>
            </p:grpSpPr>
            <p:sp>
              <p:nvSpPr>
                <p:cNvPr id="185" name="Rectangle: Rounded Corners 184">
                  <a:extLst>
                    <a:ext uri="{FF2B5EF4-FFF2-40B4-BE49-F238E27FC236}">
                      <a16:creationId xmlns:a16="http://schemas.microsoft.com/office/drawing/2014/main" id="{5E5C602A-EF99-47C7-8410-557D9C7BBBE0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6" name="Flowchart: Delay 155">
                  <a:extLst>
                    <a:ext uri="{FF2B5EF4-FFF2-40B4-BE49-F238E27FC236}">
                      <a16:creationId xmlns:a16="http://schemas.microsoft.com/office/drawing/2014/main" id="{C10BD72C-B6DB-4A16-B369-87D20F9B0659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7" name="Flowchart: Delay 155">
                  <a:extLst>
                    <a:ext uri="{FF2B5EF4-FFF2-40B4-BE49-F238E27FC236}">
                      <a16:creationId xmlns:a16="http://schemas.microsoft.com/office/drawing/2014/main" id="{CDADD31B-A75A-4832-9DFA-8265DC6BB341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30108667-B4CB-4381-91B3-1F65992933E5}"/>
                  </a:ext>
                </a:extLst>
              </p:cNvPr>
              <p:cNvGrpSpPr/>
              <p:nvPr/>
            </p:nvGrpSpPr>
            <p:grpSpPr>
              <a:xfrm rot="19184269">
                <a:off x="3460767" y="5154072"/>
                <a:ext cx="153438" cy="232792"/>
                <a:chOff x="7937806" y="3303691"/>
                <a:chExt cx="1405287" cy="1739174"/>
              </a:xfrm>
              <a:solidFill>
                <a:srgbClr val="68A64C"/>
              </a:solidFill>
            </p:grpSpPr>
            <p:sp>
              <p:nvSpPr>
                <p:cNvPr id="182" name="Rectangle: Rounded Corners 181">
                  <a:extLst>
                    <a:ext uri="{FF2B5EF4-FFF2-40B4-BE49-F238E27FC236}">
                      <a16:creationId xmlns:a16="http://schemas.microsoft.com/office/drawing/2014/main" id="{EFB7101D-311D-4B0B-B413-28C6828E5C7F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3" name="Flowchart: Delay 155">
                  <a:extLst>
                    <a:ext uri="{FF2B5EF4-FFF2-40B4-BE49-F238E27FC236}">
                      <a16:creationId xmlns:a16="http://schemas.microsoft.com/office/drawing/2014/main" id="{C38B51E9-C969-4E84-BB55-0F5183A5B394}"/>
                    </a:ext>
                  </a:extLst>
                </p:cNvPr>
                <p:cNvSpPr/>
                <p:nvPr/>
              </p:nvSpPr>
              <p:spPr>
                <a:xfrm rot="10640196">
                  <a:off x="7937806" y="3304925"/>
                  <a:ext cx="655495" cy="1734363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4" name="Flowchart: Delay 155">
                  <a:extLst>
                    <a:ext uri="{FF2B5EF4-FFF2-40B4-BE49-F238E27FC236}">
                      <a16:creationId xmlns:a16="http://schemas.microsoft.com/office/drawing/2014/main" id="{90E860BB-4EC8-4219-A5F4-24D1E9AD0762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6B36EAD8-00A2-4D7C-9AD2-DBF346CB6F93}"/>
                  </a:ext>
                </a:extLst>
              </p:cNvPr>
              <p:cNvGrpSpPr/>
              <p:nvPr/>
            </p:nvGrpSpPr>
            <p:grpSpPr>
              <a:xfrm rot="19184269">
                <a:off x="4393305" y="4468067"/>
                <a:ext cx="153438" cy="232792"/>
                <a:chOff x="7937805" y="3303691"/>
                <a:chExt cx="1405288" cy="1739174"/>
              </a:xfrm>
              <a:solidFill>
                <a:srgbClr val="68A64C"/>
              </a:solidFill>
            </p:grpSpPr>
            <p:sp>
              <p:nvSpPr>
                <p:cNvPr id="179" name="Rectangle: Rounded Corners 178">
                  <a:extLst>
                    <a:ext uri="{FF2B5EF4-FFF2-40B4-BE49-F238E27FC236}">
                      <a16:creationId xmlns:a16="http://schemas.microsoft.com/office/drawing/2014/main" id="{8AE8BCF0-5E4A-4A24-900B-48D1F55A2C1A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0" name="Flowchart: Delay 155">
                  <a:extLst>
                    <a:ext uri="{FF2B5EF4-FFF2-40B4-BE49-F238E27FC236}">
                      <a16:creationId xmlns:a16="http://schemas.microsoft.com/office/drawing/2014/main" id="{01FD6115-BE12-4DD0-98FD-5A3598AD11AA}"/>
                    </a:ext>
                  </a:extLst>
                </p:cNvPr>
                <p:cNvSpPr/>
                <p:nvPr/>
              </p:nvSpPr>
              <p:spPr>
                <a:xfrm rot="10800000">
                  <a:off x="7937805" y="3304928"/>
                  <a:ext cx="655494" cy="1734366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Flowchart: Delay 155">
                  <a:extLst>
                    <a:ext uri="{FF2B5EF4-FFF2-40B4-BE49-F238E27FC236}">
                      <a16:creationId xmlns:a16="http://schemas.microsoft.com/office/drawing/2014/main" id="{2AE81DCE-8861-43F4-8406-4510A84742BC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76" name="Picture 7" descr="108f_MHC1_blue">
                <a:extLst>
                  <a:ext uri="{FF2B5EF4-FFF2-40B4-BE49-F238E27FC236}">
                    <a16:creationId xmlns:a16="http://schemas.microsoft.com/office/drawing/2014/main" id="{F865DF48-FC33-4C3C-8B52-3D2585FA8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3854835" y="4722087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7" descr="108f_MHC1_blue">
                <a:extLst>
                  <a:ext uri="{FF2B5EF4-FFF2-40B4-BE49-F238E27FC236}">
                    <a16:creationId xmlns:a16="http://schemas.microsoft.com/office/drawing/2014/main" id="{AFCE52EF-CDDC-4E74-9B06-F0F21D5A11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3602024" y="4927989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7" descr="108f_MHC1_blue">
                <a:extLst>
                  <a:ext uri="{FF2B5EF4-FFF2-40B4-BE49-F238E27FC236}">
                    <a16:creationId xmlns:a16="http://schemas.microsoft.com/office/drawing/2014/main" id="{3529D7A9-360F-4196-8408-37A3C8235E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4045602" y="4576280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26E0265-C65F-4C89-9EA5-F44AF36C00A8}"/>
                </a:ext>
              </a:extLst>
            </p:cNvPr>
            <p:cNvSpPr/>
            <p:nvPr/>
          </p:nvSpPr>
          <p:spPr>
            <a:xfrm rot="19511146" flipH="1" flipV="1">
              <a:off x="8621096" y="3769348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3122DEAE-7D80-4FFB-B341-A4FF1A05E802}"/>
                </a:ext>
              </a:extLst>
            </p:cNvPr>
            <p:cNvSpPr/>
            <p:nvPr/>
          </p:nvSpPr>
          <p:spPr>
            <a:xfrm rot="19511146" flipH="1" flipV="1">
              <a:off x="8366105" y="3966351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BDD916A2-F519-4C95-80DF-154AE80CFB42}"/>
                </a:ext>
              </a:extLst>
            </p:cNvPr>
            <p:cNvSpPr/>
            <p:nvPr/>
          </p:nvSpPr>
          <p:spPr>
            <a:xfrm rot="19511146" flipH="1" flipV="1">
              <a:off x="8598711" y="3889987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AAFDE47-BC1A-4C7A-A6B5-0C0928B615D2}"/>
                </a:ext>
              </a:extLst>
            </p:cNvPr>
            <p:cNvSpPr/>
            <p:nvPr/>
          </p:nvSpPr>
          <p:spPr>
            <a:xfrm rot="19511146" flipH="1" flipV="1">
              <a:off x="8250174" y="4017397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C518D20-0E9C-4756-B7A1-888331894451}"/>
                </a:ext>
              </a:extLst>
            </p:cNvPr>
            <p:cNvSpPr/>
            <p:nvPr/>
          </p:nvSpPr>
          <p:spPr>
            <a:xfrm rot="19511146" flipH="1" flipV="1">
              <a:off x="8146172" y="4129200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AC036399-B4AC-4DDB-8221-E0CB6651E195}"/>
                </a:ext>
              </a:extLst>
            </p:cNvPr>
            <p:cNvSpPr/>
            <p:nvPr/>
          </p:nvSpPr>
          <p:spPr>
            <a:xfrm rot="19511146" flipH="1" flipV="1">
              <a:off x="8749011" y="3664838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6F96B291-E2D5-4B85-9B93-0230D93B1FEE}"/>
                </a:ext>
              </a:extLst>
            </p:cNvPr>
            <p:cNvSpPr/>
            <p:nvPr/>
          </p:nvSpPr>
          <p:spPr>
            <a:xfrm rot="19511146" flipH="1" flipV="1">
              <a:off x="8764043" y="3582244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0DEFE47-2CAE-4247-875D-58E2D75FCF6F}"/>
                </a:ext>
              </a:extLst>
            </p:cNvPr>
            <p:cNvSpPr/>
            <p:nvPr/>
          </p:nvSpPr>
          <p:spPr>
            <a:xfrm rot="19511146" flipH="1" flipV="1">
              <a:off x="8427695" y="3780659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06CCBD4-EF94-4C4A-8E05-7A21F21AD3E5}"/>
                </a:ext>
              </a:extLst>
            </p:cNvPr>
            <p:cNvSpPr/>
            <p:nvPr/>
          </p:nvSpPr>
          <p:spPr>
            <a:xfrm rot="19511146" flipH="1" flipV="1">
              <a:off x="8687339" y="3724699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50397C6A-97C5-4551-8ABB-49920B476B66}"/>
                </a:ext>
              </a:extLst>
            </p:cNvPr>
            <p:cNvSpPr/>
            <p:nvPr/>
          </p:nvSpPr>
          <p:spPr>
            <a:xfrm rot="19511146" flipH="1" flipV="1">
              <a:off x="9114016" y="3528434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0B8F6C4E-4E86-4C4F-9A7A-4BF1FE05235D}"/>
                </a:ext>
              </a:extLst>
            </p:cNvPr>
            <p:cNvSpPr/>
            <p:nvPr/>
          </p:nvSpPr>
          <p:spPr>
            <a:xfrm rot="19511146" flipH="1" flipV="1">
              <a:off x="9067982" y="3422510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1DE04FD-35F1-4141-A6D0-59AE88304607}"/>
                </a:ext>
              </a:extLst>
            </p:cNvPr>
            <p:cNvSpPr/>
            <p:nvPr/>
          </p:nvSpPr>
          <p:spPr>
            <a:xfrm rot="19511146" flipH="1" flipV="1">
              <a:off x="9244833" y="3216548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21AA95FA-DC27-4B6D-BBE2-2D22CBE70B62}"/>
                </a:ext>
              </a:extLst>
            </p:cNvPr>
            <p:cNvSpPr/>
            <p:nvPr/>
          </p:nvSpPr>
          <p:spPr>
            <a:xfrm rot="19511146" flipH="1" flipV="1">
              <a:off x="8808517" y="3634616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A5C7543-6CBD-426A-B1B0-DCA19AA3264A}"/>
                </a:ext>
              </a:extLst>
            </p:cNvPr>
            <p:cNvSpPr/>
            <p:nvPr/>
          </p:nvSpPr>
          <p:spPr>
            <a:xfrm rot="19511146" flipH="1" flipV="1">
              <a:off x="8062059" y="4099207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F8BE12BE-060A-4EC1-A58F-733827BF1EC8}"/>
                </a:ext>
              </a:extLst>
            </p:cNvPr>
            <p:cNvSpPr/>
            <p:nvPr/>
          </p:nvSpPr>
          <p:spPr>
            <a:xfrm rot="19511146" flipH="1" flipV="1">
              <a:off x="9381870" y="3300510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D7FFD69C-2E8F-4BCA-AABB-1A716611B40E}"/>
                </a:ext>
              </a:extLst>
            </p:cNvPr>
            <p:cNvSpPr/>
            <p:nvPr/>
          </p:nvSpPr>
          <p:spPr>
            <a:xfrm rot="19511146" flipH="1" flipV="1">
              <a:off x="9221003" y="3528434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D06ACC3-B153-48B1-81B7-52666D4F2EC3}"/>
                </a:ext>
              </a:extLst>
            </p:cNvPr>
            <p:cNvSpPr/>
            <p:nvPr/>
          </p:nvSpPr>
          <p:spPr>
            <a:xfrm rot="19511146" flipH="1" flipV="1">
              <a:off x="9187915" y="3397876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F50C6FA9-3141-4914-ABE6-989C1527CBB0}"/>
                </a:ext>
              </a:extLst>
            </p:cNvPr>
            <p:cNvSpPr/>
            <p:nvPr/>
          </p:nvSpPr>
          <p:spPr>
            <a:xfrm rot="19511146" flipH="1" flipV="1">
              <a:off x="9030693" y="3466393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51F5AFFC-90CA-4E6A-AB04-A784147415AB}"/>
                </a:ext>
              </a:extLst>
            </p:cNvPr>
            <p:cNvSpPr/>
            <p:nvPr/>
          </p:nvSpPr>
          <p:spPr>
            <a:xfrm rot="19511146" flipH="1" flipV="1">
              <a:off x="8708017" y="3520825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7719A286-36CC-4B25-A036-6CE426A217B4}"/>
                </a:ext>
              </a:extLst>
            </p:cNvPr>
            <p:cNvSpPr/>
            <p:nvPr/>
          </p:nvSpPr>
          <p:spPr>
            <a:xfrm rot="19511146" flipH="1" flipV="1">
              <a:off x="8521554" y="3979405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21601426-023C-49CF-9565-AC0BB12EC16C}"/>
                </a:ext>
              </a:extLst>
            </p:cNvPr>
            <p:cNvSpPr/>
            <p:nvPr/>
          </p:nvSpPr>
          <p:spPr>
            <a:xfrm rot="19511146" flipH="1" flipV="1">
              <a:off x="8316021" y="3870801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19018C45-2A1A-4983-BA01-967B9A37827C}"/>
                </a:ext>
              </a:extLst>
            </p:cNvPr>
            <p:cNvSpPr/>
            <p:nvPr/>
          </p:nvSpPr>
          <p:spPr>
            <a:xfrm rot="19511146" flipH="1" flipV="1">
              <a:off x="8153329" y="4066450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75B6A68-E217-4D79-994E-6BBBCC4BD388}"/>
                </a:ext>
              </a:extLst>
            </p:cNvPr>
            <p:cNvSpPr/>
            <p:nvPr/>
          </p:nvSpPr>
          <p:spPr>
            <a:xfrm rot="19511146" flipH="1" flipV="1">
              <a:off x="9175600" y="3456363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cxnSp>
          <p:nvCxnSpPr>
            <p:cNvPr id="311" name="Straight Arrow Connector 310">
              <a:extLst>
                <a:ext uri="{FF2B5EF4-FFF2-40B4-BE49-F238E27FC236}">
                  <a16:creationId xmlns:a16="http://schemas.microsoft.com/office/drawing/2014/main" id="{FA1DD992-A1D3-42E8-B2F1-63B96B8802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3165" y="4348141"/>
              <a:ext cx="801901" cy="504538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E5146221-CB4F-4399-A05A-324BD1E8C16A}"/>
                </a:ext>
              </a:extLst>
            </p:cNvPr>
            <p:cNvSpPr txBox="1"/>
            <p:nvPr/>
          </p:nvSpPr>
          <p:spPr>
            <a:xfrm>
              <a:off x="6419417" y="4820425"/>
              <a:ext cx="1926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More dopamine! </a:t>
              </a: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DAF917AD-B270-4B25-8EE3-07F368B9BDBB}"/>
                </a:ext>
              </a:extLst>
            </p:cNvPr>
            <p:cNvSpPr/>
            <p:nvPr/>
          </p:nvSpPr>
          <p:spPr>
            <a:xfrm rot="19511146" flipH="1" flipV="1">
              <a:off x="8012241" y="4215667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C58EA8D6-D71B-4E21-89F3-F4C9DF96A5B7}"/>
                </a:ext>
              </a:extLst>
            </p:cNvPr>
            <p:cNvSpPr/>
            <p:nvPr/>
          </p:nvSpPr>
          <p:spPr>
            <a:xfrm rot="19511146" flipH="1" flipV="1">
              <a:off x="9026308" y="3344755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8FCFBD2-1D62-4A78-9361-891A0F0633AE}"/>
                </a:ext>
              </a:extLst>
            </p:cNvPr>
            <p:cNvSpPr/>
            <p:nvPr/>
          </p:nvSpPr>
          <p:spPr>
            <a:xfrm rot="19511146" flipH="1" flipV="1">
              <a:off x="8315879" y="4086886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17AA913-23E2-481B-9C3C-E900EF24B94F}"/>
                </a:ext>
              </a:extLst>
            </p:cNvPr>
            <p:cNvSpPr/>
            <p:nvPr/>
          </p:nvSpPr>
          <p:spPr>
            <a:xfrm rot="19511146" flipH="1" flipV="1">
              <a:off x="7966902" y="4138962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E3CB84A2-9F35-40AD-85C1-DFB4971649B2}"/>
                </a:ext>
              </a:extLst>
            </p:cNvPr>
            <p:cNvSpPr/>
            <p:nvPr/>
          </p:nvSpPr>
          <p:spPr>
            <a:xfrm rot="19511146" flipH="1" flipV="1">
              <a:off x="8925900" y="3638351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E6EEE2ED-9C2F-45C2-A96C-42172CD86E1E}"/>
                </a:ext>
              </a:extLst>
            </p:cNvPr>
            <p:cNvSpPr/>
            <p:nvPr/>
          </p:nvSpPr>
          <p:spPr>
            <a:xfrm rot="19511146" flipH="1" flipV="1">
              <a:off x="8534800" y="3758354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26021710-607B-4A51-BA8D-798CB41A7396}"/>
                </a:ext>
              </a:extLst>
            </p:cNvPr>
            <p:cNvSpPr txBox="1"/>
            <p:nvPr/>
          </p:nvSpPr>
          <p:spPr>
            <a:xfrm>
              <a:off x="5595958" y="3102394"/>
              <a:ext cx="1335647" cy="939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Drug abuse </a:t>
              </a:r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9B2B4952-539C-4F75-9A52-F948367D2764}"/>
              </a:ext>
            </a:extLst>
          </p:cNvPr>
          <p:cNvGrpSpPr/>
          <p:nvPr/>
        </p:nvGrpSpPr>
        <p:grpSpPr>
          <a:xfrm>
            <a:off x="6710281" y="1957371"/>
            <a:ext cx="4862806" cy="4001826"/>
            <a:chOff x="5828978" y="1624340"/>
            <a:chExt cx="5108188" cy="4396880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E72CC3E0-1D85-42F3-8BEC-CFB103F71333}"/>
                </a:ext>
              </a:extLst>
            </p:cNvPr>
            <p:cNvGrpSpPr/>
            <p:nvPr/>
          </p:nvGrpSpPr>
          <p:grpSpPr>
            <a:xfrm>
              <a:off x="6568316" y="1624340"/>
              <a:ext cx="4368850" cy="4396880"/>
              <a:chOff x="2203200" y="2997088"/>
              <a:chExt cx="3405100" cy="3471423"/>
            </a:xfrm>
          </p:grpSpPr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44315B5-BDE7-4FA8-8ED5-F0C628EB6D80}"/>
                  </a:ext>
                </a:extLst>
              </p:cNvPr>
              <p:cNvSpPr/>
              <p:nvPr/>
            </p:nvSpPr>
            <p:spPr>
              <a:xfrm rot="8903381">
                <a:off x="3640253" y="4630334"/>
                <a:ext cx="1968047" cy="1838177"/>
              </a:xfrm>
              <a:custGeom>
                <a:avLst/>
                <a:gdLst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590420 w 1448836"/>
                  <a:gd name="connsiteY31" fmla="*/ 1362269 h 1492898"/>
                  <a:gd name="connsiteX32" fmla="*/ 749040 w 1448836"/>
                  <a:gd name="connsiteY32" fmla="*/ 1334278 h 1492898"/>
                  <a:gd name="connsiteX33" fmla="*/ 991636 w 1448836"/>
                  <a:gd name="connsiteY33" fmla="*/ 1343608 h 1492898"/>
                  <a:gd name="connsiteX34" fmla="*/ 1019628 w 1448836"/>
                  <a:gd name="connsiteY34" fmla="*/ 1352939 h 1492898"/>
                  <a:gd name="connsiteX35" fmla="*/ 1075612 w 1448836"/>
                  <a:gd name="connsiteY35" fmla="*/ 1390261 h 1492898"/>
                  <a:gd name="connsiteX36" fmla="*/ 1094273 w 1448836"/>
                  <a:gd name="connsiteY36" fmla="*/ 1408923 h 1492898"/>
                  <a:gd name="connsiteX37" fmla="*/ 1150256 w 1448836"/>
                  <a:gd name="connsiteY37" fmla="*/ 1427584 h 1492898"/>
                  <a:gd name="connsiteX38" fmla="*/ 1392852 w 1448836"/>
                  <a:gd name="connsiteY38" fmla="*/ 1380931 h 1492898"/>
                  <a:gd name="connsiteX39" fmla="*/ 1411514 w 1448836"/>
                  <a:gd name="connsiteY39" fmla="*/ 1362269 h 1492898"/>
                  <a:gd name="connsiteX40" fmla="*/ 1420844 w 1448836"/>
                  <a:gd name="connsiteY40" fmla="*/ 1324947 h 1492898"/>
                  <a:gd name="connsiteX41" fmla="*/ 1448836 w 1448836"/>
                  <a:gd name="connsiteY41" fmla="*/ 1259633 h 1492898"/>
                  <a:gd name="connsiteX42" fmla="*/ 1439505 w 1448836"/>
                  <a:gd name="connsiteY42" fmla="*/ 1147665 h 1492898"/>
                  <a:gd name="connsiteX43" fmla="*/ 1420844 w 1448836"/>
                  <a:gd name="connsiteY43" fmla="*/ 1119674 h 1492898"/>
                  <a:gd name="connsiteX44" fmla="*/ 1402183 w 1448836"/>
                  <a:gd name="connsiteY44" fmla="*/ 1054359 h 1492898"/>
                  <a:gd name="connsiteX45" fmla="*/ 1355530 w 1448836"/>
                  <a:gd name="connsiteY45" fmla="*/ 998376 h 1492898"/>
                  <a:gd name="connsiteX46" fmla="*/ 1318207 w 1448836"/>
                  <a:gd name="connsiteY46" fmla="*/ 923731 h 1492898"/>
                  <a:gd name="connsiteX47" fmla="*/ 1290216 w 1448836"/>
                  <a:gd name="connsiteY47" fmla="*/ 849086 h 1492898"/>
                  <a:gd name="connsiteX48" fmla="*/ 1252893 w 1448836"/>
                  <a:gd name="connsiteY48" fmla="*/ 709127 h 1492898"/>
                  <a:gd name="connsiteX49" fmla="*/ 1234232 w 1448836"/>
                  <a:gd name="connsiteY49" fmla="*/ 681135 h 1492898"/>
                  <a:gd name="connsiteX50" fmla="*/ 1215571 w 1448836"/>
                  <a:gd name="connsiteY50" fmla="*/ 615820 h 1492898"/>
                  <a:gd name="connsiteX51" fmla="*/ 1196910 w 1448836"/>
                  <a:gd name="connsiteY51" fmla="*/ 587829 h 1492898"/>
                  <a:gd name="connsiteX52" fmla="*/ 1150256 w 1448836"/>
                  <a:gd name="connsiteY52" fmla="*/ 541176 h 1492898"/>
                  <a:gd name="connsiteX53" fmla="*/ 1103603 w 1448836"/>
                  <a:gd name="connsiteY53" fmla="*/ 503853 h 1492898"/>
                  <a:gd name="connsiteX54" fmla="*/ 1066281 w 1448836"/>
                  <a:gd name="connsiteY54" fmla="*/ 447869 h 1492898"/>
                  <a:gd name="connsiteX55" fmla="*/ 1056950 w 1448836"/>
                  <a:gd name="connsiteY55" fmla="*/ 419878 h 1492898"/>
                  <a:gd name="connsiteX56" fmla="*/ 1047620 w 1448836"/>
                  <a:gd name="connsiteY56" fmla="*/ 373225 h 1492898"/>
                  <a:gd name="connsiteX57" fmla="*/ 1028959 w 1448836"/>
                  <a:gd name="connsiteY57" fmla="*/ 326572 h 1492898"/>
                  <a:gd name="connsiteX58" fmla="*/ 1019628 w 1448836"/>
                  <a:gd name="connsiteY58" fmla="*/ 242596 h 1492898"/>
                  <a:gd name="connsiteX59" fmla="*/ 991636 w 1448836"/>
                  <a:gd name="connsiteY59" fmla="*/ 195943 h 1492898"/>
                  <a:gd name="connsiteX60" fmla="*/ 972975 w 1448836"/>
                  <a:gd name="connsiteY60" fmla="*/ 130629 h 1492898"/>
                  <a:gd name="connsiteX61" fmla="*/ 954314 w 1448836"/>
                  <a:gd name="connsiteY61" fmla="*/ 102637 h 1492898"/>
                  <a:gd name="connsiteX62" fmla="*/ 954314 w 1448836"/>
                  <a:gd name="connsiteY6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749040 w 1448836"/>
                  <a:gd name="connsiteY31" fmla="*/ 1334278 h 1492898"/>
                  <a:gd name="connsiteX32" fmla="*/ 991636 w 1448836"/>
                  <a:gd name="connsiteY32" fmla="*/ 1343608 h 1492898"/>
                  <a:gd name="connsiteX33" fmla="*/ 1019628 w 1448836"/>
                  <a:gd name="connsiteY33" fmla="*/ 1352939 h 1492898"/>
                  <a:gd name="connsiteX34" fmla="*/ 1075612 w 1448836"/>
                  <a:gd name="connsiteY34" fmla="*/ 1390261 h 1492898"/>
                  <a:gd name="connsiteX35" fmla="*/ 1094273 w 1448836"/>
                  <a:gd name="connsiteY35" fmla="*/ 1408923 h 1492898"/>
                  <a:gd name="connsiteX36" fmla="*/ 1150256 w 1448836"/>
                  <a:gd name="connsiteY36" fmla="*/ 1427584 h 1492898"/>
                  <a:gd name="connsiteX37" fmla="*/ 1392852 w 1448836"/>
                  <a:gd name="connsiteY37" fmla="*/ 1380931 h 1492898"/>
                  <a:gd name="connsiteX38" fmla="*/ 1411514 w 1448836"/>
                  <a:gd name="connsiteY38" fmla="*/ 1362269 h 1492898"/>
                  <a:gd name="connsiteX39" fmla="*/ 1420844 w 1448836"/>
                  <a:gd name="connsiteY39" fmla="*/ 1324947 h 1492898"/>
                  <a:gd name="connsiteX40" fmla="*/ 1448836 w 1448836"/>
                  <a:gd name="connsiteY40" fmla="*/ 1259633 h 1492898"/>
                  <a:gd name="connsiteX41" fmla="*/ 1439505 w 1448836"/>
                  <a:gd name="connsiteY41" fmla="*/ 1147665 h 1492898"/>
                  <a:gd name="connsiteX42" fmla="*/ 1420844 w 1448836"/>
                  <a:gd name="connsiteY42" fmla="*/ 1119674 h 1492898"/>
                  <a:gd name="connsiteX43" fmla="*/ 1402183 w 1448836"/>
                  <a:gd name="connsiteY43" fmla="*/ 1054359 h 1492898"/>
                  <a:gd name="connsiteX44" fmla="*/ 1355530 w 1448836"/>
                  <a:gd name="connsiteY44" fmla="*/ 998376 h 1492898"/>
                  <a:gd name="connsiteX45" fmla="*/ 1318207 w 1448836"/>
                  <a:gd name="connsiteY45" fmla="*/ 923731 h 1492898"/>
                  <a:gd name="connsiteX46" fmla="*/ 1290216 w 1448836"/>
                  <a:gd name="connsiteY46" fmla="*/ 849086 h 1492898"/>
                  <a:gd name="connsiteX47" fmla="*/ 1252893 w 1448836"/>
                  <a:gd name="connsiteY47" fmla="*/ 709127 h 1492898"/>
                  <a:gd name="connsiteX48" fmla="*/ 1234232 w 1448836"/>
                  <a:gd name="connsiteY48" fmla="*/ 681135 h 1492898"/>
                  <a:gd name="connsiteX49" fmla="*/ 1215571 w 1448836"/>
                  <a:gd name="connsiteY49" fmla="*/ 615820 h 1492898"/>
                  <a:gd name="connsiteX50" fmla="*/ 1196910 w 1448836"/>
                  <a:gd name="connsiteY50" fmla="*/ 587829 h 1492898"/>
                  <a:gd name="connsiteX51" fmla="*/ 1150256 w 1448836"/>
                  <a:gd name="connsiteY51" fmla="*/ 541176 h 1492898"/>
                  <a:gd name="connsiteX52" fmla="*/ 1103603 w 1448836"/>
                  <a:gd name="connsiteY52" fmla="*/ 503853 h 1492898"/>
                  <a:gd name="connsiteX53" fmla="*/ 1066281 w 1448836"/>
                  <a:gd name="connsiteY53" fmla="*/ 447869 h 1492898"/>
                  <a:gd name="connsiteX54" fmla="*/ 1056950 w 1448836"/>
                  <a:gd name="connsiteY54" fmla="*/ 419878 h 1492898"/>
                  <a:gd name="connsiteX55" fmla="*/ 1047620 w 1448836"/>
                  <a:gd name="connsiteY55" fmla="*/ 373225 h 1492898"/>
                  <a:gd name="connsiteX56" fmla="*/ 1028959 w 1448836"/>
                  <a:gd name="connsiteY56" fmla="*/ 326572 h 1492898"/>
                  <a:gd name="connsiteX57" fmla="*/ 1019628 w 1448836"/>
                  <a:gd name="connsiteY57" fmla="*/ 242596 h 1492898"/>
                  <a:gd name="connsiteX58" fmla="*/ 991636 w 1448836"/>
                  <a:gd name="connsiteY58" fmla="*/ 195943 h 1492898"/>
                  <a:gd name="connsiteX59" fmla="*/ 972975 w 1448836"/>
                  <a:gd name="connsiteY59" fmla="*/ 130629 h 1492898"/>
                  <a:gd name="connsiteX60" fmla="*/ 954314 w 1448836"/>
                  <a:gd name="connsiteY60" fmla="*/ 102637 h 1492898"/>
                  <a:gd name="connsiteX61" fmla="*/ 954314 w 1448836"/>
                  <a:gd name="connsiteY6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749040 w 1448836"/>
                  <a:gd name="connsiteY30" fmla="*/ 1334278 h 1492898"/>
                  <a:gd name="connsiteX31" fmla="*/ 991636 w 1448836"/>
                  <a:gd name="connsiteY31" fmla="*/ 1343608 h 1492898"/>
                  <a:gd name="connsiteX32" fmla="*/ 1019628 w 1448836"/>
                  <a:gd name="connsiteY32" fmla="*/ 1352939 h 1492898"/>
                  <a:gd name="connsiteX33" fmla="*/ 1075612 w 1448836"/>
                  <a:gd name="connsiteY33" fmla="*/ 1390261 h 1492898"/>
                  <a:gd name="connsiteX34" fmla="*/ 1094273 w 1448836"/>
                  <a:gd name="connsiteY34" fmla="*/ 1408923 h 1492898"/>
                  <a:gd name="connsiteX35" fmla="*/ 1150256 w 1448836"/>
                  <a:gd name="connsiteY35" fmla="*/ 1427584 h 1492898"/>
                  <a:gd name="connsiteX36" fmla="*/ 1392852 w 1448836"/>
                  <a:gd name="connsiteY36" fmla="*/ 1380931 h 1492898"/>
                  <a:gd name="connsiteX37" fmla="*/ 1411514 w 1448836"/>
                  <a:gd name="connsiteY37" fmla="*/ 1362269 h 1492898"/>
                  <a:gd name="connsiteX38" fmla="*/ 1420844 w 1448836"/>
                  <a:gd name="connsiteY38" fmla="*/ 1324947 h 1492898"/>
                  <a:gd name="connsiteX39" fmla="*/ 1448836 w 1448836"/>
                  <a:gd name="connsiteY39" fmla="*/ 1259633 h 1492898"/>
                  <a:gd name="connsiteX40" fmla="*/ 1439505 w 1448836"/>
                  <a:gd name="connsiteY40" fmla="*/ 1147665 h 1492898"/>
                  <a:gd name="connsiteX41" fmla="*/ 1420844 w 1448836"/>
                  <a:gd name="connsiteY41" fmla="*/ 1119674 h 1492898"/>
                  <a:gd name="connsiteX42" fmla="*/ 1402183 w 1448836"/>
                  <a:gd name="connsiteY42" fmla="*/ 1054359 h 1492898"/>
                  <a:gd name="connsiteX43" fmla="*/ 1355530 w 1448836"/>
                  <a:gd name="connsiteY43" fmla="*/ 998376 h 1492898"/>
                  <a:gd name="connsiteX44" fmla="*/ 1318207 w 1448836"/>
                  <a:gd name="connsiteY44" fmla="*/ 923731 h 1492898"/>
                  <a:gd name="connsiteX45" fmla="*/ 1290216 w 1448836"/>
                  <a:gd name="connsiteY45" fmla="*/ 849086 h 1492898"/>
                  <a:gd name="connsiteX46" fmla="*/ 1252893 w 1448836"/>
                  <a:gd name="connsiteY46" fmla="*/ 709127 h 1492898"/>
                  <a:gd name="connsiteX47" fmla="*/ 1234232 w 1448836"/>
                  <a:gd name="connsiteY47" fmla="*/ 681135 h 1492898"/>
                  <a:gd name="connsiteX48" fmla="*/ 1215571 w 1448836"/>
                  <a:gd name="connsiteY48" fmla="*/ 615820 h 1492898"/>
                  <a:gd name="connsiteX49" fmla="*/ 1196910 w 1448836"/>
                  <a:gd name="connsiteY49" fmla="*/ 587829 h 1492898"/>
                  <a:gd name="connsiteX50" fmla="*/ 1150256 w 1448836"/>
                  <a:gd name="connsiteY50" fmla="*/ 541176 h 1492898"/>
                  <a:gd name="connsiteX51" fmla="*/ 1103603 w 1448836"/>
                  <a:gd name="connsiteY51" fmla="*/ 503853 h 1492898"/>
                  <a:gd name="connsiteX52" fmla="*/ 1066281 w 1448836"/>
                  <a:gd name="connsiteY52" fmla="*/ 447869 h 1492898"/>
                  <a:gd name="connsiteX53" fmla="*/ 1056950 w 1448836"/>
                  <a:gd name="connsiteY53" fmla="*/ 419878 h 1492898"/>
                  <a:gd name="connsiteX54" fmla="*/ 1047620 w 1448836"/>
                  <a:gd name="connsiteY54" fmla="*/ 373225 h 1492898"/>
                  <a:gd name="connsiteX55" fmla="*/ 1028959 w 1448836"/>
                  <a:gd name="connsiteY55" fmla="*/ 326572 h 1492898"/>
                  <a:gd name="connsiteX56" fmla="*/ 1019628 w 1448836"/>
                  <a:gd name="connsiteY56" fmla="*/ 242596 h 1492898"/>
                  <a:gd name="connsiteX57" fmla="*/ 991636 w 1448836"/>
                  <a:gd name="connsiteY57" fmla="*/ 195943 h 1492898"/>
                  <a:gd name="connsiteX58" fmla="*/ 972975 w 1448836"/>
                  <a:gd name="connsiteY58" fmla="*/ 130629 h 1492898"/>
                  <a:gd name="connsiteX59" fmla="*/ 954314 w 1448836"/>
                  <a:gd name="connsiteY59" fmla="*/ 102637 h 1492898"/>
                  <a:gd name="connsiteX60" fmla="*/ 954314 w 1448836"/>
                  <a:gd name="connsiteY6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19628 w 1448836"/>
                  <a:gd name="connsiteY31" fmla="*/ 1352939 h 1492898"/>
                  <a:gd name="connsiteX32" fmla="*/ 1075612 w 1448836"/>
                  <a:gd name="connsiteY32" fmla="*/ 1390261 h 1492898"/>
                  <a:gd name="connsiteX33" fmla="*/ 1094273 w 1448836"/>
                  <a:gd name="connsiteY33" fmla="*/ 1408923 h 1492898"/>
                  <a:gd name="connsiteX34" fmla="*/ 1150256 w 1448836"/>
                  <a:gd name="connsiteY34" fmla="*/ 1427584 h 1492898"/>
                  <a:gd name="connsiteX35" fmla="*/ 1392852 w 1448836"/>
                  <a:gd name="connsiteY35" fmla="*/ 1380931 h 1492898"/>
                  <a:gd name="connsiteX36" fmla="*/ 1411514 w 1448836"/>
                  <a:gd name="connsiteY36" fmla="*/ 1362269 h 1492898"/>
                  <a:gd name="connsiteX37" fmla="*/ 1420844 w 1448836"/>
                  <a:gd name="connsiteY37" fmla="*/ 1324947 h 1492898"/>
                  <a:gd name="connsiteX38" fmla="*/ 1448836 w 1448836"/>
                  <a:gd name="connsiteY38" fmla="*/ 1259633 h 1492898"/>
                  <a:gd name="connsiteX39" fmla="*/ 1439505 w 1448836"/>
                  <a:gd name="connsiteY39" fmla="*/ 1147665 h 1492898"/>
                  <a:gd name="connsiteX40" fmla="*/ 1420844 w 1448836"/>
                  <a:gd name="connsiteY40" fmla="*/ 1119674 h 1492898"/>
                  <a:gd name="connsiteX41" fmla="*/ 1402183 w 1448836"/>
                  <a:gd name="connsiteY41" fmla="*/ 1054359 h 1492898"/>
                  <a:gd name="connsiteX42" fmla="*/ 1355530 w 1448836"/>
                  <a:gd name="connsiteY42" fmla="*/ 998376 h 1492898"/>
                  <a:gd name="connsiteX43" fmla="*/ 1318207 w 1448836"/>
                  <a:gd name="connsiteY43" fmla="*/ 923731 h 1492898"/>
                  <a:gd name="connsiteX44" fmla="*/ 1290216 w 1448836"/>
                  <a:gd name="connsiteY44" fmla="*/ 849086 h 1492898"/>
                  <a:gd name="connsiteX45" fmla="*/ 1252893 w 1448836"/>
                  <a:gd name="connsiteY45" fmla="*/ 709127 h 1492898"/>
                  <a:gd name="connsiteX46" fmla="*/ 1234232 w 1448836"/>
                  <a:gd name="connsiteY46" fmla="*/ 681135 h 1492898"/>
                  <a:gd name="connsiteX47" fmla="*/ 1215571 w 1448836"/>
                  <a:gd name="connsiteY47" fmla="*/ 615820 h 1492898"/>
                  <a:gd name="connsiteX48" fmla="*/ 1196910 w 1448836"/>
                  <a:gd name="connsiteY48" fmla="*/ 587829 h 1492898"/>
                  <a:gd name="connsiteX49" fmla="*/ 1150256 w 1448836"/>
                  <a:gd name="connsiteY49" fmla="*/ 541176 h 1492898"/>
                  <a:gd name="connsiteX50" fmla="*/ 1103603 w 1448836"/>
                  <a:gd name="connsiteY50" fmla="*/ 503853 h 1492898"/>
                  <a:gd name="connsiteX51" fmla="*/ 1066281 w 1448836"/>
                  <a:gd name="connsiteY51" fmla="*/ 447869 h 1492898"/>
                  <a:gd name="connsiteX52" fmla="*/ 1056950 w 1448836"/>
                  <a:gd name="connsiteY52" fmla="*/ 419878 h 1492898"/>
                  <a:gd name="connsiteX53" fmla="*/ 1047620 w 1448836"/>
                  <a:gd name="connsiteY53" fmla="*/ 373225 h 1492898"/>
                  <a:gd name="connsiteX54" fmla="*/ 1028959 w 1448836"/>
                  <a:gd name="connsiteY54" fmla="*/ 326572 h 1492898"/>
                  <a:gd name="connsiteX55" fmla="*/ 1019628 w 1448836"/>
                  <a:gd name="connsiteY55" fmla="*/ 242596 h 1492898"/>
                  <a:gd name="connsiteX56" fmla="*/ 991636 w 1448836"/>
                  <a:gd name="connsiteY56" fmla="*/ 195943 h 1492898"/>
                  <a:gd name="connsiteX57" fmla="*/ 972975 w 1448836"/>
                  <a:gd name="connsiteY57" fmla="*/ 130629 h 1492898"/>
                  <a:gd name="connsiteX58" fmla="*/ 954314 w 1448836"/>
                  <a:gd name="connsiteY58" fmla="*/ 102637 h 1492898"/>
                  <a:gd name="connsiteX59" fmla="*/ 954314 w 1448836"/>
                  <a:gd name="connsiteY5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75612 w 1448836"/>
                  <a:gd name="connsiteY31" fmla="*/ 1390261 h 1492898"/>
                  <a:gd name="connsiteX32" fmla="*/ 1094273 w 1448836"/>
                  <a:gd name="connsiteY32" fmla="*/ 1408923 h 1492898"/>
                  <a:gd name="connsiteX33" fmla="*/ 1150256 w 1448836"/>
                  <a:gd name="connsiteY33" fmla="*/ 1427584 h 1492898"/>
                  <a:gd name="connsiteX34" fmla="*/ 1392852 w 1448836"/>
                  <a:gd name="connsiteY34" fmla="*/ 1380931 h 1492898"/>
                  <a:gd name="connsiteX35" fmla="*/ 1411514 w 1448836"/>
                  <a:gd name="connsiteY35" fmla="*/ 1362269 h 1492898"/>
                  <a:gd name="connsiteX36" fmla="*/ 1420844 w 1448836"/>
                  <a:gd name="connsiteY36" fmla="*/ 1324947 h 1492898"/>
                  <a:gd name="connsiteX37" fmla="*/ 1448836 w 1448836"/>
                  <a:gd name="connsiteY37" fmla="*/ 1259633 h 1492898"/>
                  <a:gd name="connsiteX38" fmla="*/ 1439505 w 1448836"/>
                  <a:gd name="connsiteY38" fmla="*/ 1147665 h 1492898"/>
                  <a:gd name="connsiteX39" fmla="*/ 1420844 w 1448836"/>
                  <a:gd name="connsiteY39" fmla="*/ 1119674 h 1492898"/>
                  <a:gd name="connsiteX40" fmla="*/ 1402183 w 1448836"/>
                  <a:gd name="connsiteY40" fmla="*/ 1054359 h 1492898"/>
                  <a:gd name="connsiteX41" fmla="*/ 1355530 w 1448836"/>
                  <a:gd name="connsiteY41" fmla="*/ 998376 h 1492898"/>
                  <a:gd name="connsiteX42" fmla="*/ 1318207 w 1448836"/>
                  <a:gd name="connsiteY42" fmla="*/ 923731 h 1492898"/>
                  <a:gd name="connsiteX43" fmla="*/ 1290216 w 1448836"/>
                  <a:gd name="connsiteY43" fmla="*/ 849086 h 1492898"/>
                  <a:gd name="connsiteX44" fmla="*/ 1252893 w 1448836"/>
                  <a:gd name="connsiteY44" fmla="*/ 709127 h 1492898"/>
                  <a:gd name="connsiteX45" fmla="*/ 1234232 w 1448836"/>
                  <a:gd name="connsiteY45" fmla="*/ 681135 h 1492898"/>
                  <a:gd name="connsiteX46" fmla="*/ 1215571 w 1448836"/>
                  <a:gd name="connsiteY46" fmla="*/ 615820 h 1492898"/>
                  <a:gd name="connsiteX47" fmla="*/ 1196910 w 1448836"/>
                  <a:gd name="connsiteY47" fmla="*/ 587829 h 1492898"/>
                  <a:gd name="connsiteX48" fmla="*/ 1150256 w 1448836"/>
                  <a:gd name="connsiteY48" fmla="*/ 541176 h 1492898"/>
                  <a:gd name="connsiteX49" fmla="*/ 1103603 w 1448836"/>
                  <a:gd name="connsiteY49" fmla="*/ 503853 h 1492898"/>
                  <a:gd name="connsiteX50" fmla="*/ 1066281 w 1448836"/>
                  <a:gd name="connsiteY50" fmla="*/ 447869 h 1492898"/>
                  <a:gd name="connsiteX51" fmla="*/ 1056950 w 1448836"/>
                  <a:gd name="connsiteY51" fmla="*/ 419878 h 1492898"/>
                  <a:gd name="connsiteX52" fmla="*/ 1047620 w 1448836"/>
                  <a:gd name="connsiteY52" fmla="*/ 373225 h 1492898"/>
                  <a:gd name="connsiteX53" fmla="*/ 1028959 w 1448836"/>
                  <a:gd name="connsiteY53" fmla="*/ 326572 h 1492898"/>
                  <a:gd name="connsiteX54" fmla="*/ 1019628 w 1448836"/>
                  <a:gd name="connsiteY54" fmla="*/ 242596 h 1492898"/>
                  <a:gd name="connsiteX55" fmla="*/ 991636 w 1448836"/>
                  <a:gd name="connsiteY55" fmla="*/ 195943 h 1492898"/>
                  <a:gd name="connsiteX56" fmla="*/ 972975 w 1448836"/>
                  <a:gd name="connsiteY56" fmla="*/ 130629 h 1492898"/>
                  <a:gd name="connsiteX57" fmla="*/ 954314 w 1448836"/>
                  <a:gd name="connsiteY57" fmla="*/ 102637 h 1492898"/>
                  <a:gd name="connsiteX58" fmla="*/ 954314 w 1448836"/>
                  <a:gd name="connsiteY58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150256 w 1448836"/>
                  <a:gd name="connsiteY32" fmla="*/ 1427584 h 1492898"/>
                  <a:gd name="connsiteX33" fmla="*/ 1392852 w 1448836"/>
                  <a:gd name="connsiteY33" fmla="*/ 1380931 h 1492898"/>
                  <a:gd name="connsiteX34" fmla="*/ 1411514 w 1448836"/>
                  <a:gd name="connsiteY34" fmla="*/ 1362269 h 1492898"/>
                  <a:gd name="connsiteX35" fmla="*/ 1420844 w 1448836"/>
                  <a:gd name="connsiteY35" fmla="*/ 1324947 h 1492898"/>
                  <a:gd name="connsiteX36" fmla="*/ 1448836 w 1448836"/>
                  <a:gd name="connsiteY36" fmla="*/ 1259633 h 1492898"/>
                  <a:gd name="connsiteX37" fmla="*/ 1439505 w 1448836"/>
                  <a:gd name="connsiteY37" fmla="*/ 1147665 h 1492898"/>
                  <a:gd name="connsiteX38" fmla="*/ 1420844 w 1448836"/>
                  <a:gd name="connsiteY38" fmla="*/ 1119674 h 1492898"/>
                  <a:gd name="connsiteX39" fmla="*/ 1402183 w 1448836"/>
                  <a:gd name="connsiteY39" fmla="*/ 1054359 h 1492898"/>
                  <a:gd name="connsiteX40" fmla="*/ 1355530 w 1448836"/>
                  <a:gd name="connsiteY40" fmla="*/ 998376 h 1492898"/>
                  <a:gd name="connsiteX41" fmla="*/ 1318207 w 1448836"/>
                  <a:gd name="connsiteY41" fmla="*/ 923731 h 1492898"/>
                  <a:gd name="connsiteX42" fmla="*/ 1290216 w 1448836"/>
                  <a:gd name="connsiteY42" fmla="*/ 849086 h 1492898"/>
                  <a:gd name="connsiteX43" fmla="*/ 1252893 w 1448836"/>
                  <a:gd name="connsiteY43" fmla="*/ 709127 h 1492898"/>
                  <a:gd name="connsiteX44" fmla="*/ 1234232 w 1448836"/>
                  <a:gd name="connsiteY44" fmla="*/ 681135 h 1492898"/>
                  <a:gd name="connsiteX45" fmla="*/ 1215571 w 1448836"/>
                  <a:gd name="connsiteY45" fmla="*/ 615820 h 1492898"/>
                  <a:gd name="connsiteX46" fmla="*/ 1196910 w 1448836"/>
                  <a:gd name="connsiteY46" fmla="*/ 587829 h 1492898"/>
                  <a:gd name="connsiteX47" fmla="*/ 1150256 w 1448836"/>
                  <a:gd name="connsiteY47" fmla="*/ 541176 h 1492898"/>
                  <a:gd name="connsiteX48" fmla="*/ 1103603 w 1448836"/>
                  <a:gd name="connsiteY48" fmla="*/ 503853 h 1492898"/>
                  <a:gd name="connsiteX49" fmla="*/ 1066281 w 1448836"/>
                  <a:gd name="connsiteY49" fmla="*/ 447869 h 1492898"/>
                  <a:gd name="connsiteX50" fmla="*/ 1056950 w 1448836"/>
                  <a:gd name="connsiteY50" fmla="*/ 419878 h 1492898"/>
                  <a:gd name="connsiteX51" fmla="*/ 1047620 w 1448836"/>
                  <a:gd name="connsiteY51" fmla="*/ 373225 h 1492898"/>
                  <a:gd name="connsiteX52" fmla="*/ 1028959 w 1448836"/>
                  <a:gd name="connsiteY52" fmla="*/ 326572 h 1492898"/>
                  <a:gd name="connsiteX53" fmla="*/ 1019628 w 1448836"/>
                  <a:gd name="connsiteY53" fmla="*/ 242596 h 1492898"/>
                  <a:gd name="connsiteX54" fmla="*/ 991636 w 1448836"/>
                  <a:gd name="connsiteY54" fmla="*/ 195943 h 1492898"/>
                  <a:gd name="connsiteX55" fmla="*/ 972975 w 1448836"/>
                  <a:gd name="connsiteY55" fmla="*/ 130629 h 1492898"/>
                  <a:gd name="connsiteX56" fmla="*/ 954314 w 1448836"/>
                  <a:gd name="connsiteY56" fmla="*/ 102637 h 1492898"/>
                  <a:gd name="connsiteX57" fmla="*/ 954314 w 1448836"/>
                  <a:gd name="connsiteY57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411514 w 1448836"/>
                  <a:gd name="connsiteY33" fmla="*/ 1362269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310424 w 1448836"/>
                  <a:gd name="connsiteY33" fmla="*/ 1444978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92852 w 1466803"/>
                  <a:gd name="connsiteY32" fmla="*/ 1380931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33117 w 1466803"/>
                  <a:gd name="connsiteY32" fmla="*/ 1436070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103603 w 1448836"/>
                  <a:gd name="connsiteY45" fmla="*/ 503853 h 1492898"/>
                  <a:gd name="connsiteX46" fmla="*/ 1066281 w 1448836"/>
                  <a:gd name="connsiteY46" fmla="*/ 447869 h 1492898"/>
                  <a:gd name="connsiteX47" fmla="*/ 1056950 w 1448836"/>
                  <a:gd name="connsiteY47" fmla="*/ 419878 h 1492898"/>
                  <a:gd name="connsiteX48" fmla="*/ 1047620 w 1448836"/>
                  <a:gd name="connsiteY48" fmla="*/ 373225 h 1492898"/>
                  <a:gd name="connsiteX49" fmla="*/ 1028959 w 1448836"/>
                  <a:gd name="connsiteY49" fmla="*/ 326572 h 1492898"/>
                  <a:gd name="connsiteX50" fmla="*/ 1019628 w 1448836"/>
                  <a:gd name="connsiteY50" fmla="*/ 242596 h 1492898"/>
                  <a:gd name="connsiteX51" fmla="*/ 991636 w 1448836"/>
                  <a:gd name="connsiteY51" fmla="*/ 195943 h 1492898"/>
                  <a:gd name="connsiteX52" fmla="*/ 972975 w 1448836"/>
                  <a:gd name="connsiteY52" fmla="*/ 130629 h 1492898"/>
                  <a:gd name="connsiteX53" fmla="*/ 954314 w 1448836"/>
                  <a:gd name="connsiteY53" fmla="*/ 102637 h 1492898"/>
                  <a:gd name="connsiteX54" fmla="*/ 954314 w 1448836"/>
                  <a:gd name="connsiteY54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066281 w 1448836"/>
                  <a:gd name="connsiteY45" fmla="*/ 447869 h 1492898"/>
                  <a:gd name="connsiteX46" fmla="*/ 1056950 w 1448836"/>
                  <a:gd name="connsiteY46" fmla="*/ 419878 h 1492898"/>
                  <a:gd name="connsiteX47" fmla="*/ 1047620 w 1448836"/>
                  <a:gd name="connsiteY47" fmla="*/ 373225 h 1492898"/>
                  <a:gd name="connsiteX48" fmla="*/ 1028959 w 1448836"/>
                  <a:gd name="connsiteY48" fmla="*/ 326572 h 1492898"/>
                  <a:gd name="connsiteX49" fmla="*/ 1019628 w 1448836"/>
                  <a:gd name="connsiteY49" fmla="*/ 242596 h 1492898"/>
                  <a:gd name="connsiteX50" fmla="*/ 991636 w 1448836"/>
                  <a:gd name="connsiteY50" fmla="*/ 195943 h 1492898"/>
                  <a:gd name="connsiteX51" fmla="*/ 972975 w 1448836"/>
                  <a:gd name="connsiteY51" fmla="*/ 130629 h 1492898"/>
                  <a:gd name="connsiteX52" fmla="*/ 954314 w 1448836"/>
                  <a:gd name="connsiteY52" fmla="*/ 102637 h 1492898"/>
                  <a:gd name="connsiteX53" fmla="*/ 954314 w 1448836"/>
                  <a:gd name="connsiteY53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066281 w 1448836"/>
                  <a:gd name="connsiteY44" fmla="*/ 447869 h 1492898"/>
                  <a:gd name="connsiteX45" fmla="*/ 1056950 w 1448836"/>
                  <a:gd name="connsiteY45" fmla="*/ 419878 h 1492898"/>
                  <a:gd name="connsiteX46" fmla="*/ 1047620 w 1448836"/>
                  <a:gd name="connsiteY46" fmla="*/ 373225 h 1492898"/>
                  <a:gd name="connsiteX47" fmla="*/ 1028959 w 1448836"/>
                  <a:gd name="connsiteY47" fmla="*/ 326572 h 1492898"/>
                  <a:gd name="connsiteX48" fmla="*/ 1019628 w 1448836"/>
                  <a:gd name="connsiteY48" fmla="*/ 242596 h 1492898"/>
                  <a:gd name="connsiteX49" fmla="*/ 991636 w 1448836"/>
                  <a:gd name="connsiteY49" fmla="*/ 195943 h 1492898"/>
                  <a:gd name="connsiteX50" fmla="*/ 972975 w 1448836"/>
                  <a:gd name="connsiteY50" fmla="*/ 130629 h 1492898"/>
                  <a:gd name="connsiteX51" fmla="*/ 954314 w 1448836"/>
                  <a:gd name="connsiteY51" fmla="*/ 102637 h 1492898"/>
                  <a:gd name="connsiteX52" fmla="*/ 954314 w 1448836"/>
                  <a:gd name="connsiteY5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066281 w 1448836"/>
                  <a:gd name="connsiteY43" fmla="*/ 447869 h 1492898"/>
                  <a:gd name="connsiteX44" fmla="*/ 1056950 w 1448836"/>
                  <a:gd name="connsiteY44" fmla="*/ 419878 h 1492898"/>
                  <a:gd name="connsiteX45" fmla="*/ 1047620 w 1448836"/>
                  <a:gd name="connsiteY45" fmla="*/ 373225 h 1492898"/>
                  <a:gd name="connsiteX46" fmla="*/ 1028959 w 1448836"/>
                  <a:gd name="connsiteY46" fmla="*/ 326572 h 1492898"/>
                  <a:gd name="connsiteX47" fmla="*/ 1019628 w 1448836"/>
                  <a:gd name="connsiteY47" fmla="*/ 242596 h 1492898"/>
                  <a:gd name="connsiteX48" fmla="*/ 991636 w 1448836"/>
                  <a:gd name="connsiteY48" fmla="*/ 195943 h 1492898"/>
                  <a:gd name="connsiteX49" fmla="*/ 972975 w 1448836"/>
                  <a:gd name="connsiteY49" fmla="*/ 130629 h 1492898"/>
                  <a:gd name="connsiteX50" fmla="*/ 954314 w 1448836"/>
                  <a:gd name="connsiteY50" fmla="*/ 102637 h 1492898"/>
                  <a:gd name="connsiteX51" fmla="*/ 954314 w 1448836"/>
                  <a:gd name="connsiteY5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066281 w 1448836"/>
                  <a:gd name="connsiteY42" fmla="*/ 447869 h 1492898"/>
                  <a:gd name="connsiteX43" fmla="*/ 1056950 w 1448836"/>
                  <a:gd name="connsiteY43" fmla="*/ 419878 h 1492898"/>
                  <a:gd name="connsiteX44" fmla="*/ 1047620 w 1448836"/>
                  <a:gd name="connsiteY44" fmla="*/ 373225 h 1492898"/>
                  <a:gd name="connsiteX45" fmla="*/ 1028959 w 1448836"/>
                  <a:gd name="connsiteY45" fmla="*/ 326572 h 1492898"/>
                  <a:gd name="connsiteX46" fmla="*/ 1019628 w 1448836"/>
                  <a:gd name="connsiteY46" fmla="*/ 242596 h 1492898"/>
                  <a:gd name="connsiteX47" fmla="*/ 991636 w 1448836"/>
                  <a:gd name="connsiteY47" fmla="*/ 195943 h 1492898"/>
                  <a:gd name="connsiteX48" fmla="*/ 972975 w 1448836"/>
                  <a:gd name="connsiteY48" fmla="*/ 130629 h 1492898"/>
                  <a:gd name="connsiteX49" fmla="*/ 954314 w 1448836"/>
                  <a:gd name="connsiteY49" fmla="*/ 102637 h 1492898"/>
                  <a:gd name="connsiteX50" fmla="*/ 954314 w 1448836"/>
                  <a:gd name="connsiteY5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183969 w 1448836"/>
                  <a:gd name="connsiteY40" fmla="*/ 704532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02183 w 1448836"/>
                  <a:gd name="connsiteY36" fmla="*/ 1054359 h 1492898"/>
                  <a:gd name="connsiteX37" fmla="*/ 1355530 w 1448836"/>
                  <a:gd name="connsiteY37" fmla="*/ 998376 h 1492898"/>
                  <a:gd name="connsiteX38" fmla="*/ 1318207 w 1448836"/>
                  <a:gd name="connsiteY38" fmla="*/ 923731 h 1492898"/>
                  <a:gd name="connsiteX39" fmla="*/ 1183969 w 1448836"/>
                  <a:gd name="connsiteY39" fmla="*/ 704532 h 1492898"/>
                  <a:gd name="connsiteX40" fmla="*/ 1066281 w 1448836"/>
                  <a:gd name="connsiteY40" fmla="*/ 447869 h 1492898"/>
                  <a:gd name="connsiteX41" fmla="*/ 1056950 w 1448836"/>
                  <a:gd name="connsiteY41" fmla="*/ 419878 h 1492898"/>
                  <a:gd name="connsiteX42" fmla="*/ 1047620 w 1448836"/>
                  <a:gd name="connsiteY42" fmla="*/ 373225 h 1492898"/>
                  <a:gd name="connsiteX43" fmla="*/ 1028959 w 1448836"/>
                  <a:gd name="connsiteY43" fmla="*/ 326572 h 1492898"/>
                  <a:gd name="connsiteX44" fmla="*/ 1019628 w 1448836"/>
                  <a:gd name="connsiteY44" fmla="*/ 242596 h 1492898"/>
                  <a:gd name="connsiteX45" fmla="*/ 991636 w 1448836"/>
                  <a:gd name="connsiteY45" fmla="*/ 195943 h 1492898"/>
                  <a:gd name="connsiteX46" fmla="*/ 972975 w 1448836"/>
                  <a:gd name="connsiteY46" fmla="*/ 130629 h 1492898"/>
                  <a:gd name="connsiteX47" fmla="*/ 954314 w 1448836"/>
                  <a:gd name="connsiteY47" fmla="*/ 102637 h 1492898"/>
                  <a:gd name="connsiteX48" fmla="*/ 954314 w 1448836"/>
                  <a:gd name="connsiteY48" fmla="*/ 0 h 1492898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105228 w 1448836"/>
                  <a:gd name="connsiteY11" fmla="*/ 877078 h 1492983"/>
                  <a:gd name="connsiteX12" fmla="*/ 86567 w 1448836"/>
                  <a:gd name="connsiteY12" fmla="*/ 942392 h 1492983"/>
                  <a:gd name="connsiteX13" fmla="*/ 67905 w 1448836"/>
                  <a:gd name="connsiteY13" fmla="*/ 970384 h 1492983"/>
                  <a:gd name="connsiteX14" fmla="*/ 58575 w 1448836"/>
                  <a:gd name="connsiteY14" fmla="*/ 1017037 h 1492983"/>
                  <a:gd name="connsiteX15" fmla="*/ 39914 w 1448836"/>
                  <a:gd name="connsiteY15" fmla="*/ 1073020 h 1492983"/>
                  <a:gd name="connsiteX16" fmla="*/ 30583 w 1448836"/>
                  <a:gd name="connsiteY16" fmla="*/ 1119674 h 1492983"/>
                  <a:gd name="connsiteX17" fmla="*/ 11922 w 1448836"/>
                  <a:gd name="connsiteY17" fmla="*/ 1175657 h 1492983"/>
                  <a:gd name="connsiteX18" fmla="*/ 11922 w 1448836"/>
                  <a:gd name="connsiteY18" fmla="*/ 1352939 h 1492983"/>
                  <a:gd name="connsiteX19" fmla="*/ 67905 w 1448836"/>
                  <a:gd name="connsiteY19" fmla="*/ 1408923 h 1492983"/>
                  <a:gd name="connsiteX20" fmla="*/ 114559 w 1448836"/>
                  <a:gd name="connsiteY20" fmla="*/ 1436914 h 1492983"/>
                  <a:gd name="connsiteX21" fmla="*/ 133220 w 1448836"/>
                  <a:gd name="connsiteY21" fmla="*/ 1455576 h 1492983"/>
                  <a:gd name="connsiteX22" fmla="*/ 208708 w 1448836"/>
                  <a:gd name="connsiteY22" fmla="*/ 1478972 h 1492983"/>
                  <a:gd name="connsiteX23" fmla="*/ 301171 w 1448836"/>
                  <a:gd name="connsiteY23" fmla="*/ 1492898 h 1492983"/>
                  <a:gd name="connsiteX24" fmla="*/ 375816 w 1448836"/>
                  <a:gd name="connsiteY24" fmla="*/ 1483567 h 1492983"/>
                  <a:gd name="connsiteX25" fmla="*/ 422469 w 1448836"/>
                  <a:gd name="connsiteY25" fmla="*/ 1464906 h 1492983"/>
                  <a:gd name="connsiteX26" fmla="*/ 450461 w 1448836"/>
                  <a:gd name="connsiteY26" fmla="*/ 1455576 h 1492983"/>
                  <a:gd name="connsiteX27" fmla="*/ 469122 w 1448836"/>
                  <a:gd name="connsiteY27" fmla="*/ 1436914 h 1492983"/>
                  <a:gd name="connsiteX28" fmla="*/ 506444 w 1448836"/>
                  <a:gd name="connsiteY28" fmla="*/ 1408923 h 1492983"/>
                  <a:gd name="connsiteX29" fmla="*/ 753635 w 1448836"/>
                  <a:gd name="connsiteY29" fmla="*/ 1366443 h 1492983"/>
                  <a:gd name="connsiteX30" fmla="*/ 992903 w 1448836"/>
                  <a:gd name="connsiteY30" fmla="*/ 1390261 h 1492983"/>
                  <a:gd name="connsiteX31" fmla="*/ 1158603 w 1448836"/>
                  <a:gd name="connsiteY31" fmla="*/ 1431898 h 1492983"/>
                  <a:gd name="connsiteX32" fmla="*/ 1333117 w 1448836"/>
                  <a:gd name="connsiteY32" fmla="*/ 1436070 h 1492983"/>
                  <a:gd name="connsiteX33" fmla="*/ 1420844 w 1448836"/>
                  <a:gd name="connsiteY33" fmla="*/ 1324947 h 1492983"/>
                  <a:gd name="connsiteX34" fmla="*/ 1448836 w 1448836"/>
                  <a:gd name="connsiteY34" fmla="*/ 1259633 h 1492983"/>
                  <a:gd name="connsiteX35" fmla="*/ 1439505 w 1448836"/>
                  <a:gd name="connsiteY35" fmla="*/ 1147665 h 1492983"/>
                  <a:gd name="connsiteX36" fmla="*/ 1402183 w 1448836"/>
                  <a:gd name="connsiteY36" fmla="*/ 1054359 h 1492983"/>
                  <a:gd name="connsiteX37" fmla="*/ 1355530 w 1448836"/>
                  <a:gd name="connsiteY37" fmla="*/ 998376 h 1492983"/>
                  <a:gd name="connsiteX38" fmla="*/ 1318207 w 1448836"/>
                  <a:gd name="connsiteY38" fmla="*/ 923731 h 1492983"/>
                  <a:gd name="connsiteX39" fmla="*/ 1183969 w 1448836"/>
                  <a:gd name="connsiteY39" fmla="*/ 704532 h 1492983"/>
                  <a:gd name="connsiteX40" fmla="*/ 1066281 w 1448836"/>
                  <a:gd name="connsiteY40" fmla="*/ 447869 h 1492983"/>
                  <a:gd name="connsiteX41" fmla="*/ 1056950 w 1448836"/>
                  <a:gd name="connsiteY41" fmla="*/ 419878 h 1492983"/>
                  <a:gd name="connsiteX42" fmla="*/ 1047620 w 1448836"/>
                  <a:gd name="connsiteY42" fmla="*/ 373225 h 1492983"/>
                  <a:gd name="connsiteX43" fmla="*/ 1028959 w 1448836"/>
                  <a:gd name="connsiteY43" fmla="*/ 326572 h 1492983"/>
                  <a:gd name="connsiteX44" fmla="*/ 1019628 w 1448836"/>
                  <a:gd name="connsiteY44" fmla="*/ 242596 h 1492983"/>
                  <a:gd name="connsiteX45" fmla="*/ 991636 w 1448836"/>
                  <a:gd name="connsiteY45" fmla="*/ 195943 h 1492983"/>
                  <a:gd name="connsiteX46" fmla="*/ 972975 w 1448836"/>
                  <a:gd name="connsiteY46" fmla="*/ 130629 h 1492983"/>
                  <a:gd name="connsiteX47" fmla="*/ 954314 w 1448836"/>
                  <a:gd name="connsiteY47" fmla="*/ 102637 h 1492983"/>
                  <a:gd name="connsiteX48" fmla="*/ 954314 w 1448836"/>
                  <a:gd name="connsiteY48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86567 w 1448836"/>
                  <a:gd name="connsiteY11" fmla="*/ 942392 h 1492983"/>
                  <a:gd name="connsiteX12" fmla="*/ 67905 w 1448836"/>
                  <a:gd name="connsiteY12" fmla="*/ 970384 h 1492983"/>
                  <a:gd name="connsiteX13" fmla="*/ 58575 w 1448836"/>
                  <a:gd name="connsiteY13" fmla="*/ 1017037 h 1492983"/>
                  <a:gd name="connsiteX14" fmla="*/ 39914 w 1448836"/>
                  <a:gd name="connsiteY14" fmla="*/ 1073020 h 1492983"/>
                  <a:gd name="connsiteX15" fmla="*/ 30583 w 1448836"/>
                  <a:gd name="connsiteY15" fmla="*/ 1119674 h 1492983"/>
                  <a:gd name="connsiteX16" fmla="*/ 11922 w 1448836"/>
                  <a:gd name="connsiteY16" fmla="*/ 1175657 h 1492983"/>
                  <a:gd name="connsiteX17" fmla="*/ 11922 w 1448836"/>
                  <a:gd name="connsiteY17" fmla="*/ 1352939 h 1492983"/>
                  <a:gd name="connsiteX18" fmla="*/ 67905 w 1448836"/>
                  <a:gd name="connsiteY18" fmla="*/ 1408923 h 1492983"/>
                  <a:gd name="connsiteX19" fmla="*/ 114559 w 1448836"/>
                  <a:gd name="connsiteY19" fmla="*/ 1436914 h 1492983"/>
                  <a:gd name="connsiteX20" fmla="*/ 133220 w 1448836"/>
                  <a:gd name="connsiteY20" fmla="*/ 1455576 h 1492983"/>
                  <a:gd name="connsiteX21" fmla="*/ 208708 w 1448836"/>
                  <a:gd name="connsiteY21" fmla="*/ 1478972 h 1492983"/>
                  <a:gd name="connsiteX22" fmla="*/ 301171 w 1448836"/>
                  <a:gd name="connsiteY22" fmla="*/ 1492898 h 1492983"/>
                  <a:gd name="connsiteX23" fmla="*/ 375816 w 1448836"/>
                  <a:gd name="connsiteY23" fmla="*/ 1483567 h 1492983"/>
                  <a:gd name="connsiteX24" fmla="*/ 422469 w 1448836"/>
                  <a:gd name="connsiteY24" fmla="*/ 1464906 h 1492983"/>
                  <a:gd name="connsiteX25" fmla="*/ 450461 w 1448836"/>
                  <a:gd name="connsiteY25" fmla="*/ 1455576 h 1492983"/>
                  <a:gd name="connsiteX26" fmla="*/ 469122 w 1448836"/>
                  <a:gd name="connsiteY26" fmla="*/ 1436914 h 1492983"/>
                  <a:gd name="connsiteX27" fmla="*/ 506444 w 1448836"/>
                  <a:gd name="connsiteY27" fmla="*/ 1408923 h 1492983"/>
                  <a:gd name="connsiteX28" fmla="*/ 753635 w 1448836"/>
                  <a:gd name="connsiteY28" fmla="*/ 1366443 h 1492983"/>
                  <a:gd name="connsiteX29" fmla="*/ 992903 w 1448836"/>
                  <a:gd name="connsiteY29" fmla="*/ 1390261 h 1492983"/>
                  <a:gd name="connsiteX30" fmla="*/ 1158603 w 1448836"/>
                  <a:gd name="connsiteY30" fmla="*/ 1431898 h 1492983"/>
                  <a:gd name="connsiteX31" fmla="*/ 1333117 w 1448836"/>
                  <a:gd name="connsiteY31" fmla="*/ 1436070 h 1492983"/>
                  <a:gd name="connsiteX32" fmla="*/ 1420844 w 1448836"/>
                  <a:gd name="connsiteY32" fmla="*/ 1324947 h 1492983"/>
                  <a:gd name="connsiteX33" fmla="*/ 1448836 w 1448836"/>
                  <a:gd name="connsiteY33" fmla="*/ 1259633 h 1492983"/>
                  <a:gd name="connsiteX34" fmla="*/ 1439505 w 1448836"/>
                  <a:gd name="connsiteY34" fmla="*/ 1147665 h 1492983"/>
                  <a:gd name="connsiteX35" fmla="*/ 1402183 w 1448836"/>
                  <a:gd name="connsiteY35" fmla="*/ 1054359 h 1492983"/>
                  <a:gd name="connsiteX36" fmla="*/ 1355530 w 1448836"/>
                  <a:gd name="connsiteY36" fmla="*/ 998376 h 1492983"/>
                  <a:gd name="connsiteX37" fmla="*/ 1318207 w 1448836"/>
                  <a:gd name="connsiteY37" fmla="*/ 923731 h 1492983"/>
                  <a:gd name="connsiteX38" fmla="*/ 1183969 w 1448836"/>
                  <a:gd name="connsiteY38" fmla="*/ 704532 h 1492983"/>
                  <a:gd name="connsiteX39" fmla="*/ 1066281 w 1448836"/>
                  <a:gd name="connsiteY39" fmla="*/ 447869 h 1492983"/>
                  <a:gd name="connsiteX40" fmla="*/ 1056950 w 1448836"/>
                  <a:gd name="connsiteY40" fmla="*/ 419878 h 1492983"/>
                  <a:gd name="connsiteX41" fmla="*/ 1047620 w 1448836"/>
                  <a:gd name="connsiteY41" fmla="*/ 373225 h 1492983"/>
                  <a:gd name="connsiteX42" fmla="*/ 1028959 w 1448836"/>
                  <a:gd name="connsiteY42" fmla="*/ 326572 h 1492983"/>
                  <a:gd name="connsiteX43" fmla="*/ 1019628 w 1448836"/>
                  <a:gd name="connsiteY43" fmla="*/ 242596 h 1492983"/>
                  <a:gd name="connsiteX44" fmla="*/ 991636 w 1448836"/>
                  <a:gd name="connsiteY44" fmla="*/ 195943 h 1492983"/>
                  <a:gd name="connsiteX45" fmla="*/ 972975 w 1448836"/>
                  <a:gd name="connsiteY45" fmla="*/ 130629 h 1492983"/>
                  <a:gd name="connsiteX46" fmla="*/ 954314 w 1448836"/>
                  <a:gd name="connsiteY46" fmla="*/ 102637 h 1492983"/>
                  <a:gd name="connsiteX47" fmla="*/ 954314 w 1448836"/>
                  <a:gd name="connsiteY47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86567 w 1448836"/>
                  <a:gd name="connsiteY10" fmla="*/ 942392 h 1492983"/>
                  <a:gd name="connsiteX11" fmla="*/ 67905 w 1448836"/>
                  <a:gd name="connsiteY11" fmla="*/ 970384 h 1492983"/>
                  <a:gd name="connsiteX12" fmla="*/ 58575 w 1448836"/>
                  <a:gd name="connsiteY12" fmla="*/ 1017037 h 1492983"/>
                  <a:gd name="connsiteX13" fmla="*/ 39914 w 1448836"/>
                  <a:gd name="connsiteY13" fmla="*/ 1073020 h 1492983"/>
                  <a:gd name="connsiteX14" fmla="*/ 30583 w 1448836"/>
                  <a:gd name="connsiteY14" fmla="*/ 1119674 h 1492983"/>
                  <a:gd name="connsiteX15" fmla="*/ 11922 w 1448836"/>
                  <a:gd name="connsiteY15" fmla="*/ 1175657 h 1492983"/>
                  <a:gd name="connsiteX16" fmla="*/ 11922 w 1448836"/>
                  <a:gd name="connsiteY16" fmla="*/ 1352939 h 1492983"/>
                  <a:gd name="connsiteX17" fmla="*/ 67905 w 1448836"/>
                  <a:gd name="connsiteY17" fmla="*/ 1408923 h 1492983"/>
                  <a:gd name="connsiteX18" fmla="*/ 114559 w 1448836"/>
                  <a:gd name="connsiteY18" fmla="*/ 1436914 h 1492983"/>
                  <a:gd name="connsiteX19" fmla="*/ 133220 w 1448836"/>
                  <a:gd name="connsiteY19" fmla="*/ 1455576 h 1492983"/>
                  <a:gd name="connsiteX20" fmla="*/ 208708 w 1448836"/>
                  <a:gd name="connsiteY20" fmla="*/ 1478972 h 1492983"/>
                  <a:gd name="connsiteX21" fmla="*/ 301171 w 1448836"/>
                  <a:gd name="connsiteY21" fmla="*/ 1492898 h 1492983"/>
                  <a:gd name="connsiteX22" fmla="*/ 375816 w 1448836"/>
                  <a:gd name="connsiteY22" fmla="*/ 1483567 h 1492983"/>
                  <a:gd name="connsiteX23" fmla="*/ 422469 w 1448836"/>
                  <a:gd name="connsiteY23" fmla="*/ 1464906 h 1492983"/>
                  <a:gd name="connsiteX24" fmla="*/ 450461 w 1448836"/>
                  <a:gd name="connsiteY24" fmla="*/ 1455576 h 1492983"/>
                  <a:gd name="connsiteX25" fmla="*/ 469122 w 1448836"/>
                  <a:gd name="connsiteY25" fmla="*/ 1436914 h 1492983"/>
                  <a:gd name="connsiteX26" fmla="*/ 506444 w 1448836"/>
                  <a:gd name="connsiteY26" fmla="*/ 1408923 h 1492983"/>
                  <a:gd name="connsiteX27" fmla="*/ 753635 w 1448836"/>
                  <a:gd name="connsiteY27" fmla="*/ 1366443 h 1492983"/>
                  <a:gd name="connsiteX28" fmla="*/ 992903 w 1448836"/>
                  <a:gd name="connsiteY28" fmla="*/ 1390261 h 1492983"/>
                  <a:gd name="connsiteX29" fmla="*/ 1158603 w 1448836"/>
                  <a:gd name="connsiteY29" fmla="*/ 1431898 h 1492983"/>
                  <a:gd name="connsiteX30" fmla="*/ 1333117 w 1448836"/>
                  <a:gd name="connsiteY30" fmla="*/ 1436070 h 1492983"/>
                  <a:gd name="connsiteX31" fmla="*/ 1420844 w 1448836"/>
                  <a:gd name="connsiteY31" fmla="*/ 1324947 h 1492983"/>
                  <a:gd name="connsiteX32" fmla="*/ 1448836 w 1448836"/>
                  <a:gd name="connsiteY32" fmla="*/ 1259633 h 1492983"/>
                  <a:gd name="connsiteX33" fmla="*/ 1439505 w 1448836"/>
                  <a:gd name="connsiteY33" fmla="*/ 1147665 h 1492983"/>
                  <a:gd name="connsiteX34" fmla="*/ 1402183 w 1448836"/>
                  <a:gd name="connsiteY34" fmla="*/ 1054359 h 1492983"/>
                  <a:gd name="connsiteX35" fmla="*/ 1355530 w 1448836"/>
                  <a:gd name="connsiteY35" fmla="*/ 998376 h 1492983"/>
                  <a:gd name="connsiteX36" fmla="*/ 1318207 w 1448836"/>
                  <a:gd name="connsiteY36" fmla="*/ 923731 h 1492983"/>
                  <a:gd name="connsiteX37" fmla="*/ 1183969 w 1448836"/>
                  <a:gd name="connsiteY37" fmla="*/ 704532 h 1492983"/>
                  <a:gd name="connsiteX38" fmla="*/ 1066281 w 1448836"/>
                  <a:gd name="connsiteY38" fmla="*/ 447869 h 1492983"/>
                  <a:gd name="connsiteX39" fmla="*/ 1056950 w 1448836"/>
                  <a:gd name="connsiteY39" fmla="*/ 419878 h 1492983"/>
                  <a:gd name="connsiteX40" fmla="*/ 1047620 w 1448836"/>
                  <a:gd name="connsiteY40" fmla="*/ 373225 h 1492983"/>
                  <a:gd name="connsiteX41" fmla="*/ 1028959 w 1448836"/>
                  <a:gd name="connsiteY41" fmla="*/ 326572 h 1492983"/>
                  <a:gd name="connsiteX42" fmla="*/ 1019628 w 1448836"/>
                  <a:gd name="connsiteY42" fmla="*/ 242596 h 1492983"/>
                  <a:gd name="connsiteX43" fmla="*/ 991636 w 1448836"/>
                  <a:gd name="connsiteY43" fmla="*/ 195943 h 1492983"/>
                  <a:gd name="connsiteX44" fmla="*/ 972975 w 1448836"/>
                  <a:gd name="connsiteY44" fmla="*/ 130629 h 1492983"/>
                  <a:gd name="connsiteX45" fmla="*/ 954314 w 1448836"/>
                  <a:gd name="connsiteY45" fmla="*/ 102637 h 1492983"/>
                  <a:gd name="connsiteX46" fmla="*/ 954314 w 1448836"/>
                  <a:gd name="connsiteY46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86567 w 1448836"/>
                  <a:gd name="connsiteY9" fmla="*/ 942392 h 1492983"/>
                  <a:gd name="connsiteX10" fmla="*/ 67905 w 1448836"/>
                  <a:gd name="connsiteY10" fmla="*/ 970384 h 1492983"/>
                  <a:gd name="connsiteX11" fmla="*/ 58575 w 1448836"/>
                  <a:gd name="connsiteY11" fmla="*/ 1017037 h 1492983"/>
                  <a:gd name="connsiteX12" fmla="*/ 39914 w 1448836"/>
                  <a:gd name="connsiteY12" fmla="*/ 1073020 h 1492983"/>
                  <a:gd name="connsiteX13" fmla="*/ 30583 w 1448836"/>
                  <a:gd name="connsiteY13" fmla="*/ 1119674 h 1492983"/>
                  <a:gd name="connsiteX14" fmla="*/ 11922 w 1448836"/>
                  <a:gd name="connsiteY14" fmla="*/ 1175657 h 1492983"/>
                  <a:gd name="connsiteX15" fmla="*/ 11922 w 1448836"/>
                  <a:gd name="connsiteY15" fmla="*/ 1352939 h 1492983"/>
                  <a:gd name="connsiteX16" fmla="*/ 67905 w 1448836"/>
                  <a:gd name="connsiteY16" fmla="*/ 1408923 h 1492983"/>
                  <a:gd name="connsiteX17" fmla="*/ 114559 w 1448836"/>
                  <a:gd name="connsiteY17" fmla="*/ 1436914 h 1492983"/>
                  <a:gd name="connsiteX18" fmla="*/ 133220 w 1448836"/>
                  <a:gd name="connsiteY18" fmla="*/ 1455576 h 1492983"/>
                  <a:gd name="connsiteX19" fmla="*/ 208708 w 1448836"/>
                  <a:gd name="connsiteY19" fmla="*/ 1478972 h 1492983"/>
                  <a:gd name="connsiteX20" fmla="*/ 301171 w 1448836"/>
                  <a:gd name="connsiteY20" fmla="*/ 1492898 h 1492983"/>
                  <a:gd name="connsiteX21" fmla="*/ 375816 w 1448836"/>
                  <a:gd name="connsiteY21" fmla="*/ 1483567 h 1492983"/>
                  <a:gd name="connsiteX22" fmla="*/ 422469 w 1448836"/>
                  <a:gd name="connsiteY22" fmla="*/ 1464906 h 1492983"/>
                  <a:gd name="connsiteX23" fmla="*/ 450461 w 1448836"/>
                  <a:gd name="connsiteY23" fmla="*/ 1455576 h 1492983"/>
                  <a:gd name="connsiteX24" fmla="*/ 469122 w 1448836"/>
                  <a:gd name="connsiteY24" fmla="*/ 1436914 h 1492983"/>
                  <a:gd name="connsiteX25" fmla="*/ 506444 w 1448836"/>
                  <a:gd name="connsiteY25" fmla="*/ 1408923 h 1492983"/>
                  <a:gd name="connsiteX26" fmla="*/ 753635 w 1448836"/>
                  <a:gd name="connsiteY26" fmla="*/ 1366443 h 1492983"/>
                  <a:gd name="connsiteX27" fmla="*/ 992903 w 1448836"/>
                  <a:gd name="connsiteY27" fmla="*/ 1390261 h 1492983"/>
                  <a:gd name="connsiteX28" fmla="*/ 1158603 w 1448836"/>
                  <a:gd name="connsiteY28" fmla="*/ 1431898 h 1492983"/>
                  <a:gd name="connsiteX29" fmla="*/ 1333117 w 1448836"/>
                  <a:gd name="connsiteY29" fmla="*/ 1436070 h 1492983"/>
                  <a:gd name="connsiteX30" fmla="*/ 1420844 w 1448836"/>
                  <a:gd name="connsiteY30" fmla="*/ 1324947 h 1492983"/>
                  <a:gd name="connsiteX31" fmla="*/ 1448836 w 1448836"/>
                  <a:gd name="connsiteY31" fmla="*/ 1259633 h 1492983"/>
                  <a:gd name="connsiteX32" fmla="*/ 1439505 w 1448836"/>
                  <a:gd name="connsiteY32" fmla="*/ 1147665 h 1492983"/>
                  <a:gd name="connsiteX33" fmla="*/ 1402183 w 1448836"/>
                  <a:gd name="connsiteY33" fmla="*/ 1054359 h 1492983"/>
                  <a:gd name="connsiteX34" fmla="*/ 1355530 w 1448836"/>
                  <a:gd name="connsiteY34" fmla="*/ 998376 h 1492983"/>
                  <a:gd name="connsiteX35" fmla="*/ 1318207 w 1448836"/>
                  <a:gd name="connsiteY35" fmla="*/ 923731 h 1492983"/>
                  <a:gd name="connsiteX36" fmla="*/ 1183969 w 1448836"/>
                  <a:gd name="connsiteY36" fmla="*/ 704532 h 1492983"/>
                  <a:gd name="connsiteX37" fmla="*/ 1066281 w 1448836"/>
                  <a:gd name="connsiteY37" fmla="*/ 447869 h 1492983"/>
                  <a:gd name="connsiteX38" fmla="*/ 1056950 w 1448836"/>
                  <a:gd name="connsiteY38" fmla="*/ 419878 h 1492983"/>
                  <a:gd name="connsiteX39" fmla="*/ 1047620 w 1448836"/>
                  <a:gd name="connsiteY39" fmla="*/ 373225 h 1492983"/>
                  <a:gd name="connsiteX40" fmla="*/ 1028959 w 1448836"/>
                  <a:gd name="connsiteY40" fmla="*/ 326572 h 1492983"/>
                  <a:gd name="connsiteX41" fmla="*/ 1019628 w 1448836"/>
                  <a:gd name="connsiteY41" fmla="*/ 242596 h 1492983"/>
                  <a:gd name="connsiteX42" fmla="*/ 991636 w 1448836"/>
                  <a:gd name="connsiteY42" fmla="*/ 195943 h 1492983"/>
                  <a:gd name="connsiteX43" fmla="*/ 972975 w 1448836"/>
                  <a:gd name="connsiteY43" fmla="*/ 130629 h 1492983"/>
                  <a:gd name="connsiteX44" fmla="*/ 954314 w 1448836"/>
                  <a:gd name="connsiteY44" fmla="*/ 102637 h 1492983"/>
                  <a:gd name="connsiteX45" fmla="*/ 954314 w 1448836"/>
                  <a:gd name="connsiteY45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66281 w 1448836"/>
                  <a:gd name="connsiteY36" fmla="*/ 44786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47620 w 1448836"/>
                  <a:gd name="connsiteY37" fmla="*/ 37322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19628 w 1448836"/>
                  <a:gd name="connsiteY38" fmla="*/ 242596 h 1492983"/>
                  <a:gd name="connsiteX39" fmla="*/ 991636 w 1448836"/>
                  <a:gd name="connsiteY39" fmla="*/ 195943 h 1492983"/>
                  <a:gd name="connsiteX40" fmla="*/ 972975 w 1448836"/>
                  <a:gd name="connsiteY40" fmla="*/ 130629 h 1492983"/>
                  <a:gd name="connsiteX41" fmla="*/ 954314 w 1448836"/>
                  <a:gd name="connsiteY41" fmla="*/ 102637 h 1492983"/>
                  <a:gd name="connsiteX42" fmla="*/ 954314 w 1448836"/>
                  <a:gd name="connsiteY42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9163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54314 w 1448836"/>
                  <a:gd name="connsiteY39" fmla="*/ 102637 h 1492983"/>
                  <a:gd name="connsiteX40" fmla="*/ 954314 w 1448836"/>
                  <a:gd name="connsiteY40" fmla="*/ 0 h 1492983"/>
                  <a:gd name="connsiteX0" fmla="*/ 310501 w 1448836"/>
                  <a:gd name="connsiteY0" fmla="*/ 242596 h 1492983"/>
                  <a:gd name="connsiteX1" fmla="*/ 319832 w 1448836"/>
                  <a:gd name="connsiteY1" fmla="*/ 298580 h 1492983"/>
                  <a:gd name="connsiteX2" fmla="*/ 329163 w 1448836"/>
                  <a:gd name="connsiteY2" fmla="*/ 335902 h 1492983"/>
                  <a:gd name="connsiteX3" fmla="*/ 263848 w 1448836"/>
                  <a:gd name="connsiteY3" fmla="*/ 587829 h 1492983"/>
                  <a:gd name="connsiteX4" fmla="*/ 245187 w 1448836"/>
                  <a:gd name="connsiteY4" fmla="*/ 615820 h 1492983"/>
                  <a:gd name="connsiteX5" fmla="*/ 235856 w 1448836"/>
                  <a:gd name="connsiteY5" fmla="*/ 699796 h 1492983"/>
                  <a:gd name="connsiteX6" fmla="*/ 207865 w 1448836"/>
                  <a:gd name="connsiteY6" fmla="*/ 737118 h 1492983"/>
                  <a:gd name="connsiteX7" fmla="*/ 86567 w 1448836"/>
                  <a:gd name="connsiteY7" fmla="*/ 942392 h 1492983"/>
                  <a:gd name="connsiteX8" fmla="*/ 67905 w 1448836"/>
                  <a:gd name="connsiteY8" fmla="*/ 970384 h 1492983"/>
                  <a:gd name="connsiteX9" fmla="*/ 58575 w 1448836"/>
                  <a:gd name="connsiteY9" fmla="*/ 1017037 h 1492983"/>
                  <a:gd name="connsiteX10" fmla="*/ 39914 w 1448836"/>
                  <a:gd name="connsiteY10" fmla="*/ 1073020 h 1492983"/>
                  <a:gd name="connsiteX11" fmla="*/ 30583 w 1448836"/>
                  <a:gd name="connsiteY11" fmla="*/ 1119674 h 1492983"/>
                  <a:gd name="connsiteX12" fmla="*/ 11922 w 1448836"/>
                  <a:gd name="connsiteY12" fmla="*/ 1175657 h 1492983"/>
                  <a:gd name="connsiteX13" fmla="*/ 11922 w 1448836"/>
                  <a:gd name="connsiteY13" fmla="*/ 1352939 h 1492983"/>
                  <a:gd name="connsiteX14" fmla="*/ 67905 w 1448836"/>
                  <a:gd name="connsiteY14" fmla="*/ 1408923 h 1492983"/>
                  <a:gd name="connsiteX15" fmla="*/ 114559 w 1448836"/>
                  <a:gd name="connsiteY15" fmla="*/ 1436914 h 1492983"/>
                  <a:gd name="connsiteX16" fmla="*/ 133220 w 1448836"/>
                  <a:gd name="connsiteY16" fmla="*/ 1455576 h 1492983"/>
                  <a:gd name="connsiteX17" fmla="*/ 208708 w 1448836"/>
                  <a:gd name="connsiteY17" fmla="*/ 1478972 h 1492983"/>
                  <a:gd name="connsiteX18" fmla="*/ 301171 w 1448836"/>
                  <a:gd name="connsiteY18" fmla="*/ 1492898 h 1492983"/>
                  <a:gd name="connsiteX19" fmla="*/ 375816 w 1448836"/>
                  <a:gd name="connsiteY19" fmla="*/ 1483567 h 1492983"/>
                  <a:gd name="connsiteX20" fmla="*/ 422469 w 1448836"/>
                  <a:gd name="connsiteY20" fmla="*/ 1464906 h 1492983"/>
                  <a:gd name="connsiteX21" fmla="*/ 450461 w 1448836"/>
                  <a:gd name="connsiteY21" fmla="*/ 1455576 h 1492983"/>
                  <a:gd name="connsiteX22" fmla="*/ 469122 w 1448836"/>
                  <a:gd name="connsiteY22" fmla="*/ 1436914 h 1492983"/>
                  <a:gd name="connsiteX23" fmla="*/ 506444 w 1448836"/>
                  <a:gd name="connsiteY23" fmla="*/ 1408923 h 1492983"/>
                  <a:gd name="connsiteX24" fmla="*/ 753635 w 1448836"/>
                  <a:gd name="connsiteY24" fmla="*/ 1366443 h 1492983"/>
                  <a:gd name="connsiteX25" fmla="*/ 992903 w 1448836"/>
                  <a:gd name="connsiteY25" fmla="*/ 1390261 h 1492983"/>
                  <a:gd name="connsiteX26" fmla="*/ 1158603 w 1448836"/>
                  <a:gd name="connsiteY26" fmla="*/ 1431898 h 1492983"/>
                  <a:gd name="connsiteX27" fmla="*/ 1333117 w 1448836"/>
                  <a:gd name="connsiteY27" fmla="*/ 1436070 h 1492983"/>
                  <a:gd name="connsiteX28" fmla="*/ 1420844 w 1448836"/>
                  <a:gd name="connsiteY28" fmla="*/ 1324947 h 1492983"/>
                  <a:gd name="connsiteX29" fmla="*/ 1448836 w 1448836"/>
                  <a:gd name="connsiteY29" fmla="*/ 1259633 h 1492983"/>
                  <a:gd name="connsiteX30" fmla="*/ 1439505 w 1448836"/>
                  <a:gd name="connsiteY30" fmla="*/ 1147665 h 1492983"/>
                  <a:gd name="connsiteX31" fmla="*/ 1402183 w 1448836"/>
                  <a:gd name="connsiteY31" fmla="*/ 1054359 h 1492983"/>
                  <a:gd name="connsiteX32" fmla="*/ 1355530 w 1448836"/>
                  <a:gd name="connsiteY32" fmla="*/ 998376 h 1492983"/>
                  <a:gd name="connsiteX33" fmla="*/ 1318207 w 1448836"/>
                  <a:gd name="connsiteY33" fmla="*/ 923731 h 1492983"/>
                  <a:gd name="connsiteX34" fmla="*/ 1183969 w 1448836"/>
                  <a:gd name="connsiteY34" fmla="*/ 704532 h 1492983"/>
                  <a:gd name="connsiteX35" fmla="*/ 1020332 w 1448836"/>
                  <a:gd name="connsiteY35" fmla="*/ 493819 h 1492983"/>
                  <a:gd name="connsiteX36" fmla="*/ 983291 w 1448836"/>
                  <a:gd name="connsiteY36" fmla="*/ 354845 h 1492983"/>
                  <a:gd name="connsiteX37" fmla="*/ 964066 w 1448836"/>
                  <a:gd name="connsiteY37" fmla="*/ 195943 h 1492983"/>
                  <a:gd name="connsiteX38" fmla="*/ 954314 w 1448836"/>
                  <a:gd name="connsiteY38" fmla="*/ 102637 h 1492983"/>
                  <a:gd name="connsiteX39" fmla="*/ 954314 w 1448836"/>
                  <a:gd name="connsiteY39" fmla="*/ 0 h 1492983"/>
                  <a:gd name="connsiteX0" fmla="*/ 319832 w 1448836"/>
                  <a:gd name="connsiteY0" fmla="*/ 298580 h 1492983"/>
                  <a:gd name="connsiteX1" fmla="*/ 329163 w 1448836"/>
                  <a:gd name="connsiteY1" fmla="*/ 335902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19832 w 1448836"/>
                  <a:gd name="connsiteY0" fmla="*/ 298580 h 1492983"/>
                  <a:gd name="connsiteX1" fmla="*/ 315378 w 1448836"/>
                  <a:gd name="connsiteY1" fmla="*/ 386447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57734 w 1451040"/>
                  <a:gd name="connsiteY31" fmla="*/ 998376 h 1492983"/>
                  <a:gd name="connsiteX32" fmla="*/ 1320411 w 1451040"/>
                  <a:gd name="connsiteY32" fmla="*/ 923731 h 1492983"/>
                  <a:gd name="connsiteX33" fmla="*/ 1186173 w 1451040"/>
                  <a:gd name="connsiteY33" fmla="*/ 704532 h 1492983"/>
                  <a:gd name="connsiteX34" fmla="*/ 1022536 w 1451040"/>
                  <a:gd name="connsiteY34" fmla="*/ 493819 h 1492983"/>
                  <a:gd name="connsiteX35" fmla="*/ 985495 w 1451040"/>
                  <a:gd name="connsiteY35" fmla="*/ 354845 h 1492983"/>
                  <a:gd name="connsiteX36" fmla="*/ 966270 w 1451040"/>
                  <a:gd name="connsiteY36" fmla="*/ 195943 h 1492983"/>
                  <a:gd name="connsiteX37" fmla="*/ 956518 w 1451040"/>
                  <a:gd name="connsiteY37" fmla="*/ 102637 h 1492983"/>
                  <a:gd name="connsiteX38" fmla="*/ 956518 w 1451040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20411 w 1451040"/>
                  <a:gd name="connsiteY31" fmla="*/ 923731 h 1492983"/>
                  <a:gd name="connsiteX32" fmla="*/ 1186173 w 1451040"/>
                  <a:gd name="connsiteY32" fmla="*/ 704532 h 1492983"/>
                  <a:gd name="connsiteX33" fmla="*/ 1022536 w 1451040"/>
                  <a:gd name="connsiteY33" fmla="*/ 493819 h 1492983"/>
                  <a:gd name="connsiteX34" fmla="*/ 985495 w 1451040"/>
                  <a:gd name="connsiteY34" fmla="*/ 354845 h 1492983"/>
                  <a:gd name="connsiteX35" fmla="*/ 966270 w 1451040"/>
                  <a:gd name="connsiteY35" fmla="*/ 195943 h 1492983"/>
                  <a:gd name="connsiteX36" fmla="*/ 956518 w 1451040"/>
                  <a:gd name="connsiteY36" fmla="*/ 102637 h 1492983"/>
                  <a:gd name="connsiteX37" fmla="*/ 956518 w 1451040"/>
                  <a:gd name="connsiteY37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38060 w 1451040"/>
                  <a:gd name="connsiteY3" fmla="*/ 699796 h 1492983"/>
                  <a:gd name="connsiteX4" fmla="*/ 210069 w 1451040"/>
                  <a:gd name="connsiteY4" fmla="*/ 737118 h 1492983"/>
                  <a:gd name="connsiteX5" fmla="*/ 88771 w 1451040"/>
                  <a:gd name="connsiteY5" fmla="*/ 942392 h 1492983"/>
                  <a:gd name="connsiteX6" fmla="*/ 70109 w 1451040"/>
                  <a:gd name="connsiteY6" fmla="*/ 970384 h 1492983"/>
                  <a:gd name="connsiteX7" fmla="*/ 60779 w 1451040"/>
                  <a:gd name="connsiteY7" fmla="*/ 1017037 h 1492983"/>
                  <a:gd name="connsiteX8" fmla="*/ 42118 w 1451040"/>
                  <a:gd name="connsiteY8" fmla="*/ 1073020 h 1492983"/>
                  <a:gd name="connsiteX9" fmla="*/ 32787 w 1451040"/>
                  <a:gd name="connsiteY9" fmla="*/ 1119674 h 1492983"/>
                  <a:gd name="connsiteX10" fmla="*/ 14126 w 1451040"/>
                  <a:gd name="connsiteY10" fmla="*/ 1175657 h 1492983"/>
                  <a:gd name="connsiteX11" fmla="*/ 9531 w 1451040"/>
                  <a:gd name="connsiteY11" fmla="*/ 1316179 h 1492983"/>
                  <a:gd name="connsiteX12" fmla="*/ 70109 w 1451040"/>
                  <a:gd name="connsiteY12" fmla="*/ 1408923 h 1492983"/>
                  <a:gd name="connsiteX13" fmla="*/ 116763 w 1451040"/>
                  <a:gd name="connsiteY13" fmla="*/ 1436914 h 1492983"/>
                  <a:gd name="connsiteX14" fmla="*/ 135424 w 1451040"/>
                  <a:gd name="connsiteY14" fmla="*/ 1455576 h 1492983"/>
                  <a:gd name="connsiteX15" fmla="*/ 210912 w 1451040"/>
                  <a:gd name="connsiteY15" fmla="*/ 1478972 h 1492983"/>
                  <a:gd name="connsiteX16" fmla="*/ 303375 w 1451040"/>
                  <a:gd name="connsiteY16" fmla="*/ 1492898 h 1492983"/>
                  <a:gd name="connsiteX17" fmla="*/ 378020 w 1451040"/>
                  <a:gd name="connsiteY17" fmla="*/ 1483567 h 1492983"/>
                  <a:gd name="connsiteX18" fmla="*/ 424673 w 1451040"/>
                  <a:gd name="connsiteY18" fmla="*/ 1464906 h 1492983"/>
                  <a:gd name="connsiteX19" fmla="*/ 452665 w 1451040"/>
                  <a:gd name="connsiteY19" fmla="*/ 1455576 h 1492983"/>
                  <a:gd name="connsiteX20" fmla="*/ 471326 w 1451040"/>
                  <a:gd name="connsiteY20" fmla="*/ 1436914 h 1492983"/>
                  <a:gd name="connsiteX21" fmla="*/ 508648 w 1451040"/>
                  <a:gd name="connsiteY21" fmla="*/ 1408923 h 1492983"/>
                  <a:gd name="connsiteX22" fmla="*/ 755839 w 1451040"/>
                  <a:gd name="connsiteY22" fmla="*/ 1366443 h 1492983"/>
                  <a:gd name="connsiteX23" fmla="*/ 995107 w 1451040"/>
                  <a:gd name="connsiteY23" fmla="*/ 1390261 h 1492983"/>
                  <a:gd name="connsiteX24" fmla="*/ 1160807 w 1451040"/>
                  <a:gd name="connsiteY24" fmla="*/ 1431898 h 1492983"/>
                  <a:gd name="connsiteX25" fmla="*/ 1335321 w 1451040"/>
                  <a:gd name="connsiteY25" fmla="*/ 1436070 h 1492983"/>
                  <a:gd name="connsiteX26" fmla="*/ 1423048 w 1451040"/>
                  <a:gd name="connsiteY26" fmla="*/ 1324947 h 1492983"/>
                  <a:gd name="connsiteX27" fmla="*/ 1451040 w 1451040"/>
                  <a:gd name="connsiteY27" fmla="*/ 1259633 h 1492983"/>
                  <a:gd name="connsiteX28" fmla="*/ 1441709 w 1451040"/>
                  <a:gd name="connsiteY28" fmla="*/ 1147665 h 1492983"/>
                  <a:gd name="connsiteX29" fmla="*/ 1404387 w 1451040"/>
                  <a:gd name="connsiteY29" fmla="*/ 1054359 h 1492983"/>
                  <a:gd name="connsiteX30" fmla="*/ 1320411 w 1451040"/>
                  <a:gd name="connsiteY30" fmla="*/ 923731 h 1492983"/>
                  <a:gd name="connsiteX31" fmla="*/ 1186173 w 1451040"/>
                  <a:gd name="connsiteY31" fmla="*/ 704532 h 1492983"/>
                  <a:gd name="connsiteX32" fmla="*/ 1022536 w 1451040"/>
                  <a:gd name="connsiteY32" fmla="*/ 493819 h 1492983"/>
                  <a:gd name="connsiteX33" fmla="*/ 985495 w 1451040"/>
                  <a:gd name="connsiteY33" fmla="*/ 354845 h 1492983"/>
                  <a:gd name="connsiteX34" fmla="*/ 966270 w 1451040"/>
                  <a:gd name="connsiteY34" fmla="*/ 195943 h 1492983"/>
                  <a:gd name="connsiteX35" fmla="*/ 956518 w 1451040"/>
                  <a:gd name="connsiteY35" fmla="*/ 102637 h 1492983"/>
                  <a:gd name="connsiteX36" fmla="*/ 956518 w 1451040"/>
                  <a:gd name="connsiteY36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22536 w 1451040"/>
                  <a:gd name="connsiteY31" fmla="*/ 49381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63890 w 1451040"/>
                  <a:gd name="connsiteY31" fmla="*/ 55814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063890 w 1451040"/>
                  <a:gd name="connsiteY30" fmla="*/ 558149 h 1492983"/>
                  <a:gd name="connsiteX31" fmla="*/ 985495 w 1451040"/>
                  <a:gd name="connsiteY31" fmla="*/ 354845 h 1492983"/>
                  <a:gd name="connsiteX32" fmla="*/ 966270 w 1451040"/>
                  <a:gd name="connsiteY32" fmla="*/ 195943 h 1492983"/>
                  <a:gd name="connsiteX33" fmla="*/ 956518 w 1451040"/>
                  <a:gd name="connsiteY33" fmla="*/ 102637 h 1492983"/>
                  <a:gd name="connsiteX34" fmla="*/ 956518 w 1451040"/>
                  <a:gd name="connsiteY34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471326 w 1451040"/>
                  <a:gd name="connsiteY18" fmla="*/ 1436914 h 1492983"/>
                  <a:gd name="connsiteX19" fmla="*/ 508648 w 1451040"/>
                  <a:gd name="connsiteY19" fmla="*/ 1408923 h 1492983"/>
                  <a:gd name="connsiteX20" fmla="*/ 755839 w 1451040"/>
                  <a:gd name="connsiteY20" fmla="*/ 1366443 h 1492983"/>
                  <a:gd name="connsiteX21" fmla="*/ 995107 w 1451040"/>
                  <a:gd name="connsiteY21" fmla="*/ 1390261 h 1492983"/>
                  <a:gd name="connsiteX22" fmla="*/ 1160807 w 1451040"/>
                  <a:gd name="connsiteY22" fmla="*/ 1431898 h 1492983"/>
                  <a:gd name="connsiteX23" fmla="*/ 1335321 w 1451040"/>
                  <a:gd name="connsiteY23" fmla="*/ 1436070 h 1492983"/>
                  <a:gd name="connsiteX24" fmla="*/ 1423048 w 1451040"/>
                  <a:gd name="connsiteY24" fmla="*/ 1324947 h 1492983"/>
                  <a:gd name="connsiteX25" fmla="*/ 1451040 w 1451040"/>
                  <a:gd name="connsiteY25" fmla="*/ 1259633 h 1492983"/>
                  <a:gd name="connsiteX26" fmla="*/ 1441709 w 1451040"/>
                  <a:gd name="connsiteY26" fmla="*/ 1147665 h 1492983"/>
                  <a:gd name="connsiteX27" fmla="*/ 1404387 w 1451040"/>
                  <a:gd name="connsiteY27" fmla="*/ 1054359 h 1492983"/>
                  <a:gd name="connsiteX28" fmla="*/ 1320411 w 1451040"/>
                  <a:gd name="connsiteY28" fmla="*/ 923731 h 1492983"/>
                  <a:gd name="connsiteX29" fmla="*/ 1063890 w 1451040"/>
                  <a:gd name="connsiteY29" fmla="*/ 558149 h 1492983"/>
                  <a:gd name="connsiteX30" fmla="*/ 985495 w 1451040"/>
                  <a:gd name="connsiteY30" fmla="*/ 354845 h 1492983"/>
                  <a:gd name="connsiteX31" fmla="*/ 966270 w 1451040"/>
                  <a:gd name="connsiteY31" fmla="*/ 195943 h 1492983"/>
                  <a:gd name="connsiteX32" fmla="*/ 956518 w 1451040"/>
                  <a:gd name="connsiteY32" fmla="*/ 102637 h 1492983"/>
                  <a:gd name="connsiteX33" fmla="*/ 956518 w 1451040"/>
                  <a:gd name="connsiteY33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508648 w 1451040"/>
                  <a:gd name="connsiteY18" fmla="*/ 1408923 h 1492983"/>
                  <a:gd name="connsiteX19" fmla="*/ 755839 w 1451040"/>
                  <a:gd name="connsiteY19" fmla="*/ 1366443 h 1492983"/>
                  <a:gd name="connsiteX20" fmla="*/ 995107 w 1451040"/>
                  <a:gd name="connsiteY20" fmla="*/ 1390261 h 1492983"/>
                  <a:gd name="connsiteX21" fmla="*/ 1160807 w 1451040"/>
                  <a:gd name="connsiteY21" fmla="*/ 1431898 h 1492983"/>
                  <a:gd name="connsiteX22" fmla="*/ 1335321 w 1451040"/>
                  <a:gd name="connsiteY22" fmla="*/ 1436070 h 1492983"/>
                  <a:gd name="connsiteX23" fmla="*/ 1423048 w 1451040"/>
                  <a:gd name="connsiteY23" fmla="*/ 1324947 h 1492983"/>
                  <a:gd name="connsiteX24" fmla="*/ 1451040 w 1451040"/>
                  <a:gd name="connsiteY24" fmla="*/ 1259633 h 1492983"/>
                  <a:gd name="connsiteX25" fmla="*/ 1441709 w 1451040"/>
                  <a:gd name="connsiteY25" fmla="*/ 1147665 h 1492983"/>
                  <a:gd name="connsiteX26" fmla="*/ 1404387 w 1451040"/>
                  <a:gd name="connsiteY26" fmla="*/ 1054359 h 1492983"/>
                  <a:gd name="connsiteX27" fmla="*/ 1320411 w 1451040"/>
                  <a:gd name="connsiteY27" fmla="*/ 923731 h 1492983"/>
                  <a:gd name="connsiteX28" fmla="*/ 1063890 w 1451040"/>
                  <a:gd name="connsiteY28" fmla="*/ 558149 h 1492983"/>
                  <a:gd name="connsiteX29" fmla="*/ 985495 w 1451040"/>
                  <a:gd name="connsiteY29" fmla="*/ 354845 h 1492983"/>
                  <a:gd name="connsiteX30" fmla="*/ 966270 w 1451040"/>
                  <a:gd name="connsiteY30" fmla="*/ 195943 h 1492983"/>
                  <a:gd name="connsiteX31" fmla="*/ 956518 w 1451040"/>
                  <a:gd name="connsiteY31" fmla="*/ 102637 h 1492983"/>
                  <a:gd name="connsiteX32" fmla="*/ 956518 w 1451040"/>
                  <a:gd name="connsiteY32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08648 w 1451040"/>
                  <a:gd name="connsiteY17" fmla="*/ 1408923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31623 w 1451040"/>
                  <a:gd name="connsiteY17" fmla="*/ 1413518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32787 w 1451040"/>
                  <a:gd name="connsiteY6" fmla="*/ 1119674 h 1492983"/>
                  <a:gd name="connsiteX7" fmla="*/ 14126 w 1451040"/>
                  <a:gd name="connsiteY7" fmla="*/ 1175657 h 1492983"/>
                  <a:gd name="connsiteX8" fmla="*/ 9531 w 1451040"/>
                  <a:gd name="connsiteY8" fmla="*/ 1316179 h 1492983"/>
                  <a:gd name="connsiteX9" fmla="*/ 70109 w 1451040"/>
                  <a:gd name="connsiteY9" fmla="*/ 1408923 h 1492983"/>
                  <a:gd name="connsiteX10" fmla="*/ 116763 w 1451040"/>
                  <a:gd name="connsiteY10" fmla="*/ 1436914 h 1492983"/>
                  <a:gd name="connsiteX11" fmla="*/ 135424 w 1451040"/>
                  <a:gd name="connsiteY11" fmla="*/ 1455576 h 1492983"/>
                  <a:gd name="connsiteX12" fmla="*/ 210912 w 1451040"/>
                  <a:gd name="connsiteY12" fmla="*/ 1478972 h 1492983"/>
                  <a:gd name="connsiteX13" fmla="*/ 303375 w 1451040"/>
                  <a:gd name="connsiteY13" fmla="*/ 1492898 h 1492983"/>
                  <a:gd name="connsiteX14" fmla="*/ 378020 w 1451040"/>
                  <a:gd name="connsiteY14" fmla="*/ 1483567 h 1492983"/>
                  <a:gd name="connsiteX15" fmla="*/ 424673 w 1451040"/>
                  <a:gd name="connsiteY15" fmla="*/ 1464906 h 1492983"/>
                  <a:gd name="connsiteX16" fmla="*/ 531623 w 1451040"/>
                  <a:gd name="connsiteY16" fmla="*/ 1413518 h 1492983"/>
                  <a:gd name="connsiteX17" fmla="*/ 755839 w 1451040"/>
                  <a:gd name="connsiteY17" fmla="*/ 1366443 h 1492983"/>
                  <a:gd name="connsiteX18" fmla="*/ 995107 w 1451040"/>
                  <a:gd name="connsiteY18" fmla="*/ 1390261 h 1492983"/>
                  <a:gd name="connsiteX19" fmla="*/ 1160807 w 1451040"/>
                  <a:gd name="connsiteY19" fmla="*/ 1431898 h 1492983"/>
                  <a:gd name="connsiteX20" fmla="*/ 1335321 w 1451040"/>
                  <a:gd name="connsiteY20" fmla="*/ 1436070 h 1492983"/>
                  <a:gd name="connsiteX21" fmla="*/ 1423048 w 1451040"/>
                  <a:gd name="connsiteY21" fmla="*/ 1324947 h 1492983"/>
                  <a:gd name="connsiteX22" fmla="*/ 1451040 w 1451040"/>
                  <a:gd name="connsiteY22" fmla="*/ 1259633 h 1492983"/>
                  <a:gd name="connsiteX23" fmla="*/ 1441709 w 1451040"/>
                  <a:gd name="connsiteY23" fmla="*/ 1147665 h 1492983"/>
                  <a:gd name="connsiteX24" fmla="*/ 1404387 w 1451040"/>
                  <a:gd name="connsiteY24" fmla="*/ 1054359 h 1492983"/>
                  <a:gd name="connsiteX25" fmla="*/ 1320411 w 1451040"/>
                  <a:gd name="connsiteY25" fmla="*/ 923731 h 1492983"/>
                  <a:gd name="connsiteX26" fmla="*/ 1063890 w 1451040"/>
                  <a:gd name="connsiteY26" fmla="*/ 558149 h 1492983"/>
                  <a:gd name="connsiteX27" fmla="*/ 985495 w 1451040"/>
                  <a:gd name="connsiteY27" fmla="*/ 354845 h 1492983"/>
                  <a:gd name="connsiteX28" fmla="*/ 966270 w 1451040"/>
                  <a:gd name="connsiteY28" fmla="*/ 195943 h 1492983"/>
                  <a:gd name="connsiteX29" fmla="*/ 956518 w 1451040"/>
                  <a:gd name="connsiteY29" fmla="*/ 102637 h 1492983"/>
                  <a:gd name="connsiteX30" fmla="*/ 956518 w 1451040"/>
                  <a:gd name="connsiteY30" fmla="*/ 0 h 1492983"/>
                  <a:gd name="connsiteX0" fmla="*/ 323076 w 1452080"/>
                  <a:gd name="connsiteY0" fmla="*/ 298580 h 1492983"/>
                  <a:gd name="connsiteX1" fmla="*/ 318622 w 1452080"/>
                  <a:gd name="connsiteY1" fmla="*/ 386447 h 1492983"/>
                  <a:gd name="connsiteX2" fmla="*/ 267092 w 1452080"/>
                  <a:gd name="connsiteY2" fmla="*/ 587829 h 1492983"/>
                  <a:gd name="connsiteX3" fmla="*/ 211109 w 1452080"/>
                  <a:gd name="connsiteY3" fmla="*/ 737118 h 1492983"/>
                  <a:gd name="connsiteX4" fmla="*/ 89811 w 1452080"/>
                  <a:gd name="connsiteY4" fmla="*/ 942392 h 1492983"/>
                  <a:gd name="connsiteX5" fmla="*/ 61819 w 1452080"/>
                  <a:gd name="connsiteY5" fmla="*/ 1017037 h 1492983"/>
                  <a:gd name="connsiteX6" fmla="*/ 15166 w 1452080"/>
                  <a:gd name="connsiteY6" fmla="*/ 1175657 h 1492983"/>
                  <a:gd name="connsiteX7" fmla="*/ 10571 w 1452080"/>
                  <a:gd name="connsiteY7" fmla="*/ 1316179 h 1492983"/>
                  <a:gd name="connsiteX8" fmla="*/ 71149 w 1452080"/>
                  <a:gd name="connsiteY8" fmla="*/ 1408923 h 1492983"/>
                  <a:gd name="connsiteX9" fmla="*/ 117803 w 1452080"/>
                  <a:gd name="connsiteY9" fmla="*/ 1436914 h 1492983"/>
                  <a:gd name="connsiteX10" fmla="*/ 136464 w 1452080"/>
                  <a:gd name="connsiteY10" fmla="*/ 1455576 h 1492983"/>
                  <a:gd name="connsiteX11" fmla="*/ 211952 w 1452080"/>
                  <a:gd name="connsiteY11" fmla="*/ 1478972 h 1492983"/>
                  <a:gd name="connsiteX12" fmla="*/ 304415 w 1452080"/>
                  <a:gd name="connsiteY12" fmla="*/ 1492898 h 1492983"/>
                  <a:gd name="connsiteX13" fmla="*/ 379060 w 1452080"/>
                  <a:gd name="connsiteY13" fmla="*/ 1483567 h 1492983"/>
                  <a:gd name="connsiteX14" fmla="*/ 425713 w 1452080"/>
                  <a:gd name="connsiteY14" fmla="*/ 1464906 h 1492983"/>
                  <a:gd name="connsiteX15" fmla="*/ 532663 w 1452080"/>
                  <a:gd name="connsiteY15" fmla="*/ 1413518 h 1492983"/>
                  <a:gd name="connsiteX16" fmla="*/ 756879 w 1452080"/>
                  <a:gd name="connsiteY16" fmla="*/ 1366443 h 1492983"/>
                  <a:gd name="connsiteX17" fmla="*/ 996147 w 1452080"/>
                  <a:gd name="connsiteY17" fmla="*/ 1390261 h 1492983"/>
                  <a:gd name="connsiteX18" fmla="*/ 1161847 w 1452080"/>
                  <a:gd name="connsiteY18" fmla="*/ 1431898 h 1492983"/>
                  <a:gd name="connsiteX19" fmla="*/ 1336361 w 1452080"/>
                  <a:gd name="connsiteY19" fmla="*/ 1436070 h 1492983"/>
                  <a:gd name="connsiteX20" fmla="*/ 1424088 w 1452080"/>
                  <a:gd name="connsiteY20" fmla="*/ 1324947 h 1492983"/>
                  <a:gd name="connsiteX21" fmla="*/ 1452080 w 1452080"/>
                  <a:gd name="connsiteY21" fmla="*/ 1259633 h 1492983"/>
                  <a:gd name="connsiteX22" fmla="*/ 1442749 w 1452080"/>
                  <a:gd name="connsiteY22" fmla="*/ 1147665 h 1492983"/>
                  <a:gd name="connsiteX23" fmla="*/ 1405427 w 1452080"/>
                  <a:gd name="connsiteY23" fmla="*/ 1054359 h 1492983"/>
                  <a:gd name="connsiteX24" fmla="*/ 1321451 w 1452080"/>
                  <a:gd name="connsiteY24" fmla="*/ 923731 h 1492983"/>
                  <a:gd name="connsiteX25" fmla="*/ 1064930 w 1452080"/>
                  <a:gd name="connsiteY25" fmla="*/ 558149 h 1492983"/>
                  <a:gd name="connsiteX26" fmla="*/ 986535 w 1452080"/>
                  <a:gd name="connsiteY26" fmla="*/ 354845 h 1492983"/>
                  <a:gd name="connsiteX27" fmla="*/ 967310 w 1452080"/>
                  <a:gd name="connsiteY27" fmla="*/ 195943 h 1492983"/>
                  <a:gd name="connsiteX28" fmla="*/ 957558 w 1452080"/>
                  <a:gd name="connsiteY28" fmla="*/ 102637 h 1492983"/>
                  <a:gd name="connsiteX29" fmla="*/ 957558 w 1452080"/>
                  <a:gd name="connsiteY29" fmla="*/ 0 h 1492983"/>
                  <a:gd name="connsiteX0" fmla="*/ 314179 w 1443183"/>
                  <a:gd name="connsiteY0" fmla="*/ 298580 h 1492983"/>
                  <a:gd name="connsiteX1" fmla="*/ 309725 w 1443183"/>
                  <a:gd name="connsiteY1" fmla="*/ 386447 h 1492983"/>
                  <a:gd name="connsiteX2" fmla="*/ 258195 w 1443183"/>
                  <a:gd name="connsiteY2" fmla="*/ 587829 h 1492983"/>
                  <a:gd name="connsiteX3" fmla="*/ 202212 w 1443183"/>
                  <a:gd name="connsiteY3" fmla="*/ 737118 h 1492983"/>
                  <a:gd name="connsiteX4" fmla="*/ 80914 w 1443183"/>
                  <a:gd name="connsiteY4" fmla="*/ 942392 h 1492983"/>
                  <a:gd name="connsiteX5" fmla="*/ 52922 w 1443183"/>
                  <a:gd name="connsiteY5" fmla="*/ 1017037 h 1492983"/>
                  <a:gd name="connsiteX6" fmla="*/ 20054 w 1443183"/>
                  <a:gd name="connsiteY6" fmla="*/ 1161872 h 1492983"/>
                  <a:gd name="connsiteX7" fmla="*/ 1674 w 1443183"/>
                  <a:gd name="connsiteY7" fmla="*/ 1316179 h 1492983"/>
                  <a:gd name="connsiteX8" fmla="*/ 62252 w 1443183"/>
                  <a:gd name="connsiteY8" fmla="*/ 1408923 h 1492983"/>
                  <a:gd name="connsiteX9" fmla="*/ 108906 w 1443183"/>
                  <a:gd name="connsiteY9" fmla="*/ 1436914 h 1492983"/>
                  <a:gd name="connsiteX10" fmla="*/ 127567 w 1443183"/>
                  <a:gd name="connsiteY10" fmla="*/ 1455576 h 1492983"/>
                  <a:gd name="connsiteX11" fmla="*/ 203055 w 1443183"/>
                  <a:gd name="connsiteY11" fmla="*/ 1478972 h 1492983"/>
                  <a:gd name="connsiteX12" fmla="*/ 295518 w 1443183"/>
                  <a:gd name="connsiteY12" fmla="*/ 1492898 h 1492983"/>
                  <a:gd name="connsiteX13" fmla="*/ 370163 w 1443183"/>
                  <a:gd name="connsiteY13" fmla="*/ 1483567 h 1492983"/>
                  <a:gd name="connsiteX14" fmla="*/ 416816 w 1443183"/>
                  <a:gd name="connsiteY14" fmla="*/ 1464906 h 1492983"/>
                  <a:gd name="connsiteX15" fmla="*/ 523766 w 1443183"/>
                  <a:gd name="connsiteY15" fmla="*/ 1413518 h 1492983"/>
                  <a:gd name="connsiteX16" fmla="*/ 747982 w 1443183"/>
                  <a:gd name="connsiteY16" fmla="*/ 1366443 h 1492983"/>
                  <a:gd name="connsiteX17" fmla="*/ 987250 w 1443183"/>
                  <a:gd name="connsiteY17" fmla="*/ 1390261 h 1492983"/>
                  <a:gd name="connsiteX18" fmla="*/ 1152950 w 1443183"/>
                  <a:gd name="connsiteY18" fmla="*/ 1431898 h 1492983"/>
                  <a:gd name="connsiteX19" fmla="*/ 1327464 w 1443183"/>
                  <a:gd name="connsiteY19" fmla="*/ 1436070 h 1492983"/>
                  <a:gd name="connsiteX20" fmla="*/ 1415191 w 1443183"/>
                  <a:gd name="connsiteY20" fmla="*/ 1324947 h 1492983"/>
                  <a:gd name="connsiteX21" fmla="*/ 1443183 w 1443183"/>
                  <a:gd name="connsiteY21" fmla="*/ 1259633 h 1492983"/>
                  <a:gd name="connsiteX22" fmla="*/ 1433852 w 1443183"/>
                  <a:gd name="connsiteY22" fmla="*/ 1147665 h 1492983"/>
                  <a:gd name="connsiteX23" fmla="*/ 1396530 w 1443183"/>
                  <a:gd name="connsiteY23" fmla="*/ 1054359 h 1492983"/>
                  <a:gd name="connsiteX24" fmla="*/ 1312554 w 1443183"/>
                  <a:gd name="connsiteY24" fmla="*/ 923731 h 1492983"/>
                  <a:gd name="connsiteX25" fmla="*/ 1056033 w 1443183"/>
                  <a:gd name="connsiteY25" fmla="*/ 558149 h 1492983"/>
                  <a:gd name="connsiteX26" fmla="*/ 977638 w 1443183"/>
                  <a:gd name="connsiteY26" fmla="*/ 354845 h 1492983"/>
                  <a:gd name="connsiteX27" fmla="*/ 958413 w 1443183"/>
                  <a:gd name="connsiteY27" fmla="*/ 195943 h 1492983"/>
                  <a:gd name="connsiteX28" fmla="*/ 948661 w 1443183"/>
                  <a:gd name="connsiteY28" fmla="*/ 102637 h 1492983"/>
                  <a:gd name="connsiteX29" fmla="*/ 948661 w 1443183"/>
                  <a:gd name="connsiteY29" fmla="*/ 0 h 1492983"/>
                  <a:gd name="connsiteX0" fmla="*/ 312550 w 1441554"/>
                  <a:gd name="connsiteY0" fmla="*/ 298580 h 1492983"/>
                  <a:gd name="connsiteX1" fmla="*/ 308096 w 1441554"/>
                  <a:gd name="connsiteY1" fmla="*/ 386447 h 1492983"/>
                  <a:gd name="connsiteX2" fmla="*/ 256566 w 1441554"/>
                  <a:gd name="connsiteY2" fmla="*/ 587829 h 1492983"/>
                  <a:gd name="connsiteX3" fmla="*/ 200583 w 1441554"/>
                  <a:gd name="connsiteY3" fmla="*/ 737118 h 1492983"/>
                  <a:gd name="connsiteX4" fmla="*/ 79285 w 1441554"/>
                  <a:gd name="connsiteY4" fmla="*/ 942392 h 1492983"/>
                  <a:gd name="connsiteX5" fmla="*/ 51293 w 1441554"/>
                  <a:gd name="connsiteY5" fmla="*/ 1017037 h 1492983"/>
                  <a:gd name="connsiteX6" fmla="*/ 45 w 1441554"/>
                  <a:gd name="connsiteY6" fmla="*/ 1316179 h 1492983"/>
                  <a:gd name="connsiteX7" fmla="*/ 60623 w 1441554"/>
                  <a:gd name="connsiteY7" fmla="*/ 1408923 h 1492983"/>
                  <a:gd name="connsiteX8" fmla="*/ 107277 w 1441554"/>
                  <a:gd name="connsiteY8" fmla="*/ 1436914 h 1492983"/>
                  <a:gd name="connsiteX9" fmla="*/ 125938 w 1441554"/>
                  <a:gd name="connsiteY9" fmla="*/ 1455576 h 1492983"/>
                  <a:gd name="connsiteX10" fmla="*/ 201426 w 1441554"/>
                  <a:gd name="connsiteY10" fmla="*/ 1478972 h 1492983"/>
                  <a:gd name="connsiteX11" fmla="*/ 293889 w 1441554"/>
                  <a:gd name="connsiteY11" fmla="*/ 1492898 h 1492983"/>
                  <a:gd name="connsiteX12" fmla="*/ 368534 w 1441554"/>
                  <a:gd name="connsiteY12" fmla="*/ 1483567 h 1492983"/>
                  <a:gd name="connsiteX13" fmla="*/ 415187 w 1441554"/>
                  <a:gd name="connsiteY13" fmla="*/ 1464906 h 1492983"/>
                  <a:gd name="connsiteX14" fmla="*/ 522137 w 1441554"/>
                  <a:gd name="connsiteY14" fmla="*/ 1413518 h 1492983"/>
                  <a:gd name="connsiteX15" fmla="*/ 746353 w 1441554"/>
                  <a:gd name="connsiteY15" fmla="*/ 1366443 h 1492983"/>
                  <a:gd name="connsiteX16" fmla="*/ 985621 w 1441554"/>
                  <a:gd name="connsiteY16" fmla="*/ 1390261 h 1492983"/>
                  <a:gd name="connsiteX17" fmla="*/ 1151321 w 1441554"/>
                  <a:gd name="connsiteY17" fmla="*/ 1431898 h 1492983"/>
                  <a:gd name="connsiteX18" fmla="*/ 1325835 w 1441554"/>
                  <a:gd name="connsiteY18" fmla="*/ 1436070 h 1492983"/>
                  <a:gd name="connsiteX19" fmla="*/ 1413562 w 1441554"/>
                  <a:gd name="connsiteY19" fmla="*/ 1324947 h 1492983"/>
                  <a:gd name="connsiteX20" fmla="*/ 1441554 w 1441554"/>
                  <a:gd name="connsiteY20" fmla="*/ 1259633 h 1492983"/>
                  <a:gd name="connsiteX21" fmla="*/ 1432223 w 1441554"/>
                  <a:gd name="connsiteY21" fmla="*/ 1147665 h 1492983"/>
                  <a:gd name="connsiteX22" fmla="*/ 1394901 w 1441554"/>
                  <a:gd name="connsiteY22" fmla="*/ 1054359 h 1492983"/>
                  <a:gd name="connsiteX23" fmla="*/ 1310925 w 1441554"/>
                  <a:gd name="connsiteY23" fmla="*/ 923731 h 1492983"/>
                  <a:gd name="connsiteX24" fmla="*/ 1054404 w 1441554"/>
                  <a:gd name="connsiteY24" fmla="*/ 558149 h 1492983"/>
                  <a:gd name="connsiteX25" fmla="*/ 976009 w 1441554"/>
                  <a:gd name="connsiteY25" fmla="*/ 354845 h 1492983"/>
                  <a:gd name="connsiteX26" fmla="*/ 956784 w 1441554"/>
                  <a:gd name="connsiteY26" fmla="*/ 195943 h 1492983"/>
                  <a:gd name="connsiteX27" fmla="*/ 947032 w 1441554"/>
                  <a:gd name="connsiteY27" fmla="*/ 102637 h 1492983"/>
                  <a:gd name="connsiteX28" fmla="*/ 947032 w 1441554"/>
                  <a:gd name="connsiteY28" fmla="*/ 0 h 1492983"/>
                  <a:gd name="connsiteX0" fmla="*/ 335510 w 1464514"/>
                  <a:gd name="connsiteY0" fmla="*/ 298580 h 1492983"/>
                  <a:gd name="connsiteX1" fmla="*/ 331056 w 1464514"/>
                  <a:gd name="connsiteY1" fmla="*/ 386447 h 1492983"/>
                  <a:gd name="connsiteX2" fmla="*/ 279526 w 1464514"/>
                  <a:gd name="connsiteY2" fmla="*/ 587829 h 1492983"/>
                  <a:gd name="connsiteX3" fmla="*/ 223543 w 1464514"/>
                  <a:gd name="connsiteY3" fmla="*/ 737118 h 1492983"/>
                  <a:gd name="connsiteX4" fmla="*/ 102245 w 1464514"/>
                  <a:gd name="connsiteY4" fmla="*/ 942392 h 1492983"/>
                  <a:gd name="connsiteX5" fmla="*/ 74253 w 1464514"/>
                  <a:gd name="connsiteY5" fmla="*/ 1017037 h 1492983"/>
                  <a:gd name="connsiteX6" fmla="*/ 30 w 1464514"/>
                  <a:gd name="connsiteY6" fmla="*/ 1242659 h 1492983"/>
                  <a:gd name="connsiteX7" fmla="*/ 83583 w 1464514"/>
                  <a:gd name="connsiteY7" fmla="*/ 1408923 h 1492983"/>
                  <a:gd name="connsiteX8" fmla="*/ 130237 w 1464514"/>
                  <a:gd name="connsiteY8" fmla="*/ 1436914 h 1492983"/>
                  <a:gd name="connsiteX9" fmla="*/ 148898 w 1464514"/>
                  <a:gd name="connsiteY9" fmla="*/ 1455576 h 1492983"/>
                  <a:gd name="connsiteX10" fmla="*/ 224386 w 1464514"/>
                  <a:gd name="connsiteY10" fmla="*/ 1478972 h 1492983"/>
                  <a:gd name="connsiteX11" fmla="*/ 316849 w 1464514"/>
                  <a:gd name="connsiteY11" fmla="*/ 1492898 h 1492983"/>
                  <a:gd name="connsiteX12" fmla="*/ 391494 w 1464514"/>
                  <a:gd name="connsiteY12" fmla="*/ 1483567 h 1492983"/>
                  <a:gd name="connsiteX13" fmla="*/ 438147 w 1464514"/>
                  <a:gd name="connsiteY13" fmla="*/ 1464906 h 1492983"/>
                  <a:gd name="connsiteX14" fmla="*/ 545097 w 1464514"/>
                  <a:gd name="connsiteY14" fmla="*/ 1413518 h 1492983"/>
                  <a:gd name="connsiteX15" fmla="*/ 769313 w 1464514"/>
                  <a:gd name="connsiteY15" fmla="*/ 1366443 h 1492983"/>
                  <a:gd name="connsiteX16" fmla="*/ 1008581 w 1464514"/>
                  <a:gd name="connsiteY16" fmla="*/ 1390261 h 1492983"/>
                  <a:gd name="connsiteX17" fmla="*/ 1174281 w 1464514"/>
                  <a:gd name="connsiteY17" fmla="*/ 1431898 h 1492983"/>
                  <a:gd name="connsiteX18" fmla="*/ 1348795 w 1464514"/>
                  <a:gd name="connsiteY18" fmla="*/ 1436070 h 1492983"/>
                  <a:gd name="connsiteX19" fmla="*/ 1436522 w 1464514"/>
                  <a:gd name="connsiteY19" fmla="*/ 1324947 h 1492983"/>
                  <a:gd name="connsiteX20" fmla="*/ 1464514 w 1464514"/>
                  <a:gd name="connsiteY20" fmla="*/ 1259633 h 1492983"/>
                  <a:gd name="connsiteX21" fmla="*/ 1455183 w 1464514"/>
                  <a:gd name="connsiteY21" fmla="*/ 1147665 h 1492983"/>
                  <a:gd name="connsiteX22" fmla="*/ 1417861 w 1464514"/>
                  <a:gd name="connsiteY22" fmla="*/ 1054359 h 1492983"/>
                  <a:gd name="connsiteX23" fmla="*/ 1333885 w 1464514"/>
                  <a:gd name="connsiteY23" fmla="*/ 923731 h 1492983"/>
                  <a:gd name="connsiteX24" fmla="*/ 1077364 w 1464514"/>
                  <a:gd name="connsiteY24" fmla="*/ 558149 h 1492983"/>
                  <a:gd name="connsiteX25" fmla="*/ 998969 w 1464514"/>
                  <a:gd name="connsiteY25" fmla="*/ 354845 h 1492983"/>
                  <a:gd name="connsiteX26" fmla="*/ 979744 w 1464514"/>
                  <a:gd name="connsiteY26" fmla="*/ 195943 h 1492983"/>
                  <a:gd name="connsiteX27" fmla="*/ 969992 w 1464514"/>
                  <a:gd name="connsiteY27" fmla="*/ 102637 h 1492983"/>
                  <a:gd name="connsiteX28" fmla="*/ 969992 w 1464514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02389 w 1464658"/>
                  <a:gd name="connsiteY4" fmla="*/ 942392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413236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17037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67582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195943 h 1390377"/>
                  <a:gd name="connsiteX1" fmla="*/ 331200 w 1464658"/>
                  <a:gd name="connsiteY1" fmla="*/ 283810 h 1390377"/>
                  <a:gd name="connsiteX2" fmla="*/ 279670 w 1464658"/>
                  <a:gd name="connsiteY2" fmla="*/ 485192 h 1390377"/>
                  <a:gd name="connsiteX3" fmla="*/ 223687 w 1464658"/>
                  <a:gd name="connsiteY3" fmla="*/ 634481 h 1390377"/>
                  <a:gd name="connsiteX4" fmla="*/ 139148 w 1464658"/>
                  <a:gd name="connsiteY4" fmla="*/ 825971 h 1390377"/>
                  <a:gd name="connsiteX5" fmla="*/ 74397 w 1464658"/>
                  <a:gd name="connsiteY5" fmla="*/ 964945 h 1390377"/>
                  <a:gd name="connsiteX6" fmla="*/ 174 w 1464658"/>
                  <a:gd name="connsiteY6" fmla="*/ 1140022 h 1390377"/>
                  <a:gd name="connsiteX7" fmla="*/ 56157 w 1464658"/>
                  <a:gd name="connsiteY7" fmla="*/ 1283311 h 1390377"/>
                  <a:gd name="connsiteX8" fmla="*/ 130381 w 1464658"/>
                  <a:gd name="connsiteY8" fmla="*/ 1334277 h 1390377"/>
                  <a:gd name="connsiteX9" fmla="*/ 149042 w 1464658"/>
                  <a:gd name="connsiteY9" fmla="*/ 1352939 h 1390377"/>
                  <a:gd name="connsiteX10" fmla="*/ 224530 w 1464658"/>
                  <a:gd name="connsiteY10" fmla="*/ 1376335 h 1390377"/>
                  <a:gd name="connsiteX11" fmla="*/ 316993 w 1464658"/>
                  <a:gd name="connsiteY11" fmla="*/ 1390261 h 1390377"/>
                  <a:gd name="connsiteX12" fmla="*/ 391638 w 1464658"/>
                  <a:gd name="connsiteY12" fmla="*/ 1380930 h 1390377"/>
                  <a:gd name="connsiteX13" fmla="*/ 563621 w 1464658"/>
                  <a:gd name="connsiteY13" fmla="*/ 1347641 h 1390377"/>
                  <a:gd name="connsiteX14" fmla="*/ 801622 w 1464658"/>
                  <a:gd name="connsiteY14" fmla="*/ 1300566 h 1390377"/>
                  <a:gd name="connsiteX15" fmla="*/ 1008725 w 1464658"/>
                  <a:gd name="connsiteY15" fmla="*/ 1310599 h 1390377"/>
                  <a:gd name="connsiteX16" fmla="*/ 1174425 w 1464658"/>
                  <a:gd name="connsiteY16" fmla="*/ 1329261 h 1390377"/>
                  <a:gd name="connsiteX17" fmla="*/ 1348939 w 1464658"/>
                  <a:gd name="connsiteY17" fmla="*/ 1333433 h 1390377"/>
                  <a:gd name="connsiteX18" fmla="*/ 1436666 w 1464658"/>
                  <a:gd name="connsiteY18" fmla="*/ 1222310 h 1390377"/>
                  <a:gd name="connsiteX19" fmla="*/ 1464658 w 1464658"/>
                  <a:gd name="connsiteY19" fmla="*/ 1156996 h 1390377"/>
                  <a:gd name="connsiteX20" fmla="*/ 1455327 w 1464658"/>
                  <a:gd name="connsiteY20" fmla="*/ 1045028 h 1390377"/>
                  <a:gd name="connsiteX21" fmla="*/ 1418005 w 1464658"/>
                  <a:gd name="connsiteY21" fmla="*/ 951722 h 1390377"/>
                  <a:gd name="connsiteX22" fmla="*/ 1334029 w 1464658"/>
                  <a:gd name="connsiteY22" fmla="*/ 821094 h 1390377"/>
                  <a:gd name="connsiteX23" fmla="*/ 1077508 w 1464658"/>
                  <a:gd name="connsiteY23" fmla="*/ 455512 h 1390377"/>
                  <a:gd name="connsiteX24" fmla="*/ 999113 w 1464658"/>
                  <a:gd name="connsiteY24" fmla="*/ 252208 h 1390377"/>
                  <a:gd name="connsiteX25" fmla="*/ 979888 w 1464658"/>
                  <a:gd name="connsiteY25" fmla="*/ 93306 h 1390377"/>
                  <a:gd name="connsiteX26" fmla="*/ 970136 w 1464658"/>
                  <a:gd name="connsiteY26" fmla="*/ 0 h 1390377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40127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26342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10780 w 1464658"/>
                  <a:gd name="connsiteY14" fmla="*/ 1253995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795528 w 1464658"/>
                  <a:gd name="connsiteY13" fmla="*/ 1262827 h 1297071"/>
                  <a:gd name="connsiteX14" fmla="*/ 1010780 w 1464658"/>
                  <a:gd name="connsiteY14" fmla="*/ 1253995 h 1297071"/>
                  <a:gd name="connsiteX15" fmla="*/ 1175453 w 1464658"/>
                  <a:gd name="connsiteY15" fmla="*/ 1254306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14"/>
                  <a:gd name="connsiteX1" fmla="*/ 331200 w 1464658"/>
                  <a:gd name="connsiteY1" fmla="*/ 190504 h 1297014"/>
                  <a:gd name="connsiteX2" fmla="*/ 279670 w 1464658"/>
                  <a:gd name="connsiteY2" fmla="*/ 391886 h 1297014"/>
                  <a:gd name="connsiteX3" fmla="*/ 223687 w 1464658"/>
                  <a:gd name="connsiteY3" fmla="*/ 541175 h 1297014"/>
                  <a:gd name="connsiteX4" fmla="*/ 139148 w 1464658"/>
                  <a:gd name="connsiteY4" fmla="*/ 732665 h 1297014"/>
                  <a:gd name="connsiteX5" fmla="*/ 74397 w 1464658"/>
                  <a:gd name="connsiteY5" fmla="*/ 871639 h 1297014"/>
                  <a:gd name="connsiteX6" fmla="*/ 174 w 1464658"/>
                  <a:gd name="connsiteY6" fmla="*/ 1046716 h 1297014"/>
                  <a:gd name="connsiteX7" fmla="*/ 56157 w 1464658"/>
                  <a:gd name="connsiteY7" fmla="*/ 1190005 h 1297014"/>
                  <a:gd name="connsiteX8" fmla="*/ 130381 w 1464658"/>
                  <a:gd name="connsiteY8" fmla="*/ 1240971 h 1297014"/>
                  <a:gd name="connsiteX9" fmla="*/ 224530 w 1464658"/>
                  <a:gd name="connsiteY9" fmla="*/ 1283029 h 1297014"/>
                  <a:gd name="connsiteX10" fmla="*/ 316993 w 1464658"/>
                  <a:gd name="connsiteY10" fmla="*/ 1296955 h 1297014"/>
                  <a:gd name="connsiteX11" fmla="*/ 391638 w 1464658"/>
                  <a:gd name="connsiteY11" fmla="*/ 1287624 h 1297014"/>
                  <a:gd name="connsiteX12" fmla="*/ 560317 w 1464658"/>
                  <a:gd name="connsiteY12" fmla="*/ 1277531 h 1297014"/>
                  <a:gd name="connsiteX13" fmla="*/ 795528 w 1464658"/>
                  <a:gd name="connsiteY13" fmla="*/ 1262827 h 1297014"/>
                  <a:gd name="connsiteX14" fmla="*/ 1010780 w 1464658"/>
                  <a:gd name="connsiteY14" fmla="*/ 1253995 h 1297014"/>
                  <a:gd name="connsiteX15" fmla="*/ 1175453 w 1464658"/>
                  <a:gd name="connsiteY15" fmla="*/ 1254306 h 1297014"/>
                  <a:gd name="connsiteX16" fmla="*/ 1348939 w 1464658"/>
                  <a:gd name="connsiteY16" fmla="*/ 1226342 h 1297014"/>
                  <a:gd name="connsiteX17" fmla="*/ 1436666 w 1464658"/>
                  <a:gd name="connsiteY17" fmla="*/ 1129004 h 1297014"/>
                  <a:gd name="connsiteX18" fmla="*/ 1464658 w 1464658"/>
                  <a:gd name="connsiteY18" fmla="*/ 1063690 h 1297014"/>
                  <a:gd name="connsiteX19" fmla="*/ 1455327 w 1464658"/>
                  <a:gd name="connsiteY19" fmla="*/ 951722 h 1297014"/>
                  <a:gd name="connsiteX20" fmla="*/ 1418005 w 1464658"/>
                  <a:gd name="connsiteY20" fmla="*/ 858416 h 1297014"/>
                  <a:gd name="connsiteX21" fmla="*/ 1334029 w 1464658"/>
                  <a:gd name="connsiteY21" fmla="*/ 727788 h 1297014"/>
                  <a:gd name="connsiteX22" fmla="*/ 1077508 w 1464658"/>
                  <a:gd name="connsiteY22" fmla="*/ 362206 h 1297014"/>
                  <a:gd name="connsiteX23" fmla="*/ 999113 w 1464658"/>
                  <a:gd name="connsiteY23" fmla="*/ 158902 h 1297014"/>
                  <a:gd name="connsiteX24" fmla="*/ 979888 w 1464658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5528 w 1463630"/>
                  <a:gd name="connsiteY13" fmla="*/ 1262827 h 1297014"/>
                  <a:gd name="connsiteX14" fmla="*/ 1010780 w 1463630"/>
                  <a:gd name="connsiteY14" fmla="*/ 1253995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6555 w 1463630"/>
                  <a:gd name="connsiteY13" fmla="*/ 1281178 h 1297014"/>
                  <a:gd name="connsiteX14" fmla="*/ 1010780 w 1463630"/>
                  <a:gd name="connsiteY14" fmla="*/ 1253995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297014"/>
                  <a:gd name="connsiteX1" fmla="*/ 331200 w 1463630"/>
                  <a:gd name="connsiteY1" fmla="*/ 190504 h 1297014"/>
                  <a:gd name="connsiteX2" fmla="*/ 279670 w 1463630"/>
                  <a:gd name="connsiteY2" fmla="*/ 391886 h 1297014"/>
                  <a:gd name="connsiteX3" fmla="*/ 223687 w 1463630"/>
                  <a:gd name="connsiteY3" fmla="*/ 541175 h 1297014"/>
                  <a:gd name="connsiteX4" fmla="*/ 139148 w 1463630"/>
                  <a:gd name="connsiteY4" fmla="*/ 732665 h 1297014"/>
                  <a:gd name="connsiteX5" fmla="*/ 74397 w 1463630"/>
                  <a:gd name="connsiteY5" fmla="*/ 871639 h 1297014"/>
                  <a:gd name="connsiteX6" fmla="*/ 174 w 1463630"/>
                  <a:gd name="connsiteY6" fmla="*/ 1046716 h 1297014"/>
                  <a:gd name="connsiteX7" fmla="*/ 56157 w 1463630"/>
                  <a:gd name="connsiteY7" fmla="*/ 1190005 h 1297014"/>
                  <a:gd name="connsiteX8" fmla="*/ 130381 w 1463630"/>
                  <a:gd name="connsiteY8" fmla="*/ 1240971 h 1297014"/>
                  <a:gd name="connsiteX9" fmla="*/ 224530 w 1463630"/>
                  <a:gd name="connsiteY9" fmla="*/ 1283029 h 1297014"/>
                  <a:gd name="connsiteX10" fmla="*/ 316993 w 1463630"/>
                  <a:gd name="connsiteY10" fmla="*/ 1296955 h 1297014"/>
                  <a:gd name="connsiteX11" fmla="*/ 391638 w 1463630"/>
                  <a:gd name="connsiteY11" fmla="*/ 1287624 h 1297014"/>
                  <a:gd name="connsiteX12" fmla="*/ 560317 w 1463630"/>
                  <a:gd name="connsiteY12" fmla="*/ 1277531 h 1297014"/>
                  <a:gd name="connsiteX13" fmla="*/ 796555 w 1463630"/>
                  <a:gd name="connsiteY13" fmla="*/ 1281178 h 1297014"/>
                  <a:gd name="connsiteX14" fmla="*/ 997787 w 1463630"/>
                  <a:gd name="connsiteY14" fmla="*/ 1268529 h 1297014"/>
                  <a:gd name="connsiteX15" fmla="*/ 1175453 w 1463630"/>
                  <a:gd name="connsiteY15" fmla="*/ 1254306 h 1297014"/>
                  <a:gd name="connsiteX16" fmla="*/ 1348939 w 1463630"/>
                  <a:gd name="connsiteY16" fmla="*/ 1226342 h 1297014"/>
                  <a:gd name="connsiteX17" fmla="*/ 1436666 w 1463630"/>
                  <a:gd name="connsiteY17" fmla="*/ 1129004 h 1297014"/>
                  <a:gd name="connsiteX18" fmla="*/ 1463630 w 1463630"/>
                  <a:gd name="connsiteY18" fmla="*/ 1045339 h 1297014"/>
                  <a:gd name="connsiteX19" fmla="*/ 1455327 w 1463630"/>
                  <a:gd name="connsiteY19" fmla="*/ 951722 h 1297014"/>
                  <a:gd name="connsiteX20" fmla="*/ 1418005 w 1463630"/>
                  <a:gd name="connsiteY20" fmla="*/ 858416 h 1297014"/>
                  <a:gd name="connsiteX21" fmla="*/ 1334029 w 1463630"/>
                  <a:gd name="connsiteY21" fmla="*/ 727788 h 1297014"/>
                  <a:gd name="connsiteX22" fmla="*/ 1077508 w 1463630"/>
                  <a:gd name="connsiteY22" fmla="*/ 362206 h 1297014"/>
                  <a:gd name="connsiteX23" fmla="*/ 999113 w 1463630"/>
                  <a:gd name="connsiteY23" fmla="*/ 158902 h 1297014"/>
                  <a:gd name="connsiteX24" fmla="*/ 979888 w 1463630"/>
                  <a:gd name="connsiteY24" fmla="*/ 0 h 1297014"/>
                  <a:gd name="connsiteX0" fmla="*/ 335654 w 1463630"/>
                  <a:gd name="connsiteY0" fmla="*/ 102637 h 1309948"/>
                  <a:gd name="connsiteX1" fmla="*/ 331200 w 1463630"/>
                  <a:gd name="connsiteY1" fmla="*/ 190504 h 1309948"/>
                  <a:gd name="connsiteX2" fmla="*/ 279670 w 1463630"/>
                  <a:gd name="connsiteY2" fmla="*/ 391886 h 1309948"/>
                  <a:gd name="connsiteX3" fmla="*/ 223687 w 1463630"/>
                  <a:gd name="connsiteY3" fmla="*/ 541175 h 1309948"/>
                  <a:gd name="connsiteX4" fmla="*/ 139148 w 1463630"/>
                  <a:gd name="connsiteY4" fmla="*/ 732665 h 1309948"/>
                  <a:gd name="connsiteX5" fmla="*/ 74397 w 1463630"/>
                  <a:gd name="connsiteY5" fmla="*/ 871639 h 1309948"/>
                  <a:gd name="connsiteX6" fmla="*/ 174 w 1463630"/>
                  <a:gd name="connsiteY6" fmla="*/ 1046716 h 1309948"/>
                  <a:gd name="connsiteX7" fmla="*/ 56157 w 1463630"/>
                  <a:gd name="connsiteY7" fmla="*/ 1190005 h 1309948"/>
                  <a:gd name="connsiteX8" fmla="*/ 130381 w 1463630"/>
                  <a:gd name="connsiteY8" fmla="*/ 1240971 h 1309948"/>
                  <a:gd name="connsiteX9" fmla="*/ 224530 w 1463630"/>
                  <a:gd name="connsiteY9" fmla="*/ 1283029 h 1309948"/>
                  <a:gd name="connsiteX10" fmla="*/ 316993 w 1463630"/>
                  <a:gd name="connsiteY10" fmla="*/ 1296955 h 1309948"/>
                  <a:gd name="connsiteX11" fmla="*/ 391638 w 1463630"/>
                  <a:gd name="connsiteY11" fmla="*/ 1287624 h 1309948"/>
                  <a:gd name="connsiteX12" fmla="*/ 557527 w 1463630"/>
                  <a:gd name="connsiteY12" fmla="*/ 1309902 h 1309948"/>
                  <a:gd name="connsiteX13" fmla="*/ 796555 w 1463630"/>
                  <a:gd name="connsiteY13" fmla="*/ 1281178 h 1309948"/>
                  <a:gd name="connsiteX14" fmla="*/ 997787 w 1463630"/>
                  <a:gd name="connsiteY14" fmla="*/ 1268529 h 1309948"/>
                  <a:gd name="connsiteX15" fmla="*/ 1175453 w 1463630"/>
                  <a:gd name="connsiteY15" fmla="*/ 1254306 h 1309948"/>
                  <a:gd name="connsiteX16" fmla="*/ 1348939 w 1463630"/>
                  <a:gd name="connsiteY16" fmla="*/ 1226342 h 1309948"/>
                  <a:gd name="connsiteX17" fmla="*/ 1436666 w 1463630"/>
                  <a:gd name="connsiteY17" fmla="*/ 1129004 h 1309948"/>
                  <a:gd name="connsiteX18" fmla="*/ 1463630 w 1463630"/>
                  <a:gd name="connsiteY18" fmla="*/ 1045339 h 1309948"/>
                  <a:gd name="connsiteX19" fmla="*/ 1455327 w 1463630"/>
                  <a:gd name="connsiteY19" fmla="*/ 951722 h 1309948"/>
                  <a:gd name="connsiteX20" fmla="*/ 1418005 w 1463630"/>
                  <a:gd name="connsiteY20" fmla="*/ 858416 h 1309948"/>
                  <a:gd name="connsiteX21" fmla="*/ 1334029 w 1463630"/>
                  <a:gd name="connsiteY21" fmla="*/ 727788 h 1309948"/>
                  <a:gd name="connsiteX22" fmla="*/ 1077508 w 1463630"/>
                  <a:gd name="connsiteY22" fmla="*/ 362206 h 1309948"/>
                  <a:gd name="connsiteX23" fmla="*/ 999113 w 1463630"/>
                  <a:gd name="connsiteY23" fmla="*/ 158902 h 1309948"/>
                  <a:gd name="connsiteX24" fmla="*/ 979888 w 1463630"/>
                  <a:gd name="connsiteY24" fmla="*/ 0 h 1309948"/>
                  <a:gd name="connsiteX0" fmla="*/ 335654 w 1463630"/>
                  <a:gd name="connsiteY0" fmla="*/ 102637 h 1310020"/>
                  <a:gd name="connsiteX1" fmla="*/ 331200 w 1463630"/>
                  <a:gd name="connsiteY1" fmla="*/ 190504 h 1310020"/>
                  <a:gd name="connsiteX2" fmla="*/ 279670 w 1463630"/>
                  <a:gd name="connsiteY2" fmla="*/ 391886 h 1310020"/>
                  <a:gd name="connsiteX3" fmla="*/ 223687 w 1463630"/>
                  <a:gd name="connsiteY3" fmla="*/ 541175 h 1310020"/>
                  <a:gd name="connsiteX4" fmla="*/ 139148 w 1463630"/>
                  <a:gd name="connsiteY4" fmla="*/ 732665 h 1310020"/>
                  <a:gd name="connsiteX5" fmla="*/ 74397 w 1463630"/>
                  <a:gd name="connsiteY5" fmla="*/ 871639 h 1310020"/>
                  <a:gd name="connsiteX6" fmla="*/ 174 w 1463630"/>
                  <a:gd name="connsiteY6" fmla="*/ 1046716 h 1310020"/>
                  <a:gd name="connsiteX7" fmla="*/ 56157 w 1463630"/>
                  <a:gd name="connsiteY7" fmla="*/ 1190005 h 1310020"/>
                  <a:gd name="connsiteX8" fmla="*/ 130381 w 1463630"/>
                  <a:gd name="connsiteY8" fmla="*/ 1240971 h 1310020"/>
                  <a:gd name="connsiteX9" fmla="*/ 224530 w 1463630"/>
                  <a:gd name="connsiteY9" fmla="*/ 1283029 h 1310020"/>
                  <a:gd name="connsiteX10" fmla="*/ 316993 w 1463630"/>
                  <a:gd name="connsiteY10" fmla="*/ 1296955 h 1310020"/>
                  <a:gd name="connsiteX11" fmla="*/ 391638 w 1463630"/>
                  <a:gd name="connsiteY11" fmla="*/ 1287624 h 1310020"/>
                  <a:gd name="connsiteX12" fmla="*/ 557527 w 1463630"/>
                  <a:gd name="connsiteY12" fmla="*/ 1309902 h 1310020"/>
                  <a:gd name="connsiteX13" fmla="*/ 792738 w 1463630"/>
                  <a:gd name="connsiteY13" fmla="*/ 1295198 h 1310020"/>
                  <a:gd name="connsiteX14" fmla="*/ 997787 w 1463630"/>
                  <a:gd name="connsiteY14" fmla="*/ 1268529 h 1310020"/>
                  <a:gd name="connsiteX15" fmla="*/ 1175453 w 1463630"/>
                  <a:gd name="connsiteY15" fmla="*/ 1254306 h 1310020"/>
                  <a:gd name="connsiteX16" fmla="*/ 1348939 w 1463630"/>
                  <a:gd name="connsiteY16" fmla="*/ 1226342 h 1310020"/>
                  <a:gd name="connsiteX17" fmla="*/ 1436666 w 1463630"/>
                  <a:gd name="connsiteY17" fmla="*/ 1129004 h 1310020"/>
                  <a:gd name="connsiteX18" fmla="*/ 1463630 w 1463630"/>
                  <a:gd name="connsiteY18" fmla="*/ 1045339 h 1310020"/>
                  <a:gd name="connsiteX19" fmla="*/ 1455327 w 1463630"/>
                  <a:gd name="connsiteY19" fmla="*/ 951722 h 1310020"/>
                  <a:gd name="connsiteX20" fmla="*/ 1418005 w 1463630"/>
                  <a:gd name="connsiteY20" fmla="*/ 858416 h 1310020"/>
                  <a:gd name="connsiteX21" fmla="*/ 1334029 w 1463630"/>
                  <a:gd name="connsiteY21" fmla="*/ 727788 h 1310020"/>
                  <a:gd name="connsiteX22" fmla="*/ 1077508 w 1463630"/>
                  <a:gd name="connsiteY22" fmla="*/ 362206 h 1310020"/>
                  <a:gd name="connsiteX23" fmla="*/ 999113 w 1463630"/>
                  <a:gd name="connsiteY23" fmla="*/ 158902 h 1310020"/>
                  <a:gd name="connsiteX24" fmla="*/ 979888 w 1463630"/>
                  <a:gd name="connsiteY24" fmla="*/ 0 h 1310020"/>
                  <a:gd name="connsiteX0" fmla="*/ 335654 w 1463630"/>
                  <a:gd name="connsiteY0" fmla="*/ 102637 h 1310020"/>
                  <a:gd name="connsiteX1" fmla="*/ 331200 w 1463630"/>
                  <a:gd name="connsiteY1" fmla="*/ 190504 h 1310020"/>
                  <a:gd name="connsiteX2" fmla="*/ 279670 w 1463630"/>
                  <a:gd name="connsiteY2" fmla="*/ 391886 h 1310020"/>
                  <a:gd name="connsiteX3" fmla="*/ 223687 w 1463630"/>
                  <a:gd name="connsiteY3" fmla="*/ 541175 h 1310020"/>
                  <a:gd name="connsiteX4" fmla="*/ 139148 w 1463630"/>
                  <a:gd name="connsiteY4" fmla="*/ 732665 h 1310020"/>
                  <a:gd name="connsiteX5" fmla="*/ 74397 w 1463630"/>
                  <a:gd name="connsiteY5" fmla="*/ 871639 h 1310020"/>
                  <a:gd name="connsiteX6" fmla="*/ 174 w 1463630"/>
                  <a:gd name="connsiteY6" fmla="*/ 1046716 h 1310020"/>
                  <a:gd name="connsiteX7" fmla="*/ 56157 w 1463630"/>
                  <a:gd name="connsiteY7" fmla="*/ 1190005 h 1310020"/>
                  <a:gd name="connsiteX8" fmla="*/ 130381 w 1463630"/>
                  <a:gd name="connsiteY8" fmla="*/ 1240971 h 1310020"/>
                  <a:gd name="connsiteX9" fmla="*/ 224530 w 1463630"/>
                  <a:gd name="connsiteY9" fmla="*/ 1283029 h 1310020"/>
                  <a:gd name="connsiteX10" fmla="*/ 316993 w 1463630"/>
                  <a:gd name="connsiteY10" fmla="*/ 1296955 h 1310020"/>
                  <a:gd name="connsiteX11" fmla="*/ 391638 w 1463630"/>
                  <a:gd name="connsiteY11" fmla="*/ 1287624 h 1310020"/>
                  <a:gd name="connsiteX12" fmla="*/ 557527 w 1463630"/>
                  <a:gd name="connsiteY12" fmla="*/ 1309902 h 1310020"/>
                  <a:gd name="connsiteX13" fmla="*/ 792738 w 1463630"/>
                  <a:gd name="connsiteY13" fmla="*/ 1295198 h 1310020"/>
                  <a:gd name="connsiteX14" fmla="*/ 997787 w 1463630"/>
                  <a:gd name="connsiteY14" fmla="*/ 1268529 h 1310020"/>
                  <a:gd name="connsiteX15" fmla="*/ 1175453 w 1463630"/>
                  <a:gd name="connsiteY15" fmla="*/ 1254306 h 1310020"/>
                  <a:gd name="connsiteX16" fmla="*/ 1348939 w 1463630"/>
                  <a:gd name="connsiteY16" fmla="*/ 1226342 h 1310020"/>
                  <a:gd name="connsiteX17" fmla="*/ 1436666 w 1463630"/>
                  <a:gd name="connsiteY17" fmla="*/ 1129004 h 1310020"/>
                  <a:gd name="connsiteX18" fmla="*/ 1463630 w 1463630"/>
                  <a:gd name="connsiteY18" fmla="*/ 1045339 h 1310020"/>
                  <a:gd name="connsiteX19" fmla="*/ 1455327 w 1463630"/>
                  <a:gd name="connsiteY19" fmla="*/ 951722 h 1310020"/>
                  <a:gd name="connsiteX20" fmla="*/ 1418005 w 1463630"/>
                  <a:gd name="connsiteY20" fmla="*/ 858416 h 1310020"/>
                  <a:gd name="connsiteX21" fmla="*/ 1334029 w 1463630"/>
                  <a:gd name="connsiteY21" fmla="*/ 727788 h 1310020"/>
                  <a:gd name="connsiteX22" fmla="*/ 1077508 w 1463630"/>
                  <a:gd name="connsiteY22" fmla="*/ 362206 h 1310020"/>
                  <a:gd name="connsiteX23" fmla="*/ 999113 w 1463630"/>
                  <a:gd name="connsiteY23" fmla="*/ 158902 h 1310020"/>
                  <a:gd name="connsiteX24" fmla="*/ 979888 w 1463630"/>
                  <a:gd name="connsiteY24" fmla="*/ 0 h 1310020"/>
                  <a:gd name="connsiteX0" fmla="*/ 335654 w 1463630"/>
                  <a:gd name="connsiteY0" fmla="*/ 102637 h 1309909"/>
                  <a:gd name="connsiteX1" fmla="*/ 331200 w 1463630"/>
                  <a:gd name="connsiteY1" fmla="*/ 190504 h 1309909"/>
                  <a:gd name="connsiteX2" fmla="*/ 279670 w 1463630"/>
                  <a:gd name="connsiteY2" fmla="*/ 391886 h 1309909"/>
                  <a:gd name="connsiteX3" fmla="*/ 223687 w 1463630"/>
                  <a:gd name="connsiteY3" fmla="*/ 541175 h 1309909"/>
                  <a:gd name="connsiteX4" fmla="*/ 139148 w 1463630"/>
                  <a:gd name="connsiteY4" fmla="*/ 732665 h 1309909"/>
                  <a:gd name="connsiteX5" fmla="*/ 74397 w 1463630"/>
                  <a:gd name="connsiteY5" fmla="*/ 871639 h 1309909"/>
                  <a:gd name="connsiteX6" fmla="*/ 174 w 1463630"/>
                  <a:gd name="connsiteY6" fmla="*/ 1046716 h 1309909"/>
                  <a:gd name="connsiteX7" fmla="*/ 56157 w 1463630"/>
                  <a:gd name="connsiteY7" fmla="*/ 1190005 h 1309909"/>
                  <a:gd name="connsiteX8" fmla="*/ 130381 w 1463630"/>
                  <a:gd name="connsiteY8" fmla="*/ 1240971 h 1309909"/>
                  <a:gd name="connsiteX9" fmla="*/ 224530 w 1463630"/>
                  <a:gd name="connsiteY9" fmla="*/ 1283029 h 1309909"/>
                  <a:gd name="connsiteX10" fmla="*/ 316993 w 1463630"/>
                  <a:gd name="connsiteY10" fmla="*/ 1296955 h 1309909"/>
                  <a:gd name="connsiteX11" fmla="*/ 557527 w 1463630"/>
                  <a:gd name="connsiteY11" fmla="*/ 1309902 h 1309909"/>
                  <a:gd name="connsiteX12" fmla="*/ 792738 w 1463630"/>
                  <a:gd name="connsiteY12" fmla="*/ 1295198 h 1309909"/>
                  <a:gd name="connsiteX13" fmla="*/ 997787 w 1463630"/>
                  <a:gd name="connsiteY13" fmla="*/ 1268529 h 1309909"/>
                  <a:gd name="connsiteX14" fmla="*/ 1175453 w 1463630"/>
                  <a:gd name="connsiteY14" fmla="*/ 1254306 h 1309909"/>
                  <a:gd name="connsiteX15" fmla="*/ 1348939 w 1463630"/>
                  <a:gd name="connsiteY15" fmla="*/ 1226342 h 1309909"/>
                  <a:gd name="connsiteX16" fmla="*/ 1436666 w 1463630"/>
                  <a:gd name="connsiteY16" fmla="*/ 1129004 h 1309909"/>
                  <a:gd name="connsiteX17" fmla="*/ 1463630 w 1463630"/>
                  <a:gd name="connsiteY17" fmla="*/ 1045339 h 1309909"/>
                  <a:gd name="connsiteX18" fmla="*/ 1455327 w 1463630"/>
                  <a:gd name="connsiteY18" fmla="*/ 951722 h 1309909"/>
                  <a:gd name="connsiteX19" fmla="*/ 1418005 w 1463630"/>
                  <a:gd name="connsiteY19" fmla="*/ 858416 h 1309909"/>
                  <a:gd name="connsiteX20" fmla="*/ 1334029 w 1463630"/>
                  <a:gd name="connsiteY20" fmla="*/ 727788 h 1309909"/>
                  <a:gd name="connsiteX21" fmla="*/ 1077508 w 1463630"/>
                  <a:gd name="connsiteY21" fmla="*/ 362206 h 1309909"/>
                  <a:gd name="connsiteX22" fmla="*/ 999113 w 1463630"/>
                  <a:gd name="connsiteY22" fmla="*/ 158902 h 1309909"/>
                  <a:gd name="connsiteX23" fmla="*/ 979888 w 1463630"/>
                  <a:gd name="connsiteY23" fmla="*/ 0 h 1309909"/>
                  <a:gd name="connsiteX0" fmla="*/ 335654 w 1463630"/>
                  <a:gd name="connsiteY0" fmla="*/ 102637 h 1320756"/>
                  <a:gd name="connsiteX1" fmla="*/ 331200 w 1463630"/>
                  <a:gd name="connsiteY1" fmla="*/ 190504 h 1320756"/>
                  <a:gd name="connsiteX2" fmla="*/ 279670 w 1463630"/>
                  <a:gd name="connsiteY2" fmla="*/ 391886 h 1320756"/>
                  <a:gd name="connsiteX3" fmla="*/ 223687 w 1463630"/>
                  <a:gd name="connsiteY3" fmla="*/ 541175 h 1320756"/>
                  <a:gd name="connsiteX4" fmla="*/ 139148 w 1463630"/>
                  <a:gd name="connsiteY4" fmla="*/ 732665 h 1320756"/>
                  <a:gd name="connsiteX5" fmla="*/ 74397 w 1463630"/>
                  <a:gd name="connsiteY5" fmla="*/ 871639 h 1320756"/>
                  <a:gd name="connsiteX6" fmla="*/ 174 w 1463630"/>
                  <a:gd name="connsiteY6" fmla="*/ 1046716 h 1320756"/>
                  <a:gd name="connsiteX7" fmla="*/ 56157 w 1463630"/>
                  <a:gd name="connsiteY7" fmla="*/ 1190005 h 1320756"/>
                  <a:gd name="connsiteX8" fmla="*/ 130381 w 1463630"/>
                  <a:gd name="connsiteY8" fmla="*/ 1240971 h 1320756"/>
                  <a:gd name="connsiteX9" fmla="*/ 224530 w 1463630"/>
                  <a:gd name="connsiteY9" fmla="*/ 1283029 h 1320756"/>
                  <a:gd name="connsiteX10" fmla="*/ 322865 w 1463630"/>
                  <a:gd name="connsiteY10" fmla="*/ 1319637 h 1320756"/>
                  <a:gd name="connsiteX11" fmla="*/ 557527 w 1463630"/>
                  <a:gd name="connsiteY11" fmla="*/ 1309902 h 1320756"/>
                  <a:gd name="connsiteX12" fmla="*/ 792738 w 1463630"/>
                  <a:gd name="connsiteY12" fmla="*/ 1295198 h 1320756"/>
                  <a:gd name="connsiteX13" fmla="*/ 997787 w 1463630"/>
                  <a:gd name="connsiteY13" fmla="*/ 1268529 h 1320756"/>
                  <a:gd name="connsiteX14" fmla="*/ 1175453 w 1463630"/>
                  <a:gd name="connsiteY14" fmla="*/ 1254306 h 1320756"/>
                  <a:gd name="connsiteX15" fmla="*/ 1348939 w 1463630"/>
                  <a:gd name="connsiteY15" fmla="*/ 1226342 h 1320756"/>
                  <a:gd name="connsiteX16" fmla="*/ 1436666 w 1463630"/>
                  <a:gd name="connsiteY16" fmla="*/ 1129004 h 1320756"/>
                  <a:gd name="connsiteX17" fmla="*/ 1463630 w 1463630"/>
                  <a:gd name="connsiteY17" fmla="*/ 1045339 h 1320756"/>
                  <a:gd name="connsiteX18" fmla="*/ 1455327 w 1463630"/>
                  <a:gd name="connsiteY18" fmla="*/ 951722 h 1320756"/>
                  <a:gd name="connsiteX19" fmla="*/ 1418005 w 1463630"/>
                  <a:gd name="connsiteY19" fmla="*/ 858416 h 1320756"/>
                  <a:gd name="connsiteX20" fmla="*/ 1334029 w 1463630"/>
                  <a:gd name="connsiteY20" fmla="*/ 727788 h 1320756"/>
                  <a:gd name="connsiteX21" fmla="*/ 1077508 w 1463630"/>
                  <a:gd name="connsiteY21" fmla="*/ 362206 h 1320756"/>
                  <a:gd name="connsiteX22" fmla="*/ 999113 w 1463630"/>
                  <a:gd name="connsiteY22" fmla="*/ 158902 h 1320756"/>
                  <a:gd name="connsiteX23" fmla="*/ 979888 w 1463630"/>
                  <a:gd name="connsiteY23" fmla="*/ 0 h 1320756"/>
                  <a:gd name="connsiteX0" fmla="*/ 335654 w 1463630"/>
                  <a:gd name="connsiteY0" fmla="*/ 102637 h 1320634"/>
                  <a:gd name="connsiteX1" fmla="*/ 331200 w 1463630"/>
                  <a:gd name="connsiteY1" fmla="*/ 190504 h 1320634"/>
                  <a:gd name="connsiteX2" fmla="*/ 279670 w 1463630"/>
                  <a:gd name="connsiteY2" fmla="*/ 391886 h 1320634"/>
                  <a:gd name="connsiteX3" fmla="*/ 223687 w 1463630"/>
                  <a:gd name="connsiteY3" fmla="*/ 541175 h 1320634"/>
                  <a:gd name="connsiteX4" fmla="*/ 139148 w 1463630"/>
                  <a:gd name="connsiteY4" fmla="*/ 732665 h 1320634"/>
                  <a:gd name="connsiteX5" fmla="*/ 74397 w 1463630"/>
                  <a:gd name="connsiteY5" fmla="*/ 871639 h 1320634"/>
                  <a:gd name="connsiteX6" fmla="*/ 174 w 1463630"/>
                  <a:gd name="connsiteY6" fmla="*/ 1046716 h 1320634"/>
                  <a:gd name="connsiteX7" fmla="*/ 56157 w 1463630"/>
                  <a:gd name="connsiteY7" fmla="*/ 1190005 h 1320634"/>
                  <a:gd name="connsiteX8" fmla="*/ 130381 w 1463630"/>
                  <a:gd name="connsiteY8" fmla="*/ 1240971 h 1320634"/>
                  <a:gd name="connsiteX9" fmla="*/ 187827 w 1463630"/>
                  <a:gd name="connsiteY9" fmla="*/ 1285083 h 1320634"/>
                  <a:gd name="connsiteX10" fmla="*/ 322865 w 1463630"/>
                  <a:gd name="connsiteY10" fmla="*/ 1319637 h 1320634"/>
                  <a:gd name="connsiteX11" fmla="*/ 557527 w 1463630"/>
                  <a:gd name="connsiteY11" fmla="*/ 1309902 h 1320634"/>
                  <a:gd name="connsiteX12" fmla="*/ 792738 w 1463630"/>
                  <a:gd name="connsiteY12" fmla="*/ 1295198 h 1320634"/>
                  <a:gd name="connsiteX13" fmla="*/ 997787 w 1463630"/>
                  <a:gd name="connsiteY13" fmla="*/ 1268529 h 1320634"/>
                  <a:gd name="connsiteX14" fmla="*/ 1175453 w 1463630"/>
                  <a:gd name="connsiteY14" fmla="*/ 1254306 h 1320634"/>
                  <a:gd name="connsiteX15" fmla="*/ 1348939 w 1463630"/>
                  <a:gd name="connsiteY15" fmla="*/ 1226342 h 1320634"/>
                  <a:gd name="connsiteX16" fmla="*/ 1436666 w 1463630"/>
                  <a:gd name="connsiteY16" fmla="*/ 1129004 h 1320634"/>
                  <a:gd name="connsiteX17" fmla="*/ 1463630 w 1463630"/>
                  <a:gd name="connsiteY17" fmla="*/ 1045339 h 1320634"/>
                  <a:gd name="connsiteX18" fmla="*/ 1455327 w 1463630"/>
                  <a:gd name="connsiteY18" fmla="*/ 951722 h 1320634"/>
                  <a:gd name="connsiteX19" fmla="*/ 1418005 w 1463630"/>
                  <a:gd name="connsiteY19" fmla="*/ 858416 h 1320634"/>
                  <a:gd name="connsiteX20" fmla="*/ 1334029 w 1463630"/>
                  <a:gd name="connsiteY20" fmla="*/ 727788 h 1320634"/>
                  <a:gd name="connsiteX21" fmla="*/ 1077508 w 1463630"/>
                  <a:gd name="connsiteY21" fmla="*/ 362206 h 1320634"/>
                  <a:gd name="connsiteX22" fmla="*/ 999113 w 1463630"/>
                  <a:gd name="connsiteY22" fmla="*/ 158902 h 1320634"/>
                  <a:gd name="connsiteX23" fmla="*/ 979888 w 1463630"/>
                  <a:gd name="connsiteY23" fmla="*/ 0 h 1320634"/>
                  <a:gd name="connsiteX0" fmla="*/ 335638 w 1463614"/>
                  <a:gd name="connsiteY0" fmla="*/ 102637 h 1320634"/>
                  <a:gd name="connsiteX1" fmla="*/ 331184 w 1463614"/>
                  <a:gd name="connsiteY1" fmla="*/ 190504 h 1320634"/>
                  <a:gd name="connsiteX2" fmla="*/ 279654 w 1463614"/>
                  <a:gd name="connsiteY2" fmla="*/ 391886 h 1320634"/>
                  <a:gd name="connsiteX3" fmla="*/ 223671 w 1463614"/>
                  <a:gd name="connsiteY3" fmla="*/ 541175 h 1320634"/>
                  <a:gd name="connsiteX4" fmla="*/ 139132 w 1463614"/>
                  <a:gd name="connsiteY4" fmla="*/ 732665 h 1320634"/>
                  <a:gd name="connsiteX5" fmla="*/ 74381 w 1463614"/>
                  <a:gd name="connsiteY5" fmla="*/ 871639 h 1320634"/>
                  <a:gd name="connsiteX6" fmla="*/ 158 w 1463614"/>
                  <a:gd name="connsiteY6" fmla="*/ 1046716 h 1320634"/>
                  <a:gd name="connsiteX7" fmla="*/ 56141 w 1463614"/>
                  <a:gd name="connsiteY7" fmla="*/ 1190005 h 1320634"/>
                  <a:gd name="connsiteX8" fmla="*/ 103609 w 1463614"/>
                  <a:gd name="connsiteY8" fmla="*/ 1256276 h 1320634"/>
                  <a:gd name="connsiteX9" fmla="*/ 187811 w 1463614"/>
                  <a:gd name="connsiteY9" fmla="*/ 1285083 h 1320634"/>
                  <a:gd name="connsiteX10" fmla="*/ 322849 w 1463614"/>
                  <a:gd name="connsiteY10" fmla="*/ 1319637 h 1320634"/>
                  <a:gd name="connsiteX11" fmla="*/ 557511 w 1463614"/>
                  <a:gd name="connsiteY11" fmla="*/ 1309902 h 1320634"/>
                  <a:gd name="connsiteX12" fmla="*/ 792722 w 1463614"/>
                  <a:gd name="connsiteY12" fmla="*/ 1295198 h 1320634"/>
                  <a:gd name="connsiteX13" fmla="*/ 997771 w 1463614"/>
                  <a:gd name="connsiteY13" fmla="*/ 1268529 h 1320634"/>
                  <a:gd name="connsiteX14" fmla="*/ 1175437 w 1463614"/>
                  <a:gd name="connsiteY14" fmla="*/ 1254306 h 1320634"/>
                  <a:gd name="connsiteX15" fmla="*/ 1348923 w 1463614"/>
                  <a:gd name="connsiteY15" fmla="*/ 1226342 h 1320634"/>
                  <a:gd name="connsiteX16" fmla="*/ 1436650 w 1463614"/>
                  <a:gd name="connsiteY16" fmla="*/ 1129004 h 1320634"/>
                  <a:gd name="connsiteX17" fmla="*/ 1463614 w 1463614"/>
                  <a:gd name="connsiteY17" fmla="*/ 1045339 h 1320634"/>
                  <a:gd name="connsiteX18" fmla="*/ 1455311 w 1463614"/>
                  <a:gd name="connsiteY18" fmla="*/ 951722 h 1320634"/>
                  <a:gd name="connsiteX19" fmla="*/ 1417989 w 1463614"/>
                  <a:gd name="connsiteY19" fmla="*/ 858416 h 1320634"/>
                  <a:gd name="connsiteX20" fmla="*/ 1334013 w 1463614"/>
                  <a:gd name="connsiteY20" fmla="*/ 727788 h 1320634"/>
                  <a:gd name="connsiteX21" fmla="*/ 1077492 w 1463614"/>
                  <a:gd name="connsiteY21" fmla="*/ 362206 h 1320634"/>
                  <a:gd name="connsiteX22" fmla="*/ 999097 w 1463614"/>
                  <a:gd name="connsiteY22" fmla="*/ 158902 h 1320634"/>
                  <a:gd name="connsiteX23" fmla="*/ 979872 w 146361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39202 w 1463684"/>
                  <a:gd name="connsiteY4" fmla="*/ 732665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997841 w 1463684"/>
                  <a:gd name="connsiteY12" fmla="*/ 1268529 h 1320634"/>
                  <a:gd name="connsiteX13" fmla="*/ 1175507 w 1463684"/>
                  <a:gd name="connsiteY13" fmla="*/ 1254306 h 1320634"/>
                  <a:gd name="connsiteX14" fmla="*/ 1348993 w 1463684"/>
                  <a:gd name="connsiteY14" fmla="*/ 1226342 h 1320634"/>
                  <a:gd name="connsiteX15" fmla="*/ 1436720 w 1463684"/>
                  <a:gd name="connsiteY15" fmla="*/ 1129004 h 1320634"/>
                  <a:gd name="connsiteX16" fmla="*/ 1463684 w 1463684"/>
                  <a:gd name="connsiteY16" fmla="*/ 1045339 h 1320634"/>
                  <a:gd name="connsiteX17" fmla="*/ 1455381 w 1463684"/>
                  <a:gd name="connsiteY17" fmla="*/ 951722 h 1320634"/>
                  <a:gd name="connsiteX18" fmla="*/ 1418059 w 1463684"/>
                  <a:gd name="connsiteY18" fmla="*/ 858416 h 1320634"/>
                  <a:gd name="connsiteX19" fmla="*/ 1334083 w 1463684"/>
                  <a:gd name="connsiteY19" fmla="*/ 727788 h 1320634"/>
                  <a:gd name="connsiteX20" fmla="*/ 1077562 w 1463684"/>
                  <a:gd name="connsiteY20" fmla="*/ 362206 h 1320634"/>
                  <a:gd name="connsiteX21" fmla="*/ 999167 w 1463684"/>
                  <a:gd name="connsiteY21" fmla="*/ 158902 h 1320634"/>
                  <a:gd name="connsiteX22" fmla="*/ 979942 w 1463684"/>
                  <a:gd name="connsiteY22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39202 w 1463684"/>
                  <a:gd name="connsiteY4" fmla="*/ 732665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23741 w 1463684"/>
                  <a:gd name="connsiteY3" fmla="*/ 541175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79724 w 1463684"/>
                  <a:gd name="connsiteY2" fmla="*/ 391886 h 1320634"/>
                  <a:gd name="connsiteX3" fmla="*/ 243971 w 1463684"/>
                  <a:gd name="connsiteY3" fmla="*/ 548316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  <a:gd name="connsiteX0" fmla="*/ 335708 w 1463684"/>
                  <a:gd name="connsiteY0" fmla="*/ 102637 h 1320634"/>
                  <a:gd name="connsiteX1" fmla="*/ 331254 w 1463684"/>
                  <a:gd name="connsiteY1" fmla="*/ 190504 h 1320634"/>
                  <a:gd name="connsiteX2" fmla="*/ 299511 w 1463684"/>
                  <a:gd name="connsiteY2" fmla="*/ 390724 h 1320634"/>
                  <a:gd name="connsiteX3" fmla="*/ 243971 w 1463684"/>
                  <a:gd name="connsiteY3" fmla="*/ 548316 h 1320634"/>
                  <a:gd name="connsiteX4" fmla="*/ 173490 w 1463684"/>
                  <a:gd name="connsiteY4" fmla="*/ 705663 h 1320634"/>
                  <a:gd name="connsiteX5" fmla="*/ 74451 w 1463684"/>
                  <a:gd name="connsiteY5" fmla="*/ 871639 h 1320634"/>
                  <a:gd name="connsiteX6" fmla="*/ 228 w 1463684"/>
                  <a:gd name="connsiteY6" fmla="*/ 1046716 h 1320634"/>
                  <a:gd name="connsiteX7" fmla="*/ 56211 w 1463684"/>
                  <a:gd name="connsiteY7" fmla="*/ 1190005 h 1320634"/>
                  <a:gd name="connsiteX8" fmla="*/ 187881 w 1463684"/>
                  <a:gd name="connsiteY8" fmla="*/ 1285083 h 1320634"/>
                  <a:gd name="connsiteX9" fmla="*/ 322919 w 1463684"/>
                  <a:gd name="connsiteY9" fmla="*/ 1319637 h 1320634"/>
                  <a:gd name="connsiteX10" fmla="*/ 557581 w 1463684"/>
                  <a:gd name="connsiteY10" fmla="*/ 1309902 h 1320634"/>
                  <a:gd name="connsiteX11" fmla="*/ 792792 w 1463684"/>
                  <a:gd name="connsiteY11" fmla="*/ 1295198 h 1320634"/>
                  <a:gd name="connsiteX12" fmla="*/ 853175 w 1463684"/>
                  <a:gd name="connsiteY12" fmla="*/ 1285870 h 1320634"/>
                  <a:gd name="connsiteX13" fmla="*/ 997841 w 1463684"/>
                  <a:gd name="connsiteY13" fmla="*/ 1268529 h 1320634"/>
                  <a:gd name="connsiteX14" fmla="*/ 1175507 w 1463684"/>
                  <a:gd name="connsiteY14" fmla="*/ 1254306 h 1320634"/>
                  <a:gd name="connsiteX15" fmla="*/ 1348993 w 1463684"/>
                  <a:gd name="connsiteY15" fmla="*/ 1226342 h 1320634"/>
                  <a:gd name="connsiteX16" fmla="*/ 1436720 w 1463684"/>
                  <a:gd name="connsiteY16" fmla="*/ 1129004 h 1320634"/>
                  <a:gd name="connsiteX17" fmla="*/ 1463684 w 1463684"/>
                  <a:gd name="connsiteY17" fmla="*/ 1045339 h 1320634"/>
                  <a:gd name="connsiteX18" fmla="*/ 1455381 w 1463684"/>
                  <a:gd name="connsiteY18" fmla="*/ 951722 h 1320634"/>
                  <a:gd name="connsiteX19" fmla="*/ 1418059 w 1463684"/>
                  <a:gd name="connsiteY19" fmla="*/ 858416 h 1320634"/>
                  <a:gd name="connsiteX20" fmla="*/ 1334083 w 1463684"/>
                  <a:gd name="connsiteY20" fmla="*/ 727788 h 1320634"/>
                  <a:gd name="connsiteX21" fmla="*/ 1077562 w 1463684"/>
                  <a:gd name="connsiteY21" fmla="*/ 362206 h 1320634"/>
                  <a:gd name="connsiteX22" fmla="*/ 999167 w 1463684"/>
                  <a:gd name="connsiteY22" fmla="*/ 158902 h 1320634"/>
                  <a:gd name="connsiteX23" fmla="*/ 979942 w 1463684"/>
                  <a:gd name="connsiteY23" fmla="*/ 0 h 1320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63684" h="1320634">
                    <a:moveTo>
                      <a:pt x="335708" y="102637"/>
                    </a:moveTo>
                    <a:cubicBezTo>
                      <a:pt x="338223" y="115212"/>
                      <a:pt x="328144" y="178063"/>
                      <a:pt x="331254" y="190504"/>
                    </a:cubicBezTo>
                    <a:cubicBezTo>
                      <a:pt x="321923" y="238712"/>
                      <a:pt x="314058" y="331089"/>
                      <a:pt x="299511" y="390724"/>
                    </a:cubicBezTo>
                    <a:cubicBezTo>
                      <a:pt x="284964" y="450359"/>
                      <a:pt x="264974" y="495826"/>
                      <a:pt x="243971" y="548316"/>
                    </a:cubicBezTo>
                    <a:cubicBezTo>
                      <a:pt x="222968" y="600806"/>
                      <a:pt x="201743" y="651776"/>
                      <a:pt x="173490" y="705663"/>
                    </a:cubicBezTo>
                    <a:cubicBezTo>
                      <a:pt x="145237" y="759550"/>
                      <a:pt x="103328" y="814797"/>
                      <a:pt x="74451" y="871639"/>
                    </a:cubicBezTo>
                    <a:cubicBezTo>
                      <a:pt x="45574" y="928481"/>
                      <a:pt x="3268" y="993655"/>
                      <a:pt x="228" y="1046716"/>
                    </a:cubicBezTo>
                    <a:cubicBezTo>
                      <a:pt x="-2812" y="1099777"/>
                      <a:pt x="24936" y="1150277"/>
                      <a:pt x="56211" y="1190005"/>
                    </a:cubicBezTo>
                    <a:cubicBezTo>
                      <a:pt x="87486" y="1229733"/>
                      <a:pt x="143430" y="1263478"/>
                      <a:pt x="187881" y="1285083"/>
                    </a:cubicBezTo>
                    <a:cubicBezTo>
                      <a:pt x="232332" y="1306688"/>
                      <a:pt x="261302" y="1315501"/>
                      <a:pt x="322919" y="1319637"/>
                    </a:cubicBezTo>
                    <a:cubicBezTo>
                      <a:pt x="384536" y="1323773"/>
                      <a:pt x="479269" y="1313975"/>
                      <a:pt x="557581" y="1309902"/>
                    </a:cubicBezTo>
                    <a:cubicBezTo>
                      <a:pt x="635893" y="1305829"/>
                      <a:pt x="743526" y="1299203"/>
                      <a:pt x="792792" y="1295198"/>
                    </a:cubicBezTo>
                    <a:cubicBezTo>
                      <a:pt x="842058" y="1291193"/>
                      <a:pt x="819000" y="1290315"/>
                      <a:pt x="853175" y="1285870"/>
                    </a:cubicBezTo>
                    <a:cubicBezTo>
                      <a:pt x="887350" y="1281425"/>
                      <a:pt x="944119" y="1273790"/>
                      <a:pt x="997841" y="1268529"/>
                    </a:cubicBezTo>
                    <a:cubicBezTo>
                      <a:pt x="1051563" y="1263268"/>
                      <a:pt x="1116982" y="1261337"/>
                      <a:pt x="1175507" y="1254306"/>
                    </a:cubicBezTo>
                    <a:cubicBezTo>
                      <a:pt x="1234032" y="1247275"/>
                      <a:pt x="1305458" y="1247226"/>
                      <a:pt x="1348993" y="1226342"/>
                    </a:cubicBezTo>
                    <a:cubicBezTo>
                      <a:pt x="1392528" y="1205458"/>
                      <a:pt x="1417605" y="1159171"/>
                      <a:pt x="1436720" y="1129004"/>
                    </a:cubicBezTo>
                    <a:cubicBezTo>
                      <a:pt x="1455835" y="1098837"/>
                      <a:pt x="1436893" y="1152496"/>
                      <a:pt x="1463684" y="1045339"/>
                    </a:cubicBezTo>
                    <a:cubicBezTo>
                      <a:pt x="1460574" y="1008016"/>
                      <a:pt x="1462985" y="982876"/>
                      <a:pt x="1455381" y="951722"/>
                    </a:cubicBezTo>
                    <a:cubicBezTo>
                      <a:pt x="1447777" y="920568"/>
                      <a:pt x="1438275" y="895738"/>
                      <a:pt x="1418059" y="858416"/>
                    </a:cubicBezTo>
                    <a:cubicBezTo>
                      <a:pt x="1397843" y="821094"/>
                      <a:pt x="1390832" y="810490"/>
                      <a:pt x="1334083" y="727788"/>
                    </a:cubicBezTo>
                    <a:cubicBezTo>
                      <a:pt x="1277334" y="645086"/>
                      <a:pt x="1133381" y="457020"/>
                      <a:pt x="1077562" y="362206"/>
                    </a:cubicBezTo>
                    <a:cubicBezTo>
                      <a:pt x="1021743" y="267392"/>
                      <a:pt x="1015437" y="219270"/>
                      <a:pt x="999167" y="158902"/>
                    </a:cubicBezTo>
                    <a:cubicBezTo>
                      <a:pt x="982897" y="98534"/>
                      <a:pt x="984771" y="42035"/>
                      <a:pt x="979942" y="0"/>
                    </a:cubicBezTo>
                  </a:path>
                </a:pathLst>
              </a:custGeom>
              <a:solidFill>
                <a:srgbClr val="FF9999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7" name="Rectangle: Rounded Corners 356">
                <a:extLst>
                  <a:ext uri="{FF2B5EF4-FFF2-40B4-BE49-F238E27FC236}">
                    <a16:creationId xmlns:a16="http://schemas.microsoft.com/office/drawing/2014/main" id="{9352E2D7-F3AC-4CF7-85EA-FC1B97C8CDF7}"/>
                  </a:ext>
                </a:extLst>
              </p:cNvPr>
              <p:cNvSpPr/>
              <p:nvPr/>
            </p:nvSpPr>
            <p:spPr>
              <a:xfrm rot="19504783">
                <a:off x="4487200" y="4459887"/>
                <a:ext cx="45719" cy="1989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68A64C"/>
                  </a:solidFill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55073A0B-B7AE-41BE-8EF3-9537B6A8671C}"/>
                  </a:ext>
                </a:extLst>
              </p:cNvPr>
              <p:cNvSpPr/>
              <p:nvPr/>
            </p:nvSpPr>
            <p:spPr>
              <a:xfrm rot="19511146">
                <a:off x="2375175" y="2997088"/>
                <a:ext cx="1781432" cy="1763588"/>
              </a:xfrm>
              <a:custGeom>
                <a:avLst/>
                <a:gdLst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590420 w 1448836"/>
                  <a:gd name="connsiteY31" fmla="*/ 1362269 h 1492898"/>
                  <a:gd name="connsiteX32" fmla="*/ 749040 w 1448836"/>
                  <a:gd name="connsiteY32" fmla="*/ 1334278 h 1492898"/>
                  <a:gd name="connsiteX33" fmla="*/ 991636 w 1448836"/>
                  <a:gd name="connsiteY33" fmla="*/ 1343608 h 1492898"/>
                  <a:gd name="connsiteX34" fmla="*/ 1019628 w 1448836"/>
                  <a:gd name="connsiteY34" fmla="*/ 1352939 h 1492898"/>
                  <a:gd name="connsiteX35" fmla="*/ 1075612 w 1448836"/>
                  <a:gd name="connsiteY35" fmla="*/ 1390261 h 1492898"/>
                  <a:gd name="connsiteX36" fmla="*/ 1094273 w 1448836"/>
                  <a:gd name="connsiteY36" fmla="*/ 1408923 h 1492898"/>
                  <a:gd name="connsiteX37" fmla="*/ 1150256 w 1448836"/>
                  <a:gd name="connsiteY37" fmla="*/ 1427584 h 1492898"/>
                  <a:gd name="connsiteX38" fmla="*/ 1392852 w 1448836"/>
                  <a:gd name="connsiteY38" fmla="*/ 1380931 h 1492898"/>
                  <a:gd name="connsiteX39" fmla="*/ 1411514 w 1448836"/>
                  <a:gd name="connsiteY39" fmla="*/ 1362269 h 1492898"/>
                  <a:gd name="connsiteX40" fmla="*/ 1420844 w 1448836"/>
                  <a:gd name="connsiteY40" fmla="*/ 1324947 h 1492898"/>
                  <a:gd name="connsiteX41" fmla="*/ 1448836 w 1448836"/>
                  <a:gd name="connsiteY41" fmla="*/ 1259633 h 1492898"/>
                  <a:gd name="connsiteX42" fmla="*/ 1439505 w 1448836"/>
                  <a:gd name="connsiteY42" fmla="*/ 1147665 h 1492898"/>
                  <a:gd name="connsiteX43" fmla="*/ 1420844 w 1448836"/>
                  <a:gd name="connsiteY43" fmla="*/ 1119674 h 1492898"/>
                  <a:gd name="connsiteX44" fmla="*/ 1402183 w 1448836"/>
                  <a:gd name="connsiteY44" fmla="*/ 1054359 h 1492898"/>
                  <a:gd name="connsiteX45" fmla="*/ 1355530 w 1448836"/>
                  <a:gd name="connsiteY45" fmla="*/ 998376 h 1492898"/>
                  <a:gd name="connsiteX46" fmla="*/ 1318207 w 1448836"/>
                  <a:gd name="connsiteY46" fmla="*/ 923731 h 1492898"/>
                  <a:gd name="connsiteX47" fmla="*/ 1290216 w 1448836"/>
                  <a:gd name="connsiteY47" fmla="*/ 849086 h 1492898"/>
                  <a:gd name="connsiteX48" fmla="*/ 1252893 w 1448836"/>
                  <a:gd name="connsiteY48" fmla="*/ 709127 h 1492898"/>
                  <a:gd name="connsiteX49" fmla="*/ 1234232 w 1448836"/>
                  <a:gd name="connsiteY49" fmla="*/ 681135 h 1492898"/>
                  <a:gd name="connsiteX50" fmla="*/ 1215571 w 1448836"/>
                  <a:gd name="connsiteY50" fmla="*/ 615820 h 1492898"/>
                  <a:gd name="connsiteX51" fmla="*/ 1196910 w 1448836"/>
                  <a:gd name="connsiteY51" fmla="*/ 587829 h 1492898"/>
                  <a:gd name="connsiteX52" fmla="*/ 1150256 w 1448836"/>
                  <a:gd name="connsiteY52" fmla="*/ 541176 h 1492898"/>
                  <a:gd name="connsiteX53" fmla="*/ 1103603 w 1448836"/>
                  <a:gd name="connsiteY53" fmla="*/ 503853 h 1492898"/>
                  <a:gd name="connsiteX54" fmla="*/ 1066281 w 1448836"/>
                  <a:gd name="connsiteY54" fmla="*/ 447869 h 1492898"/>
                  <a:gd name="connsiteX55" fmla="*/ 1056950 w 1448836"/>
                  <a:gd name="connsiteY55" fmla="*/ 419878 h 1492898"/>
                  <a:gd name="connsiteX56" fmla="*/ 1047620 w 1448836"/>
                  <a:gd name="connsiteY56" fmla="*/ 373225 h 1492898"/>
                  <a:gd name="connsiteX57" fmla="*/ 1028959 w 1448836"/>
                  <a:gd name="connsiteY57" fmla="*/ 326572 h 1492898"/>
                  <a:gd name="connsiteX58" fmla="*/ 1019628 w 1448836"/>
                  <a:gd name="connsiteY58" fmla="*/ 242596 h 1492898"/>
                  <a:gd name="connsiteX59" fmla="*/ 991636 w 1448836"/>
                  <a:gd name="connsiteY59" fmla="*/ 195943 h 1492898"/>
                  <a:gd name="connsiteX60" fmla="*/ 972975 w 1448836"/>
                  <a:gd name="connsiteY60" fmla="*/ 130629 h 1492898"/>
                  <a:gd name="connsiteX61" fmla="*/ 954314 w 1448836"/>
                  <a:gd name="connsiteY61" fmla="*/ 102637 h 1492898"/>
                  <a:gd name="connsiteX62" fmla="*/ 954314 w 1448836"/>
                  <a:gd name="connsiteY6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562428 w 1448836"/>
                  <a:gd name="connsiteY30" fmla="*/ 1371600 h 1492898"/>
                  <a:gd name="connsiteX31" fmla="*/ 749040 w 1448836"/>
                  <a:gd name="connsiteY31" fmla="*/ 1334278 h 1492898"/>
                  <a:gd name="connsiteX32" fmla="*/ 991636 w 1448836"/>
                  <a:gd name="connsiteY32" fmla="*/ 1343608 h 1492898"/>
                  <a:gd name="connsiteX33" fmla="*/ 1019628 w 1448836"/>
                  <a:gd name="connsiteY33" fmla="*/ 1352939 h 1492898"/>
                  <a:gd name="connsiteX34" fmla="*/ 1075612 w 1448836"/>
                  <a:gd name="connsiteY34" fmla="*/ 1390261 h 1492898"/>
                  <a:gd name="connsiteX35" fmla="*/ 1094273 w 1448836"/>
                  <a:gd name="connsiteY35" fmla="*/ 1408923 h 1492898"/>
                  <a:gd name="connsiteX36" fmla="*/ 1150256 w 1448836"/>
                  <a:gd name="connsiteY36" fmla="*/ 1427584 h 1492898"/>
                  <a:gd name="connsiteX37" fmla="*/ 1392852 w 1448836"/>
                  <a:gd name="connsiteY37" fmla="*/ 1380931 h 1492898"/>
                  <a:gd name="connsiteX38" fmla="*/ 1411514 w 1448836"/>
                  <a:gd name="connsiteY38" fmla="*/ 1362269 h 1492898"/>
                  <a:gd name="connsiteX39" fmla="*/ 1420844 w 1448836"/>
                  <a:gd name="connsiteY39" fmla="*/ 1324947 h 1492898"/>
                  <a:gd name="connsiteX40" fmla="*/ 1448836 w 1448836"/>
                  <a:gd name="connsiteY40" fmla="*/ 1259633 h 1492898"/>
                  <a:gd name="connsiteX41" fmla="*/ 1439505 w 1448836"/>
                  <a:gd name="connsiteY41" fmla="*/ 1147665 h 1492898"/>
                  <a:gd name="connsiteX42" fmla="*/ 1420844 w 1448836"/>
                  <a:gd name="connsiteY42" fmla="*/ 1119674 h 1492898"/>
                  <a:gd name="connsiteX43" fmla="*/ 1402183 w 1448836"/>
                  <a:gd name="connsiteY43" fmla="*/ 1054359 h 1492898"/>
                  <a:gd name="connsiteX44" fmla="*/ 1355530 w 1448836"/>
                  <a:gd name="connsiteY44" fmla="*/ 998376 h 1492898"/>
                  <a:gd name="connsiteX45" fmla="*/ 1318207 w 1448836"/>
                  <a:gd name="connsiteY45" fmla="*/ 923731 h 1492898"/>
                  <a:gd name="connsiteX46" fmla="*/ 1290216 w 1448836"/>
                  <a:gd name="connsiteY46" fmla="*/ 849086 h 1492898"/>
                  <a:gd name="connsiteX47" fmla="*/ 1252893 w 1448836"/>
                  <a:gd name="connsiteY47" fmla="*/ 709127 h 1492898"/>
                  <a:gd name="connsiteX48" fmla="*/ 1234232 w 1448836"/>
                  <a:gd name="connsiteY48" fmla="*/ 681135 h 1492898"/>
                  <a:gd name="connsiteX49" fmla="*/ 1215571 w 1448836"/>
                  <a:gd name="connsiteY49" fmla="*/ 615820 h 1492898"/>
                  <a:gd name="connsiteX50" fmla="*/ 1196910 w 1448836"/>
                  <a:gd name="connsiteY50" fmla="*/ 587829 h 1492898"/>
                  <a:gd name="connsiteX51" fmla="*/ 1150256 w 1448836"/>
                  <a:gd name="connsiteY51" fmla="*/ 541176 h 1492898"/>
                  <a:gd name="connsiteX52" fmla="*/ 1103603 w 1448836"/>
                  <a:gd name="connsiteY52" fmla="*/ 503853 h 1492898"/>
                  <a:gd name="connsiteX53" fmla="*/ 1066281 w 1448836"/>
                  <a:gd name="connsiteY53" fmla="*/ 447869 h 1492898"/>
                  <a:gd name="connsiteX54" fmla="*/ 1056950 w 1448836"/>
                  <a:gd name="connsiteY54" fmla="*/ 419878 h 1492898"/>
                  <a:gd name="connsiteX55" fmla="*/ 1047620 w 1448836"/>
                  <a:gd name="connsiteY55" fmla="*/ 373225 h 1492898"/>
                  <a:gd name="connsiteX56" fmla="*/ 1028959 w 1448836"/>
                  <a:gd name="connsiteY56" fmla="*/ 326572 h 1492898"/>
                  <a:gd name="connsiteX57" fmla="*/ 1019628 w 1448836"/>
                  <a:gd name="connsiteY57" fmla="*/ 242596 h 1492898"/>
                  <a:gd name="connsiteX58" fmla="*/ 991636 w 1448836"/>
                  <a:gd name="connsiteY58" fmla="*/ 195943 h 1492898"/>
                  <a:gd name="connsiteX59" fmla="*/ 972975 w 1448836"/>
                  <a:gd name="connsiteY59" fmla="*/ 130629 h 1492898"/>
                  <a:gd name="connsiteX60" fmla="*/ 954314 w 1448836"/>
                  <a:gd name="connsiteY60" fmla="*/ 102637 h 1492898"/>
                  <a:gd name="connsiteX61" fmla="*/ 954314 w 1448836"/>
                  <a:gd name="connsiteY6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515775 w 1448836"/>
                  <a:gd name="connsiteY29" fmla="*/ 1380931 h 1492898"/>
                  <a:gd name="connsiteX30" fmla="*/ 749040 w 1448836"/>
                  <a:gd name="connsiteY30" fmla="*/ 1334278 h 1492898"/>
                  <a:gd name="connsiteX31" fmla="*/ 991636 w 1448836"/>
                  <a:gd name="connsiteY31" fmla="*/ 1343608 h 1492898"/>
                  <a:gd name="connsiteX32" fmla="*/ 1019628 w 1448836"/>
                  <a:gd name="connsiteY32" fmla="*/ 1352939 h 1492898"/>
                  <a:gd name="connsiteX33" fmla="*/ 1075612 w 1448836"/>
                  <a:gd name="connsiteY33" fmla="*/ 1390261 h 1492898"/>
                  <a:gd name="connsiteX34" fmla="*/ 1094273 w 1448836"/>
                  <a:gd name="connsiteY34" fmla="*/ 1408923 h 1492898"/>
                  <a:gd name="connsiteX35" fmla="*/ 1150256 w 1448836"/>
                  <a:gd name="connsiteY35" fmla="*/ 1427584 h 1492898"/>
                  <a:gd name="connsiteX36" fmla="*/ 1392852 w 1448836"/>
                  <a:gd name="connsiteY36" fmla="*/ 1380931 h 1492898"/>
                  <a:gd name="connsiteX37" fmla="*/ 1411514 w 1448836"/>
                  <a:gd name="connsiteY37" fmla="*/ 1362269 h 1492898"/>
                  <a:gd name="connsiteX38" fmla="*/ 1420844 w 1448836"/>
                  <a:gd name="connsiteY38" fmla="*/ 1324947 h 1492898"/>
                  <a:gd name="connsiteX39" fmla="*/ 1448836 w 1448836"/>
                  <a:gd name="connsiteY39" fmla="*/ 1259633 h 1492898"/>
                  <a:gd name="connsiteX40" fmla="*/ 1439505 w 1448836"/>
                  <a:gd name="connsiteY40" fmla="*/ 1147665 h 1492898"/>
                  <a:gd name="connsiteX41" fmla="*/ 1420844 w 1448836"/>
                  <a:gd name="connsiteY41" fmla="*/ 1119674 h 1492898"/>
                  <a:gd name="connsiteX42" fmla="*/ 1402183 w 1448836"/>
                  <a:gd name="connsiteY42" fmla="*/ 1054359 h 1492898"/>
                  <a:gd name="connsiteX43" fmla="*/ 1355530 w 1448836"/>
                  <a:gd name="connsiteY43" fmla="*/ 998376 h 1492898"/>
                  <a:gd name="connsiteX44" fmla="*/ 1318207 w 1448836"/>
                  <a:gd name="connsiteY44" fmla="*/ 923731 h 1492898"/>
                  <a:gd name="connsiteX45" fmla="*/ 1290216 w 1448836"/>
                  <a:gd name="connsiteY45" fmla="*/ 849086 h 1492898"/>
                  <a:gd name="connsiteX46" fmla="*/ 1252893 w 1448836"/>
                  <a:gd name="connsiteY46" fmla="*/ 709127 h 1492898"/>
                  <a:gd name="connsiteX47" fmla="*/ 1234232 w 1448836"/>
                  <a:gd name="connsiteY47" fmla="*/ 681135 h 1492898"/>
                  <a:gd name="connsiteX48" fmla="*/ 1215571 w 1448836"/>
                  <a:gd name="connsiteY48" fmla="*/ 615820 h 1492898"/>
                  <a:gd name="connsiteX49" fmla="*/ 1196910 w 1448836"/>
                  <a:gd name="connsiteY49" fmla="*/ 587829 h 1492898"/>
                  <a:gd name="connsiteX50" fmla="*/ 1150256 w 1448836"/>
                  <a:gd name="connsiteY50" fmla="*/ 541176 h 1492898"/>
                  <a:gd name="connsiteX51" fmla="*/ 1103603 w 1448836"/>
                  <a:gd name="connsiteY51" fmla="*/ 503853 h 1492898"/>
                  <a:gd name="connsiteX52" fmla="*/ 1066281 w 1448836"/>
                  <a:gd name="connsiteY52" fmla="*/ 447869 h 1492898"/>
                  <a:gd name="connsiteX53" fmla="*/ 1056950 w 1448836"/>
                  <a:gd name="connsiteY53" fmla="*/ 419878 h 1492898"/>
                  <a:gd name="connsiteX54" fmla="*/ 1047620 w 1448836"/>
                  <a:gd name="connsiteY54" fmla="*/ 373225 h 1492898"/>
                  <a:gd name="connsiteX55" fmla="*/ 1028959 w 1448836"/>
                  <a:gd name="connsiteY55" fmla="*/ 326572 h 1492898"/>
                  <a:gd name="connsiteX56" fmla="*/ 1019628 w 1448836"/>
                  <a:gd name="connsiteY56" fmla="*/ 242596 h 1492898"/>
                  <a:gd name="connsiteX57" fmla="*/ 991636 w 1448836"/>
                  <a:gd name="connsiteY57" fmla="*/ 195943 h 1492898"/>
                  <a:gd name="connsiteX58" fmla="*/ 972975 w 1448836"/>
                  <a:gd name="connsiteY58" fmla="*/ 130629 h 1492898"/>
                  <a:gd name="connsiteX59" fmla="*/ 954314 w 1448836"/>
                  <a:gd name="connsiteY59" fmla="*/ 102637 h 1492898"/>
                  <a:gd name="connsiteX60" fmla="*/ 954314 w 1448836"/>
                  <a:gd name="connsiteY6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19628 w 1448836"/>
                  <a:gd name="connsiteY31" fmla="*/ 1352939 h 1492898"/>
                  <a:gd name="connsiteX32" fmla="*/ 1075612 w 1448836"/>
                  <a:gd name="connsiteY32" fmla="*/ 1390261 h 1492898"/>
                  <a:gd name="connsiteX33" fmla="*/ 1094273 w 1448836"/>
                  <a:gd name="connsiteY33" fmla="*/ 1408923 h 1492898"/>
                  <a:gd name="connsiteX34" fmla="*/ 1150256 w 1448836"/>
                  <a:gd name="connsiteY34" fmla="*/ 1427584 h 1492898"/>
                  <a:gd name="connsiteX35" fmla="*/ 1392852 w 1448836"/>
                  <a:gd name="connsiteY35" fmla="*/ 1380931 h 1492898"/>
                  <a:gd name="connsiteX36" fmla="*/ 1411514 w 1448836"/>
                  <a:gd name="connsiteY36" fmla="*/ 1362269 h 1492898"/>
                  <a:gd name="connsiteX37" fmla="*/ 1420844 w 1448836"/>
                  <a:gd name="connsiteY37" fmla="*/ 1324947 h 1492898"/>
                  <a:gd name="connsiteX38" fmla="*/ 1448836 w 1448836"/>
                  <a:gd name="connsiteY38" fmla="*/ 1259633 h 1492898"/>
                  <a:gd name="connsiteX39" fmla="*/ 1439505 w 1448836"/>
                  <a:gd name="connsiteY39" fmla="*/ 1147665 h 1492898"/>
                  <a:gd name="connsiteX40" fmla="*/ 1420844 w 1448836"/>
                  <a:gd name="connsiteY40" fmla="*/ 1119674 h 1492898"/>
                  <a:gd name="connsiteX41" fmla="*/ 1402183 w 1448836"/>
                  <a:gd name="connsiteY41" fmla="*/ 1054359 h 1492898"/>
                  <a:gd name="connsiteX42" fmla="*/ 1355530 w 1448836"/>
                  <a:gd name="connsiteY42" fmla="*/ 998376 h 1492898"/>
                  <a:gd name="connsiteX43" fmla="*/ 1318207 w 1448836"/>
                  <a:gd name="connsiteY43" fmla="*/ 923731 h 1492898"/>
                  <a:gd name="connsiteX44" fmla="*/ 1290216 w 1448836"/>
                  <a:gd name="connsiteY44" fmla="*/ 849086 h 1492898"/>
                  <a:gd name="connsiteX45" fmla="*/ 1252893 w 1448836"/>
                  <a:gd name="connsiteY45" fmla="*/ 709127 h 1492898"/>
                  <a:gd name="connsiteX46" fmla="*/ 1234232 w 1448836"/>
                  <a:gd name="connsiteY46" fmla="*/ 681135 h 1492898"/>
                  <a:gd name="connsiteX47" fmla="*/ 1215571 w 1448836"/>
                  <a:gd name="connsiteY47" fmla="*/ 615820 h 1492898"/>
                  <a:gd name="connsiteX48" fmla="*/ 1196910 w 1448836"/>
                  <a:gd name="connsiteY48" fmla="*/ 587829 h 1492898"/>
                  <a:gd name="connsiteX49" fmla="*/ 1150256 w 1448836"/>
                  <a:gd name="connsiteY49" fmla="*/ 541176 h 1492898"/>
                  <a:gd name="connsiteX50" fmla="*/ 1103603 w 1448836"/>
                  <a:gd name="connsiteY50" fmla="*/ 503853 h 1492898"/>
                  <a:gd name="connsiteX51" fmla="*/ 1066281 w 1448836"/>
                  <a:gd name="connsiteY51" fmla="*/ 447869 h 1492898"/>
                  <a:gd name="connsiteX52" fmla="*/ 1056950 w 1448836"/>
                  <a:gd name="connsiteY52" fmla="*/ 419878 h 1492898"/>
                  <a:gd name="connsiteX53" fmla="*/ 1047620 w 1448836"/>
                  <a:gd name="connsiteY53" fmla="*/ 373225 h 1492898"/>
                  <a:gd name="connsiteX54" fmla="*/ 1028959 w 1448836"/>
                  <a:gd name="connsiteY54" fmla="*/ 326572 h 1492898"/>
                  <a:gd name="connsiteX55" fmla="*/ 1019628 w 1448836"/>
                  <a:gd name="connsiteY55" fmla="*/ 242596 h 1492898"/>
                  <a:gd name="connsiteX56" fmla="*/ 991636 w 1448836"/>
                  <a:gd name="connsiteY56" fmla="*/ 195943 h 1492898"/>
                  <a:gd name="connsiteX57" fmla="*/ 972975 w 1448836"/>
                  <a:gd name="connsiteY57" fmla="*/ 130629 h 1492898"/>
                  <a:gd name="connsiteX58" fmla="*/ 954314 w 1448836"/>
                  <a:gd name="connsiteY58" fmla="*/ 102637 h 1492898"/>
                  <a:gd name="connsiteX59" fmla="*/ 954314 w 1448836"/>
                  <a:gd name="connsiteY5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1636 w 1448836"/>
                  <a:gd name="connsiteY30" fmla="*/ 1343608 h 1492898"/>
                  <a:gd name="connsiteX31" fmla="*/ 1075612 w 1448836"/>
                  <a:gd name="connsiteY31" fmla="*/ 1390261 h 1492898"/>
                  <a:gd name="connsiteX32" fmla="*/ 1094273 w 1448836"/>
                  <a:gd name="connsiteY32" fmla="*/ 1408923 h 1492898"/>
                  <a:gd name="connsiteX33" fmla="*/ 1150256 w 1448836"/>
                  <a:gd name="connsiteY33" fmla="*/ 1427584 h 1492898"/>
                  <a:gd name="connsiteX34" fmla="*/ 1392852 w 1448836"/>
                  <a:gd name="connsiteY34" fmla="*/ 1380931 h 1492898"/>
                  <a:gd name="connsiteX35" fmla="*/ 1411514 w 1448836"/>
                  <a:gd name="connsiteY35" fmla="*/ 1362269 h 1492898"/>
                  <a:gd name="connsiteX36" fmla="*/ 1420844 w 1448836"/>
                  <a:gd name="connsiteY36" fmla="*/ 1324947 h 1492898"/>
                  <a:gd name="connsiteX37" fmla="*/ 1448836 w 1448836"/>
                  <a:gd name="connsiteY37" fmla="*/ 1259633 h 1492898"/>
                  <a:gd name="connsiteX38" fmla="*/ 1439505 w 1448836"/>
                  <a:gd name="connsiteY38" fmla="*/ 1147665 h 1492898"/>
                  <a:gd name="connsiteX39" fmla="*/ 1420844 w 1448836"/>
                  <a:gd name="connsiteY39" fmla="*/ 1119674 h 1492898"/>
                  <a:gd name="connsiteX40" fmla="*/ 1402183 w 1448836"/>
                  <a:gd name="connsiteY40" fmla="*/ 1054359 h 1492898"/>
                  <a:gd name="connsiteX41" fmla="*/ 1355530 w 1448836"/>
                  <a:gd name="connsiteY41" fmla="*/ 998376 h 1492898"/>
                  <a:gd name="connsiteX42" fmla="*/ 1318207 w 1448836"/>
                  <a:gd name="connsiteY42" fmla="*/ 923731 h 1492898"/>
                  <a:gd name="connsiteX43" fmla="*/ 1290216 w 1448836"/>
                  <a:gd name="connsiteY43" fmla="*/ 849086 h 1492898"/>
                  <a:gd name="connsiteX44" fmla="*/ 1252893 w 1448836"/>
                  <a:gd name="connsiteY44" fmla="*/ 709127 h 1492898"/>
                  <a:gd name="connsiteX45" fmla="*/ 1234232 w 1448836"/>
                  <a:gd name="connsiteY45" fmla="*/ 681135 h 1492898"/>
                  <a:gd name="connsiteX46" fmla="*/ 1215571 w 1448836"/>
                  <a:gd name="connsiteY46" fmla="*/ 615820 h 1492898"/>
                  <a:gd name="connsiteX47" fmla="*/ 1196910 w 1448836"/>
                  <a:gd name="connsiteY47" fmla="*/ 587829 h 1492898"/>
                  <a:gd name="connsiteX48" fmla="*/ 1150256 w 1448836"/>
                  <a:gd name="connsiteY48" fmla="*/ 541176 h 1492898"/>
                  <a:gd name="connsiteX49" fmla="*/ 1103603 w 1448836"/>
                  <a:gd name="connsiteY49" fmla="*/ 503853 h 1492898"/>
                  <a:gd name="connsiteX50" fmla="*/ 1066281 w 1448836"/>
                  <a:gd name="connsiteY50" fmla="*/ 447869 h 1492898"/>
                  <a:gd name="connsiteX51" fmla="*/ 1056950 w 1448836"/>
                  <a:gd name="connsiteY51" fmla="*/ 419878 h 1492898"/>
                  <a:gd name="connsiteX52" fmla="*/ 1047620 w 1448836"/>
                  <a:gd name="connsiteY52" fmla="*/ 373225 h 1492898"/>
                  <a:gd name="connsiteX53" fmla="*/ 1028959 w 1448836"/>
                  <a:gd name="connsiteY53" fmla="*/ 326572 h 1492898"/>
                  <a:gd name="connsiteX54" fmla="*/ 1019628 w 1448836"/>
                  <a:gd name="connsiteY54" fmla="*/ 242596 h 1492898"/>
                  <a:gd name="connsiteX55" fmla="*/ 991636 w 1448836"/>
                  <a:gd name="connsiteY55" fmla="*/ 195943 h 1492898"/>
                  <a:gd name="connsiteX56" fmla="*/ 972975 w 1448836"/>
                  <a:gd name="connsiteY56" fmla="*/ 130629 h 1492898"/>
                  <a:gd name="connsiteX57" fmla="*/ 954314 w 1448836"/>
                  <a:gd name="connsiteY57" fmla="*/ 102637 h 1492898"/>
                  <a:gd name="connsiteX58" fmla="*/ 954314 w 1448836"/>
                  <a:gd name="connsiteY58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150256 w 1448836"/>
                  <a:gd name="connsiteY32" fmla="*/ 1427584 h 1492898"/>
                  <a:gd name="connsiteX33" fmla="*/ 1392852 w 1448836"/>
                  <a:gd name="connsiteY33" fmla="*/ 1380931 h 1492898"/>
                  <a:gd name="connsiteX34" fmla="*/ 1411514 w 1448836"/>
                  <a:gd name="connsiteY34" fmla="*/ 1362269 h 1492898"/>
                  <a:gd name="connsiteX35" fmla="*/ 1420844 w 1448836"/>
                  <a:gd name="connsiteY35" fmla="*/ 1324947 h 1492898"/>
                  <a:gd name="connsiteX36" fmla="*/ 1448836 w 1448836"/>
                  <a:gd name="connsiteY36" fmla="*/ 1259633 h 1492898"/>
                  <a:gd name="connsiteX37" fmla="*/ 1439505 w 1448836"/>
                  <a:gd name="connsiteY37" fmla="*/ 1147665 h 1492898"/>
                  <a:gd name="connsiteX38" fmla="*/ 1420844 w 1448836"/>
                  <a:gd name="connsiteY38" fmla="*/ 1119674 h 1492898"/>
                  <a:gd name="connsiteX39" fmla="*/ 1402183 w 1448836"/>
                  <a:gd name="connsiteY39" fmla="*/ 1054359 h 1492898"/>
                  <a:gd name="connsiteX40" fmla="*/ 1355530 w 1448836"/>
                  <a:gd name="connsiteY40" fmla="*/ 998376 h 1492898"/>
                  <a:gd name="connsiteX41" fmla="*/ 1318207 w 1448836"/>
                  <a:gd name="connsiteY41" fmla="*/ 923731 h 1492898"/>
                  <a:gd name="connsiteX42" fmla="*/ 1290216 w 1448836"/>
                  <a:gd name="connsiteY42" fmla="*/ 849086 h 1492898"/>
                  <a:gd name="connsiteX43" fmla="*/ 1252893 w 1448836"/>
                  <a:gd name="connsiteY43" fmla="*/ 709127 h 1492898"/>
                  <a:gd name="connsiteX44" fmla="*/ 1234232 w 1448836"/>
                  <a:gd name="connsiteY44" fmla="*/ 681135 h 1492898"/>
                  <a:gd name="connsiteX45" fmla="*/ 1215571 w 1448836"/>
                  <a:gd name="connsiteY45" fmla="*/ 615820 h 1492898"/>
                  <a:gd name="connsiteX46" fmla="*/ 1196910 w 1448836"/>
                  <a:gd name="connsiteY46" fmla="*/ 587829 h 1492898"/>
                  <a:gd name="connsiteX47" fmla="*/ 1150256 w 1448836"/>
                  <a:gd name="connsiteY47" fmla="*/ 541176 h 1492898"/>
                  <a:gd name="connsiteX48" fmla="*/ 1103603 w 1448836"/>
                  <a:gd name="connsiteY48" fmla="*/ 503853 h 1492898"/>
                  <a:gd name="connsiteX49" fmla="*/ 1066281 w 1448836"/>
                  <a:gd name="connsiteY49" fmla="*/ 447869 h 1492898"/>
                  <a:gd name="connsiteX50" fmla="*/ 1056950 w 1448836"/>
                  <a:gd name="connsiteY50" fmla="*/ 419878 h 1492898"/>
                  <a:gd name="connsiteX51" fmla="*/ 1047620 w 1448836"/>
                  <a:gd name="connsiteY51" fmla="*/ 373225 h 1492898"/>
                  <a:gd name="connsiteX52" fmla="*/ 1028959 w 1448836"/>
                  <a:gd name="connsiteY52" fmla="*/ 326572 h 1492898"/>
                  <a:gd name="connsiteX53" fmla="*/ 1019628 w 1448836"/>
                  <a:gd name="connsiteY53" fmla="*/ 242596 h 1492898"/>
                  <a:gd name="connsiteX54" fmla="*/ 991636 w 1448836"/>
                  <a:gd name="connsiteY54" fmla="*/ 195943 h 1492898"/>
                  <a:gd name="connsiteX55" fmla="*/ 972975 w 1448836"/>
                  <a:gd name="connsiteY55" fmla="*/ 130629 h 1492898"/>
                  <a:gd name="connsiteX56" fmla="*/ 954314 w 1448836"/>
                  <a:gd name="connsiteY56" fmla="*/ 102637 h 1492898"/>
                  <a:gd name="connsiteX57" fmla="*/ 954314 w 1448836"/>
                  <a:gd name="connsiteY57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411514 w 1448836"/>
                  <a:gd name="connsiteY33" fmla="*/ 1362269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92852 w 1448836"/>
                  <a:gd name="connsiteY32" fmla="*/ 1380931 h 1492898"/>
                  <a:gd name="connsiteX33" fmla="*/ 1310424 w 1448836"/>
                  <a:gd name="connsiteY33" fmla="*/ 1444978 h 1492898"/>
                  <a:gd name="connsiteX34" fmla="*/ 1420844 w 1448836"/>
                  <a:gd name="connsiteY34" fmla="*/ 1324947 h 1492898"/>
                  <a:gd name="connsiteX35" fmla="*/ 1448836 w 1448836"/>
                  <a:gd name="connsiteY35" fmla="*/ 1259633 h 1492898"/>
                  <a:gd name="connsiteX36" fmla="*/ 1439505 w 1448836"/>
                  <a:gd name="connsiteY36" fmla="*/ 1147665 h 1492898"/>
                  <a:gd name="connsiteX37" fmla="*/ 1420844 w 1448836"/>
                  <a:gd name="connsiteY37" fmla="*/ 1119674 h 1492898"/>
                  <a:gd name="connsiteX38" fmla="*/ 1402183 w 1448836"/>
                  <a:gd name="connsiteY38" fmla="*/ 1054359 h 1492898"/>
                  <a:gd name="connsiteX39" fmla="*/ 1355530 w 1448836"/>
                  <a:gd name="connsiteY39" fmla="*/ 998376 h 1492898"/>
                  <a:gd name="connsiteX40" fmla="*/ 1318207 w 1448836"/>
                  <a:gd name="connsiteY40" fmla="*/ 923731 h 1492898"/>
                  <a:gd name="connsiteX41" fmla="*/ 1290216 w 1448836"/>
                  <a:gd name="connsiteY41" fmla="*/ 849086 h 1492898"/>
                  <a:gd name="connsiteX42" fmla="*/ 1252893 w 1448836"/>
                  <a:gd name="connsiteY42" fmla="*/ 709127 h 1492898"/>
                  <a:gd name="connsiteX43" fmla="*/ 1234232 w 1448836"/>
                  <a:gd name="connsiteY43" fmla="*/ 681135 h 1492898"/>
                  <a:gd name="connsiteX44" fmla="*/ 1215571 w 1448836"/>
                  <a:gd name="connsiteY44" fmla="*/ 615820 h 1492898"/>
                  <a:gd name="connsiteX45" fmla="*/ 1196910 w 1448836"/>
                  <a:gd name="connsiteY45" fmla="*/ 587829 h 1492898"/>
                  <a:gd name="connsiteX46" fmla="*/ 1150256 w 1448836"/>
                  <a:gd name="connsiteY46" fmla="*/ 541176 h 1492898"/>
                  <a:gd name="connsiteX47" fmla="*/ 1103603 w 1448836"/>
                  <a:gd name="connsiteY47" fmla="*/ 503853 h 1492898"/>
                  <a:gd name="connsiteX48" fmla="*/ 1066281 w 1448836"/>
                  <a:gd name="connsiteY48" fmla="*/ 447869 h 1492898"/>
                  <a:gd name="connsiteX49" fmla="*/ 1056950 w 1448836"/>
                  <a:gd name="connsiteY49" fmla="*/ 419878 h 1492898"/>
                  <a:gd name="connsiteX50" fmla="*/ 1047620 w 1448836"/>
                  <a:gd name="connsiteY50" fmla="*/ 373225 h 1492898"/>
                  <a:gd name="connsiteX51" fmla="*/ 1028959 w 1448836"/>
                  <a:gd name="connsiteY51" fmla="*/ 326572 h 1492898"/>
                  <a:gd name="connsiteX52" fmla="*/ 1019628 w 1448836"/>
                  <a:gd name="connsiteY52" fmla="*/ 242596 h 1492898"/>
                  <a:gd name="connsiteX53" fmla="*/ 991636 w 1448836"/>
                  <a:gd name="connsiteY53" fmla="*/ 195943 h 1492898"/>
                  <a:gd name="connsiteX54" fmla="*/ 972975 w 1448836"/>
                  <a:gd name="connsiteY54" fmla="*/ 130629 h 1492898"/>
                  <a:gd name="connsiteX55" fmla="*/ 954314 w 1448836"/>
                  <a:gd name="connsiteY55" fmla="*/ 102637 h 1492898"/>
                  <a:gd name="connsiteX56" fmla="*/ 954314 w 1448836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92852 w 1466803"/>
                  <a:gd name="connsiteY32" fmla="*/ 1380931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66803"/>
                  <a:gd name="connsiteY0" fmla="*/ 195943 h 1492898"/>
                  <a:gd name="connsiteX1" fmla="*/ 310501 w 1466803"/>
                  <a:gd name="connsiteY1" fmla="*/ 242596 h 1492898"/>
                  <a:gd name="connsiteX2" fmla="*/ 319832 w 1466803"/>
                  <a:gd name="connsiteY2" fmla="*/ 298580 h 1492898"/>
                  <a:gd name="connsiteX3" fmla="*/ 329163 w 1466803"/>
                  <a:gd name="connsiteY3" fmla="*/ 335902 h 1492898"/>
                  <a:gd name="connsiteX4" fmla="*/ 319832 w 1466803"/>
                  <a:gd name="connsiteY4" fmla="*/ 503853 h 1492898"/>
                  <a:gd name="connsiteX5" fmla="*/ 263848 w 1466803"/>
                  <a:gd name="connsiteY5" fmla="*/ 587829 h 1492898"/>
                  <a:gd name="connsiteX6" fmla="*/ 245187 w 1466803"/>
                  <a:gd name="connsiteY6" fmla="*/ 615820 h 1492898"/>
                  <a:gd name="connsiteX7" fmla="*/ 235856 w 1466803"/>
                  <a:gd name="connsiteY7" fmla="*/ 699796 h 1492898"/>
                  <a:gd name="connsiteX8" fmla="*/ 207865 w 1466803"/>
                  <a:gd name="connsiteY8" fmla="*/ 737118 h 1492898"/>
                  <a:gd name="connsiteX9" fmla="*/ 161212 w 1466803"/>
                  <a:gd name="connsiteY9" fmla="*/ 783772 h 1492898"/>
                  <a:gd name="connsiteX10" fmla="*/ 133220 w 1466803"/>
                  <a:gd name="connsiteY10" fmla="*/ 830425 h 1492898"/>
                  <a:gd name="connsiteX11" fmla="*/ 105228 w 1466803"/>
                  <a:gd name="connsiteY11" fmla="*/ 877078 h 1492898"/>
                  <a:gd name="connsiteX12" fmla="*/ 86567 w 1466803"/>
                  <a:gd name="connsiteY12" fmla="*/ 942392 h 1492898"/>
                  <a:gd name="connsiteX13" fmla="*/ 67905 w 1466803"/>
                  <a:gd name="connsiteY13" fmla="*/ 970384 h 1492898"/>
                  <a:gd name="connsiteX14" fmla="*/ 58575 w 1466803"/>
                  <a:gd name="connsiteY14" fmla="*/ 1017037 h 1492898"/>
                  <a:gd name="connsiteX15" fmla="*/ 39914 w 1466803"/>
                  <a:gd name="connsiteY15" fmla="*/ 1073020 h 1492898"/>
                  <a:gd name="connsiteX16" fmla="*/ 30583 w 1466803"/>
                  <a:gd name="connsiteY16" fmla="*/ 1119674 h 1492898"/>
                  <a:gd name="connsiteX17" fmla="*/ 11922 w 1466803"/>
                  <a:gd name="connsiteY17" fmla="*/ 1175657 h 1492898"/>
                  <a:gd name="connsiteX18" fmla="*/ 11922 w 1466803"/>
                  <a:gd name="connsiteY18" fmla="*/ 1352939 h 1492898"/>
                  <a:gd name="connsiteX19" fmla="*/ 67905 w 1466803"/>
                  <a:gd name="connsiteY19" fmla="*/ 1408923 h 1492898"/>
                  <a:gd name="connsiteX20" fmla="*/ 114559 w 1466803"/>
                  <a:gd name="connsiteY20" fmla="*/ 1436914 h 1492898"/>
                  <a:gd name="connsiteX21" fmla="*/ 133220 w 1466803"/>
                  <a:gd name="connsiteY21" fmla="*/ 1455576 h 1492898"/>
                  <a:gd name="connsiteX22" fmla="*/ 263848 w 1466803"/>
                  <a:gd name="connsiteY22" fmla="*/ 1483567 h 1492898"/>
                  <a:gd name="connsiteX23" fmla="*/ 301171 w 1466803"/>
                  <a:gd name="connsiteY23" fmla="*/ 1492898 h 1492898"/>
                  <a:gd name="connsiteX24" fmla="*/ 375816 w 1466803"/>
                  <a:gd name="connsiteY24" fmla="*/ 1483567 h 1492898"/>
                  <a:gd name="connsiteX25" fmla="*/ 422469 w 1466803"/>
                  <a:gd name="connsiteY25" fmla="*/ 1464906 h 1492898"/>
                  <a:gd name="connsiteX26" fmla="*/ 450461 w 1466803"/>
                  <a:gd name="connsiteY26" fmla="*/ 1455576 h 1492898"/>
                  <a:gd name="connsiteX27" fmla="*/ 469122 w 1466803"/>
                  <a:gd name="connsiteY27" fmla="*/ 1436914 h 1492898"/>
                  <a:gd name="connsiteX28" fmla="*/ 506444 w 1466803"/>
                  <a:gd name="connsiteY28" fmla="*/ 1408923 h 1492898"/>
                  <a:gd name="connsiteX29" fmla="*/ 749040 w 1466803"/>
                  <a:gd name="connsiteY29" fmla="*/ 1334278 h 1492898"/>
                  <a:gd name="connsiteX30" fmla="*/ 1075612 w 1466803"/>
                  <a:gd name="connsiteY30" fmla="*/ 1390261 h 1492898"/>
                  <a:gd name="connsiteX31" fmla="*/ 1094273 w 1466803"/>
                  <a:gd name="connsiteY31" fmla="*/ 1408923 h 1492898"/>
                  <a:gd name="connsiteX32" fmla="*/ 1333117 w 1466803"/>
                  <a:gd name="connsiteY32" fmla="*/ 1436070 h 1492898"/>
                  <a:gd name="connsiteX33" fmla="*/ 1466653 w 1466803"/>
                  <a:gd name="connsiteY33" fmla="*/ 1449573 h 1492898"/>
                  <a:gd name="connsiteX34" fmla="*/ 1420844 w 1466803"/>
                  <a:gd name="connsiteY34" fmla="*/ 1324947 h 1492898"/>
                  <a:gd name="connsiteX35" fmla="*/ 1448836 w 1466803"/>
                  <a:gd name="connsiteY35" fmla="*/ 1259633 h 1492898"/>
                  <a:gd name="connsiteX36" fmla="*/ 1439505 w 1466803"/>
                  <a:gd name="connsiteY36" fmla="*/ 1147665 h 1492898"/>
                  <a:gd name="connsiteX37" fmla="*/ 1420844 w 1466803"/>
                  <a:gd name="connsiteY37" fmla="*/ 1119674 h 1492898"/>
                  <a:gd name="connsiteX38" fmla="*/ 1402183 w 1466803"/>
                  <a:gd name="connsiteY38" fmla="*/ 1054359 h 1492898"/>
                  <a:gd name="connsiteX39" fmla="*/ 1355530 w 1466803"/>
                  <a:gd name="connsiteY39" fmla="*/ 998376 h 1492898"/>
                  <a:gd name="connsiteX40" fmla="*/ 1318207 w 1466803"/>
                  <a:gd name="connsiteY40" fmla="*/ 923731 h 1492898"/>
                  <a:gd name="connsiteX41" fmla="*/ 1290216 w 1466803"/>
                  <a:gd name="connsiteY41" fmla="*/ 849086 h 1492898"/>
                  <a:gd name="connsiteX42" fmla="*/ 1252893 w 1466803"/>
                  <a:gd name="connsiteY42" fmla="*/ 709127 h 1492898"/>
                  <a:gd name="connsiteX43" fmla="*/ 1234232 w 1466803"/>
                  <a:gd name="connsiteY43" fmla="*/ 681135 h 1492898"/>
                  <a:gd name="connsiteX44" fmla="*/ 1215571 w 1466803"/>
                  <a:gd name="connsiteY44" fmla="*/ 615820 h 1492898"/>
                  <a:gd name="connsiteX45" fmla="*/ 1196910 w 1466803"/>
                  <a:gd name="connsiteY45" fmla="*/ 587829 h 1492898"/>
                  <a:gd name="connsiteX46" fmla="*/ 1150256 w 1466803"/>
                  <a:gd name="connsiteY46" fmla="*/ 541176 h 1492898"/>
                  <a:gd name="connsiteX47" fmla="*/ 1103603 w 1466803"/>
                  <a:gd name="connsiteY47" fmla="*/ 503853 h 1492898"/>
                  <a:gd name="connsiteX48" fmla="*/ 1066281 w 1466803"/>
                  <a:gd name="connsiteY48" fmla="*/ 447869 h 1492898"/>
                  <a:gd name="connsiteX49" fmla="*/ 1056950 w 1466803"/>
                  <a:gd name="connsiteY49" fmla="*/ 419878 h 1492898"/>
                  <a:gd name="connsiteX50" fmla="*/ 1047620 w 1466803"/>
                  <a:gd name="connsiteY50" fmla="*/ 373225 h 1492898"/>
                  <a:gd name="connsiteX51" fmla="*/ 1028959 w 1466803"/>
                  <a:gd name="connsiteY51" fmla="*/ 326572 h 1492898"/>
                  <a:gd name="connsiteX52" fmla="*/ 1019628 w 1466803"/>
                  <a:gd name="connsiteY52" fmla="*/ 242596 h 1492898"/>
                  <a:gd name="connsiteX53" fmla="*/ 991636 w 1466803"/>
                  <a:gd name="connsiteY53" fmla="*/ 195943 h 1492898"/>
                  <a:gd name="connsiteX54" fmla="*/ 972975 w 1466803"/>
                  <a:gd name="connsiteY54" fmla="*/ 130629 h 1492898"/>
                  <a:gd name="connsiteX55" fmla="*/ 954314 w 1466803"/>
                  <a:gd name="connsiteY55" fmla="*/ 102637 h 1492898"/>
                  <a:gd name="connsiteX56" fmla="*/ 954314 w 1466803"/>
                  <a:gd name="connsiteY56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094273 w 1448836"/>
                  <a:gd name="connsiteY31" fmla="*/ 1408923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1075612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49040 w 1448836"/>
                  <a:gd name="connsiteY29" fmla="*/ 1334278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7188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90216 w 1448836"/>
                  <a:gd name="connsiteY40" fmla="*/ 849086 h 1492898"/>
                  <a:gd name="connsiteX41" fmla="*/ 1252893 w 1448836"/>
                  <a:gd name="connsiteY41" fmla="*/ 709127 h 1492898"/>
                  <a:gd name="connsiteX42" fmla="*/ 1234232 w 1448836"/>
                  <a:gd name="connsiteY42" fmla="*/ 681135 h 1492898"/>
                  <a:gd name="connsiteX43" fmla="*/ 1215571 w 1448836"/>
                  <a:gd name="connsiteY43" fmla="*/ 615820 h 1492898"/>
                  <a:gd name="connsiteX44" fmla="*/ 1196910 w 1448836"/>
                  <a:gd name="connsiteY44" fmla="*/ 587829 h 1492898"/>
                  <a:gd name="connsiteX45" fmla="*/ 1150256 w 1448836"/>
                  <a:gd name="connsiteY45" fmla="*/ 541176 h 1492898"/>
                  <a:gd name="connsiteX46" fmla="*/ 1103603 w 1448836"/>
                  <a:gd name="connsiteY46" fmla="*/ 503853 h 1492898"/>
                  <a:gd name="connsiteX47" fmla="*/ 1066281 w 1448836"/>
                  <a:gd name="connsiteY47" fmla="*/ 447869 h 1492898"/>
                  <a:gd name="connsiteX48" fmla="*/ 1056950 w 1448836"/>
                  <a:gd name="connsiteY48" fmla="*/ 419878 h 1492898"/>
                  <a:gd name="connsiteX49" fmla="*/ 1047620 w 1448836"/>
                  <a:gd name="connsiteY49" fmla="*/ 373225 h 1492898"/>
                  <a:gd name="connsiteX50" fmla="*/ 1028959 w 1448836"/>
                  <a:gd name="connsiteY50" fmla="*/ 326572 h 1492898"/>
                  <a:gd name="connsiteX51" fmla="*/ 1019628 w 1448836"/>
                  <a:gd name="connsiteY51" fmla="*/ 242596 h 1492898"/>
                  <a:gd name="connsiteX52" fmla="*/ 991636 w 1448836"/>
                  <a:gd name="connsiteY52" fmla="*/ 195943 h 1492898"/>
                  <a:gd name="connsiteX53" fmla="*/ 972975 w 1448836"/>
                  <a:gd name="connsiteY53" fmla="*/ 130629 h 1492898"/>
                  <a:gd name="connsiteX54" fmla="*/ 954314 w 1448836"/>
                  <a:gd name="connsiteY54" fmla="*/ 102637 h 1492898"/>
                  <a:gd name="connsiteX55" fmla="*/ 954314 w 1448836"/>
                  <a:gd name="connsiteY55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103603 w 1448836"/>
                  <a:gd name="connsiteY45" fmla="*/ 503853 h 1492898"/>
                  <a:gd name="connsiteX46" fmla="*/ 1066281 w 1448836"/>
                  <a:gd name="connsiteY46" fmla="*/ 447869 h 1492898"/>
                  <a:gd name="connsiteX47" fmla="*/ 1056950 w 1448836"/>
                  <a:gd name="connsiteY47" fmla="*/ 419878 h 1492898"/>
                  <a:gd name="connsiteX48" fmla="*/ 1047620 w 1448836"/>
                  <a:gd name="connsiteY48" fmla="*/ 373225 h 1492898"/>
                  <a:gd name="connsiteX49" fmla="*/ 1028959 w 1448836"/>
                  <a:gd name="connsiteY49" fmla="*/ 326572 h 1492898"/>
                  <a:gd name="connsiteX50" fmla="*/ 1019628 w 1448836"/>
                  <a:gd name="connsiteY50" fmla="*/ 242596 h 1492898"/>
                  <a:gd name="connsiteX51" fmla="*/ 991636 w 1448836"/>
                  <a:gd name="connsiteY51" fmla="*/ 195943 h 1492898"/>
                  <a:gd name="connsiteX52" fmla="*/ 972975 w 1448836"/>
                  <a:gd name="connsiteY52" fmla="*/ 130629 h 1492898"/>
                  <a:gd name="connsiteX53" fmla="*/ 954314 w 1448836"/>
                  <a:gd name="connsiteY53" fmla="*/ 102637 h 1492898"/>
                  <a:gd name="connsiteX54" fmla="*/ 954314 w 1448836"/>
                  <a:gd name="connsiteY54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150256 w 1448836"/>
                  <a:gd name="connsiteY44" fmla="*/ 541176 h 1492898"/>
                  <a:gd name="connsiteX45" fmla="*/ 1066281 w 1448836"/>
                  <a:gd name="connsiteY45" fmla="*/ 447869 h 1492898"/>
                  <a:gd name="connsiteX46" fmla="*/ 1056950 w 1448836"/>
                  <a:gd name="connsiteY46" fmla="*/ 419878 h 1492898"/>
                  <a:gd name="connsiteX47" fmla="*/ 1047620 w 1448836"/>
                  <a:gd name="connsiteY47" fmla="*/ 373225 h 1492898"/>
                  <a:gd name="connsiteX48" fmla="*/ 1028959 w 1448836"/>
                  <a:gd name="connsiteY48" fmla="*/ 326572 h 1492898"/>
                  <a:gd name="connsiteX49" fmla="*/ 1019628 w 1448836"/>
                  <a:gd name="connsiteY49" fmla="*/ 242596 h 1492898"/>
                  <a:gd name="connsiteX50" fmla="*/ 991636 w 1448836"/>
                  <a:gd name="connsiteY50" fmla="*/ 195943 h 1492898"/>
                  <a:gd name="connsiteX51" fmla="*/ 972975 w 1448836"/>
                  <a:gd name="connsiteY51" fmla="*/ 130629 h 1492898"/>
                  <a:gd name="connsiteX52" fmla="*/ 954314 w 1448836"/>
                  <a:gd name="connsiteY52" fmla="*/ 102637 h 1492898"/>
                  <a:gd name="connsiteX53" fmla="*/ 954314 w 1448836"/>
                  <a:gd name="connsiteY53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196910 w 1448836"/>
                  <a:gd name="connsiteY43" fmla="*/ 587829 h 1492898"/>
                  <a:gd name="connsiteX44" fmla="*/ 1066281 w 1448836"/>
                  <a:gd name="connsiteY44" fmla="*/ 447869 h 1492898"/>
                  <a:gd name="connsiteX45" fmla="*/ 1056950 w 1448836"/>
                  <a:gd name="connsiteY45" fmla="*/ 419878 h 1492898"/>
                  <a:gd name="connsiteX46" fmla="*/ 1047620 w 1448836"/>
                  <a:gd name="connsiteY46" fmla="*/ 373225 h 1492898"/>
                  <a:gd name="connsiteX47" fmla="*/ 1028959 w 1448836"/>
                  <a:gd name="connsiteY47" fmla="*/ 326572 h 1492898"/>
                  <a:gd name="connsiteX48" fmla="*/ 1019628 w 1448836"/>
                  <a:gd name="connsiteY48" fmla="*/ 242596 h 1492898"/>
                  <a:gd name="connsiteX49" fmla="*/ 991636 w 1448836"/>
                  <a:gd name="connsiteY49" fmla="*/ 195943 h 1492898"/>
                  <a:gd name="connsiteX50" fmla="*/ 972975 w 1448836"/>
                  <a:gd name="connsiteY50" fmla="*/ 130629 h 1492898"/>
                  <a:gd name="connsiteX51" fmla="*/ 954314 w 1448836"/>
                  <a:gd name="connsiteY51" fmla="*/ 102637 h 1492898"/>
                  <a:gd name="connsiteX52" fmla="*/ 954314 w 1448836"/>
                  <a:gd name="connsiteY52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215571 w 1448836"/>
                  <a:gd name="connsiteY42" fmla="*/ 615820 h 1492898"/>
                  <a:gd name="connsiteX43" fmla="*/ 1066281 w 1448836"/>
                  <a:gd name="connsiteY43" fmla="*/ 447869 h 1492898"/>
                  <a:gd name="connsiteX44" fmla="*/ 1056950 w 1448836"/>
                  <a:gd name="connsiteY44" fmla="*/ 419878 h 1492898"/>
                  <a:gd name="connsiteX45" fmla="*/ 1047620 w 1448836"/>
                  <a:gd name="connsiteY45" fmla="*/ 373225 h 1492898"/>
                  <a:gd name="connsiteX46" fmla="*/ 1028959 w 1448836"/>
                  <a:gd name="connsiteY46" fmla="*/ 326572 h 1492898"/>
                  <a:gd name="connsiteX47" fmla="*/ 1019628 w 1448836"/>
                  <a:gd name="connsiteY47" fmla="*/ 242596 h 1492898"/>
                  <a:gd name="connsiteX48" fmla="*/ 991636 w 1448836"/>
                  <a:gd name="connsiteY48" fmla="*/ 195943 h 1492898"/>
                  <a:gd name="connsiteX49" fmla="*/ 972975 w 1448836"/>
                  <a:gd name="connsiteY49" fmla="*/ 130629 h 1492898"/>
                  <a:gd name="connsiteX50" fmla="*/ 954314 w 1448836"/>
                  <a:gd name="connsiteY50" fmla="*/ 102637 h 1492898"/>
                  <a:gd name="connsiteX51" fmla="*/ 954314 w 1448836"/>
                  <a:gd name="connsiteY51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234232 w 1448836"/>
                  <a:gd name="connsiteY41" fmla="*/ 681135 h 1492898"/>
                  <a:gd name="connsiteX42" fmla="*/ 1066281 w 1448836"/>
                  <a:gd name="connsiteY42" fmla="*/ 447869 h 1492898"/>
                  <a:gd name="connsiteX43" fmla="*/ 1056950 w 1448836"/>
                  <a:gd name="connsiteY43" fmla="*/ 419878 h 1492898"/>
                  <a:gd name="connsiteX44" fmla="*/ 1047620 w 1448836"/>
                  <a:gd name="connsiteY44" fmla="*/ 373225 h 1492898"/>
                  <a:gd name="connsiteX45" fmla="*/ 1028959 w 1448836"/>
                  <a:gd name="connsiteY45" fmla="*/ 326572 h 1492898"/>
                  <a:gd name="connsiteX46" fmla="*/ 1019628 w 1448836"/>
                  <a:gd name="connsiteY46" fmla="*/ 242596 h 1492898"/>
                  <a:gd name="connsiteX47" fmla="*/ 991636 w 1448836"/>
                  <a:gd name="connsiteY47" fmla="*/ 195943 h 1492898"/>
                  <a:gd name="connsiteX48" fmla="*/ 972975 w 1448836"/>
                  <a:gd name="connsiteY48" fmla="*/ 130629 h 1492898"/>
                  <a:gd name="connsiteX49" fmla="*/ 954314 w 1448836"/>
                  <a:gd name="connsiteY49" fmla="*/ 102637 h 1492898"/>
                  <a:gd name="connsiteX50" fmla="*/ 954314 w 1448836"/>
                  <a:gd name="connsiteY50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252893 w 1448836"/>
                  <a:gd name="connsiteY40" fmla="*/ 709127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20844 w 1448836"/>
                  <a:gd name="connsiteY36" fmla="*/ 1119674 h 1492898"/>
                  <a:gd name="connsiteX37" fmla="*/ 1402183 w 1448836"/>
                  <a:gd name="connsiteY37" fmla="*/ 1054359 h 1492898"/>
                  <a:gd name="connsiteX38" fmla="*/ 1355530 w 1448836"/>
                  <a:gd name="connsiteY38" fmla="*/ 998376 h 1492898"/>
                  <a:gd name="connsiteX39" fmla="*/ 1318207 w 1448836"/>
                  <a:gd name="connsiteY39" fmla="*/ 923731 h 1492898"/>
                  <a:gd name="connsiteX40" fmla="*/ 1183969 w 1448836"/>
                  <a:gd name="connsiteY40" fmla="*/ 704532 h 1492898"/>
                  <a:gd name="connsiteX41" fmla="*/ 1066281 w 1448836"/>
                  <a:gd name="connsiteY41" fmla="*/ 447869 h 1492898"/>
                  <a:gd name="connsiteX42" fmla="*/ 1056950 w 1448836"/>
                  <a:gd name="connsiteY42" fmla="*/ 419878 h 1492898"/>
                  <a:gd name="connsiteX43" fmla="*/ 1047620 w 1448836"/>
                  <a:gd name="connsiteY43" fmla="*/ 373225 h 1492898"/>
                  <a:gd name="connsiteX44" fmla="*/ 1028959 w 1448836"/>
                  <a:gd name="connsiteY44" fmla="*/ 326572 h 1492898"/>
                  <a:gd name="connsiteX45" fmla="*/ 1019628 w 1448836"/>
                  <a:gd name="connsiteY45" fmla="*/ 242596 h 1492898"/>
                  <a:gd name="connsiteX46" fmla="*/ 991636 w 1448836"/>
                  <a:gd name="connsiteY46" fmla="*/ 195943 h 1492898"/>
                  <a:gd name="connsiteX47" fmla="*/ 972975 w 1448836"/>
                  <a:gd name="connsiteY47" fmla="*/ 130629 h 1492898"/>
                  <a:gd name="connsiteX48" fmla="*/ 954314 w 1448836"/>
                  <a:gd name="connsiteY48" fmla="*/ 102637 h 1492898"/>
                  <a:gd name="connsiteX49" fmla="*/ 954314 w 1448836"/>
                  <a:gd name="connsiteY49" fmla="*/ 0 h 1492898"/>
                  <a:gd name="connsiteX0" fmla="*/ 301171 w 1448836"/>
                  <a:gd name="connsiteY0" fmla="*/ 195943 h 1492898"/>
                  <a:gd name="connsiteX1" fmla="*/ 310501 w 1448836"/>
                  <a:gd name="connsiteY1" fmla="*/ 242596 h 1492898"/>
                  <a:gd name="connsiteX2" fmla="*/ 319832 w 1448836"/>
                  <a:gd name="connsiteY2" fmla="*/ 298580 h 1492898"/>
                  <a:gd name="connsiteX3" fmla="*/ 329163 w 1448836"/>
                  <a:gd name="connsiteY3" fmla="*/ 335902 h 1492898"/>
                  <a:gd name="connsiteX4" fmla="*/ 319832 w 1448836"/>
                  <a:gd name="connsiteY4" fmla="*/ 503853 h 1492898"/>
                  <a:gd name="connsiteX5" fmla="*/ 263848 w 1448836"/>
                  <a:gd name="connsiteY5" fmla="*/ 587829 h 1492898"/>
                  <a:gd name="connsiteX6" fmla="*/ 245187 w 1448836"/>
                  <a:gd name="connsiteY6" fmla="*/ 615820 h 1492898"/>
                  <a:gd name="connsiteX7" fmla="*/ 235856 w 1448836"/>
                  <a:gd name="connsiteY7" fmla="*/ 699796 h 1492898"/>
                  <a:gd name="connsiteX8" fmla="*/ 207865 w 1448836"/>
                  <a:gd name="connsiteY8" fmla="*/ 737118 h 1492898"/>
                  <a:gd name="connsiteX9" fmla="*/ 161212 w 1448836"/>
                  <a:gd name="connsiteY9" fmla="*/ 783772 h 1492898"/>
                  <a:gd name="connsiteX10" fmla="*/ 133220 w 1448836"/>
                  <a:gd name="connsiteY10" fmla="*/ 830425 h 1492898"/>
                  <a:gd name="connsiteX11" fmla="*/ 105228 w 1448836"/>
                  <a:gd name="connsiteY11" fmla="*/ 877078 h 1492898"/>
                  <a:gd name="connsiteX12" fmla="*/ 86567 w 1448836"/>
                  <a:gd name="connsiteY12" fmla="*/ 942392 h 1492898"/>
                  <a:gd name="connsiteX13" fmla="*/ 67905 w 1448836"/>
                  <a:gd name="connsiteY13" fmla="*/ 970384 h 1492898"/>
                  <a:gd name="connsiteX14" fmla="*/ 58575 w 1448836"/>
                  <a:gd name="connsiteY14" fmla="*/ 1017037 h 1492898"/>
                  <a:gd name="connsiteX15" fmla="*/ 39914 w 1448836"/>
                  <a:gd name="connsiteY15" fmla="*/ 1073020 h 1492898"/>
                  <a:gd name="connsiteX16" fmla="*/ 30583 w 1448836"/>
                  <a:gd name="connsiteY16" fmla="*/ 1119674 h 1492898"/>
                  <a:gd name="connsiteX17" fmla="*/ 11922 w 1448836"/>
                  <a:gd name="connsiteY17" fmla="*/ 1175657 h 1492898"/>
                  <a:gd name="connsiteX18" fmla="*/ 11922 w 1448836"/>
                  <a:gd name="connsiteY18" fmla="*/ 1352939 h 1492898"/>
                  <a:gd name="connsiteX19" fmla="*/ 67905 w 1448836"/>
                  <a:gd name="connsiteY19" fmla="*/ 1408923 h 1492898"/>
                  <a:gd name="connsiteX20" fmla="*/ 114559 w 1448836"/>
                  <a:gd name="connsiteY20" fmla="*/ 1436914 h 1492898"/>
                  <a:gd name="connsiteX21" fmla="*/ 133220 w 1448836"/>
                  <a:gd name="connsiteY21" fmla="*/ 1455576 h 1492898"/>
                  <a:gd name="connsiteX22" fmla="*/ 263848 w 1448836"/>
                  <a:gd name="connsiteY22" fmla="*/ 1483567 h 1492898"/>
                  <a:gd name="connsiteX23" fmla="*/ 301171 w 1448836"/>
                  <a:gd name="connsiteY23" fmla="*/ 1492898 h 1492898"/>
                  <a:gd name="connsiteX24" fmla="*/ 375816 w 1448836"/>
                  <a:gd name="connsiteY24" fmla="*/ 1483567 h 1492898"/>
                  <a:gd name="connsiteX25" fmla="*/ 422469 w 1448836"/>
                  <a:gd name="connsiteY25" fmla="*/ 1464906 h 1492898"/>
                  <a:gd name="connsiteX26" fmla="*/ 450461 w 1448836"/>
                  <a:gd name="connsiteY26" fmla="*/ 1455576 h 1492898"/>
                  <a:gd name="connsiteX27" fmla="*/ 469122 w 1448836"/>
                  <a:gd name="connsiteY27" fmla="*/ 1436914 h 1492898"/>
                  <a:gd name="connsiteX28" fmla="*/ 506444 w 1448836"/>
                  <a:gd name="connsiteY28" fmla="*/ 1408923 h 1492898"/>
                  <a:gd name="connsiteX29" fmla="*/ 753635 w 1448836"/>
                  <a:gd name="connsiteY29" fmla="*/ 1366443 h 1492898"/>
                  <a:gd name="connsiteX30" fmla="*/ 992903 w 1448836"/>
                  <a:gd name="connsiteY30" fmla="*/ 1390261 h 1492898"/>
                  <a:gd name="connsiteX31" fmla="*/ 1158603 w 1448836"/>
                  <a:gd name="connsiteY31" fmla="*/ 1431898 h 1492898"/>
                  <a:gd name="connsiteX32" fmla="*/ 1333117 w 1448836"/>
                  <a:gd name="connsiteY32" fmla="*/ 1436070 h 1492898"/>
                  <a:gd name="connsiteX33" fmla="*/ 1420844 w 1448836"/>
                  <a:gd name="connsiteY33" fmla="*/ 1324947 h 1492898"/>
                  <a:gd name="connsiteX34" fmla="*/ 1448836 w 1448836"/>
                  <a:gd name="connsiteY34" fmla="*/ 1259633 h 1492898"/>
                  <a:gd name="connsiteX35" fmla="*/ 1439505 w 1448836"/>
                  <a:gd name="connsiteY35" fmla="*/ 1147665 h 1492898"/>
                  <a:gd name="connsiteX36" fmla="*/ 1402183 w 1448836"/>
                  <a:gd name="connsiteY36" fmla="*/ 1054359 h 1492898"/>
                  <a:gd name="connsiteX37" fmla="*/ 1355530 w 1448836"/>
                  <a:gd name="connsiteY37" fmla="*/ 998376 h 1492898"/>
                  <a:gd name="connsiteX38" fmla="*/ 1318207 w 1448836"/>
                  <a:gd name="connsiteY38" fmla="*/ 923731 h 1492898"/>
                  <a:gd name="connsiteX39" fmla="*/ 1183969 w 1448836"/>
                  <a:gd name="connsiteY39" fmla="*/ 704532 h 1492898"/>
                  <a:gd name="connsiteX40" fmla="*/ 1066281 w 1448836"/>
                  <a:gd name="connsiteY40" fmla="*/ 447869 h 1492898"/>
                  <a:gd name="connsiteX41" fmla="*/ 1056950 w 1448836"/>
                  <a:gd name="connsiteY41" fmla="*/ 419878 h 1492898"/>
                  <a:gd name="connsiteX42" fmla="*/ 1047620 w 1448836"/>
                  <a:gd name="connsiteY42" fmla="*/ 373225 h 1492898"/>
                  <a:gd name="connsiteX43" fmla="*/ 1028959 w 1448836"/>
                  <a:gd name="connsiteY43" fmla="*/ 326572 h 1492898"/>
                  <a:gd name="connsiteX44" fmla="*/ 1019628 w 1448836"/>
                  <a:gd name="connsiteY44" fmla="*/ 242596 h 1492898"/>
                  <a:gd name="connsiteX45" fmla="*/ 991636 w 1448836"/>
                  <a:gd name="connsiteY45" fmla="*/ 195943 h 1492898"/>
                  <a:gd name="connsiteX46" fmla="*/ 972975 w 1448836"/>
                  <a:gd name="connsiteY46" fmla="*/ 130629 h 1492898"/>
                  <a:gd name="connsiteX47" fmla="*/ 954314 w 1448836"/>
                  <a:gd name="connsiteY47" fmla="*/ 102637 h 1492898"/>
                  <a:gd name="connsiteX48" fmla="*/ 954314 w 1448836"/>
                  <a:gd name="connsiteY48" fmla="*/ 0 h 1492898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105228 w 1448836"/>
                  <a:gd name="connsiteY11" fmla="*/ 877078 h 1492983"/>
                  <a:gd name="connsiteX12" fmla="*/ 86567 w 1448836"/>
                  <a:gd name="connsiteY12" fmla="*/ 942392 h 1492983"/>
                  <a:gd name="connsiteX13" fmla="*/ 67905 w 1448836"/>
                  <a:gd name="connsiteY13" fmla="*/ 970384 h 1492983"/>
                  <a:gd name="connsiteX14" fmla="*/ 58575 w 1448836"/>
                  <a:gd name="connsiteY14" fmla="*/ 1017037 h 1492983"/>
                  <a:gd name="connsiteX15" fmla="*/ 39914 w 1448836"/>
                  <a:gd name="connsiteY15" fmla="*/ 1073020 h 1492983"/>
                  <a:gd name="connsiteX16" fmla="*/ 30583 w 1448836"/>
                  <a:gd name="connsiteY16" fmla="*/ 1119674 h 1492983"/>
                  <a:gd name="connsiteX17" fmla="*/ 11922 w 1448836"/>
                  <a:gd name="connsiteY17" fmla="*/ 1175657 h 1492983"/>
                  <a:gd name="connsiteX18" fmla="*/ 11922 w 1448836"/>
                  <a:gd name="connsiteY18" fmla="*/ 1352939 h 1492983"/>
                  <a:gd name="connsiteX19" fmla="*/ 67905 w 1448836"/>
                  <a:gd name="connsiteY19" fmla="*/ 1408923 h 1492983"/>
                  <a:gd name="connsiteX20" fmla="*/ 114559 w 1448836"/>
                  <a:gd name="connsiteY20" fmla="*/ 1436914 h 1492983"/>
                  <a:gd name="connsiteX21" fmla="*/ 133220 w 1448836"/>
                  <a:gd name="connsiteY21" fmla="*/ 1455576 h 1492983"/>
                  <a:gd name="connsiteX22" fmla="*/ 208708 w 1448836"/>
                  <a:gd name="connsiteY22" fmla="*/ 1478972 h 1492983"/>
                  <a:gd name="connsiteX23" fmla="*/ 301171 w 1448836"/>
                  <a:gd name="connsiteY23" fmla="*/ 1492898 h 1492983"/>
                  <a:gd name="connsiteX24" fmla="*/ 375816 w 1448836"/>
                  <a:gd name="connsiteY24" fmla="*/ 1483567 h 1492983"/>
                  <a:gd name="connsiteX25" fmla="*/ 422469 w 1448836"/>
                  <a:gd name="connsiteY25" fmla="*/ 1464906 h 1492983"/>
                  <a:gd name="connsiteX26" fmla="*/ 450461 w 1448836"/>
                  <a:gd name="connsiteY26" fmla="*/ 1455576 h 1492983"/>
                  <a:gd name="connsiteX27" fmla="*/ 469122 w 1448836"/>
                  <a:gd name="connsiteY27" fmla="*/ 1436914 h 1492983"/>
                  <a:gd name="connsiteX28" fmla="*/ 506444 w 1448836"/>
                  <a:gd name="connsiteY28" fmla="*/ 1408923 h 1492983"/>
                  <a:gd name="connsiteX29" fmla="*/ 753635 w 1448836"/>
                  <a:gd name="connsiteY29" fmla="*/ 1366443 h 1492983"/>
                  <a:gd name="connsiteX30" fmla="*/ 992903 w 1448836"/>
                  <a:gd name="connsiteY30" fmla="*/ 1390261 h 1492983"/>
                  <a:gd name="connsiteX31" fmla="*/ 1158603 w 1448836"/>
                  <a:gd name="connsiteY31" fmla="*/ 1431898 h 1492983"/>
                  <a:gd name="connsiteX32" fmla="*/ 1333117 w 1448836"/>
                  <a:gd name="connsiteY32" fmla="*/ 1436070 h 1492983"/>
                  <a:gd name="connsiteX33" fmla="*/ 1420844 w 1448836"/>
                  <a:gd name="connsiteY33" fmla="*/ 1324947 h 1492983"/>
                  <a:gd name="connsiteX34" fmla="*/ 1448836 w 1448836"/>
                  <a:gd name="connsiteY34" fmla="*/ 1259633 h 1492983"/>
                  <a:gd name="connsiteX35" fmla="*/ 1439505 w 1448836"/>
                  <a:gd name="connsiteY35" fmla="*/ 1147665 h 1492983"/>
                  <a:gd name="connsiteX36" fmla="*/ 1402183 w 1448836"/>
                  <a:gd name="connsiteY36" fmla="*/ 1054359 h 1492983"/>
                  <a:gd name="connsiteX37" fmla="*/ 1355530 w 1448836"/>
                  <a:gd name="connsiteY37" fmla="*/ 998376 h 1492983"/>
                  <a:gd name="connsiteX38" fmla="*/ 1318207 w 1448836"/>
                  <a:gd name="connsiteY38" fmla="*/ 923731 h 1492983"/>
                  <a:gd name="connsiteX39" fmla="*/ 1183969 w 1448836"/>
                  <a:gd name="connsiteY39" fmla="*/ 704532 h 1492983"/>
                  <a:gd name="connsiteX40" fmla="*/ 1066281 w 1448836"/>
                  <a:gd name="connsiteY40" fmla="*/ 447869 h 1492983"/>
                  <a:gd name="connsiteX41" fmla="*/ 1056950 w 1448836"/>
                  <a:gd name="connsiteY41" fmla="*/ 419878 h 1492983"/>
                  <a:gd name="connsiteX42" fmla="*/ 1047620 w 1448836"/>
                  <a:gd name="connsiteY42" fmla="*/ 373225 h 1492983"/>
                  <a:gd name="connsiteX43" fmla="*/ 1028959 w 1448836"/>
                  <a:gd name="connsiteY43" fmla="*/ 326572 h 1492983"/>
                  <a:gd name="connsiteX44" fmla="*/ 1019628 w 1448836"/>
                  <a:gd name="connsiteY44" fmla="*/ 242596 h 1492983"/>
                  <a:gd name="connsiteX45" fmla="*/ 991636 w 1448836"/>
                  <a:gd name="connsiteY45" fmla="*/ 195943 h 1492983"/>
                  <a:gd name="connsiteX46" fmla="*/ 972975 w 1448836"/>
                  <a:gd name="connsiteY46" fmla="*/ 130629 h 1492983"/>
                  <a:gd name="connsiteX47" fmla="*/ 954314 w 1448836"/>
                  <a:gd name="connsiteY47" fmla="*/ 102637 h 1492983"/>
                  <a:gd name="connsiteX48" fmla="*/ 954314 w 1448836"/>
                  <a:gd name="connsiteY48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133220 w 1448836"/>
                  <a:gd name="connsiteY10" fmla="*/ 830425 h 1492983"/>
                  <a:gd name="connsiteX11" fmla="*/ 86567 w 1448836"/>
                  <a:gd name="connsiteY11" fmla="*/ 942392 h 1492983"/>
                  <a:gd name="connsiteX12" fmla="*/ 67905 w 1448836"/>
                  <a:gd name="connsiteY12" fmla="*/ 970384 h 1492983"/>
                  <a:gd name="connsiteX13" fmla="*/ 58575 w 1448836"/>
                  <a:gd name="connsiteY13" fmla="*/ 1017037 h 1492983"/>
                  <a:gd name="connsiteX14" fmla="*/ 39914 w 1448836"/>
                  <a:gd name="connsiteY14" fmla="*/ 1073020 h 1492983"/>
                  <a:gd name="connsiteX15" fmla="*/ 30583 w 1448836"/>
                  <a:gd name="connsiteY15" fmla="*/ 1119674 h 1492983"/>
                  <a:gd name="connsiteX16" fmla="*/ 11922 w 1448836"/>
                  <a:gd name="connsiteY16" fmla="*/ 1175657 h 1492983"/>
                  <a:gd name="connsiteX17" fmla="*/ 11922 w 1448836"/>
                  <a:gd name="connsiteY17" fmla="*/ 1352939 h 1492983"/>
                  <a:gd name="connsiteX18" fmla="*/ 67905 w 1448836"/>
                  <a:gd name="connsiteY18" fmla="*/ 1408923 h 1492983"/>
                  <a:gd name="connsiteX19" fmla="*/ 114559 w 1448836"/>
                  <a:gd name="connsiteY19" fmla="*/ 1436914 h 1492983"/>
                  <a:gd name="connsiteX20" fmla="*/ 133220 w 1448836"/>
                  <a:gd name="connsiteY20" fmla="*/ 1455576 h 1492983"/>
                  <a:gd name="connsiteX21" fmla="*/ 208708 w 1448836"/>
                  <a:gd name="connsiteY21" fmla="*/ 1478972 h 1492983"/>
                  <a:gd name="connsiteX22" fmla="*/ 301171 w 1448836"/>
                  <a:gd name="connsiteY22" fmla="*/ 1492898 h 1492983"/>
                  <a:gd name="connsiteX23" fmla="*/ 375816 w 1448836"/>
                  <a:gd name="connsiteY23" fmla="*/ 1483567 h 1492983"/>
                  <a:gd name="connsiteX24" fmla="*/ 422469 w 1448836"/>
                  <a:gd name="connsiteY24" fmla="*/ 1464906 h 1492983"/>
                  <a:gd name="connsiteX25" fmla="*/ 450461 w 1448836"/>
                  <a:gd name="connsiteY25" fmla="*/ 1455576 h 1492983"/>
                  <a:gd name="connsiteX26" fmla="*/ 469122 w 1448836"/>
                  <a:gd name="connsiteY26" fmla="*/ 1436914 h 1492983"/>
                  <a:gd name="connsiteX27" fmla="*/ 506444 w 1448836"/>
                  <a:gd name="connsiteY27" fmla="*/ 1408923 h 1492983"/>
                  <a:gd name="connsiteX28" fmla="*/ 753635 w 1448836"/>
                  <a:gd name="connsiteY28" fmla="*/ 1366443 h 1492983"/>
                  <a:gd name="connsiteX29" fmla="*/ 992903 w 1448836"/>
                  <a:gd name="connsiteY29" fmla="*/ 1390261 h 1492983"/>
                  <a:gd name="connsiteX30" fmla="*/ 1158603 w 1448836"/>
                  <a:gd name="connsiteY30" fmla="*/ 1431898 h 1492983"/>
                  <a:gd name="connsiteX31" fmla="*/ 1333117 w 1448836"/>
                  <a:gd name="connsiteY31" fmla="*/ 1436070 h 1492983"/>
                  <a:gd name="connsiteX32" fmla="*/ 1420844 w 1448836"/>
                  <a:gd name="connsiteY32" fmla="*/ 1324947 h 1492983"/>
                  <a:gd name="connsiteX33" fmla="*/ 1448836 w 1448836"/>
                  <a:gd name="connsiteY33" fmla="*/ 1259633 h 1492983"/>
                  <a:gd name="connsiteX34" fmla="*/ 1439505 w 1448836"/>
                  <a:gd name="connsiteY34" fmla="*/ 1147665 h 1492983"/>
                  <a:gd name="connsiteX35" fmla="*/ 1402183 w 1448836"/>
                  <a:gd name="connsiteY35" fmla="*/ 1054359 h 1492983"/>
                  <a:gd name="connsiteX36" fmla="*/ 1355530 w 1448836"/>
                  <a:gd name="connsiteY36" fmla="*/ 998376 h 1492983"/>
                  <a:gd name="connsiteX37" fmla="*/ 1318207 w 1448836"/>
                  <a:gd name="connsiteY37" fmla="*/ 923731 h 1492983"/>
                  <a:gd name="connsiteX38" fmla="*/ 1183969 w 1448836"/>
                  <a:gd name="connsiteY38" fmla="*/ 704532 h 1492983"/>
                  <a:gd name="connsiteX39" fmla="*/ 1066281 w 1448836"/>
                  <a:gd name="connsiteY39" fmla="*/ 447869 h 1492983"/>
                  <a:gd name="connsiteX40" fmla="*/ 1056950 w 1448836"/>
                  <a:gd name="connsiteY40" fmla="*/ 419878 h 1492983"/>
                  <a:gd name="connsiteX41" fmla="*/ 1047620 w 1448836"/>
                  <a:gd name="connsiteY41" fmla="*/ 373225 h 1492983"/>
                  <a:gd name="connsiteX42" fmla="*/ 1028959 w 1448836"/>
                  <a:gd name="connsiteY42" fmla="*/ 326572 h 1492983"/>
                  <a:gd name="connsiteX43" fmla="*/ 1019628 w 1448836"/>
                  <a:gd name="connsiteY43" fmla="*/ 242596 h 1492983"/>
                  <a:gd name="connsiteX44" fmla="*/ 991636 w 1448836"/>
                  <a:gd name="connsiteY44" fmla="*/ 195943 h 1492983"/>
                  <a:gd name="connsiteX45" fmla="*/ 972975 w 1448836"/>
                  <a:gd name="connsiteY45" fmla="*/ 130629 h 1492983"/>
                  <a:gd name="connsiteX46" fmla="*/ 954314 w 1448836"/>
                  <a:gd name="connsiteY46" fmla="*/ 102637 h 1492983"/>
                  <a:gd name="connsiteX47" fmla="*/ 954314 w 1448836"/>
                  <a:gd name="connsiteY47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161212 w 1448836"/>
                  <a:gd name="connsiteY9" fmla="*/ 783772 h 1492983"/>
                  <a:gd name="connsiteX10" fmla="*/ 86567 w 1448836"/>
                  <a:gd name="connsiteY10" fmla="*/ 942392 h 1492983"/>
                  <a:gd name="connsiteX11" fmla="*/ 67905 w 1448836"/>
                  <a:gd name="connsiteY11" fmla="*/ 970384 h 1492983"/>
                  <a:gd name="connsiteX12" fmla="*/ 58575 w 1448836"/>
                  <a:gd name="connsiteY12" fmla="*/ 1017037 h 1492983"/>
                  <a:gd name="connsiteX13" fmla="*/ 39914 w 1448836"/>
                  <a:gd name="connsiteY13" fmla="*/ 1073020 h 1492983"/>
                  <a:gd name="connsiteX14" fmla="*/ 30583 w 1448836"/>
                  <a:gd name="connsiteY14" fmla="*/ 1119674 h 1492983"/>
                  <a:gd name="connsiteX15" fmla="*/ 11922 w 1448836"/>
                  <a:gd name="connsiteY15" fmla="*/ 1175657 h 1492983"/>
                  <a:gd name="connsiteX16" fmla="*/ 11922 w 1448836"/>
                  <a:gd name="connsiteY16" fmla="*/ 1352939 h 1492983"/>
                  <a:gd name="connsiteX17" fmla="*/ 67905 w 1448836"/>
                  <a:gd name="connsiteY17" fmla="*/ 1408923 h 1492983"/>
                  <a:gd name="connsiteX18" fmla="*/ 114559 w 1448836"/>
                  <a:gd name="connsiteY18" fmla="*/ 1436914 h 1492983"/>
                  <a:gd name="connsiteX19" fmla="*/ 133220 w 1448836"/>
                  <a:gd name="connsiteY19" fmla="*/ 1455576 h 1492983"/>
                  <a:gd name="connsiteX20" fmla="*/ 208708 w 1448836"/>
                  <a:gd name="connsiteY20" fmla="*/ 1478972 h 1492983"/>
                  <a:gd name="connsiteX21" fmla="*/ 301171 w 1448836"/>
                  <a:gd name="connsiteY21" fmla="*/ 1492898 h 1492983"/>
                  <a:gd name="connsiteX22" fmla="*/ 375816 w 1448836"/>
                  <a:gd name="connsiteY22" fmla="*/ 1483567 h 1492983"/>
                  <a:gd name="connsiteX23" fmla="*/ 422469 w 1448836"/>
                  <a:gd name="connsiteY23" fmla="*/ 1464906 h 1492983"/>
                  <a:gd name="connsiteX24" fmla="*/ 450461 w 1448836"/>
                  <a:gd name="connsiteY24" fmla="*/ 1455576 h 1492983"/>
                  <a:gd name="connsiteX25" fmla="*/ 469122 w 1448836"/>
                  <a:gd name="connsiteY25" fmla="*/ 1436914 h 1492983"/>
                  <a:gd name="connsiteX26" fmla="*/ 506444 w 1448836"/>
                  <a:gd name="connsiteY26" fmla="*/ 1408923 h 1492983"/>
                  <a:gd name="connsiteX27" fmla="*/ 753635 w 1448836"/>
                  <a:gd name="connsiteY27" fmla="*/ 1366443 h 1492983"/>
                  <a:gd name="connsiteX28" fmla="*/ 992903 w 1448836"/>
                  <a:gd name="connsiteY28" fmla="*/ 1390261 h 1492983"/>
                  <a:gd name="connsiteX29" fmla="*/ 1158603 w 1448836"/>
                  <a:gd name="connsiteY29" fmla="*/ 1431898 h 1492983"/>
                  <a:gd name="connsiteX30" fmla="*/ 1333117 w 1448836"/>
                  <a:gd name="connsiteY30" fmla="*/ 1436070 h 1492983"/>
                  <a:gd name="connsiteX31" fmla="*/ 1420844 w 1448836"/>
                  <a:gd name="connsiteY31" fmla="*/ 1324947 h 1492983"/>
                  <a:gd name="connsiteX32" fmla="*/ 1448836 w 1448836"/>
                  <a:gd name="connsiteY32" fmla="*/ 1259633 h 1492983"/>
                  <a:gd name="connsiteX33" fmla="*/ 1439505 w 1448836"/>
                  <a:gd name="connsiteY33" fmla="*/ 1147665 h 1492983"/>
                  <a:gd name="connsiteX34" fmla="*/ 1402183 w 1448836"/>
                  <a:gd name="connsiteY34" fmla="*/ 1054359 h 1492983"/>
                  <a:gd name="connsiteX35" fmla="*/ 1355530 w 1448836"/>
                  <a:gd name="connsiteY35" fmla="*/ 998376 h 1492983"/>
                  <a:gd name="connsiteX36" fmla="*/ 1318207 w 1448836"/>
                  <a:gd name="connsiteY36" fmla="*/ 923731 h 1492983"/>
                  <a:gd name="connsiteX37" fmla="*/ 1183969 w 1448836"/>
                  <a:gd name="connsiteY37" fmla="*/ 704532 h 1492983"/>
                  <a:gd name="connsiteX38" fmla="*/ 1066281 w 1448836"/>
                  <a:gd name="connsiteY38" fmla="*/ 447869 h 1492983"/>
                  <a:gd name="connsiteX39" fmla="*/ 1056950 w 1448836"/>
                  <a:gd name="connsiteY39" fmla="*/ 419878 h 1492983"/>
                  <a:gd name="connsiteX40" fmla="*/ 1047620 w 1448836"/>
                  <a:gd name="connsiteY40" fmla="*/ 373225 h 1492983"/>
                  <a:gd name="connsiteX41" fmla="*/ 1028959 w 1448836"/>
                  <a:gd name="connsiteY41" fmla="*/ 326572 h 1492983"/>
                  <a:gd name="connsiteX42" fmla="*/ 1019628 w 1448836"/>
                  <a:gd name="connsiteY42" fmla="*/ 242596 h 1492983"/>
                  <a:gd name="connsiteX43" fmla="*/ 991636 w 1448836"/>
                  <a:gd name="connsiteY43" fmla="*/ 195943 h 1492983"/>
                  <a:gd name="connsiteX44" fmla="*/ 972975 w 1448836"/>
                  <a:gd name="connsiteY44" fmla="*/ 130629 h 1492983"/>
                  <a:gd name="connsiteX45" fmla="*/ 954314 w 1448836"/>
                  <a:gd name="connsiteY45" fmla="*/ 102637 h 1492983"/>
                  <a:gd name="connsiteX46" fmla="*/ 954314 w 1448836"/>
                  <a:gd name="connsiteY46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319832 w 1448836"/>
                  <a:gd name="connsiteY4" fmla="*/ 503853 h 1492983"/>
                  <a:gd name="connsiteX5" fmla="*/ 263848 w 1448836"/>
                  <a:gd name="connsiteY5" fmla="*/ 587829 h 1492983"/>
                  <a:gd name="connsiteX6" fmla="*/ 245187 w 1448836"/>
                  <a:gd name="connsiteY6" fmla="*/ 615820 h 1492983"/>
                  <a:gd name="connsiteX7" fmla="*/ 235856 w 1448836"/>
                  <a:gd name="connsiteY7" fmla="*/ 699796 h 1492983"/>
                  <a:gd name="connsiteX8" fmla="*/ 207865 w 1448836"/>
                  <a:gd name="connsiteY8" fmla="*/ 737118 h 1492983"/>
                  <a:gd name="connsiteX9" fmla="*/ 86567 w 1448836"/>
                  <a:gd name="connsiteY9" fmla="*/ 942392 h 1492983"/>
                  <a:gd name="connsiteX10" fmla="*/ 67905 w 1448836"/>
                  <a:gd name="connsiteY10" fmla="*/ 970384 h 1492983"/>
                  <a:gd name="connsiteX11" fmla="*/ 58575 w 1448836"/>
                  <a:gd name="connsiteY11" fmla="*/ 1017037 h 1492983"/>
                  <a:gd name="connsiteX12" fmla="*/ 39914 w 1448836"/>
                  <a:gd name="connsiteY12" fmla="*/ 1073020 h 1492983"/>
                  <a:gd name="connsiteX13" fmla="*/ 30583 w 1448836"/>
                  <a:gd name="connsiteY13" fmla="*/ 1119674 h 1492983"/>
                  <a:gd name="connsiteX14" fmla="*/ 11922 w 1448836"/>
                  <a:gd name="connsiteY14" fmla="*/ 1175657 h 1492983"/>
                  <a:gd name="connsiteX15" fmla="*/ 11922 w 1448836"/>
                  <a:gd name="connsiteY15" fmla="*/ 1352939 h 1492983"/>
                  <a:gd name="connsiteX16" fmla="*/ 67905 w 1448836"/>
                  <a:gd name="connsiteY16" fmla="*/ 1408923 h 1492983"/>
                  <a:gd name="connsiteX17" fmla="*/ 114559 w 1448836"/>
                  <a:gd name="connsiteY17" fmla="*/ 1436914 h 1492983"/>
                  <a:gd name="connsiteX18" fmla="*/ 133220 w 1448836"/>
                  <a:gd name="connsiteY18" fmla="*/ 1455576 h 1492983"/>
                  <a:gd name="connsiteX19" fmla="*/ 208708 w 1448836"/>
                  <a:gd name="connsiteY19" fmla="*/ 1478972 h 1492983"/>
                  <a:gd name="connsiteX20" fmla="*/ 301171 w 1448836"/>
                  <a:gd name="connsiteY20" fmla="*/ 1492898 h 1492983"/>
                  <a:gd name="connsiteX21" fmla="*/ 375816 w 1448836"/>
                  <a:gd name="connsiteY21" fmla="*/ 1483567 h 1492983"/>
                  <a:gd name="connsiteX22" fmla="*/ 422469 w 1448836"/>
                  <a:gd name="connsiteY22" fmla="*/ 1464906 h 1492983"/>
                  <a:gd name="connsiteX23" fmla="*/ 450461 w 1448836"/>
                  <a:gd name="connsiteY23" fmla="*/ 1455576 h 1492983"/>
                  <a:gd name="connsiteX24" fmla="*/ 469122 w 1448836"/>
                  <a:gd name="connsiteY24" fmla="*/ 1436914 h 1492983"/>
                  <a:gd name="connsiteX25" fmla="*/ 506444 w 1448836"/>
                  <a:gd name="connsiteY25" fmla="*/ 1408923 h 1492983"/>
                  <a:gd name="connsiteX26" fmla="*/ 753635 w 1448836"/>
                  <a:gd name="connsiteY26" fmla="*/ 1366443 h 1492983"/>
                  <a:gd name="connsiteX27" fmla="*/ 992903 w 1448836"/>
                  <a:gd name="connsiteY27" fmla="*/ 1390261 h 1492983"/>
                  <a:gd name="connsiteX28" fmla="*/ 1158603 w 1448836"/>
                  <a:gd name="connsiteY28" fmla="*/ 1431898 h 1492983"/>
                  <a:gd name="connsiteX29" fmla="*/ 1333117 w 1448836"/>
                  <a:gd name="connsiteY29" fmla="*/ 1436070 h 1492983"/>
                  <a:gd name="connsiteX30" fmla="*/ 1420844 w 1448836"/>
                  <a:gd name="connsiteY30" fmla="*/ 1324947 h 1492983"/>
                  <a:gd name="connsiteX31" fmla="*/ 1448836 w 1448836"/>
                  <a:gd name="connsiteY31" fmla="*/ 1259633 h 1492983"/>
                  <a:gd name="connsiteX32" fmla="*/ 1439505 w 1448836"/>
                  <a:gd name="connsiteY32" fmla="*/ 1147665 h 1492983"/>
                  <a:gd name="connsiteX33" fmla="*/ 1402183 w 1448836"/>
                  <a:gd name="connsiteY33" fmla="*/ 1054359 h 1492983"/>
                  <a:gd name="connsiteX34" fmla="*/ 1355530 w 1448836"/>
                  <a:gd name="connsiteY34" fmla="*/ 998376 h 1492983"/>
                  <a:gd name="connsiteX35" fmla="*/ 1318207 w 1448836"/>
                  <a:gd name="connsiteY35" fmla="*/ 923731 h 1492983"/>
                  <a:gd name="connsiteX36" fmla="*/ 1183969 w 1448836"/>
                  <a:gd name="connsiteY36" fmla="*/ 704532 h 1492983"/>
                  <a:gd name="connsiteX37" fmla="*/ 1066281 w 1448836"/>
                  <a:gd name="connsiteY37" fmla="*/ 447869 h 1492983"/>
                  <a:gd name="connsiteX38" fmla="*/ 1056950 w 1448836"/>
                  <a:gd name="connsiteY38" fmla="*/ 419878 h 1492983"/>
                  <a:gd name="connsiteX39" fmla="*/ 1047620 w 1448836"/>
                  <a:gd name="connsiteY39" fmla="*/ 373225 h 1492983"/>
                  <a:gd name="connsiteX40" fmla="*/ 1028959 w 1448836"/>
                  <a:gd name="connsiteY40" fmla="*/ 326572 h 1492983"/>
                  <a:gd name="connsiteX41" fmla="*/ 1019628 w 1448836"/>
                  <a:gd name="connsiteY41" fmla="*/ 242596 h 1492983"/>
                  <a:gd name="connsiteX42" fmla="*/ 991636 w 1448836"/>
                  <a:gd name="connsiteY42" fmla="*/ 195943 h 1492983"/>
                  <a:gd name="connsiteX43" fmla="*/ 972975 w 1448836"/>
                  <a:gd name="connsiteY43" fmla="*/ 130629 h 1492983"/>
                  <a:gd name="connsiteX44" fmla="*/ 954314 w 1448836"/>
                  <a:gd name="connsiteY44" fmla="*/ 102637 h 1492983"/>
                  <a:gd name="connsiteX45" fmla="*/ 954314 w 1448836"/>
                  <a:gd name="connsiteY45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66281 w 1448836"/>
                  <a:gd name="connsiteY36" fmla="*/ 44786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56950 w 1448836"/>
                  <a:gd name="connsiteY37" fmla="*/ 419878 h 1492983"/>
                  <a:gd name="connsiteX38" fmla="*/ 1047620 w 1448836"/>
                  <a:gd name="connsiteY38" fmla="*/ 373225 h 1492983"/>
                  <a:gd name="connsiteX39" fmla="*/ 1028959 w 1448836"/>
                  <a:gd name="connsiteY39" fmla="*/ 326572 h 1492983"/>
                  <a:gd name="connsiteX40" fmla="*/ 1019628 w 1448836"/>
                  <a:gd name="connsiteY40" fmla="*/ 242596 h 1492983"/>
                  <a:gd name="connsiteX41" fmla="*/ 991636 w 1448836"/>
                  <a:gd name="connsiteY41" fmla="*/ 195943 h 1492983"/>
                  <a:gd name="connsiteX42" fmla="*/ 972975 w 1448836"/>
                  <a:gd name="connsiteY42" fmla="*/ 130629 h 1492983"/>
                  <a:gd name="connsiteX43" fmla="*/ 954314 w 1448836"/>
                  <a:gd name="connsiteY43" fmla="*/ 102637 h 1492983"/>
                  <a:gd name="connsiteX44" fmla="*/ 954314 w 1448836"/>
                  <a:gd name="connsiteY44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1047620 w 1448836"/>
                  <a:gd name="connsiteY37" fmla="*/ 37322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28959 w 1448836"/>
                  <a:gd name="connsiteY38" fmla="*/ 326572 h 1492983"/>
                  <a:gd name="connsiteX39" fmla="*/ 1019628 w 1448836"/>
                  <a:gd name="connsiteY39" fmla="*/ 242596 h 1492983"/>
                  <a:gd name="connsiteX40" fmla="*/ 991636 w 1448836"/>
                  <a:gd name="connsiteY40" fmla="*/ 195943 h 1492983"/>
                  <a:gd name="connsiteX41" fmla="*/ 972975 w 1448836"/>
                  <a:gd name="connsiteY41" fmla="*/ 130629 h 1492983"/>
                  <a:gd name="connsiteX42" fmla="*/ 954314 w 1448836"/>
                  <a:gd name="connsiteY42" fmla="*/ 102637 h 1492983"/>
                  <a:gd name="connsiteX43" fmla="*/ 954314 w 1448836"/>
                  <a:gd name="connsiteY43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1019628 w 1448836"/>
                  <a:gd name="connsiteY38" fmla="*/ 242596 h 1492983"/>
                  <a:gd name="connsiteX39" fmla="*/ 991636 w 1448836"/>
                  <a:gd name="connsiteY39" fmla="*/ 195943 h 1492983"/>
                  <a:gd name="connsiteX40" fmla="*/ 972975 w 1448836"/>
                  <a:gd name="connsiteY40" fmla="*/ 130629 h 1492983"/>
                  <a:gd name="connsiteX41" fmla="*/ 954314 w 1448836"/>
                  <a:gd name="connsiteY41" fmla="*/ 102637 h 1492983"/>
                  <a:gd name="connsiteX42" fmla="*/ 954314 w 1448836"/>
                  <a:gd name="connsiteY42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9163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72975 w 1448836"/>
                  <a:gd name="connsiteY39" fmla="*/ 130629 h 1492983"/>
                  <a:gd name="connsiteX40" fmla="*/ 954314 w 1448836"/>
                  <a:gd name="connsiteY40" fmla="*/ 102637 h 1492983"/>
                  <a:gd name="connsiteX41" fmla="*/ 954314 w 1448836"/>
                  <a:gd name="connsiteY41" fmla="*/ 0 h 1492983"/>
                  <a:gd name="connsiteX0" fmla="*/ 301171 w 1448836"/>
                  <a:gd name="connsiteY0" fmla="*/ 195943 h 1492983"/>
                  <a:gd name="connsiteX1" fmla="*/ 310501 w 1448836"/>
                  <a:gd name="connsiteY1" fmla="*/ 242596 h 1492983"/>
                  <a:gd name="connsiteX2" fmla="*/ 319832 w 1448836"/>
                  <a:gd name="connsiteY2" fmla="*/ 298580 h 1492983"/>
                  <a:gd name="connsiteX3" fmla="*/ 329163 w 1448836"/>
                  <a:gd name="connsiteY3" fmla="*/ 335902 h 1492983"/>
                  <a:gd name="connsiteX4" fmla="*/ 263848 w 1448836"/>
                  <a:gd name="connsiteY4" fmla="*/ 587829 h 1492983"/>
                  <a:gd name="connsiteX5" fmla="*/ 245187 w 1448836"/>
                  <a:gd name="connsiteY5" fmla="*/ 615820 h 1492983"/>
                  <a:gd name="connsiteX6" fmla="*/ 235856 w 1448836"/>
                  <a:gd name="connsiteY6" fmla="*/ 699796 h 1492983"/>
                  <a:gd name="connsiteX7" fmla="*/ 207865 w 1448836"/>
                  <a:gd name="connsiteY7" fmla="*/ 737118 h 1492983"/>
                  <a:gd name="connsiteX8" fmla="*/ 86567 w 1448836"/>
                  <a:gd name="connsiteY8" fmla="*/ 942392 h 1492983"/>
                  <a:gd name="connsiteX9" fmla="*/ 67905 w 1448836"/>
                  <a:gd name="connsiteY9" fmla="*/ 970384 h 1492983"/>
                  <a:gd name="connsiteX10" fmla="*/ 58575 w 1448836"/>
                  <a:gd name="connsiteY10" fmla="*/ 1017037 h 1492983"/>
                  <a:gd name="connsiteX11" fmla="*/ 39914 w 1448836"/>
                  <a:gd name="connsiteY11" fmla="*/ 1073020 h 1492983"/>
                  <a:gd name="connsiteX12" fmla="*/ 30583 w 1448836"/>
                  <a:gd name="connsiteY12" fmla="*/ 1119674 h 1492983"/>
                  <a:gd name="connsiteX13" fmla="*/ 11922 w 1448836"/>
                  <a:gd name="connsiteY13" fmla="*/ 1175657 h 1492983"/>
                  <a:gd name="connsiteX14" fmla="*/ 11922 w 1448836"/>
                  <a:gd name="connsiteY14" fmla="*/ 1352939 h 1492983"/>
                  <a:gd name="connsiteX15" fmla="*/ 67905 w 1448836"/>
                  <a:gd name="connsiteY15" fmla="*/ 1408923 h 1492983"/>
                  <a:gd name="connsiteX16" fmla="*/ 114559 w 1448836"/>
                  <a:gd name="connsiteY16" fmla="*/ 1436914 h 1492983"/>
                  <a:gd name="connsiteX17" fmla="*/ 133220 w 1448836"/>
                  <a:gd name="connsiteY17" fmla="*/ 1455576 h 1492983"/>
                  <a:gd name="connsiteX18" fmla="*/ 208708 w 1448836"/>
                  <a:gd name="connsiteY18" fmla="*/ 1478972 h 1492983"/>
                  <a:gd name="connsiteX19" fmla="*/ 301171 w 1448836"/>
                  <a:gd name="connsiteY19" fmla="*/ 1492898 h 1492983"/>
                  <a:gd name="connsiteX20" fmla="*/ 375816 w 1448836"/>
                  <a:gd name="connsiteY20" fmla="*/ 1483567 h 1492983"/>
                  <a:gd name="connsiteX21" fmla="*/ 422469 w 1448836"/>
                  <a:gd name="connsiteY21" fmla="*/ 1464906 h 1492983"/>
                  <a:gd name="connsiteX22" fmla="*/ 450461 w 1448836"/>
                  <a:gd name="connsiteY22" fmla="*/ 1455576 h 1492983"/>
                  <a:gd name="connsiteX23" fmla="*/ 469122 w 1448836"/>
                  <a:gd name="connsiteY23" fmla="*/ 1436914 h 1492983"/>
                  <a:gd name="connsiteX24" fmla="*/ 506444 w 1448836"/>
                  <a:gd name="connsiteY24" fmla="*/ 1408923 h 1492983"/>
                  <a:gd name="connsiteX25" fmla="*/ 753635 w 1448836"/>
                  <a:gd name="connsiteY25" fmla="*/ 1366443 h 1492983"/>
                  <a:gd name="connsiteX26" fmla="*/ 992903 w 1448836"/>
                  <a:gd name="connsiteY26" fmla="*/ 1390261 h 1492983"/>
                  <a:gd name="connsiteX27" fmla="*/ 1158603 w 1448836"/>
                  <a:gd name="connsiteY27" fmla="*/ 1431898 h 1492983"/>
                  <a:gd name="connsiteX28" fmla="*/ 1333117 w 1448836"/>
                  <a:gd name="connsiteY28" fmla="*/ 1436070 h 1492983"/>
                  <a:gd name="connsiteX29" fmla="*/ 1420844 w 1448836"/>
                  <a:gd name="connsiteY29" fmla="*/ 1324947 h 1492983"/>
                  <a:gd name="connsiteX30" fmla="*/ 1448836 w 1448836"/>
                  <a:gd name="connsiteY30" fmla="*/ 1259633 h 1492983"/>
                  <a:gd name="connsiteX31" fmla="*/ 1439505 w 1448836"/>
                  <a:gd name="connsiteY31" fmla="*/ 1147665 h 1492983"/>
                  <a:gd name="connsiteX32" fmla="*/ 1402183 w 1448836"/>
                  <a:gd name="connsiteY32" fmla="*/ 1054359 h 1492983"/>
                  <a:gd name="connsiteX33" fmla="*/ 1355530 w 1448836"/>
                  <a:gd name="connsiteY33" fmla="*/ 998376 h 1492983"/>
                  <a:gd name="connsiteX34" fmla="*/ 1318207 w 1448836"/>
                  <a:gd name="connsiteY34" fmla="*/ 923731 h 1492983"/>
                  <a:gd name="connsiteX35" fmla="*/ 1183969 w 1448836"/>
                  <a:gd name="connsiteY35" fmla="*/ 704532 h 1492983"/>
                  <a:gd name="connsiteX36" fmla="*/ 1020332 w 1448836"/>
                  <a:gd name="connsiteY36" fmla="*/ 493819 h 1492983"/>
                  <a:gd name="connsiteX37" fmla="*/ 983291 w 1448836"/>
                  <a:gd name="connsiteY37" fmla="*/ 354845 h 1492983"/>
                  <a:gd name="connsiteX38" fmla="*/ 964066 w 1448836"/>
                  <a:gd name="connsiteY38" fmla="*/ 195943 h 1492983"/>
                  <a:gd name="connsiteX39" fmla="*/ 954314 w 1448836"/>
                  <a:gd name="connsiteY39" fmla="*/ 102637 h 1492983"/>
                  <a:gd name="connsiteX40" fmla="*/ 954314 w 1448836"/>
                  <a:gd name="connsiteY40" fmla="*/ 0 h 1492983"/>
                  <a:gd name="connsiteX0" fmla="*/ 310501 w 1448836"/>
                  <a:gd name="connsiteY0" fmla="*/ 242596 h 1492983"/>
                  <a:gd name="connsiteX1" fmla="*/ 319832 w 1448836"/>
                  <a:gd name="connsiteY1" fmla="*/ 298580 h 1492983"/>
                  <a:gd name="connsiteX2" fmla="*/ 329163 w 1448836"/>
                  <a:gd name="connsiteY2" fmla="*/ 335902 h 1492983"/>
                  <a:gd name="connsiteX3" fmla="*/ 263848 w 1448836"/>
                  <a:gd name="connsiteY3" fmla="*/ 587829 h 1492983"/>
                  <a:gd name="connsiteX4" fmla="*/ 245187 w 1448836"/>
                  <a:gd name="connsiteY4" fmla="*/ 615820 h 1492983"/>
                  <a:gd name="connsiteX5" fmla="*/ 235856 w 1448836"/>
                  <a:gd name="connsiteY5" fmla="*/ 699796 h 1492983"/>
                  <a:gd name="connsiteX6" fmla="*/ 207865 w 1448836"/>
                  <a:gd name="connsiteY6" fmla="*/ 737118 h 1492983"/>
                  <a:gd name="connsiteX7" fmla="*/ 86567 w 1448836"/>
                  <a:gd name="connsiteY7" fmla="*/ 942392 h 1492983"/>
                  <a:gd name="connsiteX8" fmla="*/ 67905 w 1448836"/>
                  <a:gd name="connsiteY8" fmla="*/ 970384 h 1492983"/>
                  <a:gd name="connsiteX9" fmla="*/ 58575 w 1448836"/>
                  <a:gd name="connsiteY9" fmla="*/ 1017037 h 1492983"/>
                  <a:gd name="connsiteX10" fmla="*/ 39914 w 1448836"/>
                  <a:gd name="connsiteY10" fmla="*/ 1073020 h 1492983"/>
                  <a:gd name="connsiteX11" fmla="*/ 30583 w 1448836"/>
                  <a:gd name="connsiteY11" fmla="*/ 1119674 h 1492983"/>
                  <a:gd name="connsiteX12" fmla="*/ 11922 w 1448836"/>
                  <a:gd name="connsiteY12" fmla="*/ 1175657 h 1492983"/>
                  <a:gd name="connsiteX13" fmla="*/ 11922 w 1448836"/>
                  <a:gd name="connsiteY13" fmla="*/ 1352939 h 1492983"/>
                  <a:gd name="connsiteX14" fmla="*/ 67905 w 1448836"/>
                  <a:gd name="connsiteY14" fmla="*/ 1408923 h 1492983"/>
                  <a:gd name="connsiteX15" fmla="*/ 114559 w 1448836"/>
                  <a:gd name="connsiteY15" fmla="*/ 1436914 h 1492983"/>
                  <a:gd name="connsiteX16" fmla="*/ 133220 w 1448836"/>
                  <a:gd name="connsiteY16" fmla="*/ 1455576 h 1492983"/>
                  <a:gd name="connsiteX17" fmla="*/ 208708 w 1448836"/>
                  <a:gd name="connsiteY17" fmla="*/ 1478972 h 1492983"/>
                  <a:gd name="connsiteX18" fmla="*/ 301171 w 1448836"/>
                  <a:gd name="connsiteY18" fmla="*/ 1492898 h 1492983"/>
                  <a:gd name="connsiteX19" fmla="*/ 375816 w 1448836"/>
                  <a:gd name="connsiteY19" fmla="*/ 1483567 h 1492983"/>
                  <a:gd name="connsiteX20" fmla="*/ 422469 w 1448836"/>
                  <a:gd name="connsiteY20" fmla="*/ 1464906 h 1492983"/>
                  <a:gd name="connsiteX21" fmla="*/ 450461 w 1448836"/>
                  <a:gd name="connsiteY21" fmla="*/ 1455576 h 1492983"/>
                  <a:gd name="connsiteX22" fmla="*/ 469122 w 1448836"/>
                  <a:gd name="connsiteY22" fmla="*/ 1436914 h 1492983"/>
                  <a:gd name="connsiteX23" fmla="*/ 506444 w 1448836"/>
                  <a:gd name="connsiteY23" fmla="*/ 1408923 h 1492983"/>
                  <a:gd name="connsiteX24" fmla="*/ 753635 w 1448836"/>
                  <a:gd name="connsiteY24" fmla="*/ 1366443 h 1492983"/>
                  <a:gd name="connsiteX25" fmla="*/ 992903 w 1448836"/>
                  <a:gd name="connsiteY25" fmla="*/ 1390261 h 1492983"/>
                  <a:gd name="connsiteX26" fmla="*/ 1158603 w 1448836"/>
                  <a:gd name="connsiteY26" fmla="*/ 1431898 h 1492983"/>
                  <a:gd name="connsiteX27" fmla="*/ 1333117 w 1448836"/>
                  <a:gd name="connsiteY27" fmla="*/ 1436070 h 1492983"/>
                  <a:gd name="connsiteX28" fmla="*/ 1420844 w 1448836"/>
                  <a:gd name="connsiteY28" fmla="*/ 1324947 h 1492983"/>
                  <a:gd name="connsiteX29" fmla="*/ 1448836 w 1448836"/>
                  <a:gd name="connsiteY29" fmla="*/ 1259633 h 1492983"/>
                  <a:gd name="connsiteX30" fmla="*/ 1439505 w 1448836"/>
                  <a:gd name="connsiteY30" fmla="*/ 1147665 h 1492983"/>
                  <a:gd name="connsiteX31" fmla="*/ 1402183 w 1448836"/>
                  <a:gd name="connsiteY31" fmla="*/ 1054359 h 1492983"/>
                  <a:gd name="connsiteX32" fmla="*/ 1355530 w 1448836"/>
                  <a:gd name="connsiteY32" fmla="*/ 998376 h 1492983"/>
                  <a:gd name="connsiteX33" fmla="*/ 1318207 w 1448836"/>
                  <a:gd name="connsiteY33" fmla="*/ 923731 h 1492983"/>
                  <a:gd name="connsiteX34" fmla="*/ 1183969 w 1448836"/>
                  <a:gd name="connsiteY34" fmla="*/ 704532 h 1492983"/>
                  <a:gd name="connsiteX35" fmla="*/ 1020332 w 1448836"/>
                  <a:gd name="connsiteY35" fmla="*/ 493819 h 1492983"/>
                  <a:gd name="connsiteX36" fmla="*/ 983291 w 1448836"/>
                  <a:gd name="connsiteY36" fmla="*/ 354845 h 1492983"/>
                  <a:gd name="connsiteX37" fmla="*/ 964066 w 1448836"/>
                  <a:gd name="connsiteY37" fmla="*/ 195943 h 1492983"/>
                  <a:gd name="connsiteX38" fmla="*/ 954314 w 1448836"/>
                  <a:gd name="connsiteY38" fmla="*/ 102637 h 1492983"/>
                  <a:gd name="connsiteX39" fmla="*/ 954314 w 1448836"/>
                  <a:gd name="connsiteY39" fmla="*/ 0 h 1492983"/>
                  <a:gd name="connsiteX0" fmla="*/ 319832 w 1448836"/>
                  <a:gd name="connsiteY0" fmla="*/ 298580 h 1492983"/>
                  <a:gd name="connsiteX1" fmla="*/ 329163 w 1448836"/>
                  <a:gd name="connsiteY1" fmla="*/ 335902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19832 w 1448836"/>
                  <a:gd name="connsiteY0" fmla="*/ 298580 h 1492983"/>
                  <a:gd name="connsiteX1" fmla="*/ 315378 w 1448836"/>
                  <a:gd name="connsiteY1" fmla="*/ 386447 h 1492983"/>
                  <a:gd name="connsiteX2" fmla="*/ 263848 w 1448836"/>
                  <a:gd name="connsiteY2" fmla="*/ 587829 h 1492983"/>
                  <a:gd name="connsiteX3" fmla="*/ 245187 w 1448836"/>
                  <a:gd name="connsiteY3" fmla="*/ 615820 h 1492983"/>
                  <a:gd name="connsiteX4" fmla="*/ 235856 w 1448836"/>
                  <a:gd name="connsiteY4" fmla="*/ 699796 h 1492983"/>
                  <a:gd name="connsiteX5" fmla="*/ 207865 w 1448836"/>
                  <a:gd name="connsiteY5" fmla="*/ 737118 h 1492983"/>
                  <a:gd name="connsiteX6" fmla="*/ 86567 w 1448836"/>
                  <a:gd name="connsiteY6" fmla="*/ 942392 h 1492983"/>
                  <a:gd name="connsiteX7" fmla="*/ 67905 w 1448836"/>
                  <a:gd name="connsiteY7" fmla="*/ 970384 h 1492983"/>
                  <a:gd name="connsiteX8" fmla="*/ 58575 w 1448836"/>
                  <a:gd name="connsiteY8" fmla="*/ 1017037 h 1492983"/>
                  <a:gd name="connsiteX9" fmla="*/ 39914 w 1448836"/>
                  <a:gd name="connsiteY9" fmla="*/ 1073020 h 1492983"/>
                  <a:gd name="connsiteX10" fmla="*/ 30583 w 1448836"/>
                  <a:gd name="connsiteY10" fmla="*/ 1119674 h 1492983"/>
                  <a:gd name="connsiteX11" fmla="*/ 11922 w 1448836"/>
                  <a:gd name="connsiteY11" fmla="*/ 1175657 h 1492983"/>
                  <a:gd name="connsiteX12" fmla="*/ 11922 w 1448836"/>
                  <a:gd name="connsiteY12" fmla="*/ 1352939 h 1492983"/>
                  <a:gd name="connsiteX13" fmla="*/ 67905 w 1448836"/>
                  <a:gd name="connsiteY13" fmla="*/ 1408923 h 1492983"/>
                  <a:gd name="connsiteX14" fmla="*/ 114559 w 1448836"/>
                  <a:gd name="connsiteY14" fmla="*/ 1436914 h 1492983"/>
                  <a:gd name="connsiteX15" fmla="*/ 133220 w 1448836"/>
                  <a:gd name="connsiteY15" fmla="*/ 1455576 h 1492983"/>
                  <a:gd name="connsiteX16" fmla="*/ 208708 w 1448836"/>
                  <a:gd name="connsiteY16" fmla="*/ 1478972 h 1492983"/>
                  <a:gd name="connsiteX17" fmla="*/ 301171 w 1448836"/>
                  <a:gd name="connsiteY17" fmla="*/ 1492898 h 1492983"/>
                  <a:gd name="connsiteX18" fmla="*/ 375816 w 1448836"/>
                  <a:gd name="connsiteY18" fmla="*/ 1483567 h 1492983"/>
                  <a:gd name="connsiteX19" fmla="*/ 422469 w 1448836"/>
                  <a:gd name="connsiteY19" fmla="*/ 1464906 h 1492983"/>
                  <a:gd name="connsiteX20" fmla="*/ 450461 w 1448836"/>
                  <a:gd name="connsiteY20" fmla="*/ 1455576 h 1492983"/>
                  <a:gd name="connsiteX21" fmla="*/ 469122 w 1448836"/>
                  <a:gd name="connsiteY21" fmla="*/ 1436914 h 1492983"/>
                  <a:gd name="connsiteX22" fmla="*/ 506444 w 1448836"/>
                  <a:gd name="connsiteY22" fmla="*/ 1408923 h 1492983"/>
                  <a:gd name="connsiteX23" fmla="*/ 753635 w 1448836"/>
                  <a:gd name="connsiteY23" fmla="*/ 1366443 h 1492983"/>
                  <a:gd name="connsiteX24" fmla="*/ 992903 w 1448836"/>
                  <a:gd name="connsiteY24" fmla="*/ 1390261 h 1492983"/>
                  <a:gd name="connsiteX25" fmla="*/ 1158603 w 1448836"/>
                  <a:gd name="connsiteY25" fmla="*/ 1431898 h 1492983"/>
                  <a:gd name="connsiteX26" fmla="*/ 1333117 w 1448836"/>
                  <a:gd name="connsiteY26" fmla="*/ 1436070 h 1492983"/>
                  <a:gd name="connsiteX27" fmla="*/ 1420844 w 1448836"/>
                  <a:gd name="connsiteY27" fmla="*/ 1324947 h 1492983"/>
                  <a:gd name="connsiteX28" fmla="*/ 1448836 w 1448836"/>
                  <a:gd name="connsiteY28" fmla="*/ 1259633 h 1492983"/>
                  <a:gd name="connsiteX29" fmla="*/ 1439505 w 1448836"/>
                  <a:gd name="connsiteY29" fmla="*/ 1147665 h 1492983"/>
                  <a:gd name="connsiteX30" fmla="*/ 1402183 w 1448836"/>
                  <a:gd name="connsiteY30" fmla="*/ 1054359 h 1492983"/>
                  <a:gd name="connsiteX31" fmla="*/ 1355530 w 1448836"/>
                  <a:gd name="connsiteY31" fmla="*/ 998376 h 1492983"/>
                  <a:gd name="connsiteX32" fmla="*/ 1318207 w 1448836"/>
                  <a:gd name="connsiteY32" fmla="*/ 923731 h 1492983"/>
                  <a:gd name="connsiteX33" fmla="*/ 1183969 w 1448836"/>
                  <a:gd name="connsiteY33" fmla="*/ 704532 h 1492983"/>
                  <a:gd name="connsiteX34" fmla="*/ 1020332 w 1448836"/>
                  <a:gd name="connsiteY34" fmla="*/ 493819 h 1492983"/>
                  <a:gd name="connsiteX35" fmla="*/ 983291 w 1448836"/>
                  <a:gd name="connsiteY35" fmla="*/ 354845 h 1492983"/>
                  <a:gd name="connsiteX36" fmla="*/ 964066 w 1448836"/>
                  <a:gd name="connsiteY36" fmla="*/ 195943 h 1492983"/>
                  <a:gd name="connsiteX37" fmla="*/ 954314 w 1448836"/>
                  <a:gd name="connsiteY37" fmla="*/ 102637 h 1492983"/>
                  <a:gd name="connsiteX38" fmla="*/ 954314 w 1448836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57734 w 1451040"/>
                  <a:gd name="connsiteY31" fmla="*/ 998376 h 1492983"/>
                  <a:gd name="connsiteX32" fmla="*/ 1320411 w 1451040"/>
                  <a:gd name="connsiteY32" fmla="*/ 923731 h 1492983"/>
                  <a:gd name="connsiteX33" fmla="*/ 1186173 w 1451040"/>
                  <a:gd name="connsiteY33" fmla="*/ 704532 h 1492983"/>
                  <a:gd name="connsiteX34" fmla="*/ 1022536 w 1451040"/>
                  <a:gd name="connsiteY34" fmla="*/ 493819 h 1492983"/>
                  <a:gd name="connsiteX35" fmla="*/ 985495 w 1451040"/>
                  <a:gd name="connsiteY35" fmla="*/ 354845 h 1492983"/>
                  <a:gd name="connsiteX36" fmla="*/ 966270 w 1451040"/>
                  <a:gd name="connsiteY36" fmla="*/ 195943 h 1492983"/>
                  <a:gd name="connsiteX37" fmla="*/ 956518 w 1451040"/>
                  <a:gd name="connsiteY37" fmla="*/ 102637 h 1492983"/>
                  <a:gd name="connsiteX38" fmla="*/ 956518 w 1451040"/>
                  <a:gd name="connsiteY38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47391 w 1451040"/>
                  <a:gd name="connsiteY3" fmla="*/ 615820 h 1492983"/>
                  <a:gd name="connsiteX4" fmla="*/ 238060 w 1451040"/>
                  <a:gd name="connsiteY4" fmla="*/ 699796 h 1492983"/>
                  <a:gd name="connsiteX5" fmla="*/ 210069 w 1451040"/>
                  <a:gd name="connsiteY5" fmla="*/ 737118 h 1492983"/>
                  <a:gd name="connsiteX6" fmla="*/ 88771 w 1451040"/>
                  <a:gd name="connsiteY6" fmla="*/ 942392 h 1492983"/>
                  <a:gd name="connsiteX7" fmla="*/ 70109 w 1451040"/>
                  <a:gd name="connsiteY7" fmla="*/ 970384 h 1492983"/>
                  <a:gd name="connsiteX8" fmla="*/ 60779 w 1451040"/>
                  <a:gd name="connsiteY8" fmla="*/ 1017037 h 1492983"/>
                  <a:gd name="connsiteX9" fmla="*/ 42118 w 1451040"/>
                  <a:gd name="connsiteY9" fmla="*/ 1073020 h 1492983"/>
                  <a:gd name="connsiteX10" fmla="*/ 32787 w 1451040"/>
                  <a:gd name="connsiteY10" fmla="*/ 1119674 h 1492983"/>
                  <a:gd name="connsiteX11" fmla="*/ 14126 w 1451040"/>
                  <a:gd name="connsiteY11" fmla="*/ 1175657 h 1492983"/>
                  <a:gd name="connsiteX12" fmla="*/ 9531 w 1451040"/>
                  <a:gd name="connsiteY12" fmla="*/ 1316179 h 1492983"/>
                  <a:gd name="connsiteX13" fmla="*/ 70109 w 1451040"/>
                  <a:gd name="connsiteY13" fmla="*/ 1408923 h 1492983"/>
                  <a:gd name="connsiteX14" fmla="*/ 116763 w 1451040"/>
                  <a:gd name="connsiteY14" fmla="*/ 1436914 h 1492983"/>
                  <a:gd name="connsiteX15" fmla="*/ 135424 w 1451040"/>
                  <a:gd name="connsiteY15" fmla="*/ 1455576 h 1492983"/>
                  <a:gd name="connsiteX16" fmla="*/ 210912 w 1451040"/>
                  <a:gd name="connsiteY16" fmla="*/ 1478972 h 1492983"/>
                  <a:gd name="connsiteX17" fmla="*/ 303375 w 1451040"/>
                  <a:gd name="connsiteY17" fmla="*/ 1492898 h 1492983"/>
                  <a:gd name="connsiteX18" fmla="*/ 378020 w 1451040"/>
                  <a:gd name="connsiteY18" fmla="*/ 1483567 h 1492983"/>
                  <a:gd name="connsiteX19" fmla="*/ 424673 w 1451040"/>
                  <a:gd name="connsiteY19" fmla="*/ 1464906 h 1492983"/>
                  <a:gd name="connsiteX20" fmla="*/ 452665 w 1451040"/>
                  <a:gd name="connsiteY20" fmla="*/ 1455576 h 1492983"/>
                  <a:gd name="connsiteX21" fmla="*/ 471326 w 1451040"/>
                  <a:gd name="connsiteY21" fmla="*/ 1436914 h 1492983"/>
                  <a:gd name="connsiteX22" fmla="*/ 508648 w 1451040"/>
                  <a:gd name="connsiteY22" fmla="*/ 1408923 h 1492983"/>
                  <a:gd name="connsiteX23" fmla="*/ 755839 w 1451040"/>
                  <a:gd name="connsiteY23" fmla="*/ 1366443 h 1492983"/>
                  <a:gd name="connsiteX24" fmla="*/ 995107 w 1451040"/>
                  <a:gd name="connsiteY24" fmla="*/ 1390261 h 1492983"/>
                  <a:gd name="connsiteX25" fmla="*/ 1160807 w 1451040"/>
                  <a:gd name="connsiteY25" fmla="*/ 1431898 h 1492983"/>
                  <a:gd name="connsiteX26" fmla="*/ 1335321 w 1451040"/>
                  <a:gd name="connsiteY26" fmla="*/ 1436070 h 1492983"/>
                  <a:gd name="connsiteX27" fmla="*/ 1423048 w 1451040"/>
                  <a:gd name="connsiteY27" fmla="*/ 1324947 h 1492983"/>
                  <a:gd name="connsiteX28" fmla="*/ 1451040 w 1451040"/>
                  <a:gd name="connsiteY28" fmla="*/ 1259633 h 1492983"/>
                  <a:gd name="connsiteX29" fmla="*/ 1441709 w 1451040"/>
                  <a:gd name="connsiteY29" fmla="*/ 1147665 h 1492983"/>
                  <a:gd name="connsiteX30" fmla="*/ 1404387 w 1451040"/>
                  <a:gd name="connsiteY30" fmla="*/ 1054359 h 1492983"/>
                  <a:gd name="connsiteX31" fmla="*/ 1320411 w 1451040"/>
                  <a:gd name="connsiteY31" fmla="*/ 923731 h 1492983"/>
                  <a:gd name="connsiteX32" fmla="*/ 1186173 w 1451040"/>
                  <a:gd name="connsiteY32" fmla="*/ 704532 h 1492983"/>
                  <a:gd name="connsiteX33" fmla="*/ 1022536 w 1451040"/>
                  <a:gd name="connsiteY33" fmla="*/ 493819 h 1492983"/>
                  <a:gd name="connsiteX34" fmla="*/ 985495 w 1451040"/>
                  <a:gd name="connsiteY34" fmla="*/ 354845 h 1492983"/>
                  <a:gd name="connsiteX35" fmla="*/ 966270 w 1451040"/>
                  <a:gd name="connsiteY35" fmla="*/ 195943 h 1492983"/>
                  <a:gd name="connsiteX36" fmla="*/ 956518 w 1451040"/>
                  <a:gd name="connsiteY36" fmla="*/ 102637 h 1492983"/>
                  <a:gd name="connsiteX37" fmla="*/ 956518 w 1451040"/>
                  <a:gd name="connsiteY37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38060 w 1451040"/>
                  <a:gd name="connsiteY3" fmla="*/ 699796 h 1492983"/>
                  <a:gd name="connsiteX4" fmla="*/ 210069 w 1451040"/>
                  <a:gd name="connsiteY4" fmla="*/ 737118 h 1492983"/>
                  <a:gd name="connsiteX5" fmla="*/ 88771 w 1451040"/>
                  <a:gd name="connsiteY5" fmla="*/ 942392 h 1492983"/>
                  <a:gd name="connsiteX6" fmla="*/ 70109 w 1451040"/>
                  <a:gd name="connsiteY6" fmla="*/ 970384 h 1492983"/>
                  <a:gd name="connsiteX7" fmla="*/ 60779 w 1451040"/>
                  <a:gd name="connsiteY7" fmla="*/ 1017037 h 1492983"/>
                  <a:gd name="connsiteX8" fmla="*/ 42118 w 1451040"/>
                  <a:gd name="connsiteY8" fmla="*/ 1073020 h 1492983"/>
                  <a:gd name="connsiteX9" fmla="*/ 32787 w 1451040"/>
                  <a:gd name="connsiteY9" fmla="*/ 1119674 h 1492983"/>
                  <a:gd name="connsiteX10" fmla="*/ 14126 w 1451040"/>
                  <a:gd name="connsiteY10" fmla="*/ 1175657 h 1492983"/>
                  <a:gd name="connsiteX11" fmla="*/ 9531 w 1451040"/>
                  <a:gd name="connsiteY11" fmla="*/ 1316179 h 1492983"/>
                  <a:gd name="connsiteX12" fmla="*/ 70109 w 1451040"/>
                  <a:gd name="connsiteY12" fmla="*/ 1408923 h 1492983"/>
                  <a:gd name="connsiteX13" fmla="*/ 116763 w 1451040"/>
                  <a:gd name="connsiteY13" fmla="*/ 1436914 h 1492983"/>
                  <a:gd name="connsiteX14" fmla="*/ 135424 w 1451040"/>
                  <a:gd name="connsiteY14" fmla="*/ 1455576 h 1492983"/>
                  <a:gd name="connsiteX15" fmla="*/ 210912 w 1451040"/>
                  <a:gd name="connsiteY15" fmla="*/ 1478972 h 1492983"/>
                  <a:gd name="connsiteX16" fmla="*/ 303375 w 1451040"/>
                  <a:gd name="connsiteY16" fmla="*/ 1492898 h 1492983"/>
                  <a:gd name="connsiteX17" fmla="*/ 378020 w 1451040"/>
                  <a:gd name="connsiteY17" fmla="*/ 1483567 h 1492983"/>
                  <a:gd name="connsiteX18" fmla="*/ 424673 w 1451040"/>
                  <a:gd name="connsiteY18" fmla="*/ 1464906 h 1492983"/>
                  <a:gd name="connsiteX19" fmla="*/ 452665 w 1451040"/>
                  <a:gd name="connsiteY19" fmla="*/ 1455576 h 1492983"/>
                  <a:gd name="connsiteX20" fmla="*/ 471326 w 1451040"/>
                  <a:gd name="connsiteY20" fmla="*/ 1436914 h 1492983"/>
                  <a:gd name="connsiteX21" fmla="*/ 508648 w 1451040"/>
                  <a:gd name="connsiteY21" fmla="*/ 1408923 h 1492983"/>
                  <a:gd name="connsiteX22" fmla="*/ 755839 w 1451040"/>
                  <a:gd name="connsiteY22" fmla="*/ 1366443 h 1492983"/>
                  <a:gd name="connsiteX23" fmla="*/ 995107 w 1451040"/>
                  <a:gd name="connsiteY23" fmla="*/ 1390261 h 1492983"/>
                  <a:gd name="connsiteX24" fmla="*/ 1160807 w 1451040"/>
                  <a:gd name="connsiteY24" fmla="*/ 1431898 h 1492983"/>
                  <a:gd name="connsiteX25" fmla="*/ 1335321 w 1451040"/>
                  <a:gd name="connsiteY25" fmla="*/ 1436070 h 1492983"/>
                  <a:gd name="connsiteX26" fmla="*/ 1423048 w 1451040"/>
                  <a:gd name="connsiteY26" fmla="*/ 1324947 h 1492983"/>
                  <a:gd name="connsiteX27" fmla="*/ 1451040 w 1451040"/>
                  <a:gd name="connsiteY27" fmla="*/ 1259633 h 1492983"/>
                  <a:gd name="connsiteX28" fmla="*/ 1441709 w 1451040"/>
                  <a:gd name="connsiteY28" fmla="*/ 1147665 h 1492983"/>
                  <a:gd name="connsiteX29" fmla="*/ 1404387 w 1451040"/>
                  <a:gd name="connsiteY29" fmla="*/ 1054359 h 1492983"/>
                  <a:gd name="connsiteX30" fmla="*/ 1320411 w 1451040"/>
                  <a:gd name="connsiteY30" fmla="*/ 923731 h 1492983"/>
                  <a:gd name="connsiteX31" fmla="*/ 1186173 w 1451040"/>
                  <a:gd name="connsiteY31" fmla="*/ 704532 h 1492983"/>
                  <a:gd name="connsiteX32" fmla="*/ 1022536 w 1451040"/>
                  <a:gd name="connsiteY32" fmla="*/ 493819 h 1492983"/>
                  <a:gd name="connsiteX33" fmla="*/ 985495 w 1451040"/>
                  <a:gd name="connsiteY33" fmla="*/ 354845 h 1492983"/>
                  <a:gd name="connsiteX34" fmla="*/ 966270 w 1451040"/>
                  <a:gd name="connsiteY34" fmla="*/ 195943 h 1492983"/>
                  <a:gd name="connsiteX35" fmla="*/ 956518 w 1451040"/>
                  <a:gd name="connsiteY35" fmla="*/ 102637 h 1492983"/>
                  <a:gd name="connsiteX36" fmla="*/ 956518 w 1451040"/>
                  <a:gd name="connsiteY36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22536 w 1451040"/>
                  <a:gd name="connsiteY31" fmla="*/ 49381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186173 w 1451040"/>
                  <a:gd name="connsiteY30" fmla="*/ 704532 h 1492983"/>
                  <a:gd name="connsiteX31" fmla="*/ 1063890 w 1451040"/>
                  <a:gd name="connsiteY31" fmla="*/ 558149 h 1492983"/>
                  <a:gd name="connsiteX32" fmla="*/ 985495 w 1451040"/>
                  <a:gd name="connsiteY32" fmla="*/ 354845 h 1492983"/>
                  <a:gd name="connsiteX33" fmla="*/ 966270 w 1451040"/>
                  <a:gd name="connsiteY33" fmla="*/ 195943 h 1492983"/>
                  <a:gd name="connsiteX34" fmla="*/ 956518 w 1451040"/>
                  <a:gd name="connsiteY34" fmla="*/ 102637 h 1492983"/>
                  <a:gd name="connsiteX35" fmla="*/ 956518 w 1451040"/>
                  <a:gd name="connsiteY35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70109 w 1451040"/>
                  <a:gd name="connsiteY5" fmla="*/ 970384 h 1492983"/>
                  <a:gd name="connsiteX6" fmla="*/ 60779 w 1451040"/>
                  <a:gd name="connsiteY6" fmla="*/ 1017037 h 1492983"/>
                  <a:gd name="connsiteX7" fmla="*/ 42118 w 1451040"/>
                  <a:gd name="connsiteY7" fmla="*/ 1073020 h 1492983"/>
                  <a:gd name="connsiteX8" fmla="*/ 32787 w 1451040"/>
                  <a:gd name="connsiteY8" fmla="*/ 1119674 h 1492983"/>
                  <a:gd name="connsiteX9" fmla="*/ 14126 w 1451040"/>
                  <a:gd name="connsiteY9" fmla="*/ 1175657 h 1492983"/>
                  <a:gd name="connsiteX10" fmla="*/ 9531 w 1451040"/>
                  <a:gd name="connsiteY10" fmla="*/ 1316179 h 1492983"/>
                  <a:gd name="connsiteX11" fmla="*/ 70109 w 1451040"/>
                  <a:gd name="connsiteY11" fmla="*/ 1408923 h 1492983"/>
                  <a:gd name="connsiteX12" fmla="*/ 116763 w 1451040"/>
                  <a:gd name="connsiteY12" fmla="*/ 1436914 h 1492983"/>
                  <a:gd name="connsiteX13" fmla="*/ 135424 w 1451040"/>
                  <a:gd name="connsiteY13" fmla="*/ 1455576 h 1492983"/>
                  <a:gd name="connsiteX14" fmla="*/ 210912 w 1451040"/>
                  <a:gd name="connsiteY14" fmla="*/ 1478972 h 1492983"/>
                  <a:gd name="connsiteX15" fmla="*/ 303375 w 1451040"/>
                  <a:gd name="connsiteY15" fmla="*/ 1492898 h 1492983"/>
                  <a:gd name="connsiteX16" fmla="*/ 378020 w 1451040"/>
                  <a:gd name="connsiteY16" fmla="*/ 1483567 h 1492983"/>
                  <a:gd name="connsiteX17" fmla="*/ 424673 w 1451040"/>
                  <a:gd name="connsiteY17" fmla="*/ 1464906 h 1492983"/>
                  <a:gd name="connsiteX18" fmla="*/ 452665 w 1451040"/>
                  <a:gd name="connsiteY18" fmla="*/ 1455576 h 1492983"/>
                  <a:gd name="connsiteX19" fmla="*/ 471326 w 1451040"/>
                  <a:gd name="connsiteY19" fmla="*/ 1436914 h 1492983"/>
                  <a:gd name="connsiteX20" fmla="*/ 508648 w 1451040"/>
                  <a:gd name="connsiteY20" fmla="*/ 1408923 h 1492983"/>
                  <a:gd name="connsiteX21" fmla="*/ 755839 w 1451040"/>
                  <a:gd name="connsiteY21" fmla="*/ 1366443 h 1492983"/>
                  <a:gd name="connsiteX22" fmla="*/ 995107 w 1451040"/>
                  <a:gd name="connsiteY22" fmla="*/ 1390261 h 1492983"/>
                  <a:gd name="connsiteX23" fmla="*/ 1160807 w 1451040"/>
                  <a:gd name="connsiteY23" fmla="*/ 1431898 h 1492983"/>
                  <a:gd name="connsiteX24" fmla="*/ 1335321 w 1451040"/>
                  <a:gd name="connsiteY24" fmla="*/ 1436070 h 1492983"/>
                  <a:gd name="connsiteX25" fmla="*/ 1423048 w 1451040"/>
                  <a:gd name="connsiteY25" fmla="*/ 1324947 h 1492983"/>
                  <a:gd name="connsiteX26" fmla="*/ 1451040 w 1451040"/>
                  <a:gd name="connsiteY26" fmla="*/ 1259633 h 1492983"/>
                  <a:gd name="connsiteX27" fmla="*/ 1441709 w 1451040"/>
                  <a:gd name="connsiteY27" fmla="*/ 1147665 h 1492983"/>
                  <a:gd name="connsiteX28" fmla="*/ 1404387 w 1451040"/>
                  <a:gd name="connsiteY28" fmla="*/ 1054359 h 1492983"/>
                  <a:gd name="connsiteX29" fmla="*/ 1320411 w 1451040"/>
                  <a:gd name="connsiteY29" fmla="*/ 923731 h 1492983"/>
                  <a:gd name="connsiteX30" fmla="*/ 1063890 w 1451040"/>
                  <a:gd name="connsiteY30" fmla="*/ 558149 h 1492983"/>
                  <a:gd name="connsiteX31" fmla="*/ 985495 w 1451040"/>
                  <a:gd name="connsiteY31" fmla="*/ 354845 h 1492983"/>
                  <a:gd name="connsiteX32" fmla="*/ 966270 w 1451040"/>
                  <a:gd name="connsiteY32" fmla="*/ 195943 h 1492983"/>
                  <a:gd name="connsiteX33" fmla="*/ 956518 w 1451040"/>
                  <a:gd name="connsiteY33" fmla="*/ 102637 h 1492983"/>
                  <a:gd name="connsiteX34" fmla="*/ 956518 w 1451040"/>
                  <a:gd name="connsiteY34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471326 w 1451040"/>
                  <a:gd name="connsiteY18" fmla="*/ 1436914 h 1492983"/>
                  <a:gd name="connsiteX19" fmla="*/ 508648 w 1451040"/>
                  <a:gd name="connsiteY19" fmla="*/ 1408923 h 1492983"/>
                  <a:gd name="connsiteX20" fmla="*/ 755839 w 1451040"/>
                  <a:gd name="connsiteY20" fmla="*/ 1366443 h 1492983"/>
                  <a:gd name="connsiteX21" fmla="*/ 995107 w 1451040"/>
                  <a:gd name="connsiteY21" fmla="*/ 1390261 h 1492983"/>
                  <a:gd name="connsiteX22" fmla="*/ 1160807 w 1451040"/>
                  <a:gd name="connsiteY22" fmla="*/ 1431898 h 1492983"/>
                  <a:gd name="connsiteX23" fmla="*/ 1335321 w 1451040"/>
                  <a:gd name="connsiteY23" fmla="*/ 1436070 h 1492983"/>
                  <a:gd name="connsiteX24" fmla="*/ 1423048 w 1451040"/>
                  <a:gd name="connsiteY24" fmla="*/ 1324947 h 1492983"/>
                  <a:gd name="connsiteX25" fmla="*/ 1451040 w 1451040"/>
                  <a:gd name="connsiteY25" fmla="*/ 1259633 h 1492983"/>
                  <a:gd name="connsiteX26" fmla="*/ 1441709 w 1451040"/>
                  <a:gd name="connsiteY26" fmla="*/ 1147665 h 1492983"/>
                  <a:gd name="connsiteX27" fmla="*/ 1404387 w 1451040"/>
                  <a:gd name="connsiteY27" fmla="*/ 1054359 h 1492983"/>
                  <a:gd name="connsiteX28" fmla="*/ 1320411 w 1451040"/>
                  <a:gd name="connsiteY28" fmla="*/ 923731 h 1492983"/>
                  <a:gd name="connsiteX29" fmla="*/ 1063890 w 1451040"/>
                  <a:gd name="connsiteY29" fmla="*/ 558149 h 1492983"/>
                  <a:gd name="connsiteX30" fmla="*/ 985495 w 1451040"/>
                  <a:gd name="connsiteY30" fmla="*/ 354845 h 1492983"/>
                  <a:gd name="connsiteX31" fmla="*/ 966270 w 1451040"/>
                  <a:gd name="connsiteY31" fmla="*/ 195943 h 1492983"/>
                  <a:gd name="connsiteX32" fmla="*/ 956518 w 1451040"/>
                  <a:gd name="connsiteY32" fmla="*/ 102637 h 1492983"/>
                  <a:gd name="connsiteX33" fmla="*/ 956518 w 1451040"/>
                  <a:gd name="connsiteY33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452665 w 1451040"/>
                  <a:gd name="connsiteY17" fmla="*/ 1455576 h 1492983"/>
                  <a:gd name="connsiteX18" fmla="*/ 508648 w 1451040"/>
                  <a:gd name="connsiteY18" fmla="*/ 1408923 h 1492983"/>
                  <a:gd name="connsiteX19" fmla="*/ 755839 w 1451040"/>
                  <a:gd name="connsiteY19" fmla="*/ 1366443 h 1492983"/>
                  <a:gd name="connsiteX20" fmla="*/ 995107 w 1451040"/>
                  <a:gd name="connsiteY20" fmla="*/ 1390261 h 1492983"/>
                  <a:gd name="connsiteX21" fmla="*/ 1160807 w 1451040"/>
                  <a:gd name="connsiteY21" fmla="*/ 1431898 h 1492983"/>
                  <a:gd name="connsiteX22" fmla="*/ 1335321 w 1451040"/>
                  <a:gd name="connsiteY22" fmla="*/ 1436070 h 1492983"/>
                  <a:gd name="connsiteX23" fmla="*/ 1423048 w 1451040"/>
                  <a:gd name="connsiteY23" fmla="*/ 1324947 h 1492983"/>
                  <a:gd name="connsiteX24" fmla="*/ 1451040 w 1451040"/>
                  <a:gd name="connsiteY24" fmla="*/ 1259633 h 1492983"/>
                  <a:gd name="connsiteX25" fmla="*/ 1441709 w 1451040"/>
                  <a:gd name="connsiteY25" fmla="*/ 1147665 h 1492983"/>
                  <a:gd name="connsiteX26" fmla="*/ 1404387 w 1451040"/>
                  <a:gd name="connsiteY26" fmla="*/ 1054359 h 1492983"/>
                  <a:gd name="connsiteX27" fmla="*/ 1320411 w 1451040"/>
                  <a:gd name="connsiteY27" fmla="*/ 923731 h 1492983"/>
                  <a:gd name="connsiteX28" fmla="*/ 1063890 w 1451040"/>
                  <a:gd name="connsiteY28" fmla="*/ 558149 h 1492983"/>
                  <a:gd name="connsiteX29" fmla="*/ 985495 w 1451040"/>
                  <a:gd name="connsiteY29" fmla="*/ 354845 h 1492983"/>
                  <a:gd name="connsiteX30" fmla="*/ 966270 w 1451040"/>
                  <a:gd name="connsiteY30" fmla="*/ 195943 h 1492983"/>
                  <a:gd name="connsiteX31" fmla="*/ 956518 w 1451040"/>
                  <a:gd name="connsiteY31" fmla="*/ 102637 h 1492983"/>
                  <a:gd name="connsiteX32" fmla="*/ 956518 w 1451040"/>
                  <a:gd name="connsiteY32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08648 w 1451040"/>
                  <a:gd name="connsiteY17" fmla="*/ 1408923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42118 w 1451040"/>
                  <a:gd name="connsiteY6" fmla="*/ 1073020 h 1492983"/>
                  <a:gd name="connsiteX7" fmla="*/ 32787 w 1451040"/>
                  <a:gd name="connsiteY7" fmla="*/ 1119674 h 1492983"/>
                  <a:gd name="connsiteX8" fmla="*/ 14126 w 1451040"/>
                  <a:gd name="connsiteY8" fmla="*/ 1175657 h 1492983"/>
                  <a:gd name="connsiteX9" fmla="*/ 9531 w 1451040"/>
                  <a:gd name="connsiteY9" fmla="*/ 1316179 h 1492983"/>
                  <a:gd name="connsiteX10" fmla="*/ 70109 w 1451040"/>
                  <a:gd name="connsiteY10" fmla="*/ 1408923 h 1492983"/>
                  <a:gd name="connsiteX11" fmla="*/ 116763 w 1451040"/>
                  <a:gd name="connsiteY11" fmla="*/ 1436914 h 1492983"/>
                  <a:gd name="connsiteX12" fmla="*/ 135424 w 1451040"/>
                  <a:gd name="connsiteY12" fmla="*/ 1455576 h 1492983"/>
                  <a:gd name="connsiteX13" fmla="*/ 210912 w 1451040"/>
                  <a:gd name="connsiteY13" fmla="*/ 1478972 h 1492983"/>
                  <a:gd name="connsiteX14" fmla="*/ 303375 w 1451040"/>
                  <a:gd name="connsiteY14" fmla="*/ 1492898 h 1492983"/>
                  <a:gd name="connsiteX15" fmla="*/ 378020 w 1451040"/>
                  <a:gd name="connsiteY15" fmla="*/ 1483567 h 1492983"/>
                  <a:gd name="connsiteX16" fmla="*/ 424673 w 1451040"/>
                  <a:gd name="connsiteY16" fmla="*/ 1464906 h 1492983"/>
                  <a:gd name="connsiteX17" fmla="*/ 531623 w 1451040"/>
                  <a:gd name="connsiteY17" fmla="*/ 1413518 h 1492983"/>
                  <a:gd name="connsiteX18" fmla="*/ 755839 w 1451040"/>
                  <a:gd name="connsiteY18" fmla="*/ 1366443 h 1492983"/>
                  <a:gd name="connsiteX19" fmla="*/ 995107 w 1451040"/>
                  <a:gd name="connsiteY19" fmla="*/ 1390261 h 1492983"/>
                  <a:gd name="connsiteX20" fmla="*/ 1160807 w 1451040"/>
                  <a:gd name="connsiteY20" fmla="*/ 1431898 h 1492983"/>
                  <a:gd name="connsiteX21" fmla="*/ 1335321 w 1451040"/>
                  <a:gd name="connsiteY21" fmla="*/ 1436070 h 1492983"/>
                  <a:gd name="connsiteX22" fmla="*/ 1423048 w 1451040"/>
                  <a:gd name="connsiteY22" fmla="*/ 1324947 h 1492983"/>
                  <a:gd name="connsiteX23" fmla="*/ 1451040 w 1451040"/>
                  <a:gd name="connsiteY23" fmla="*/ 1259633 h 1492983"/>
                  <a:gd name="connsiteX24" fmla="*/ 1441709 w 1451040"/>
                  <a:gd name="connsiteY24" fmla="*/ 1147665 h 1492983"/>
                  <a:gd name="connsiteX25" fmla="*/ 1404387 w 1451040"/>
                  <a:gd name="connsiteY25" fmla="*/ 1054359 h 1492983"/>
                  <a:gd name="connsiteX26" fmla="*/ 1320411 w 1451040"/>
                  <a:gd name="connsiteY26" fmla="*/ 923731 h 1492983"/>
                  <a:gd name="connsiteX27" fmla="*/ 1063890 w 1451040"/>
                  <a:gd name="connsiteY27" fmla="*/ 558149 h 1492983"/>
                  <a:gd name="connsiteX28" fmla="*/ 985495 w 1451040"/>
                  <a:gd name="connsiteY28" fmla="*/ 354845 h 1492983"/>
                  <a:gd name="connsiteX29" fmla="*/ 966270 w 1451040"/>
                  <a:gd name="connsiteY29" fmla="*/ 195943 h 1492983"/>
                  <a:gd name="connsiteX30" fmla="*/ 956518 w 1451040"/>
                  <a:gd name="connsiteY30" fmla="*/ 102637 h 1492983"/>
                  <a:gd name="connsiteX31" fmla="*/ 956518 w 1451040"/>
                  <a:gd name="connsiteY31" fmla="*/ 0 h 1492983"/>
                  <a:gd name="connsiteX0" fmla="*/ 322036 w 1451040"/>
                  <a:gd name="connsiteY0" fmla="*/ 298580 h 1492983"/>
                  <a:gd name="connsiteX1" fmla="*/ 317582 w 1451040"/>
                  <a:gd name="connsiteY1" fmla="*/ 386447 h 1492983"/>
                  <a:gd name="connsiteX2" fmla="*/ 266052 w 1451040"/>
                  <a:gd name="connsiteY2" fmla="*/ 587829 h 1492983"/>
                  <a:gd name="connsiteX3" fmla="*/ 210069 w 1451040"/>
                  <a:gd name="connsiteY3" fmla="*/ 737118 h 1492983"/>
                  <a:gd name="connsiteX4" fmla="*/ 88771 w 1451040"/>
                  <a:gd name="connsiteY4" fmla="*/ 942392 h 1492983"/>
                  <a:gd name="connsiteX5" fmla="*/ 60779 w 1451040"/>
                  <a:gd name="connsiteY5" fmla="*/ 1017037 h 1492983"/>
                  <a:gd name="connsiteX6" fmla="*/ 32787 w 1451040"/>
                  <a:gd name="connsiteY6" fmla="*/ 1119674 h 1492983"/>
                  <a:gd name="connsiteX7" fmla="*/ 14126 w 1451040"/>
                  <a:gd name="connsiteY7" fmla="*/ 1175657 h 1492983"/>
                  <a:gd name="connsiteX8" fmla="*/ 9531 w 1451040"/>
                  <a:gd name="connsiteY8" fmla="*/ 1316179 h 1492983"/>
                  <a:gd name="connsiteX9" fmla="*/ 70109 w 1451040"/>
                  <a:gd name="connsiteY9" fmla="*/ 1408923 h 1492983"/>
                  <a:gd name="connsiteX10" fmla="*/ 116763 w 1451040"/>
                  <a:gd name="connsiteY10" fmla="*/ 1436914 h 1492983"/>
                  <a:gd name="connsiteX11" fmla="*/ 135424 w 1451040"/>
                  <a:gd name="connsiteY11" fmla="*/ 1455576 h 1492983"/>
                  <a:gd name="connsiteX12" fmla="*/ 210912 w 1451040"/>
                  <a:gd name="connsiteY12" fmla="*/ 1478972 h 1492983"/>
                  <a:gd name="connsiteX13" fmla="*/ 303375 w 1451040"/>
                  <a:gd name="connsiteY13" fmla="*/ 1492898 h 1492983"/>
                  <a:gd name="connsiteX14" fmla="*/ 378020 w 1451040"/>
                  <a:gd name="connsiteY14" fmla="*/ 1483567 h 1492983"/>
                  <a:gd name="connsiteX15" fmla="*/ 424673 w 1451040"/>
                  <a:gd name="connsiteY15" fmla="*/ 1464906 h 1492983"/>
                  <a:gd name="connsiteX16" fmla="*/ 531623 w 1451040"/>
                  <a:gd name="connsiteY16" fmla="*/ 1413518 h 1492983"/>
                  <a:gd name="connsiteX17" fmla="*/ 755839 w 1451040"/>
                  <a:gd name="connsiteY17" fmla="*/ 1366443 h 1492983"/>
                  <a:gd name="connsiteX18" fmla="*/ 995107 w 1451040"/>
                  <a:gd name="connsiteY18" fmla="*/ 1390261 h 1492983"/>
                  <a:gd name="connsiteX19" fmla="*/ 1160807 w 1451040"/>
                  <a:gd name="connsiteY19" fmla="*/ 1431898 h 1492983"/>
                  <a:gd name="connsiteX20" fmla="*/ 1335321 w 1451040"/>
                  <a:gd name="connsiteY20" fmla="*/ 1436070 h 1492983"/>
                  <a:gd name="connsiteX21" fmla="*/ 1423048 w 1451040"/>
                  <a:gd name="connsiteY21" fmla="*/ 1324947 h 1492983"/>
                  <a:gd name="connsiteX22" fmla="*/ 1451040 w 1451040"/>
                  <a:gd name="connsiteY22" fmla="*/ 1259633 h 1492983"/>
                  <a:gd name="connsiteX23" fmla="*/ 1441709 w 1451040"/>
                  <a:gd name="connsiteY23" fmla="*/ 1147665 h 1492983"/>
                  <a:gd name="connsiteX24" fmla="*/ 1404387 w 1451040"/>
                  <a:gd name="connsiteY24" fmla="*/ 1054359 h 1492983"/>
                  <a:gd name="connsiteX25" fmla="*/ 1320411 w 1451040"/>
                  <a:gd name="connsiteY25" fmla="*/ 923731 h 1492983"/>
                  <a:gd name="connsiteX26" fmla="*/ 1063890 w 1451040"/>
                  <a:gd name="connsiteY26" fmla="*/ 558149 h 1492983"/>
                  <a:gd name="connsiteX27" fmla="*/ 985495 w 1451040"/>
                  <a:gd name="connsiteY27" fmla="*/ 354845 h 1492983"/>
                  <a:gd name="connsiteX28" fmla="*/ 966270 w 1451040"/>
                  <a:gd name="connsiteY28" fmla="*/ 195943 h 1492983"/>
                  <a:gd name="connsiteX29" fmla="*/ 956518 w 1451040"/>
                  <a:gd name="connsiteY29" fmla="*/ 102637 h 1492983"/>
                  <a:gd name="connsiteX30" fmla="*/ 956518 w 1451040"/>
                  <a:gd name="connsiteY30" fmla="*/ 0 h 1492983"/>
                  <a:gd name="connsiteX0" fmla="*/ 323076 w 1452080"/>
                  <a:gd name="connsiteY0" fmla="*/ 298580 h 1492983"/>
                  <a:gd name="connsiteX1" fmla="*/ 318622 w 1452080"/>
                  <a:gd name="connsiteY1" fmla="*/ 386447 h 1492983"/>
                  <a:gd name="connsiteX2" fmla="*/ 267092 w 1452080"/>
                  <a:gd name="connsiteY2" fmla="*/ 587829 h 1492983"/>
                  <a:gd name="connsiteX3" fmla="*/ 211109 w 1452080"/>
                  <a:gd name="connsiteY3" fmla="*/ 737118 h 1492983"/>
                  <a:gd name="connsiteX4" fmla="*/ 89811 w 1452080"/>
                  <a:gd name="connsiteY4" fmla="*/ 942392 h 1492983"/>
                  <a:gd name="connsiteX5" fmla="*/ 61819 w 1452080"/>
                  <a:gd name="connsiteY5" fmla="*/ 1017037 h 1492983"/>
                  <a:gd name="connsiteX6" fmla="*/ 15166 w 1452080"/>
                  <a:gd name="connsiteY6" fmla="*/ 1175657 h 1492983"/>
                  <a:gd name="connsiteX7" fmla="*/ 10571 w 1452080"/>
                  <a:gd name="connsiteY7" fmla="*/ 1316179 h 1492983"/>
                  <a:gd name="connsiteX8" fmla="*/ 71149 w 1452080"/>
                  <a:gd name="connsiteY8" fmla="*/ 1408923 h 1492983"/>
                  <a:gd name="connsiteX9" fmla="*/ 117803 w 1452080"/>
                  <a:gd name="connsiteY9" fmla="*/ 1436914 h 1492983"/>
                  <a:gd name="connsiteX10" fmla="*/ 136464 w 1452080"/>
                  <a:gd name="connsiteY10" fmla="*/ 1455576 h 1492983"/>
                  <a:gd name="connsiteX11" fmla="*/ 211952 w 1452080"/>
                  <a:gd name="connsiteY11" fmla="*/ 1478972 h 1492983"/>
                  <a:gd name="connsiteX12" fmla="*/ 304415 w 1452080"/>
                  <a:gd name="connsiteY12" fmla="*/ 1492898 h 1492983"/>
                  <a:gd name="connsiteX13" fmla="*/ 379060 w 1452080"/>
                  <a:gd name="connsiteY13" fmla="*/ 1483567 h 1492983"/>
                  <a:gd name="connsiteX14" fmla="*/ 425713 w 1452080"/>
                  <a:gd name="connsiteY14" fmla="*/ 1464906 h 1492983"/>
                  <a:gd name="connsiteX15" fmla="*/ 532663 w 1452080"/>
                  <a:gd name="connsiteY15" fmla="*/ 1413518 h 1492983"/>
                  <a:gd name="connsiteX16" fmla="*/ 756879 w 1452080"/>
                  <a:gd name="connsiteY16" fmla="*/ 1366443 h 1492983"/>
                  <a:gd name="connsiteX17" fmla="*/ 996147 w 1452080"/>
                  <a:gd name="connsiteY17" fmla="*/ 1390261 h 1492983"/>
                  <a:gd name="connsiteX18" fmla="*/ 1161847 w 1452080"/>
                  <a:gd name="connsiteY18" fmla="*/ 1431898 h 1492983"/>
                  <a:gd name="connsiteX19" fmla="*/ 1336361 w 1452080"/>
                  <a:gd name="connsiteY19" fmla="*/ 1436070 h 1492983"/>
                  <a:gd name="connsiteX20" fmla="*/ 1424088 w 1452080"/>
                  <a:gd name="connsiteY20" fmla="*/ 1324947 h 1492983"/>
                  <a:gd name="connsiteX21" fmla="*/ 1452080 w 1452080"/>
                  <a:gd name="connsiteY21" fmla="*/ 1259633 h 1492983"/>
                  <a:gd name="connsiteX22" fmla="*/ 1442749 w 1452080"/>
                  <a:gd name="connsiteY22" fmla="*/ 1147665 h 1492983"/>
                  <a:gd name="connsiteX23" fmla="*/ 1405427 w 1452080"/>
                  <a:gd name="connsiteY23" fmla="*/ 1054359 h 1492983"/>
                  <a:gd name="connsiteX24" fmla="*/ 1321451 w 1452080"/>
                  <a:gd name="connsiteY24" fmla="*/ 923731 h 1492983"/>
                  <a:gd name="connsiteX25" fmla="*/ 1064930 w 1452080"/>
                  <a:gd name="connsiteY25" fmla="*/ 558149 h 1492983"/>
                  <a:gd name="connsiteX26" fmla="*/ 986535 w 1452080"/>
                  <a:gd name="connsiteY26" fmla="*/ 354845 h 1492983"/>
                  <a:gd name="connsiteX27" fmla="*/ 967310 w 1452080"/>
                  <a:gd name="connsiteY27" fmla="*/ 195943 h 1492983"/>
                  <a:gd name="connsiteX28" fmla="*/ 957558 w 1452080"/>
                  <a:gd name="connsiteY28" fmla="*/ 102637 h 1492983"/>
                  <a:gd name="connsiteX29" fmla="*/ 957558 w 1452080"/>
                  <a:gd name="connsiteY29" fmla="*/ 0 h 1492983"/>
                  <a:gd name="connsiteX0" fmla="*/ 314179 w 1443183"/>
                  <a:gd name="connsiteY0" fmla="*/ 298580 h 1492983"/>
                  <a:gd name="connsiteX1" fmla="*/ 309725 w 1443183"/>
                  <a:gd name="connsiteY1" fmla="*/ 386447 h 1492983"/>
                  <a:gd name="connsiteX2" fmla="*/ 258195 w 1443183"/>
                  <a:gd name="connsiteY2" fmla="*/ 587829 h 1492983"/>
                  <a:gd name="connsiteX3" fmla="*/ 202212 w 1443183"/>
                  <a:gd name="connsiteY3" fmla="*/ 737118 h 1492983"/>
                  <a:gd name="connsiteX4" fmla="*/ 80914 w 1443183"/>
                  <a:gd name="connsiteY4" fmla="*/ 942392 h 1492983"/>
                  <a:gd name="connsiteX5" fmla="*/ 52922 w 1443183"/>
                  <a:gd name="connsiteY5" fmla="*/ 1017037 h 1492983"/>
                  <a:gd name="connsiteX6" fmla="*/ 20054 w 1443183"/>
                  <a:gd name="connsiteY6" fmla="*/ 1161872 h 1492983"/>
                  <a:gd name="connsiteX7" fmla="*/ 1674 w 1443183"/>
                  <a:gd name="connsiteY7" fmla="*/ 1316179 h 1492983"/>
                  <a:gd name="connsiteX8" fmla="*/ 62252 w 1443183"/>
                  <a:gd name="connsiteY8" fmla="*/ 1408923 h 1492983"/>
                  <a:gd name="connsiteX9" fmla="*/ 108906 w 1443183"/>
                  <a:gd name="connsiteY9" fmla="*/ 1436914 h 1492983"/>
                  <a:gd name="connsiteX10" fmla="*/ 127567 w 1443183"/>
                  <a:gd name="connsiteY10" fmla="*/ 1455576 h 1492983"/>
                  <a:gd name="connsiteX11" fmla="*/ 203055 w 1443183"/>
                  <a:gd name="connsiteY11" fmla="*/ 1478972 h 1492983"/>
                  <a:gd name="connsiteX12" fmla="*/ 295518 w 1443183"/>
                  <a:gd name="connsiteY12" fmla="*/ 1492898 h 1492983"/>
                  <a:gd name="connsiteX13" fmla="*/ 370163 w 1443183"/>
                  <a:gd name="connsiteY13" fmla="*/ 1483567 h 1492983"/>
                  <a:gd name="connsiteX14" fmla="*/ 416816 w 1443183"/>
                  <a:gd name="connsiteY14" fmla="*/ 1464906 h 1492983"/>
                  <a:gd name="connsiteX15" fmla="*/ 523766 w 1443183"/>
                  <a:gd name="connsiteY15" fmla="*/ 1413518 h 1492983"/>
                  <a:gd name="connsiteX16" fmla="*/ 747982 w 1443183"/>
                  <a:gd name="connsiteY16" fmla="*/ 1366443 h 1492983"/>
                  <a:gd name="connsiteX17" fmla="*/ 987250 w 1443183"/>
                  <a:gd name="connsiteY17" fmla="*/ 1390261 h 1492983"/>
                  <a:gd name="connsiteX18" fmla="*/ 1152950 w 1443183"/>
                  <a:gd name="connsiteY18" fmla="*/ 1431898 h 1492983"/>
                  <a:gd name="connsiteX19" fmla="*/ 1327464 w 1443183"/>
                  <a:gd name="connsiteY19" fmla="*/ 1436070 h 1492983"/>
                  <a:gd name="connsiteX20" fmla="*/ 1415191 w 1443183"/>
                  <a:gd name="connsiteY20" fmla="*/ 1324947 h 1492983"/>
                  <a:gd name="connsiteX21" fmla="*/ 1443183 w 1443183"/>
                  <a:gd name="connsiteY21" fmla="*/ 1259633 h 1492983"/>
                  <a:gd name="connsiteX22" fmla="*/ 1433852 w 1443183"/>
                  <a:gd name="connsiteY22" fmla="*/ 1147665 h 1492983"/>
                  <a:gd name="connsiteX23" fmla="*/ 1396530 w 1443183"/>
                  <a:gd name="connsiteY23" fmla="*/ 1054359 h 1492983"/>
                  <a:gd name="connsiteX24" fmla="*/ 1312554 w 1443183"/>
                  <a:gd name="connsiteY24" fmla="*/ 923731 h 1492983"/>
                  <a:gd name="connsiteX25" fmla="*/ 1056033 w 1443183"/>
                  <a:gd name="connsiteY25" fmla="*/ 558149 h 1492983"/>
                  <a:gd name="connsiteX26" fmla="*/ 977638 w 1443183"/>
                  <a:gd name="connsiteY26" fmla="*/ 354845 h 1492983"/>
                  <a:gd name="connsiteX27" fmla="*/ 958413 w 1443183"/>
                  <a:gd name="connsiteY27" fmla="*/ 195943 h 1492983"/>
                  <a:gd name="connsiteX28" fmla="*/ 948661 w 1443183"/>
                  <a:gd name="connsiteY28" fmla="*/ 102637 h 1492983"/>
                  <a:gd name="connsiteX29" fmla="*/ 948661 w 1443183"/>
                  <a:gd name="connsiteY29" fmla="*/ 0 h 1492983"/>
                  <a:gd name="connsiteX0" fmla="*/ 312550 w 1441554"/>
                  <a:gd name="connsiteY0" fmla="*/ 298580 h 1492983"/>
                  <a:gd name="connsiteX1" fmla="*/ 308096 w 1441554"/>
                  <a:gd name="connsiteY1" fmla="*/ 386447 h 1492983"/>
                  <a:gd name="connsiteX2" fmla="*/ 256566 w 1441554"/>
                  <a:gd name="connsiteY2" fmla="*/ 587829 h 1492983"/>
                  <a:gd name="connsiteX3" fmla="*/ 200583 w 1441554"/>
                  <a:gd name="connsiteY3" fmla="*/ 737118 h 1492983"/>
                  <a:gd name="connsiteX4" fmla="*/ 79285 w 1441554"/>
                  <a:gd name="connsiteY4" fmla="*/ 942392 h 1492983"/>
                  <a:gd name="connsiteX5" fmla="*/ 51293 w 1441554"/>
                  <a:gd name="connsiteY5" fmla="*/ 1017037 h 1492983"/>
                  <a:gd name="connsiteX6" fmla="*/ 45 w 1441554"/>
                  <a:gd name="connsiteY6" fmla="*/ 1316179 h 1492983"/>
                  <a:gd name="connsiteX7" fmla="*/ 60623 w 1441554"/>
                  <a:gd name="connsiteY7" fmla="*/ 1408923 h 1492983"/>
                  <a:gd name="connsiteX8" fmla="*/ 107277 w 1441554"/>
                  <a:gd name="connsiteY8" fmla="*/ 1436914 h 1492983"/>
                  <a:gd name="connsiteX9" fmla="*/ 125938 w 1441554"/>
                  <a:gd name="connsiteY9" fmla="*/ 1455576 h 1492983"/>
                  <a:gd name="connsiteX10" fmla="*/ 201426 w 1441554"/>
                  <a:gd name="connsiteY10" fmla="*/ 1478972 h 1492983"/>
                  <a:gd name="connsiteX11" fmla="*/ 293889 w 1441554"/>
                  <a:gd name="connsiteY11" fmla="*/ 1492898 h 1492983"/>
                  <a:gd name="connsiteX12" fmla="*/ 368534 w 1441554"/>
                  <a:gd name="connsiteY12" fmla="*/ 1483567 h 1492983"/>
                  <a:gd name="connsiteX13" fmla="*/ 415187 w 1441554"/>
                  <a:gd name="connsiteY13" fmla="*/ 1464906 h 1492983"/>
                  <a:gd name="connsiteX14" fmla="*/ 522137 w 1441554"/>
                  <a:gd name="connsiteY14" fmla="*/ 1413518 h 1492983"/>
                  <a:gd name="connsiteX15" fmla="*/ 746353 w 1441554"/>
                  <a:gd name="connsiteY15" fmla="*/ 1366443 h 1492983"/>
                  <a:gd name="connsiteX16" fmla="*/ 985621 w 1441554"/>
                  <a:gd name="connsiteY16" fmla="*/ 1390261 h 1492983"/>
                  <a:gd name="connsiteX17" fmla="*/ 1151321 w 1441554"/>
                  <a:gd name="connsiteY17" fmla="*/ 1431898 h 1492983"/>
                  <a:gd name="connsiteX18" fmla="*/ 1325835 w 1441554"/>
                  <a:gd name="connsiteY18" fmla="*/ 1436070 h 1492983"/>
                  <a:gd name="connsiteX19" fmla="*/ 1413562 w 1441554"/>
                  <a:gd name="connsiteY19" fmla="*/ 1324947 h 1492983"/>
                  <a:gd name="connsiteX20" fmla="*/ 1441554 w 1441554"/>
                  <a:gd name="connsiteY20" fmla="*/ 1259633 h 1492983"/>
                  <a:gd name="connsiteX21" fmla="*/ 1432223 w 1441554"/>
                  <a:gd name="connsiteY21" fmla="*/ 1147665 h 1492983"/>
                  <a:gd name="connsiteX22" fmla="*/ 1394901 w 1441554"/>
                  <a:gd name="connsiteY22" fmla="*/ 1054359 h 1492983"/>
                  <a:gd name="connsiteX23" fmla="*/ 1310925 w 1441554"/>
                  <a:gd name="connsiteY23" fmla="*/ 923731 h 1492983"/>
                  <a:gd name="connsiteX24" fmla="*/ 1054404 w 1441554"/>
                  <a:gd name="connsiteY24" fmla="*/ 558149 h 1492983"/>
                  <a:gd name="connsiteX25" fmla="*/ 976009 w 1441554"/>
                  <a:gd name="connsiteY25" fmla="*/ 354845 h 1492983"/>
                  <a:gd name="connsiteX26" fmla="*/ 956784 w 1441554"/>
                  <a:gd name="connsiteY26" fmla="*/ 195943 h 1492983"/>
                  <a:gd name="connsiteX27" fmla="*/ 947032 w 1441554"/>
                  <a:gd name="connsiteY27" fmla="*/ 102637 h 1492983"/>
                  <a:gd name="connsiteX28" fmla="*/ 947032 w 1441554"/>
                  <a:gd name="connsiteY28" fmla="*/ 0 h 1492983"/>
                  <a:gd name="connsiteX0" fmla="*/ 335510 w 1464514"/>
                  <a:gd name="connsiteY0" fmla="*/ 298580 h 1492983"/>
                  <a:gd name="connsiteX1" fmla="*/ 331056 w 1464514"/>
                  <a:gd name="connsiteY1" fmla="*/ 386447 h 1492983"/>
                  <a:gd name="connsiteX2" fmla="*/ 279526 w 1464514"/>
                  <a:gd name="connsiteY2" fmla="*/ 587829 h 1492983"/>
                  <a:gd name="connsiteX3" fmla="*/ 223543 w 1464514"/>
                  <a:gd name="connsiteY3" fmla="*/ 737118 h 1492983"/>
                  <a:gd name="connsiteX4" fmla="*/ 102245 w 1464514"/>
                  <a:gd name="connsiteY4" fmla="*/ 942392 h 1492983"/>
                  <a:gd name="connsiteX5" fmla="*/ 74253 w 1464514"/>
                  <a:gd name="connsiteY5" fmla="*/ 1017037 h 1492983"/>
                  <a:gd name="connsiteX6" fmla="*/ 30 w 1464514"/>
                  <a:gd name="connsiteY6" fmla="*/ 1242659 h 1492983"/>
                  <a:gd name="connsiteX7" fmla="*/ 83583 w 1464514"/>
                  <a:gd name="connsiteY7" fmla="*/ 1408923 h 1492983"/>
                  <a:gd name="connsiteX8" fmla="*/ 130237 w 1464514"/>
                  <a:gd name="connsiteY8" fmla="*/ 1436914 h 1492983"/>
                  <a:gd name="connsiteX9" fmla="*/ 148898 w 1464514"/>
                  <a:gd name="connsiteY9" fmla="*/ 1455576 h 1492983"/>
                  <a:gd name="connsiteX10" fmla="*/ 224386 w 1464514"/>
                  <a:gd name="connsiteY10" fmla="*/ 1478972 h 1492983"/>
                  <a:gd name="connsiteX11" fmla="*/ 316849 w 1464514"/>
                  <a:gd name="connsiteY11" fmla="*/ 1492898 h 1492983"/>
                  <a:gd name="connsiteX12" fmla="*/ 391494 w 1464514"/>
                  <a:gd name="connsiteY12" fmla="*/ 1483567 h 1492983"/>
                  <a:gd name="connsiteX13" fmla="*/ 438147 w 1464514"/>
                  <a:gd name="connsiteY13" fmla="*/ 1464906 h 1492983"/>
                  <a:gd name="connsiteX14" fmla="*/ 545097 w 1464514"/>
                  <a:gd name="connsiteY14" fmla="*/ 1413518 h 1492983"/>
                  <a:gd name="connsiteX15" fmla="*/ 769313 w 1464514"/>
                  <a:gd name="connsiteY15" fmla="*/ 1366443 h 1492983"/>
                  <a:gd name="connsiteX16" fmla="*/ 1008581 w 1464514"/>
                  <a:gd name="connsiteY16" fmla="*/ 1390261 h 1492983"/>
                  <a:gd name="connsiteX17" fmla="*/ 1174281 w 1464514"/>
                  <a:gd name="connsiteY17" fmla="*/ 1431898 h 1492983"/>
                  <a:gd name="connsiteX18" fmla="*/ 1348795 w 1464514"/>
                  <a:gd name="connsiteY18" fmla="*/ 1436070 h 1492983"/>
                  <a:gd name="connsiteX19" fmla="*/ 1436522 w 1464514"/>
                  <a:gd name="connsiteY19" fmla="*/ 1324947 h 1492983"/>
                  <a:gd name="connsiteX20" fmla="*/ 1464514 w 1464514"/>
                  <a:gd name="connsiteY20" fmla="*/ 1259633 h 1492983"/>
                  <a:gd name="connsiteX21" fmla="*/ 1455183 w 1464514"/>
                  <a:gd name="connsiteY21" fmla="*/ 1147665 h 1492983"/>
                  <a:gd name="connsiteX22" fmla="*/ 1417861 w 1464514"/>
                  <a:gd name="connsiteY22" fmla="*/ 1054359 h 1492983"/>
                  <a:gd name="connsiteX23" fmla="*/ 1333885 w 1464514"/>
                  <a:gd name="connsiteY23" fmla="*/ 923731 h 1492983"/>
                  <a:gd name="connsiteX24" fmla="*/ 1077364 w 1464514"/>
                  <a:gd name="connsiteY24" fmla="*/ 558149 h 1492983"/>
                  <a:gd name="connsiteX25" fmla="*/ 998969 w 1464514"/>
                  <a:gd name="connsiteY25" fmla="*/ 354845 h 1492983"/>
                  <a:gd name="connsiteX26" fmla="*/ 979744 w 1464514"/>
                  <a:gd name="connsiteY26" fmla="*/ 195943 h 1492983"/>
                  <a:gd name="connsiteX27" fmla="*/ 969992 w 1464514"/>
                  <a:gd name="connsiteY27" fmla="*/ 102637 h 1492983"/>
                  <a:gd name="connsiteX28" fmla="*/ 969992 w 1464514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02389 w 1464658"/>
                  <a:gd name="connsiteY4" fmla="*/ 942392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45241 w 1464658"/>
                  <a:gd name="connsiteY14" fmla="*/ 141351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769457 w 1464658"/>
                  <a:gd name="connsiteY15" fmla="*/ 136644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390261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2983"/>
                  <a:gd name="connsiteX1" fmla="*/ 331200 w 1464658"/>
                  <a:gd name="connsiteY1" fmla="*/ 386447 h 1492983"/>
                  <a:gd name="connsiteX2" fmla="*/ 279670 w 1464658"/>
                  <a:gd name="connsiteY2" fmla="*/ 587829 h 1492983"/>
                  <a:gd name="connsiteX3" fmla="*/ 223687 w 1464658"/>
                  <a:gd name="connsiteY3" fmla="*/ 737118 h 1492983"/>
                  <a:gd name="connsiteX4" fmla="*/ 139148 w 1464658"/>
                  <a:gd name="connsiteY4" fmla="*/ 928608 h 1492983"/>
                  <a:gd name="connsiteX5" fmla="*/ 74397 w 1464658"/>
                  <a:gd name="connsiteY5" fmla="*/ 1017037 h 1492983"/>
                  <a:gd name="connsiteX6" fmla="*/ 174 w 1464658"/>
                  <a:gd name="connsiteY6" fmla="*/ 1242659 h 1492983"/>
                  <a:gd name="connsiteX7" fmla="*/ 56157 w 1464658"/>
                  <a:gd name="connsiteY7" fmla="*/ 1385948 h 1492983"/>
                  <a:gd name="connsiteX8" fmla="*/ 130381 w 1464658"/>
                  <a:gd name="connsiteY8" fmla="*/ 1436914 h 1492983"/>
                  <a:gd name="connsiteX9" fmla="*/ 149042 w 1464658"/>
                  <a:gd name="connsiteY9" fmla="*/ 1455576 h 1492983"/>
                  <a:gd name="connsiteX10" fmla="*/ 224530 w 1464658"/>
                  <a:gd name="connsiteY10" fmla="*/ 1478972 h 1492983"/>
                  <a:gd name="connsiteX11" fmla="*/ 316993 w 1464658"/>
                  <a:gd name="connsiteY11" fmla="*/ 1492898 h 1492983"/>
                  <a:gd name="connsiteX12" fmla="*/ 391638 w 1464658"/>
                  <a:gd name="connsiteY12" fmla="*/ 1483567 h 1492983"/>
                  <a:gd name="connsiteX13" fmla="*/ 438291 w 1464658"/>
                  <a:gd name="connsiteY13" fmla="*/ 1464906 h 1492983"/>
                  <a:gd name="connsiteX14" fmla="*/ 563621 w 1464658"/>
                  <a:gd name="connsiteY14" fmla="*/ 1450278 h 1492983"/>
                  <a:gd name="connsiteX15" fmla="*/ 801622 w 1464658"/>
                  <a:gd name="connsiteY15" fmla="*/ 1403203 h 1492983"/>
                  <a:gd name="connsiteX16" fmla="*/ 1008725 w 1464658"/>
                  <a:gd name="connsiteY16" fmla="*/ 1413236 h 1492983"/>
                  <a:gd name="connsiteX17" fmla="*/ 1174425 w 1464658"/>
                  <a:gd name="connsiteY17" fmla="*/ 1431898 h 1492983"/>
                  <a:gd name="connsiteX18" fmla="*/ 1348939 w 1464658"/>
                  <a:gd name="connsiteY18" fmla="*/ 1436070 h 1492983"/>
                  <a:gd name="connsiteX19" fmla="*/ 1436666 w 1464658"/>
                  <a:gd name="connsiteY19" fmla="*/ 1324947 h 1492983"/>
                  <a:gd name="connsiteX20" fmla="*/ 1464658 w 1464658"/>
                  <a:gd name="connsiteY20" fmla="*/ 1259633 h 1492983"/>
                  <a:gd name="connsiteX21" fmla="*/ 1455327 w 1464658"/>
                  <a:gd name="connsiteY21" fmla="*/ 1147665 h 1492983"/>
                  <a:gd name="connsiteX22" fmla="*/ 1418005 w 1464658"/>
                  <a:gd name="connsiteY22" fmla="*/ 1054359 h 1492983"/>
                  <a:gd name="connsiteX23" fmla="*/ 1334029 w 1464658"/>
                  <a:gd name="connsiteY23" fmla="*/ 923731 h 1492983"/>
                  <a:gd name="connsiteX24" fmla="*/ 1077508 w 1464658"/>
                  <a:gd name="connsiteY24" fmla="*/ 558149 h 1492983"/>
                  <a:gd name="connsiteX25" fmla="*/ 999113 w 1464658"/>
                  <a:gd name="connsiteY25" fmla="*/ 354845 h 1492983"/>
                  <a:gd name="connsiteX26" fmla="*/ 979888 w 1464658"/>
                  <a:gd name="connsiteY26" fmla="*/ 195943 h 1492983"/>
                  <a:gd name="connsiteX27" fmla="*/ 970136 w 1464658"/>
                  <a:gd name="connsiteY27" fmla="*/ 102637 h 1492983"/>
                  <a:gd name="connsiteX28" fmla="*/ 970136 w 1464658"/>
                  <a:gd name="connsiteY28" fmla="*/ 0 h 1492983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17037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298580 h 1493014"/>
                  <a:gd name="connsiteX1" fmla="*/ 331200 w 1464658"/>
                  <a:gd name="connsiteY1" fmla="*/ 386447 h 1493014"/>
                  <a:gd name="connsiteX2" fmla="*/ 279670 w 1464658"/>
                  <a:gd name="connsiteY2" fmla="*/ 587829 h 1493014"/>
                  <a:gd name="connsiteX3" fmla="*/ 223687 w 1464658"/>
                  <a:gd name="connsiteY3" fmla="*/ 737118 h 1493014"/>
                  <a:gd name="connsiteX4" fmla="*/ 139148 w 1464658"/>
                  <a:gd name="connsiteY4" fmla="*/ 928608 h 1493014"/>
                  <a:gd name="connsiteX5" fmla="*/ 74397 w 1464658"/>
                  <a:gd name="connsiteY5" fmla="*/ 1067582 h 1493014"/>
                  <a:gd name="connsiteX6" fmla="*/ 174 w 1464658"/>
                  <a:gd name="connsiteY6" fmla="*/ 1242659 h 1493014"/>
                  <a:gd name="connsiteX7" fmla="*/ 56157 w 1464658"/>
                  <a:gd name="connsiteY7" fmla="*/ 1385948 h 1493014"/>
                  <a:gd name="connsiteX8" fmla="*/ 130381 w 1464658"/>
                  <a:gd name="connsiteY8" fmla="*/ 1436914 h 1493014"/>
                  <a:gd name="connsiteX9" fmla="*/ 149042 w 1464658"/>
                  <a:gd name="connsiteY9" fmla="*/ 1455576 h 1493014"/>
                  <a:gd name="connsiteX10" fmla="*/ 224530 w 1464658"/>
                  <a:gd name="connsiteY10" fmla="*/ 1478972 h 1493014"/>
                  <a:gd name="connsiteX11" fmla="*/ 316993 w 1464658"/>
                  <a:gd name="connsiteY11" fmla="*/ 1492898 h 1493014"/>
                  <a:gd name="connsiteX12" fmla="*/ 391638 w 1464658"/>
                  <a:gd name="connsiteY12" fmla="*/ 1483567 h 1493014"/>
                  <a:gd name="connsiteX13" fmla="*/ 563621 w 1464658"/>
                  <a:gd name="connsiteY13" fmla="*/ 1450278 h 1493014"/>
                  <a:gd name="connsiteX14" fmla="*/ 801622 w 1464658"/>
                  <a:gd name="connsiteY14" fmla="*/ 1403203 h 1493014"/>
                  <a:gd name="connsiteX15" fmla="*/ 1008725 w 1464658"/>
                  <a:gd name="connsiteY15" fmla="*/ 1413236 h 1493014"/>
                  <a:gd name="connsiteX16" fmla="*/ 1174425 w 1464658"/>
                  <a:gd name="connsiteY16" fmla="*/ 1431898 h 1493014"/>
                  <a:gd name="connsiteX17" fmla="*/ 1348939 w 1464658"/>
                  <a:gd name="connsiteY17" fmla="*/ 1436070 h 1493014"/>
                  <a:gd name="connsiteX18" fmla="*/ 1436666 w 1464658"/>
                  <a:gd name="connsiteY18" fmla="*/ 1324947 h 1493014"/>
                  <a:gd name="connsiteX19" fmla="*/ 1464658 w 1464658"/>
                  <a:gd name="connsiteY19" fmla="*/ 1259633 h 1493014"/>
                  <a:gd name="connsiteX20" fmla="*/ 1455327 w 1464658"/>
                  <a:gd name="connsiteY20" fmla="*/ 1147665 h 1493014"/>
                  <a:gd name="connsiteX21" fmla="*/ 1418005 w 1464658"/>
                  <a:gd name="connsiteY21" fmla="*/ 1054359 h 1493014"/>
                  <a:gd name="connsiteX22" fmla="*/ 1334029 w 1464658"/>
                  <a:gd name="connsiteY22" fmla="*/ 923731 h 1493014"/>
                  <a:gd name="connsiteX23" fmla="*/ 1077508 w 1464658"/>
                  <a:gd name="connsiteY23" fmla="*/ 558149 h 1493014"/>
                  <a:gd name="connsiteX24" fmla="*/ 999113 w 1464658"/>
                  <a:gd name="connsiteY24" fmla="*/ 354845 h 1493014"/>
                  <a:gd name="connsiteX25" fmla="*/ 979888 w 1464658"/>
                  <a:gd name="connsiteY25" fmla="*/ 195943 h 1493014"/>
                  <a:gd name="connsiteX26" fmla="*/ 970136 w 1464658"/>
                  <a:gd name="connsiteY26" fmla="*/ 102637 h 1493014"/>
                  <a:gd name="connsiteX27" fmla="*/ 970136 w 1464658"/>
                  <a:gd name="connsiteY27" fmla="*/ 0 h 1493014"/>
                  <a:gd name="connsiteX0" fmla="*/ 335654 w 1464658"/>
                  <a:gd name="connsiteY0" fmla="*/ 195943 h 1390377"/>
                  <a:gd name="connsiteX1" fmla="*/ 331200 w 1464658"/>
                  <a:gd name="connsiteY1" fmla="*/ 283810 h 1390377"/>
                  <a:gd name="connsiteX2" fmla="*/ 279670 w 1464658"/>
                  <a:gd name="connsiteY2" fmla="*/ 485192 h 1390377"/>
                  <a:gd name="connsiteX3" fmla="*/ 223687 w 1464658"/>
                  <a:gd name="connsiteY3" fmla="*/ 634481 h 1390377"/>
                  <a:gd name="connsiteX4" fmla="*/ 139148 w 1464658"/>
                  <a:gd name="connsiteY4" fmla="*/ 825971 h 1390377"/>
                  <a:gd name="connsiteX5" fmla="*/ 74397 w 1464658"/>
                  <a:gd name="connsiteY5" fmla="*/ 964945 h 1390377"/>
                  <a:gd name="connsiteX6" fmla="*/ 174 w 1464658"/>
                  <a:gd name="connsiteY6" fmla="*/ 1140022 h 1390377"/>
                  <a:gd name="connsiteX7" fmla="*/ 56157 w 1464658"/>
                  <a:gd name="connsiteY7" fmla="*/ 1283311 h 1390377"/>
                  <a:gd name="connsiteX8" fmla="*/ 130381 w 1464658"/>
                  <a:gd name="connsiteY8" fmla="*/ 1334277 h 1390377"/>
                  <a:gd name="connsiteX9" fmla="*/ 149042 w 1464658"/>
                  <a:gd name="connsiteY9" fmla="*/ 1352939 h 1390377"/>
                  <a:gd name="connsiteX10" fmla="*/ 224530 w 1464658"/>
                  <a:gd name="connsiteY10" fmla="*/ 1376335 h 1390377"/>
                  <a:gd name="connsiteX11" fmla="*/ 316993 w 1464658"/>
                  <a:gd name="connsiteY11" fmla="*/ 1390261 h 1390377"/>
                  <a:gd name="connsiteX12" fmla="*/ 391638 w 1464658"/>
                  <a:gd name="connsiteY12" fmla="*/ 1380930 h 1390377"/>
                  <a:gd name="connsiteX13" fmla="*/ 563621 w 1464658"/>
                  <a:gd name="connsiteY13" fmla="*/ 1347641 h 1390377"/>
                  <a:gd name="connsiteX14" fmla="*/ 801622 w 1464658"/>
                  <a:gd name="connsiteY14" fmla="*/ 1300566 h 1390377"/>
                  <a:gd name="connsiteX15" fmla="*/ 1008725 w 1464658"/>
                  <a:gd name="connsiteY15" fmla="*/ 1310599 h 1390377"/>
                  <a:gd name="connsiteX16" fmla="*/ 1174425 w 1464658"/>
                  <a:gd name="connsiteY16" fmla="*/ 1329261 h 1390377"/>
                  <a:gd name="connsiteX17" fmla="*/ 1348939 w 1464658"/>
                  <a:gd name="connsiteY17" fmla="*/ 1333433 h 1390377"/>
                  <a:gd name="connsiteX18" fmla="*/ 1436666 w 1464658"/>
                  <a:gd name="connsiteY18" fmla="*/ 1222310 h 1390377"/>
                  <a:gd name="connsiteX19" fmla="*/ 1464658 w 1464658"/>
                  <a:gd name="connsiteY19" fmla="*/ 1156996 h 1390377"/>
                  <a:gd name="connsiteX20" fmla="*/ 1455327 w 1464658"/>
                  <a:gd name="connsiteY20" fmla="*/ 1045028 h 1390377"/>
                  <a:gd name="connsiteX21" fmla="*/ 1418005 w 1464658"/>
                  <a:gd name="connsiteY21" fmla="*/ 951722 h 1390377"/>
                  <a:gd name="connsiteX22" fmla="*/ 1334029 w 1464658"/>
                  <a:gd name="connsiteY22" fmla="*/ 821094 h 1390377"/>
                  <a:gd name="connsiteX23" fmla="*/ 1077508 w 1464658"/>
                  <a:gd name="connsiteY23" fmla="*/ 455512 h 1390377"/>
                  <a:gd name="connsiteX24" fmla="*/ 999113 w 1464658"/>
                  <a:gd name="connsiteY24" fmla="*/ 252208 h 1390377"/>
                  <a:gd name="connsiteX25" fmla="*/ 979888 w 1464658"/>
                  <a:gd name="connsiteY25" fmla="*/ 93306 h 1390377"/>
                  <a:gd name="connsiteX26" fmla="*/ 970136 w 1464658"/>
                  <a:gd name="connsiteY26" fmla="*/ 0 h 1390377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40127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149042 w 1464658"/>
                  <a:gd name="connsiteY9" fmla="*/ 1259633 h 1297071"/>
                  <a:gd name="connsiteX10" fmla="*/ 224530 w 1464658"/>
                  <a:gd name="connsiteY10" fmla="*/ 1283029 h 1297071"/>
                  <a:gd name="connsiteX11" fmla="*/ 316993 w 1464658"/>
                  <a:gd name="connsiteY11" fmla="*/ 1296955 h 1297071"/>
                  <a:gd name="connsiteX12" fmla="*/ 391638 w 1464658"/>
                  <a:gd name="connsiteY12" fmla="*/ 1287624 h 1297071"/>
                  <a:gd name="connsiteX13" fmla="*/ 563621 w 1464658"/>
                  <a:gd name="connsiteY13" fmla="*/ 1254335 h 1297071"/>
                  <a:gd name="connsiteX14" fmla="*/ 801622 w 1464658"/>
                  <a:gd name="connsiteY14" fmla="*/ 1207260 h 1297071"/>
                  <a:gd name="connsiteX15" fmla="*/ 1008725 w 1464658"/>
                  <a:gd name="connsiteY15" fmla="*/ 1217293 h 1297071"/>
                  <a:gd name="connsiteX16" fmla="*/ 1174425 w 1464658"/>
                  <a:gd name="connsiteY16" fmla="*/ 1235955 h 1297071"/>
                  <a:gd name="connsiteX17" fmla="*/ 1348939 w 1464658"/>
                  <a:gd name="connsiteY17" fmla="*/ 1226342 h 1297071"/>
                  <a:gd name="connsiteX18" fmla="*/ 1436666 w 1464658"/>
                  <a:gd name="connsiteY18" fmla="*/ 1129004 h 1297071"/>
                  <a:gd name="connsiteX19" fmla="*/ 1464658 w 1464658"/>
                  <a:gd name="connsiteY19" fmla="*/ 1063690 h 1297071"/>
                  <a:gd name="connsiteX20" fmla="*/ 1455327 w 1464658"/>
                  <a:gd name="connsiteY20" fmla="*/ 951722 h 1297071"/>
                  <a:gd name="connsiteX21" fmla="*/ 1418005 w 1464658"/>
                  <a:gd name="connsiteY21" fmla="*/ 858416 h 1297071"/>
                  <a:gd name="connsiteX22" fmla="*/ 1334029 w 1464658"/>
                  <a:gd name="connsiteY22" fmla="*/ 727788 h 1297071"/>
                  <a:gd name="connsiteX23" fmla="*/ 1077508 w 1464658"/>
                  <a:gd name="connsiteY23" fmla="*/ 362206 h 1297071"/>
                  <a:gd name="connsiteX24" fmla="*/ 999113 w 1464658"/>
                  <a:gd name="connsiteY24" fmla="*/ 158902 h 1297071"/>
                  <a:gd name="connsiteX25" fmla="*/ 979888 w 1464658"/>
                  <a:gd name="connsiteY25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297071"/>
                  <a:gd name="connsiteX1" fmla="*/ 331200 w 1464658"/>
                  <a:gd name="connsiteY1" fmla="*/ 190504 h 1297071"/>
                  <a:gd name="connsiteX2" fmla="*/ 279670 w 1464658"/>
                  <a:gd name="connsiteY2" fmla="*/ 391886 h 1297071"/>
                  <a:gd name="connsiteX3" fmla="*/ 223687 w 1464658"/>
                  <a:gd name="connsiteY3" fmla="*/ 541175 h 1297071"/>
                  <a:gd name="connsiteX4" fmla="*/ 139148 w 1464658"/>
                  <a:gd name="connsiteY4" fmla="*/ 732665 h 1297071"/>
                  <a:gd name="connsiteX5" fmla="*/ 74397 w 1464658"/>
                  <a:gd name="connsiteY5" fmla="*/ 871639 h 1297071"/>
                  <a:gd name="connsiteX6" fmla="*/ 174 w 1464658"/>
                  <a:gd name="connsiteY6" fmla="*/ 1046716 h 1297071"/>
                  <a:gd name="connsiteX7" fmla="*/ 56157 w 1464658"/>
                  <a:gd name="connsiteY7" fmla="*/ 1190005 h 1297071"/>
                  <a:gd name="connsiteX8" fmla="*/ 130381 w 1464658"/>
                  <a:gd name="connsiteY8" fmla="*/ 1240971 h 1297071"/>
                  <a:gd name="connsiteX9" fmla="*/ 224530 w 1464658"/>
                  <a:gd name="connsiteY9" fmla="*/ 1283029 h 1297071"/>
                  <a:gd name="connsiteX10" fmla="*/ 316993 w 1464658"/>
                  <a:gd name="connsiteY10" fmla="*/ 1296955 h 1297071"/>
                  <a:gd name="connsiteX11" fmla="*/ 391638 w 1464658"/>
                  <a:gd name="connsiteY11" fmla="*/ 1287624 h 1297071"/>
                  <a:gd name="connsiteX12" fmla="*/ 563621 w 1464658"/>
                  <a:gd name="connsiteY12" fmla="*/ 1254335 h 1297071"/>
                  <a:gd name="connsiteX13" fmla="*/ 801622 w 1464658"/>
                  <a:gd name="connsiteY13" fmla="*/ 1207260 h 1297071"/>
                  <a:gd name="connsiteX14" fmla="*/ 1008725 w 1464658"/>
                  <a:gd name="connsiteY14" fmla="*/ 1217293 h 1297071"/>
                  <a:gd name="connsiteX15" fmla="*/ 1174425 w 1464658"/>
                  <a:gd name="connsiteY15" fmla="*/ 1235955 h 1297071"/>
                  <a:gd name="connsiteX16" fmla="*/ 1348939 w 1464658"/>
                  <a:gd name="connsiteY16" fmla="*/ 1226342 h 1297071"/>
                  <a:gd name="connsiteX17" fmla="*/ 1436666 w 1464658"/>
                  <a:gd name="connsiteY17" fmla="*/ 1129004 h 1297071"/>
                  <a:gd name="connsiteX18" fmla="*/ 1464658 w 1464658"/>
                  <a:gd name="connsiteY18" fmla="*/ 1063690 h 1297071"/>
                  <a:gd name="connsiteX19" fmla="*/ 1455327 w 1464658"/>
                  <a:gd name="connsiteY19" fmla="*/ 951722 h 1297071"/>
                  <a:gd name="connsiteX20" fmla="*/ 1418005 w 1464658"/>
                  <a:gd name="connsiteY20" fmla="*/ 858416 h 1297071"/>
                  <a:gd name="connsiteX21" fmla="*/ 1334029 w 1464658"/>
                  <a:gd name="connsiteY21" fmla="*/ 727788 h 1297071"/>
                  <a:gd name="connsiteX22" fmla="*/ 1077508 w 1464658"/>
                  <a:gd name="connsiteY22" fmla="*/ 362206 h 1297071"/>
                  <a:gd name="connsiteX23" fmla="*/ 999113 w 1464658"/>
                  <a:gd name="connsiteY23" fmla="*/ 158902 h 1297071"/>
                  <a:gd name="connsiteX24" fmla="*/ 979888 w 1464658"/>
                  <a:gd name="connsiteY24" fmla="*/ 0 h 1297071"/>
                  <a:gd name="connsiteX0" fmla="*/ 335654 w 1464658"/>
                  <a:gd name="connsiteY0" fmla="*/ 102637 h 1302891"/>
                  <a:gd name="connsiteX1" fmla="*/ 331200 w 1464658"/>
                  <a:gd name="connsiteY1" fmla="*/ 190504 h 1302891"/>
                  <a:gd name="connsiteX2" fmla="*/ 279670 w 1464658"/>
                  <a:gd name="connsiteY2" fmla="*/ 391886 h 1302891"/>
                  <a:gd name="connsiteX3" fmla="*/ 223687 w 1464658"/>
                  <a:gd name="connsiteY3" fmla="*/ 541175 h 1302891"/>
                  <a:gd name="connsiteX4" fmla="*/ 139148 w 1464658"/>
                  <a:gd name="connsiteY4" fmla="*/ 732665 h 1302891"/>
                  <a:gd name="connsiteX5" fmla="*/ 74397 w 1464658"/>
                  <a:gd name="connsiteY5" fmla="*/ 871639 h 1302891"/>
                  <a:gd name="connsiteX6" fmla="*/ 174 w 1464658"/>
                  <a:gd name="connsiteY6" fmla="*/ 1046716 h 1302891"/>
                  <a:gd name="connsiteX7" fmla="*/ 56157 w 1464658"/>
                  <a:gd name="connsiteY7" fmla="*/ 1190005 h 1302891"/>
                  <a:gd name="connsiteX8" fmla="*/ 130381 w 1464658"/>
                  <a:gd name="connsiteY8" fmla="*/ 1240971 h 1302891"/>
                  <a:gd name="connsiteX9" fmla="*/ 224530 w 1464658"/>
                  <a:gd name="connsiteY9" fmla="*/ 1283029 h 1302891"/>
                  <a:gd name="connsiteX10" fmla="*/ 316993 w 1464658"/>
                  <a:gd name="connsiteY10" fmla="*/ 1296955 h 1302891"/>
                  <a:gd name="connsiteX11" fmla="*/ 387043 w 1464658"/>
                  <a:gd name="connsiteY11" fmla="*/ 1186534 h 1302891"/>
                  <a:gd name="connsiteX12" fmla="*/ 563621 w 1464658"/>
                  <a:gd name="connsiteY12" fmla="*/ 1254335 h 1302891"/>
                  <a:gd name="connsiteX13" fmla="*/ 801622 w 1464658"/>
                  <a:gd name="connsiteY13" fmla="*/ 1207260 h 1302891"/>
                  <a:gd name="connsiteX14" fmla="*/ 1008725 w 1464658"/>
                  <a:gd name="connsiteY14" fmla="*/ 1217293 h 1302891"/>
                  <a:gd name="connsiteX15" fmla="*/ 1174425 w 1464658"/>
                  <a:gd name="connsiteY15" fmla="*/ 1235955 h 1302891"/>
                  <a:gd name="connsiteX16" fmla="*/ 1348939 w 1464658"/>
                  <a:gd name="connsiteY16" fmla="*/ 1226342 h 1302891"/>
                  <a:gd name="connsiteX17" fmla="*/ 1436666 w 1464658"/>
                  <a:gd name="connsiteY17" fmla="*/ 1129004 h 1302891"/>
                  <a:gd name="connsiteX18" fmla="*/ 1464658 w 1464658"/>
                  <a:gd name="connsiteY18" fmla="*/ 1063690 h 1302891"/>
                  <a:gd name="connsiteX19" fmla="*/ 1455327 w 1464658"/>
                  <a:gd name="connsiteY19" fmla="*/ 951722 h 1302891"/>
                  <a:gd name="connsiteX20" fmla="*/ 1418005 w 1464658"/>
                  <a:gd name="connsiteY20" fmla="*/ 858416 h 1302891"/>
                  <a:gd name="connsiteX21" fmla="*/ 1334029 w 1464658"/>
                  <a:gd name="connsiteY21" fmla="*/ 727788 h 1302891"/>
                  <a:gd name="connsiteX22" fmla="*/ 1077508 w 1464658"/>
                  <a:gd name="connsiteY22" fmla="*/ 362206 h 1302891"/>
                  <a:gd name="connsiteX23" fmla="*/ 999113 w 1464658"/>
                  <a:gd name="connsiteY23" fmla="*/ 158902 h 1302891"/>
                  <a:gd name="connsiteX24" fmla="*/ 979888 w 1464658"/>
                  <a:gd name="connsiteY24" fmla="*/ 0 h 1302891"/>
                  <a:gd name="connsiteX0" fmla="*/ 335654 w 1464658"/>
                  <a:gd name="connsiteY0" fmla="*/ 102637 h 1302891"/>
                  <a:gd name="connsiteX1" fmla="*/ 331200 w 1464658"/>
                  <a:gd name="connsiteY1" fmla="*/ 190504 h 1302891"/>
                  <a:gd name="connsiteX2" fmla="*/ 279670 w 1464658"/>
                  <a:gd name="connsiteY2" fmla="*/ 391886 h 1302891"/>
                  <a:gd name="connsiteX3" fmla="*/ 223687 w 1464658"/>
                  <a:gd name="connsiteY3" fmla="*/ 541175 h 1302891"/>
                  <a:gd name="connsiteX4" fmla="*/ 139148 w 1464658"/>
                  <a:gd name="connsiteY4" fmla="*/ 732665 h 1302891"/>
                  <a:gd name="connsiteX5" fmla="*/ 74397 w 1464658"/>
                  <a:gd name="connsiteY5" fmla="*/ 871639 h 1302891"/>
                  <a:gd name="connsiteX6" fmla="*/ 174 w 1464658"/>
                  <a:gd name="connsiteY6" fmla="*/ 1046716 h 1302891"/>
                  <a:gd name="connsiteX7" fmla="*/ 56157 w 1464658"/>
                  <a:gd name="connsiteY7" fmla="*/ 1190005 h 1302891"/>
                  <a:gd name="connsiteX8" fmla="*/ 130381 w 1464658"/>
                  <a:gd name="connsiteY8" fmla="*/ 1240971 h 1302891"/>
                  <a:gd name="connsiteX9" fmla="*/ 224530 w 1464658"/>
                  <a:gd name="connsiteY9" fmla="*/ 1283029 h 1302891"/>
                  <a:gd name="connsiteX10" fmla="*/ 316993 w 1464658"/>
                  <a:gd name="connsiteY10" fmla="*/ 1296955 h 1302891"/>
                  <a:gd name="connsiteX11" fmla="*/ 387043 w 1464658"/>
                  <a:gd name="connsiteY11" fmla="*/ 1186534 h 1302891"/>
                  <a:gd name="connsiteX12" fmla="*/ 522266 w 1464658"/>
                  <a:gd name="connsiteY12" fmla="*/ 1258930 h 1302891"/>
                  <a:gd name="connsiteX13" fmla="*/ 801622 w 1464658"/>
                  <a:gd name="connsiteY13" fmla="*/ 1207260 h 1302891"/>
                  <a:gd name="connsiteX14" fmla="*/ 1008725 w 1464658"/>
                  <a:gd name="connsiteY14" fmla="*/ 1217293 h 1302891"/>
                  <a:gd name="connsiteX15" fmla="*/ 1174425 w 1464658"/>
                  <a:gd name="connsiteY15" fmla="*/ 1235955 h 1302891"/>
                  <a:gd name="connsiteX16" fmla="*/ 1348939 w 1464658"/>
                  <a:gd name="connsiteY16" fmla="*/ 1226342 h 1302891"/>
                  <a:gd name="connsiteX17" fmla="*/ 1436666 w 1464658"/>
                  <a:gd name="connsiteY17" fmla="*/ 1129004 h 1302891"/>
                  <a:gd name="connsiteX18" fmla="*/ 1464658 w 1464658"/>
                  <a:gd name="connsiteY18" fmla="*/ 1063690 h 1302891"/>
                  <a:gd name="connsiteX19" fmla="*/ 1455327 w 1464658"/>
                  <a:gd name="connsiteY19" fmla="*/ 951722 h 1302891"/>
                  <a:gd name="connsiteX20" fmla="*/ 1418005 w 1464658"/>
                  <a:gd name="connsiteY20" fmla="*/ 858416 h 1302891"/>
                  <a:gd name="connsiteX21" fmla="*/ 1334029 w 1464658"/>
                  <a:gd name="connsiteY21" fmla="*/ 727788 h 1302891"/>
                  <a:gd name="connsiteX22" fmla="*/ 1077508 w 1464658"/>
                  <a:gd name="connsiteY22" fmla="*/ 362206 h 1302891"/>
                  <a:gd name="connsiteX23" fmla="*/ 999113 w 1464658"/>
                  <a:gd name="connsiteY23" fmla="*/ 158902 h 1302891"/>
                  <a:gd name="connsiteX24" fmla="*/ 979888 w 1464658"/>
                  <a:gd name="connsiteY24" fmla="*/ 0 h 1302891"/>
                  <a:gd name="connsiteX0" fmla="*/ 335654 w 1464658"/>
                  <a:gd name="connsiteY0" fmla="*/ 102637 h 1292805"/>
                  <a:gd name="connsiteX1" fmla="*/ 331200 w 1464658"/>
                  <a:gd name="connsiteY1" fmla="*/ 190504 h 1292805"/>
                  <a:gd name="connsiteX2" fmla="*/ 279670 w 1464658"/>
                  <a:gd name="connsiteY2" fmla="*/ 391886 h 1292805"/>
                  <a:gd name="connsiteX3" fmla="*/ 223687 w 1464658"/>
                  <a:gd name="connsiteY3" fmla="*/ 541175 h 1292805"/>
                  <a:gd name="connsiteX4" fmla="*/ 139148 w 1464658"/>
                  <a:gd name="connsiteY4" fmla="*/ 732665 h 1292805"/>
                  <a:gd name="connsiteX5" fmla="*/ 74397 w 1464658"/>
                  <a:gd name="connsiteY5" fmla="*/ 871639 h 1292805"/>
                  <a:gd name="connsiteX6" fmla="*/ 174 w 1464658"/>
                  <a:gd name="connsiteY6" fmla="*/ 1046716 h 1292805"/>
                  <a:gd name="connsiteX7" fmla="*/ 56157 w 1464658"/>
                  <a:gd name="connsiteY7" fmla="*/ 1190005 h 1292805"/>
                  <a:gd name="connsiteX8" fmla="*/ 130381 w 1464658"/>
                  <a:gd name="connsiteY8" fmla="*/ 1240971 h 1292805"/>
                  <a:gd name="connsiteX9" fmla="*/ 224530 w 1464658"/>
                  <a:gd name="connsiteY9" fmla="*/ 1283029 h 1292805"/>
                  <a:gd name="connsiteX10" fmla="*/ 303208 w 1464658"/>
                  <a:gd name="connsiteY10" fmla="*/ 1283170 h 1292805"/>
                  <a:gd name="connsiteX11" fmla="*/ 387043 w 1464658"/>
                  <a:gd name="connsiteY11" fmla="*/ 1186534 h 1292805"/>
                  <a:gd name="connsiteX12" fmla="*/ 522266 w 1464658"/>
                  <a:gd name="connsiteY12" fmla="*/ 1258930 h 1292805"/>
                  <a:gd name="connsiteX13" fmla="*/ 801622 w 1464658"/>
                  <a:gd name="connsiteY13" fmla="*/ 1207260 h 1292805"/>
                  <a:gd name="connsiteX14" fmla="*/ 1008725 w 1464658"/>
                  <a:gd name="connsiteY14" fmla="*/ 1217293 h 1292805"/>
                  <a:gd name="connsiteX15" fmla="*/ 1174425 w 1464658"/>
                  <a:gd name="connsiteY15" fmla="*/ 1235955 h 1292805"/>
                  <a:gd name="connsiteX16" fmla="*/ 1348939 w 1464658"/>
                  <a:gd name="connsiteY16" fmla="*/ 1226342 h 1292805"/>
                  <a:gd name="connsiteX17" fmla="*/ 1436666 w 1464658"/>
                  <a:gd name="connsiteY17" fmla="*/ 1129004 h 1292805"/>
                  <a:gd name="connsiteX18" fmla="*/ 1464658 w 1464658"/>
                  <a:gd name="connsiteY18" fmla="*/ 1063690 h 1292805"/>
                  <a:gd name="connsiteX19" fmla="*/ 1455327 w 1464658"/>
                  <a:gd name="connsiteY19" fmla="*/ 951722 h 1292805"/>
                  <a:gd name="connsiteX20" fmla="*/ 1418005 w 1464658"/>
                  <a:gd name="connsiteY20" fmla="*/ 858416 h 1292805"/>
                  <a:gd name="connsiteX21" fmla="*/ 1334029 w 1464658"/>
                  <a:gd name="connsiteY21" fmla="*/ 727788 h 1292805"/>
                  <a:gd name="connsiteX22" fmla="*/ 1077508 w 1464658"/>
                  <a:gd name="connsiteY22" fmla="*/ 362206 h 1292805"/>
                  <a:gd name="connsiteX23" fmla="*/ 999113 w 1464658"/>
                  <a:gd name="connsiteY23" fmla="*/ 158902 h 1292805"/>
                  <a:gd name="connsiteX24" fmla="*/ 979888 w 1464658"/>
                  <a:gd name="connsiteY24" fmla="*/ 0 h 1292805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522266 w 1464658"/>
                  <a:gd name="connsiteY12" fmla="*/ 1258930 h 1286377"/>
                  <a:gd name="connsiteX13" fmla="*/ 801622 w 1464658"/>
                  <a:gd name="connsiteY13" fmla="*/ 1207260 h 1286377"/>
                  <a:gd name="connsiteX14" fmla="*/ 1008725 w 1464658"/>
                  <a:gd name="connsiteY14" fmla="*/ 1217293 h 1286377"/>
                  <a:gd name="connsiteX15" fmla="*/ 1174425 w 1464658"/>
                  <a:gd name="connsiteY15" fmla="*/ 1235955 h 1286377"/>
                  <a:gd name="connsiteX16" fmla="*/ 1348939 w 1464658"/>
                  <a:gd name="connsiteY16" fmla="*/ 1226342 h 1286377"/>
                  <a:gd name="connsiteX17" fmla="*/ 1436666 w 1464658"/>
                  <a:gd name="connsiteY17" fmla="*/ 1129004 h 1286377"/>
                  <a:gd name="connsiteX18" fmla="*/ 1464658 w 1464658"/>
                  <a:gd name="connsiteY18" fmla="*/ 1063690 h 1286377"/>
                  <a:gd name="connsiteX19" fmla="*/ 1455327 w 1464658"/>
                  <a:gd name="connsiteY19" fmla="*/ 951722 h 1286377"/>
                  <a:gd name="connsiteX20" fmla="*/ 1418005 w 1464658"/>
                  <a:gd name="connsiteY20" fmla="*/ 858416 h 1286377"/>
                  <a:gd name="connsiteX21" fmla="*/ 1334029 w 1464658"/>
                  <a:gd name="connsiteY21" fmla="*/ 727788 h 1286377"/>
                  <a:gd name="connsiteX22" fmla="*/ 1077508 w 1464658"/>
                  <a:gd name="connsiteY22" fmla="*/ 362206 h 1286377"/>
                  <a:gd name="connsiteX23" fmla="*/ 999113 w 1464658"/>
                  <a:gd name="connsiteY23" fmla="*/ 158902 h 1286377"/>
                  <a:gd name="connsiteX24" fmla="*/ 979888 w 1464658"/>
                  <a:gd name="connsiteY24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27787 w 1464658"/>
                  <a:gd name="connsiteY12" fmla="*/ 121837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289423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41572 w 1464658"/>
                  <a:gd name="connsiteY12" fmla="*/ 120918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41572 w 1464658"/>
                  <a:gd name="connsiteY12" fmla="*/ 1209181 h 1286377"/>
                  <a:gd name="connsiteX13" fmla="*/ 522266 w 1464658"/>
                  <a:gd name="connsiteY13" fmla="*/ 1258930 h 1286377"/>
                  <a:gd name="connsiteX14" fmla="*/ 801622 w 1464658"/>
                  <a:gd name="connsiteY14" fmla="*/ 1207260 h 1286377"/>
                  <a:gd name="connsiteX15" fmla="*/ 1008725 w 1464658"/>
                  <a:gd name="connsiteY15" fmla="*/ 1217293 h 1286377"/>
                  <a:gd name="connsiteX16" fmla="*/ 1174425 w 1464658"/>
                  <a:gd name="connsiteY16" fmla="*/ 1235955 h 1286377"/>
                  <a:gd name="connsiteX17" fmla="*/ 1348939 w 1464658"/>
                  <a:gd name="connsiteY17" fmla="*/ 1226342 h 1286377"/>
                  <a:gd name="connsiteX18" fmla="*/ 1436666 w 1464658"/>
                  <a:gd name="connsiteY18" fmla="*/ 1129004 h 1286377"/>
                  <a:gd name="connsiteX19" fmla="*/ 1464658 w 1464658"/>
                  <a:gd name="connsiteY19" fmla="*/ 1063690 h 1286377"/>
                  <a:gd name="connsiteX20" fmla="*/ 1455327 w 1464658"/>
                  <a:gd name="connsiteY20" fmla="*/ 951722 h 1286377"/>
                  <a:gd name="connsiteX21" fmla="*/ 1418005 w 1464658"/>
                  <a:gd name="connsiteY21" fmla="*/ 858416 h 1286377"/>
                  <a:gd name="connsiteX22" fmla="*/ 1334029 w 1464658"/>
                  <a:gd name="connsiteY22" fmla="*/ 727788 h 1286377"/>
                  <a:gd name="connsiteX23" fmla="*/ 1077508 w 1464658"/>
                  <a:gd name="connsiteY23" fmla="*/ 362206 h 1286377"/>
                  <a:gd name="connsiteX24" fmla="*/ 999113 w 1464658"/>
                  <a:gd name="connsiteY24" fmla="*/ 158902 h 1286377"/>
                  <a:gd name="connsiteX25" fmla="*/ 979888 w 1464658"/>
                  <a:gd name="connsiteY25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339195 w 1464658"/>
                  <a:gd name="connsiteY12" fmla="*/ 1229492 h 1286377"/>
                  <a:gd name="connsiteX13" fmla="*/ 441572 w 1464658"/>
                  <a:gd name="connsiteY13" fmla="*/ 1209181 h 1286377"/>
                  <a:gd name="connsiteX14" fmla="*/ 522266 w 1464658"/>
                  <a:gd name="connsiteY14" fmla="*/ 1258930 h 1286377"/>
                  <a:gd name="connsiteX15" fmla="*/ 801622 w 1464658"/>
                  <a:gd name="connsiteY15" fmla="*/ 1207260 h 1286377"/>
                  <a:gd name="connsiteX16" fmla="*/ 1008725 w 1464658"/>
                  <a:gd name="connsiteY16" fmla="*/ 1217293 h 1286377"/>
                  <a:gd name="connsiteX17" fmla="*/ 1174425 w 1464658"/>
                  <a:gd name="connsiteY17" fmla="*/ 1235955 h 1286377"/>
                  <a:gd name="connsiteX18" fmla="*/ 1348939 w 1464658"/>
                  <a:gd name="connsiteY18" fmla="*/ 1226342 h 1286377"/>
                  <a:gd name="connsiteX19" fmla="*/ 1436666 w 1464658"/>
                  <a:gd name="connsiteY19" fmla="*/ 1129004 h 1286377"/>
                  <a:gd name="connsiteX20" fmla="*/ 1464658 w 1464658"/>
                  <a:gd name="connsiteY20" fmla="*/ 1063690 h 1286377"/>
                  <a:gd name="connsiteX21" fmla="*/ 1455327 w 1464658"/>
                  <a:gd name="connsiteY21" fmla="*/ 951722 h 1286377"/>
                  <a:gd name="connsiteX22" fmla="*/ 1418005 w 1464658"/>
                  <a:gd name="connsiteY22" fmla="*/ 858416 h 1286377"/>
                  <a:gd name="connsiteX23" fmla="*/ 1334029 w 1464658"/>
                  <a:gd name="connsiteY23" fmla="*/ 727788 h 1286377"/>
                  <a:gd name="connsiteX24" fmla="*/ 1077508 w 1464658"/>
                  <a:gd name="connsiteY24" fmla="*/ 362206 h 1286377"/>
                  <a:gd name="connsiteX25" fmla="*/ 999113 w 1464658"/>
                  <a:gd name="connsiteY25" fmla="*/ 158902 h 1286377"/>
                  <a:gd name="connsiteX26" fmla="*/ 979888 w 1464658"/>
                  <a:gd name="connsiteY26" fmla="*/ 0 h 1286377"/>
                  <a:gd name="connsiteX0" fmla="*/ 335654 w 1464658"/>
                  <a:gd name="connsiteY0" fmla="*/ 102637 h 1286377"/>
                  <a:gd name="connsiteX1" fmla="*/ 331200 w 1464658"/>
                  <a:gd name="connsiteY1" fmla="*/ 190504 h 1286377"/>
                  <a:gd name="connsiteX2" fmla="*/ 279670 w 1464658"/>
                  <a:gd name="connsiteY2" fmla="*/ 391886 h 1286377"/>
                  <a:gd name="connsiteX3" fmla="*/ 223687 w 1464658"/>
                  <a:gd name="connsiteY3" fmla="*/ 541175 h 1286377"/>
                  <a:gd name="connsiteX4" fmla="*/ 139148 w 1464658"/>
                  <a:gd name="connsiteY4" fmla="*/ 732665 h 1286377"/>
                  <a:gd name="connsiteX5" fmla="*/ 74397 w 1464658"/>
                  <a:gd name="connsiteY5" fmla="*/ 871639 h 1286377"/>
                  <a:gd name="connsiteX6" fmla="*/ 174 w 1464658"/>
                  <a:gd name="connsiteY6" fmla="*/ 1046716 h 1286377"/>
                  <a:gd name="connsiteX7" fmla="*/ 56157 w 1464658"/>
                  <a:gd name="connsiteY7" fmla="*/ 1190005 h 1286377"/>
                  <a:gd name="connsiteX8" fmla="*/ 130381 w 1464658"/>
                  <a:gd name="connsiteY8" fmla="*/ 1240971 h 1286377"/>
                  <a:gd name="connsiteX9" fmla="*/ 224530 w 1464658"/>
                  <a:gd name="connsiteY9" fmla="*/ 1283029 h 1286377"/>
                  <a:gd name="connsiteX10" fmla="*/ 310771 w 1464658"/>
                  <a:gd name="connsiteY10" fmla="*/ 1264790 h 1286377"/>
                  <a:gd name="connsiteX11" fmla="*/ 387043 w 1464658"/>
                  <a:gd name="connsiteY11" fmla="*/ 1186534 h 1286377"/>
                  <a:gd name="connsiteX12" fmla="*/ 477956 w 1464658"/>
                  <a:gd name="connsiteY12" fmla="*/ 1176122 h 1286377"/>
                  <a:gd name="connsiteX13" fmla="*/ 441572 w 1464658"/>
                  <a:gd name="connsiteY13" fmla="*/ 1209181 h 1286377"/>
                  <a:gd name="connsiteX14" fmla="*/ 522266 w 1464658"/>
                  <a:gd name="connsiteY14" fmla="*/ 1258930 h 1286377"/>
                  <a:gd name="connsiteX15" fmla="*/ 801622 w 1464658"/>
                  <a:gd name="connsiteY15" fmla="*/ 1207260 h 1286377"/>
                  <a:gd name="connsiteX16" fmla="*/ 1008725 w 1464658"/>
                  <a:gd name="connsiteY16" fmla="*/ 1217293 h 1286377"/>
                  <a:gd name="connsiteX17" fmla="*/ 1174425 w 1464658"/>
                  <a:gd name="connsiteY17" fmla="*/ 1235955 h 1286377"/>
                  <a:gd name="connsiteX18" fmla="*/ 1348939 w 1464658"/>
                  <a:gd name="connsiteY18" fmla="*/ 1226342 h 1286377"/>
                  <a:gd name="connsiteX19" fmla="*/ 1436666 w 1464658"/>
                  <a:gd name="connsiteY19" fmla="*/ 1129004 h 1286377"/>
                  <a:gd name="connsiteX20" fmla="*/ 1464658 w 1464658"/>
                  <a:gd name="connsiteY20" fmla="*/ 1063690 h 1286377"/>
                  <a:gd name="connsiteX21" fmla="*/ 1455327 w 1464658"/>
                  <a:gd name="connsiteY21" fmla="*/ 951722 h 1286377"/>
                  <a:gd name="connsiteX22" fmla="*/ 1418005 w 1464658"/>
                  <a:gd name="connsiteY22" fmla="*/ 858416 h 1286377"/>
                  <a:gd name="connsiteX23" fmla="*/ 1334029 w 1464658"/>
                  <a:gd name="connsiteY23" fmla="*/ 727788 h 1286377"/>
                  <a:gd name="connsiteX24" fmla="*/ 1077508 w 1464658"/>
                  <a:gd name="connsiteY24" fmla="*/ 362206 h 1286377"/>
                  <a:gd name="connsiteX25" fmla="*/ 999113 w 1464658"/>
                  <a:gd name="connsiteY25" fmla="*/ 158902 h 1286377"/>
                  <a:gd name="connsiteX26" fmla="*/ 979888 w 1464658"/>
                  <a:gd name="connsiteY26" fmla="*/ 0 h 1286377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77956 w 1464658"/>
                  <a:gd name="connsiteY12" fmla="*/ 1176122 h 1285689"/>
                  <a:gd name="connsiteX13" fmla="*/ 441572 w 1464658"/>
                  <a:gd name="connsiteY13" fmla="*/ 1209181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83238 h 1285689"/>
                  <a:gd name="connsiteX13" fmla="*/ 441572 w 1464658"/>
                  <a:gd name="connsiteY13" fmla="*/ 1209181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83238 h 1285689"/>
                  <a:gd name="connsiteX13" fmla="*/ 459362 w 1464658"/>
                  <a:gd name="connsiteY13" fmla="*/ 1216297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59362 w 1464658"/>
                  <a:gd name="connsiteY13" fmla="*/ 1216297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48688 w 1464658"/>
                  <a:gd name="connsiteY13" fmla="*/ 120206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48688 w 1464658"/>
                  <a:gd name="connsiteY13" fmla="*/ 120206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406797 w 1464658"/>
                  <a:gd name="connsiteY12" fmla="*/ 117968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522266 w 1464658"/>
                  <a:gd name="connsiteY14" fmla="*/ 1258930 h 1285689"/>
                  <a:gd name="connsiteX15" fmla="*/ 801622 w 1464658"/>
                  <a:gd name="connsiteY15" fmla="*/ 1207260 h 1285689"/>
                  <a:gd name="connsiteX16" fmla="*/ 1008725 w 1464658"/>
                  <a:gd name="connsiteY16" fmla="*/ 1217293 h 1285689"/>
                  <a:gd name="connsiteX17" fmla="*/ 1174425 w 1464658"/>
                  <a:gd name="connsiteY17" fmla="*/ 1235955 h 1285689"/>
                  <a:gd name="connsiteX18" fmla="*/ 1348939 w 1464658"/>
                  <a:gd name="connsiteY18" fmla="*/ 1226342 h 1285689"/>
                  <a:gd name="connsiteX19" fmla="*/ 1436666 w 1464658"/>
                  <a:gd name="connsiteY19" fmla="*/ 1129004 h 1285689"/>
                  <a:gd name="connsiteX20" fmla="*/ 1464658 w 1464658"/>
                  <a:gd name="connsiteY20" fmla="*/ 1063690 h 1285689"/>
                  <a:gd name="connsiteX21" fmla="*/ 1455327 w 1464658"/>
                  <a:gd name="connsiteY21" fmla="*/ 951722 h 1285689"/>
                  <a:gd name="connsiteX22" fmla="*/ 1418005 w 1464658"/>
                  <a:gd name="connsiteY22" fmla="*/ 858416 h 1285689"/>
                  <a:gd name="connsiteX23" fmla="*/ 1334029 w 1464658"/>
                  <a:gd name="connsiteY23" fmla="*/ 727788 h 1285689"/>
                  <a:gd name="connsiteX24" fmla="*/ 1077508 w 1464658"/>
                  <a:gd name="connsiteY24" fmla="*/ 362206 h 1285689"/>
                  <a:gd name="connsiteX25" fmla="*/ 999113 w 1464658"/>
                  <a:gd name="connsiteY25" fmla="*/ 158902 h 1285689"/>
                  <a:gd name="connsiteX26" fmla="*/ 979888 w 1464658"/>
                  <a:gd name="connsiteY26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1008725 w 1464658"/>
                  <a:gd name="connsiteY17" fmla="*/ 1217293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6666 w 1464658"/>
                  <a:gd name="connsiteY20" fmla="*/ 1129004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1008725 w 1464658"/>
                  <a:gd name="connsiteY17" fmla="*/ 1217293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3329 w 1464658"/>
                  <a:gd name="connsiteY20" fmla="*/ 1152365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174425 w 1464658"/>
                  <a:gd name="connsiteY18" fmla="*/ 1235955 h 1285689"/>
                  <a:gd name="connsiteX19" fmla="*/ 1348939 w 1464658"/>
                  <a:gd name="connsiteY19" fmla="*/ 1226342 h 1285689"/>
                  <a:gd name="connsiteX20" fmla="*/ 1433329 w 1464658"/>
                  <a:gd name="connsiteY20" fmla="*/ 1152365 h 1285689"/>
                  <a:gd name="connsiteX21" fmla="*/ 1464658 w 1464658"/>
                  <a:gd name="connsiteY21" fmla="*/ 1063690 h 1285689"/>
                  <a:gd name="connsiteX22" fmla="*/ 1455327 w 1464658"/>
                  <a:gd name="connsiteY22" fmla="*/ 951722 h 1285689"/>
                  <a:gd name="connsiteX23" fmla="*/ 1418005 w 1464658"/>
                  <a:gd name="connsiteY23" fmla="*/ 858416 h 1285689"/>
                  <a:gd name="connsiteX24" fmla="*/ 1334029 w 1464658"/>
                  <a:gd name="connsiteY24" fmla="*/ 727788 h 1285689"/>
                  <a:gd name="connsiteX25" fmla="*/ 1077508 w 1464658"/>
                  <a:gd name="connsiteY25" fmla="*/ 362206 h 1285689"/>
                  <a:gd name="connsiteX26" fmla="*/ 999113 w 1464658"/>
                  <a:gd name="connsiteY26" fmla="*/ 158902 h 1285689"/>
                  <a:gd name="connsiteX27" fmla="*/ 979888 w 1464658"/>
                  <a:gd name="connsiteY27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81405 w 1464658"/>
                  <a:gd name="connsiteY18" fmla="*/ 1194350 h 1285689"/>
                  <a:gd name="connsiteX19" fmla="*/ 1174425 w 1464658"/>
                  <a:gd name="connsiteY19" fmla="*/ 1235955 h 1285689"/>
                  <a:gd name="connsiteX20" fmla="*/ 1348939 w 1464658"/>
                  <a:gd name="connsiteY20" fmla="*/ 1226342 h 1285689"/>
                  <a:gd name="connsiteX21" fmla="*/ 1433329 w 1464658"/>
                  <a:gd name="connsiteY21" fmla="*/ 1152365 h 1285689"/>
                  <a:gd name="connsiteX22" fmla="*/ 1464658 w 1464658"/>
                  <a:gd name="connsiteY22" fmla="*/ 1063690 h 1285689"/>
                  <a:gd name="connsiteX23" fmla="*/ 1455327 w 1464658"/>
                  <a:gd name="connsiteY23" fmla="*/ 951722 h 1285689"/>
                  <a:gd name="connsiteX24" fmla="*/ 1418005 w 1464658"/>
                  <a:gd name="connsiteY24" fmla="*/ 858416 h 1285689"/>
                  <a:gd name="connsiteX25" fmla="*/ 1334029 w 1464658"/>
                  <a:gd name="connsiteY25" fmla="*/ 727788 h 1285689"/>
                  <a:gd name="connsiteX26" fmla="*/ 1077508 w 1464658"/>
                  <a:gd name="connsiteY26" fmla="*/ 362206 h 1285689"/>
                  <a:gd name="connsiteX27" fmla="*/ 999113 w 1464658"/>
                  <a:gd name="connsiteY27" fmla="*/ 158902 h 1285689"/>
                  <a:gd name="connsiteX28" fmla="*/ 979888 w 1464658"/>
                  <a:gd name="connsiteY28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174425 w 1464658"/>
                  <a:gd name="connsiteY19" fmla="*/ 1235955 h 1285689"/>
                  <a:gd name="connsiteX20" fmla="*/ 1348939 w 1464658"/>
                  <a:gd name="connsiteY20" fmla="*/ 1226342 h 1285689"/>
                  <a:gd name="connsiteX21" fmla="*/ 1433329 w 1464658"/>
                  <a:gd name="connsiteY21" fmla="*/ 1152365 h 1285689"/>
                  <a:gd name="connsiteX22" fmla="*/ 1464658 w 1464658"/>
                  <a:gd name="connsiteY22" fmla="*/ 1063690 h 1285689"/>
                  <a:gd name="connsiteX23" fmla="*/ 1455327 w 1464658"/>
                  <a:gd name="connsiteY23" fmla="*/ 951722 h 1285689"/>
                  <a:gd name="connsiteX24" fmla="*/ 1418005 w 1464658"/>
                  <a:gd name="connsiteY24" fmla="*/ 858416 h 1285689"/>
                  <a:gd name="connsiteX25" fmla="*/ 1334029 w 1464658"/>
                  <a:gd name="connsiteY25" fmla="*/ 727788 h 1285689"/>
                  <a:gd name="connsiteX26" fmla="*/ 1077508 w 1464658"/>
                  <a:gd name="connsiteY26" fmla="*/ 362206 h 1285689"/>
                  <a:gd name="connsiteX27" fmla="*/ 999113 w 1464658"/>
                  <a:gd name="connsiteY27" fmla="*/ 158902 h 1285689"/>
                  <a:gd name="connsiteX28" fmla="*/ 979888 w 1464658"/>
                  <a:gd name="connsiteY28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115524 w 1464658"/>
                  <a:gd name="connsiteY19" fmla="*/ 1221646 h 1285689"/>
                  <a:gd name="connsiteX20" fmla="*/ 1174425 w 1464658"/>
                  <a:gd name="connsiteY20" fmla="*/ 1235955 h 1285689"/>
                  <a:gd name="connsiteX21" fmla="*/ 1348939 w 1464658"/>
                  <a:gd name="connsiteY21" fmla="*/ 1226342 h 1285689"/>
                  <a:gd name="connsiteX22" fmla="*/ 1433329 w 1464658"/>
                  <a:gd name="connsiteY22" fmla="*/ 1152365 h 1285689"/>
                  <a:gd name="connsiteX23" fmla="*/ 1464658 w 1464658"/>
                  <a:gd name="connsiteY23" fmla="*/ 1063690 h 1285689"/>
                  <a:gd name="connsiteX24" fmla="*/ 1455327 w 1464658"/>
                  <a:gd name="connsiteY24" fmla="*/ 951722 h 1285689"/>
                  <a:gd name="connsiteX25" fmla="*/ 1418005 w 1464658"/>
                  <a:gd name="connsiteY25" fmla="*/ 858416 h 1285689"/>
                  <a:gd name="connsiteX26" fmla="*/ 1334029 w 1464658"/>
                  <a:gd name="connsiteY26" fmla="*/ 727788 h 1285689"/>
                  <a:gd name="connsiteX27" fmla="*/ 1077508 w 1464658"/>
                  <a:gd name="connsiteY27" fmla="*/ 362206 h 1285689"/>
                  <a:gd name="connsiteX28" fmla="*/ 999113 w 1464658"/>
                  <a:gd name="connsiteY28" fmla="*/ 158902 h 1285689"/>
                  <a:gd name="connsiteX29" fmla="*/ 979888 w 1464658"/>
                  <a:gd name="connsiteY29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81430 w 1464658"/>
                  <a:gd name="connsiteY17" fmla="*/ 1155878 h 1285689"/>
                  <a:gd name="connsiteX18" fmla="*/ 1047286 w 1464658"/>
                  <a:gd name="connsiteY18" fmla="*/ 1190938 h 1285689"/>
                  <a:gd name="connsiteX19" fmla="*/ 1088228 w 1464658"/>
                  <a:gd name="connsiteY19" fmla="*/ 1238705 h 1285689"/>
                  <a:gd name="connsiteX20" fmla="*/ 1174425 w 1464658"/>
                  <a:gd name="connsiteY20" fmla="*/ 1235955 h 1285689"/>
                  <a:gd name="connsiteX21" fmla="*/ 1348939 w 1464658"/>
                  <a:gd name="connsiteY21" fmla="*/ 1226342 h 1285689"/>
                  <a:gd name="connsiteX22" fmla="*/ 1433329 w 1464658"/>
                  <a:gd name="connsiteY22" fmla="*/ 1152365 h 1285689"/>
                  <a:gd name="connsiteX23" fmla="*/ 1464658 w 1464658"/>
                  <a:gd name="connsiteY23" fmla="*/ 1063690 h 1285689"/>
                  <a:gd name="connsiteX24" fmla="*/ 1455327 w 1464658"/>
                  <a:gd name="connsiteY24" fmla="*/ 951722 h 1285689"/>
                  <a:gd name="connsiteX25" fmla="*/ 1418005 w 1464658"/>
                  <a:gd name="connsiteY25" fmla="*/ 858416 h 1285689"/>
                  <a:gd name="connsiteX26" fmla="*/ 1334029 w 1464658"/>
                  <a:gd name="connsiteY26" fmla="*/ 727788 h 1285689"/>
                  <a:gd name="connsiteX27" fmla="*/ 1077508 w 1464658"/>
                  <a:gd name="connsiteY27" fmla="*/ 362206 h 1285689"/>
                  <a:gd name="connsiteX28" fmla="*/ 999113 w 1464658"/>
                  <a:gd name="connsiteY28" fmla="*/ 158902 h 1285689"/>
                  <a:gd name="connsiteX29" fmla="*/ 979888 w 1464658"/>
                  <a:gd name="connsiteY29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880100 w 1464658"/>
                  <a:gd name="connsiteY17" fmla="*/ 1187526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01622 w 1464658"/>
                  <a:gd name="connsiteY16" fmla="*/ 1207260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873272 w 1464658"/>
                  <a:gd name="connsiteY16" fmla="*/ 1214084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14220 w 1464658"/>
                  <a:gd name="connsiteY17" fmla="*/ 1180702 h 1285689"/>
                  <a:gd name="connsiteX18" fmla="*/ 981430 w 1464658"/>
                  <a:gd name="connsiteY18" fmla="*/ 1155878 h 1285689"/>
                  <a:gd name="connsiteX19" fmla="*/ 1047286 w 1464658"/>
                  <a:gd name="connsiteY19" fmla="*/ 1190938 h 1285689"/>
                  <a:gd name="connsiteX20" fmla="*/ 1088228 w 1464658"/>
                  <a:gd name="connsiteY20" fmla="*/ 1238705 h 1285689"/>
                  <a:gd name="connsiteX21" fmla="*/ 1174425 w 1464658"/>
                  <a:gd name="connsiteY21" fmla="*/ 1235955 h 1285689"/>
                  <a:gd name="connsiteX22" fmla="*/ 1348939 w 1464658"/>
                  <a:gd name="connsiteY22" fmla="*/ 1226342 h 1285689"/>
                  <a:gd name="connsiteX23" fmla="*/ 1433329 w 1464658"/>
                  <a:gd name="connsiteY23" fmla="*/ 1152365 h 1285689"/>
                  <a:gd name="connsiteX24" fmla="*/ 1464658 w 1464658"/>
                  <a:gd name="connsiteY24" fmla="*/ 1063690 h 1285689"/>
                  <a:gd name="connsiteX25" fmla="*/ 1455327 w 1464658"/>
                  <a:gd name="connsiteY25" fmla="*/ 951722 h 1285689"/>
                  <a:gd name="connsiteX26" fmla="*/ 1418005 w 1464658"/>
                  <a:gd name="connsiteY26" fmla="*/ 858416 h 1285689"/>
                  <a:gd name="connsiteX27" fmla="*/ 1334029 w 1464658"/>
                  <a:gd name="connsiteY27" fmla="*/ 727788 h 1285689"/>
                  <a:gd name="connsiteX28" fmla="*/ 1077508 w 1464658"/>
                  <a:gd name="connsiteY28" fmla="*/ 362206 h 1285689"/>
                  <a:gd name="connsiteX29" fmla="*/ 999113 w 1464658"/>
                  <a:gd name="connsiteY29" fmla="*/ 158902 h 1285689"/>
                  <a:gd name="connsiteX30" fmla="*/ 979888 w 1464658"/>
                  <a:gd name="connsiteY30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76689 w 1464658"/>
                  <a:gd name="connsiteY17" fmla="*/ 1197762 h 1285689"/>
                  <a:gd name="connsiteX18" fmla="*/ 914220 w 1464658"/>
                  <a:gd name="connsiteY18" fmla="*/ 1180702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80100 w 1464658"/>
                  <a:gd name="connsiteY17" fmla="*/ 1231882 h 1285689"/>
                  <a:gd name="connsiteX18" fmla="*/ 914220 w 1464658"/>
                  <a:gd name="connsiteY18" fmla="*/ 1180702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80100 w 1464658"/>
                  <a:gd name="connsiteY17" fmla="*/ 1231882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55878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7286 w 1464658"/>
                  <a:gd name="connsiteY20" fmla="*/ 1190938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893748 w 1464658"/>
                  <a:gd name="connsiteY17" fmla="*/ 1228471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07396 w 1464658"/>
                  <a:gd name="connsiteY17" fmla="*/ 1231883 h 1285689"/>
                  <a:gd name="connsiteX18" fmla="*/ 927868 w 1464658"/>
                  <a:gd name="connsiteY18" fmla="*/ 1201174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89"/>
                  <a:gd name="connsiteX1" fmla="*/ 331200 w 1464658"/>
                  <a:gd name="connsiteY1" fmla="*/ 190504 h 1285689"/>
                  <a:gd name="connsiteX2" fmla="*/ 279670 w 1464658"/>
                  <a:gd name="connsiteY2" fmla="*/ 391886 h 1285689"/>
                  <a:gd name="connsiteX3" fmla="*/ 223687 w 1464658"/>
                  <a:gd name="connsiteY3" fmla="*/ 541175 h 1285689"/>
                  <a:gd name="connsiteX4" fmla="*/ 139148 w 1464658"/>
                  <a:gd name="connsiteY4" fmla="*/ 732665 h 1285689"/>
                  <a:gd name="connsiteX5" fmla="*/ 74397 w 1464658"/>
                  <a:gd name="connsiteY5" fmla="*/ 871639 h 1285689"/>
                  <a:gd name="connsiteX6" fmla="*/ 174 w 1464658"/>
                  <a:gd name="connsiteY6" fmla="*/ 1046716 h 1285689"/>
                  <a:gd name="connsiteX7" fmla="*/ 56157 w 1464658"/>
                  <a:gd name="connsiteY7" fmla="*/ 1190005 h 1285689"/>
                  <a:gd name="connsiteX8" fmla="*/ 130381 w 1464658"/>
                  <a:gd name="connsiteY8" fmla="*/ 1240971 h 1285689"/>
                  <a:gd name="connsiteX9" fmla="*/ 224530 w 1464658"/>
                  <a:gd name="connsiteY9" fmla="*/ 1283029 h 1285689"/>
                  <a:gd name="connsiteX10" fmla="*/ 310771 w 1464658"/>
                  <a:gd name="connsiteY10" fmla="*/ 1264790 h 1285689"/>
                  <a:gd name="connsiteX11" fmla="*/ 330115 w 1464658"/>
                  <a:gd name="connsiteY11" fmla="*/ 1222114 h 1285689"/>
                  <a:gd name="connsiteX12" fmla="*/ 388456 w 1464658"/>
                  <a:gd name="connsiteY12" fmla="*/ 1174440 h 1285689"/>
                  <a:gd name="connsiteX13" fmla="*/ 459168 w 1464658"/>
                  <a:gd name="connsiteY13" fmla="*/ 1194205 h 1285689"/>
                  <a:gd name="connsiteX14" fmla="*/ 463123 w 1464658"/>
                  <a:gd name="connsiteY14" fmla="*/ 1198147 h 1285689"/>
                  <a:gd name="connsiteX15" fmla="*/ 522266 w 1464658"/>
                  <a:gd name="connsiteY15" fmla="*/ 1258930 h 1285689"/>
                  <a:gd name="connsiteX16" fmla="*/ 787973 w 1464658"/>
                  <a:gd name="connsiteY16" fmla="*/ 1234556 h 1285689"/>
                  <a:gd name="connsiteX17" fmla="*/ 907396 w 1464658"/>
                  <a:gd name="connsiteY17" fmla="*/ 1231883 h 1285689"/>
                  <a:gd name="connsiteX18" fmla="*/ 938104 w 1464658"/>
                  <a:gd name="connsiteY18" fmla="*/ 1197762 h 1285689"/>
                  <a:gd name="connsiteX19" fmla="*/ 981430 w 1464658"/>
                  <a:gd name="connsiteY19" fmla="*/ 1176349 h 1285689"/>
                  <a:gd name="connsiteX20" fmla="*/ 1040462 w 1464658"/>
                  <a:gd name="connsiteY20" fmla="*/ 1204586 h 1285689"/>
                  <a:gd name="connsiteX21" fmla="*/ 1088228 w 1464658"/>
                  <a:gd name="connsiteY21" fmla="*/ 1238705 h 1285689"/>
                  <a:gd name="connsiteX22" fmla="*/ 1174425 w 1464658"/>
                  <a:gd name="connsiteY22" fmla="*/ 1235955 h 1285689"/>
                  <a:gd name="connsiteX23" fmla="*/ 1348939 w 1464658"/>
                  <a:gd name="connsiteY23" fmla="*/ 1226342 h 1285689"/>
                  <a:gd name="connsiteX24" fmla="*/ 1433329 w 1464658"/>
                  <a:gd name="connsiteY24" fmla="*/ 1152365 h 1285689"/>
                  <a:gd name="connsiteX25" fmla="*/ 1464658 w 1464658"/>
                  <a:gd name="connsiteY25" fmla="*/ 1063690 h 1285689"/>
                  <a:gd name="connsiteX26" fmla="*/ 1455327 w 1464658"/>
                  <a:gd name="connsiteY26" fmla="*/ 951722 h 1285689"/>
                  <a:gd name="connsiteX27" fmla="*/ 1418005 w 1464658"/>
                  <a:gd name="connsiteY27" fmla="*/ 858416 h 1285689"/>
                  <a:gd name="connsiteX28" fmla="*/ 1334029 w 1464658"/>
                  <a:gd name="connsiteY28" fmla="*/ 727788 h 1285689"/>
                  <a:gd name="connsiteX29" fmla="*/ 1077508 w 1464658"/>
                  <a:gd name="connsiteY29" fmla="*/ 362206 h 1285689"/>
                  <a:gd name="connsiteX30" fmla="*/ 999113 w 1464658"/>
                  <a:gd name="connsiteY30" fmla="*/ 158902 h 1285689"/>
                  <a:gd name="connsiteX31" fmla="*/ 979888 w 1464658"/>
                  <a:gd name="connsiteY31" fmla="*/ 0 h 1285689"/>
                  <a:gd name="connsiteX0" fmla="*/ 335654 w 1464658"/>
                  <a:gd name="connsiteY0" fmla="*/ 102637 h 1285668"/>
                  <a:gd name="connsiteX1" fmla="*/ 331200 w 1464658"/>
                  <a:gd name="connsiteY1" fmla="*/ 190504 h 1285668"/>
                  <a:gd name="connsiteX2" fmla="*/ 279670 w 1464658"/>
                  <a:gd name="connsiteY2" fmla="*/ 391886 h 1285668"/>
                  <a:gd name="connsiteX3" fmla="*/ 223687 w 1464658"/>
                  <a:gd name="connsiteY3" fmla="*/ 541175 h 1285668"/>
                  <a:gd name="connsiteX4" fmla="*/ 139148 w 1464658"/>
                  <a:gd name="connsiteY4" fmla="*/ 732665 h 1285668"/>
                  <a:gd name="connsiteX5" fmla="*/ 74397 w 1464658"/>
                  <a:gd name="connsiteY5" fmla="*/ 871639 h 1285668"/>
                  <a:gd name="connsiteX6" fmla="*/ 174 w 1464658"/>
                  <a:gd name="connsiteY6" fmla="*/ 1046716 h 1285668"/>
                  <a:gd name="connsiteX7" fmla="*/ 56157 w 1464658"/>
                  <a:gd name="connsiteY7" fmla="*/ 1190005 h 1285668"/>
                  <a:gd name="connsiteX8" fmla="*/ 130381 w 1464658"/>
                  <a:gd name="connsiteY8" fmla="*/ 1240971 h 1285668"/>
                  <a:gd name="connsiteX9" fmla="*/ 224530 w 1464658"/>
                  <a:gd name="connsiteY9" fmla="*/ 1283029 h 1285668"/>
                  <a:gd name="connsiteX10" fmla="*/ 299478 w 1464658"/>
                  <a:gd name="connsiteY10" fmla="*/ 1264584 h 1285668"/>
                  <a:gd name="connsiteX11" fmla="*/ 330115 w 1464658"/>
                  <a:gd name="connsiteY11" fmla="*/ 1222114 h 1285668"/>
                  <a:gd name="connsiteX12" fmla="*/ 388456 w 1464658"/>
                  <a:gd name="connsiteY12" fmla="*/ 1174440 h 1285668"/>
                  <a:gd name="connsiteX13" fmla="*/ 459168 w 1464658"/>
                  <a:gd name="connsiteY13" fmla="*/ 1194205 h 1285668"/>
                  <a:gd name="connsiteX14" fmla="*/ 463123 w 1464658"/>
                  <a:gd name="connsiteY14" fmla="*/ 1198147 h 1285668"/>
                  <a:gd name="connsiteX15" fmla="*/ 522266 w 1464658"/>
                  <a:gd name="connsiteY15" fmla="*/ 1258930 h 1285668"/>
                  <a:gd name="connsiteX16" fmla="*/ 787973 w 1464658"/>
                  <a:gd name="connsiteY16" fmla="*/ 1234556 h 1285668"/>
                  <a:gd name="connsiteX17" fmla="*/ 907396 w 1464658"/>
                  <a:gd name="connsiteY17" fmla="*/ 1231883 h 1285668"/>
                  <a:gd name="connsiteX18" fmla="*/ 938104 w 1464658"/>
                  <a:gd name="connsiteY18" fmla="*/ 1197762 h 1285668"/>
                  <a:gd name="connsiteX19" fmla="*/ 981430 w 1464658"/>
                  <a:gd name="connsiteY19" fmla="*/ 1176349 h 1285668"/>
                  <a:gd name="connsiteX20" fmla="*/ 1040462 w 1464658"/>
                  <a:gd name="connsiteY20" fmla="*/ 1204586 h 1285668"/>
                  <a:gd name="connsiteX21" fmla="*/ 1088228 w 1464658"/>
                  <a:gd name="connsiteY21" fmla="*/ 1238705 h 1285668"/>
                  <a:gd name="connsiteX22" fmla="*/ 1174425 w 1464658"/>
                  <a:gd name="connsiteY22" fmla="*/ 1235955 h 1285668"/>
                  <a:gd name="connsiteX23" fmla="*/ 1348939 w 1464658"/>
                  <a:gd name="connsiteY23" fmla="*/ 1226342 h 1285668"/>
                  <a:gd name="connsiteX24" fmla="*/ 1433329 w 1464658"/>
                  <a:gd name="connsiteY24" fmla="*/ 1152365 h 1285668"/>
                  <a:gd name="connsiteX25" fmla="*/ 1464658 w 1464658"/>
                  <a:gd name="connsiteY25" fmla="*/ 1063690 h 1285668"/>
                  <a:gd name="connsiteX26" fmla="*/ 1455327 w 1464658"/>
                  <a:gd name="connsiteY26" fmla="*/ 951722 h 1285668"/>
                  <a:gd name="connsiteX27" fmla="*/ 1418005 w 1464658"/>
                  <a:gd name="connsiteY27" fmla="*/ 858416 h 1285668"/>
                  <a:gd name="connsiteX28" fmla="*/ 1334029 w 1464658"/>
                  <a:gd name="connsiteY28" fmla="*/ 727788 h 1285668"/>
                  <a:gd name="connsiteX29" fmla="*/ 1077508 w 1464658"/>
                  <a:gd name="connsiteY29" fmla="*/ 362206 h 1285668"/>
                  <a:gd name="connsiteX30" fmla="*/ 999113 w 1464658"/>
                  <a:gd name="connsiteY30" fmla="*/ 158902 h 1285668"/>
                  <a:gd name="connsiteX31" fmla="*/ 979888 w 1464658"/>
                  <a:gd name="connsiteY31" fmla="*/ 0 h 1285668"/>
                  <a:gd name="connsiteX0" fmla="*/ 335653 w 1464657"/>
                  <a:gd name="connsiteY0" fmla="*/ 102637 h 1285668"/>
                  <a:gd name="connsiteX1" fmla="*/ 331199 w 1464657"/>
                  <a:gd name="connsiteY1" fmla="*/ 190504 h 1285668"/>
                  <a:gd name="connsiteX2" fmla="*/ 279669 w 1464657"/>
                  <a:gd name="connsiteY2" fmla="*/ 391886 h 1285668"/>
                  <a:gd name="connsiteX3" fmla="*/ 223686 w 1464657"/>
                  <a:gd name="connsiteY3" fmla="*/ 541175 h 1285668"/>
                  <a:gd name="connsiteX4" fmla="*/ 139147 w 1464657"/>
                  <a:gd name="connsiteY4" fmla="*/ 732665 h 1285668"/>
                  <a:gd name="connsiteX5" fmla="*/ 74396 w 1464657"/>
                  <a:gd name="connsiteY5" fmla="*/ 871639 h 1285668"/>
                  <a:gd name="connsiteX6" fmla="*/ 173 w 1464657"/>
                  <a:gd name="connsiteY6" fmla="*/ 1046716 h 1285668"/>
                  <a:gd name="connsiteX7" fmla="*/ 56156 w 1464657"/>
                  <a:gd name="connsiteY7" fmla="*/ 1190005 h 1285668"/>
                  <a:gd name="connsiteX8" fmla="*/ 127586 w 1464657"/>
                  <a:gd name="connsiteY8" fmla="*/ 1249814 h 1285668"/>
                  <a:gd name="connsiteX9" fmla="*/ 224529 w 1464657"/>
                  <a:gd name="connsiteY9" fmla="*/ 1283029 h 1285668"/>
                  <a:gd name="connsiteX10" fmla="*/ 299477 w 1464657"/>
                  <a:gd name="connsiteY10" fmla="*/ 1264584 h 1285668"/>
                  <a:gd name="connsiteX11" fmla="*/ 330114 w 1464657"/>
                  <a:gd name="connsiteY11" fmla="*/ 1222114 h 1285668"/>
                  <a:gd name="connsiteX12" fmla="*/ 388455 w 1464657"/>
                  <a:gd name="connsiteY12" fmla="*/ 1174440 h 1285668"/>
                  <a:gd name="connsiteX13" fmla="*/ 459167 w 1464657"/>
                  <a:gd name="connsiteY13" fmla="*/ 1194205 h 1285668"/>
                  <a:gd name="connsiteX14" fmla="*/ 463122 w 1464657"/>
                  <a:gd name="connsiteY14" fmla="*/ 1198147 h 1285668"/>
                  <a:gd name="connsiteX15" fmla="*/ 522265 w 1464657"/>
                  <a:gd name="connsiteY15" fmla="*/ 1258930 h 1285668"/>
                  <a:gd name="connsiteX16" fmla="*/ 787972 w 1464657"/>
                  <a:gd name="connsiteY16" fmla="*/ 1234556 h 1285668"/>
                  <a:gd name="connsiteX17" fmla="*/ 907395 w 1464657"/>
                  <a:gd name="connsiteY17" fmla="*/ 1231883 h 1285668"/>
                  <a:gd name="connsiteX18" fmla="*/ 938103 w 1464657"/>
                  <a:gd name="connsiteY18" fmla="*/ 1197762 h 1285668"/>
                  <a:gd name="connsiteX19" fmla="*/ 981429 w 1464657"/>
                  <a:gd name="connsiteY19" fmla="*/ 1176349 h 1285668"/>
                  <a:gd name="connsiteX20" fmla="*/ 1040461 w 1464657"/>
                  <a:gd name="connsiteY20" fmla="*/ 1204586 h 1285668"/>
                  <a:gd name="connsiteX21" fmla="*/ 1088227 w 1464657"/>
                  <a:gd name="connsiteY21" fmla="*/ 1238705 h 1285668"/>
                  <a:gd name="connsiteX22" fmla="*/ 1174424 w 1464657"/>
                  <a:gd name="connsiteY22" fmla="*/ 1235955 h 1285668"/>
                  <a:gd name="connsiteX23" fmla="*/ 1348938 w 1464657"/>
                  <a:gd name="connsiteY23" fmla="*/ 1226342 h 1285668"/>
                  <a:gd name="connsiteX24" fmla="*/ 1433328 w 1464657"/>
                  <a:gd name="connsiteY24" fmla="*/ 1152365 h 1285668"/>
                  <a:gd name="connsiteX25" fmla="*/ 1464657 w 1464657"/>
                  <a:gd name="connsiteY25" fmla="*/ 1063690 h 1285668"/>
                  <a:gd name="connsiteX26" fmla="*/ 1455326 w 1464657"/>
                  <a:gd name="connsiteY26" fmla="*/ 951722 h 1285668"/>
                  <a:gd name="connsiteX27" fmla="*/ 1418004 w 1464657"/>
                  <a:gd name="connsiteY27" fmla="*/ 858416 h 1285668"/>
                  <a:gd name="connsiteX28" fmla="*/ 1334028 w 1464657"/>
                  <a:gd name="connsiteY28" fmla="*/ 727788 h 1285668"/>
                  <a:gd name="connsiteX29" fmla="*/ 1077507 w 1464657"/>
                  <a:gd name="connsiteY29" fmla="*/ 362206 h 1285668"/>
                  <a:gd name="connsiteX30" fmla="*/ 999112 w 1464657"/>
                  <a:gd name="connsiteY30" fmla="*/ 158902 h 1285668"/>
                  <a:gd name="connsiteX31" fmla="*/ 979887 w 1464657"/>
                  <a:gd name="connsiteY31" fmla="*/ 0 h 1285668"/>
                  <a:gd name="connsiteX0" fmla="*/ 335653 w 1464657"/>
                  <a:gd name="connsiteY0" fmla="*/ 102637 h 1285668"/>
                  <a:gd name="connsiteX1" fmla="*/ 331199 w 1464657"/>
                  <a:gd name="connsiteY1" fmla="*/ 190504 h 1285668"/>
                  <a:gd name="connsiteX2" fmla="*/ 279669 w 1464657"/>
                  <a:gd name="connsiteY2" fmla="*/ 391886 h 1285668"/>
                  <a:gd name="connsiteX3" fmla="*/ 223686 w 1464657"/>
                  <a:gd name="connsiteY3" fmla="*/ 541175 h 1285668"/>
                  <a:gd name="connsiteX4" fmla="*/ 139147 w 1464657"/>
                  <a:gd name="connsiteY4" fmla="*/ 732665 h 1285668"/>
                  <a:gd name="connsiteX5" fmla="*/ 74396 w 1464657"/>
                  <a:gd name="connsiteY5" fmla="*/ 871639 h 1285668"/>
                  <a:gd name="connsiteX6" fmla="*/ 173 w 1464657"/>
                  <a:gd name="connsiteY6" fmla="*/ 1046716 h 1285668"/>
                  <a:gd name="connsiteX7" fmla="*/ 56156 w 1464657"/>
                  <a:gd name="connsiteY7" fmla="*/ 1190005 h 1285668"/>
                  <a:gd name="connsiteX8" fmla="*/ 127586 w 1464657"/>
                  <a:gd name="connsiteY8" fmla="*/ 1249814 h 1285668"/>
                  <a:gd name="connsiteX9" fmla="*/ 224529 w 1464657"/>
                  <a:gd name="connsiteY9" fmla="*/ 1283029 h 1285668"/>
                  <a:gd name="connsiteX10" fmla="*/ 299477 w 1464657"/>
                  <a:gd name="connsiteY10" fmla="*/ 1264584 h 1285668"/>
                  <a:gd name="connsiteX11" fmla="*/ 330114 w 1464657"/>
                  <a:gd name="connsiteY11" fmla="*/ 1222114 h 1285668"/>
                  <a:gd name="connsiteX12" fmla="*/ 388455 w 1464657"/>
                  <a:gd name="connsiteY12" fmla="*/ 1174440 h 1285668"/>
                  <a:gd name="connsiteX13" fmla="*/ 459167 w 1464657"/>
                  <a:gd name="connsiteY13" fmla="*/ 1194205 h 1285668"/>
                  <a:gd name="connsiteX14" fmla="*/ 463122 w 1464657"/>
                  <a:gd name="connsiteY14" fmla="*/ 1198147 h 1285668"/>
                  <a:gd name="connsiteX15" fmla="*/ 522265 w 1464657"/>
                  <a:gd name="connsiteY15" fmla="*/ 1258930 h 1285668"/>
                  <a:gd name="connsiteX16" fmla="*/ 782606 w 1464657"/>
                  <a:gd name="connsiteY16" fmla="*/ 1241736 h 1285668"/>
                  <a:gd name="connsiteX17" fmla="*/ 907395 w 1464657"/>
                  <a:gd name="connsiteY17" fmla="*/ 1231883 h 1285668"/>
                  <a:gd name="connsiteX18" fmla="*/ 938103 w 1464657"/>
                  <a:gd name="connsiteY18" fmla="*/ 1197762 h 1285668"/>
                  <a:gd name="connsiteX19" fmla="*/ 981429 w 1464657"/>
                  <a:gd name="connsiteY19" fmla="*/ 1176349 h 1285668"/>
                  <a:gd name="connsiteX20" fmla="*/ 1040461 w 1464657"/>
                  <a:gd name="connsiteY20" fmla="*/ 1204586 h 1285668"/>
                  <a:gd name="connsiteX21" fmla="*/ 1088227 w 1464657"/>
                  <a:gd name="connsiteY21" fmla="*/ 1238705 h 1285668"/>
                  <a:gd name="connsiteX22" fmla="*/ 1174424 w 1464657"/>
                  <a:gd name="connsiteY22" fmla="*/ 1235955 h 1285668"/>
                  <a:gd name="connsiteX23" fmla="*/ 1348938 w 1464657"/>
                  <a:gd name="connsiteY23" fmla="*/ 1226342 h 1285668"/>
                  <a:gd name="connsiteX24" fmla="*/ 1433328 w 1464657"/>
                  <a:gd name="connsiteY24" fmla="*/ 1152365 h 1285668"/>
                  <a:gd name="connsiteX25" fmla="*/ 1464657 w 1464657"/>
                  <a:gd name="connsiteY25" fmla="*/ 1063690 h 1285668"/>
                  <a:gd name="connsiteX26" fmla="*/ 1455326 w 1464657"/>
                  <a:gd name="connsiteY26" fmla="*/ 951722 h 1285668"/>
                  <a:gd name="connsiteX27" fmla="*/ 1418004 w 1464657"/>
                  <a:gd name="connsiteY27" fmla="*/ 858416 h 1285668"/>
                  <a:gd name="connsiteX28" fmla="*/ 1334028 w 1464657"/>
                  <a:gd name="connsiteY28" fmla="*/ 727788 h 1285668"/>
                  <a:gd name="connsiteX29" fmla="*/ 1077507 w 1464657"/>
                  <a:gd name="connsiteY29" fmla="*/ 362206 h 1285668"/>
                  <a:gd name="connsiteX30" fmla="*/ 999112 w 1464657"/>
                  <a:gd name="connsiteY30" fmla="*/ 158902 h 1285668"/>
                  <a:gd name="connsiteX31" fmla="*/ 979887 w 1464657"/>
                  <a:gd name="connsiteY31" fmla="*/ 0 h 1285668"/>
                  <a:gd name="connsiteX0" fmla="*/ 322451 w 1464657"/>
                  <a:gd name="connsiteY0" fmla="*/ 0 h 1349279"/>
                  <a:gd name="connsiteX1" fmla="*/ 331199 w 1464657"/>
                  <a:gd name="connsiteY1" fmla="*/ 254115 h 1349279"/>
                  <a:gd name="connsiteX2" fmla="*/ 279669 w 1464657"/>
                  <a:gd name="connsiteY2" fmla="*/ 455497 h 1349279"/>
                  <a:gd name="connsiteX3" fmla="*/ 223686 w 1464657"/>
                  <a:gd name="connsiteY3" fmla="*/ 604786 h 1349279"/>
                  <a:gd name="connsiteX4" fmla="*/ 139147 w 1464657"/>
                  <a:gd name="connsiteY4" fmla="*/ 796276 h 1349279"/>
                  <a:gd name="connsiteX5" fmla="*/ 74396 w 1464657"/>
                  <a:gd name="connsiteY5" fmla="*/ 935250 h 1349279"/>
                  <a:gd name="connsiteX6" fmla="*/ 173 w 1464657"/>
                  <a:gd name="connsiteY6" fmla="*/ 1110327 h 1349279"/>
                  <a:gd name="connsiteX7" fmla="*/ 56156 w 1464657"/>
                  <a:gd name="connsiteY7" fmla="*/ 1253616 h 1349279"/>
                  <a:gd name="connsiteX8" fmla="*/ 127586 w 1464657"/>
                  <a:gd name="connsiteY8" fmla="*/ 1313425 h 1349279"/>
                  <a:gd name="connsiteX9" fmla="*/ 224529 w 1464657"/>
                  <a:gd name="connsiteY9" fmla="*/ 1346640 h 1349279"/>
                  <a:gd name="connsiteX10" fmla="*/ 299477 w 1464657"/>
                  <a:gd name="connsiteY10" fmla="*/ 1328195 h 1349279"/>
                  <a:gd name="connsiteX11" fmla="*/ 330114 w 1464657"/>
                  <a:gd name="connsiteY11" fmla="*/ 1285725 h 1349279"/>
                  <a:gd name="connsiteX12" fmla="*/ 388455 w 1464657"/>
                  <a:gd name="connsiteY12" fmla="*/ 1238051 h 1349279"/>
                  <a:gd name="connsiteX13" fmla="*/ 459167 w 1464657"/>
                  <a:gd name="connsiteY13" fmla="*/ 1257816 h 1349279"/>
                  <a:gd name="connsiteX14" fmla="*/ 463122 w 1464657"/>
                  <a:gd name="connsiteY14" fmla="*/ 1261758 h 1349279"/>
                  <a:gd name="connsiteX15" fmla="*/ 522265 w 1464657"/>
                  <a:gd name="connsiteY15" fmla="*/ 1322541 h 1349279"/>
                  <a:gd name="connsiteX16" fmla="*/ 782606 w 1464657"/>
                  <a:gd name="connsiteY16" fmla="*/ 1305347 h 1349279"/>
                  <a:gd name="connsiteX17" fmla="*/ 907395 w 1464657"/>
                  <a:gd name="connsiteY17" fmla="*/ 1295494 h 1349279"/>
                  <a:gd name="connsiteX18" fmla="*/ 938103 w 1464657"/>
                  <a:gd name="connsiteY18" fmla="*/ 1261373 h 1349279"/>
                  <a:gd name="connsiteX19" fmla="*/ 981429 w 1464657"/>
                  <a:gd name="connsiteY19" fmla="*/ 1239960 h 1349279"/>
                  <a:gd name="connsiteX20" fmla="*/ 1040461 w 1464657"/>
                  <a:gd name="connsiteY20" fmla="*/ 1268197 h 1349279"/>
                  <a:gd name="connsiteX21" fmla="*/ 1088227 w 1464657"/>
                  <a:gd name="connsiteY21" fmla="*/ 1302316 h 1349279"/>
                  <a:gd name="connsiteX22" fmla="*/ 1174424 w 1464657"/>
                  <a:gd name="connsiteY22" fmla="*/ 1299566 h 1349279"/>
                  <a:gd name="connsiteX23" fmla="*/ 1348938 w 1464657"/>
                  <a:gd name="connsiteY23" fmla="*/ 1289953 h 1349279"/>
                  <a:gd name="connsiteX24" fmla="*/ 1433328 w 1464657"/>
                  <a:gd name="connsiteY24" fmla="*/ 1215976 h 1349279"/>
                  <a:gd name="connsiteX25" fmla="*/ 1464657 w 1464657"/>
                  <a:gd name="connsiteY25" fmla="*/ 1127301 h 1349279"/>
                  <a:gd name="connsiteX26" fmla="*/ 1455326 w 1464657"/>
                  <a:gd name="connsiteY26" fmla="*/ 1015333 h 1349279"/>
                  <a:gd name="connsiteX27" fmla="*/ 1418004 w 1464657"/>
                  <a:gd name="connsiteY27" fmla="*/ 922027 h 1349279"/>
                  <a:gd name="connsiteX28" fmla="*/ 1334028 w 1464657"/>
                  <a:gd name="connsiteY28" fmla="*/ 791399 h 1349279"/>
                  <a:gd name="connsiteX29" fmla="*/ 1077507 w 1464657"/>
                  <a:gd name="connsiteY29" fmla="*/ 425817 h 1349279"/>
                  <a:gd name="connsiteX30" fmla="*/ 999112 w 1464657"/>
                  <a:gd name="connsiteY30" fmla="*/ 222513 h 1349279"/>
                  <a:gd name="connsiteX31" fmla="*/ 979887 w 1464657"/>
                  <a:gd name="connsiteY31" fmla="*/ 63611 h 1349279"/>
                  <a:gd name="connsiteX0" fmla="*/ 322451 w 1464657"/>
                  <a:gd name="connsiteY0" fmla="*/ 0 h 1349279"/>
                  <a:gd name="connsiteX1" fmla="*/ 331199 w 1464657"/>
                  <a:gd name="connsiteY1" fmla="*/ 254115 h 1349279"/>
                  <a:gd name="connsiteX2" fmla="*/ 279669 w 1464657"/>
                  <a:gd name="connsiteY2" fmla="*/ 455497 h 1349279"/>
                  <a:gd name="connsiteX3" fmla="*/ 223686 w 1464657"/>
                  <a:gd name="connsiteY3" fmla="*/ 604786 h 1349279"/>
                  <a:gd name="connsiteX4" fmla="*/ 139147 w 1464657"/>
                  <a:gd name="connsiteY4" fmla="*/ 796276 h 1349279"/>
                  <a:gd name="connsiteX5" fmla="*/ 74396 w 1464657"/>
                  <a:gd name="connsiteY5" fmla="*/ 935250 h 1349279"/>
                  <a:gd name="connsiteX6" fmla="*/ 173 w 1464657"/>
                  <a:gd name="connsiteY6" fmla="*/ 1110327 h 1349279"/>
                  <a:gd name="connsiteX7" fmla="*/ 56156 w 1464657"/>
                  <a:gd name="connsiteY7" fmla="*/ 1253616 h 1349279"/>
                  <a:gd name="connsiteX8" fmla="*/ 127586 w 1464657"/>
                  <a:gd name="connsiteY8" fmla="*/ 1313425 h 1349279"/>
                  <a:gd name="connsiteX9" fmla="*/ 224529 w 1464657"/>
                  <a:gd name="connsiteY9" fmla="*/ 1346640 h 1349279"/>
                  <a:gd name="connsiteX10" fmla="*/ 299477 w 1464657"/>
                  <a:gd name="connsiteY10" fmla="*/ 1328195 h 1349279"/>
                  <a:gd name="connsiteX11" fmla="*/ 330114 w 1464657"/>
                  <a:gd name="connsiteY11" fmla="*/ 1285725 h 1349279"/>
                  <a:gd name="connsiteX12" fmla="*/ 388455 w 1464657"/>
                  <a:gd name="connsiteY12" fmla="*/ 1238051 h 1349279"/>
                  <a:gd name="connsiteX13" fmla="*/ 459167 w 1464657"/>
                  <a:gd name="connsiteY13" fmla="*/ 1257816 h 1349279"/>
                  <a:gd name="connsiteX14" fmla="*/ 463122 w 1464657"/>
                  <a:gd name="connsiteY14" fmla="*/ 1261758 h 1349279"/>
                  <a:gd name="connsiteX15" fmla="*/ 522265 w 1464657"/>
                  <a:gd name="connsiteY15" fmla="*/ 1322541 h 1349279"/>
                  <a:gd name="connsiteX16" fmla="*/ 782606 w 1464657"/>
                  <a:gd name="connsiteY16" fmla="*/ 1305347 h 1349279"/>
                  <a:gd name="connsiteX17" fmla="*/ 907395 w 1464657"/>
                  <a:gd name="connsiteY17" fmla="*/ 1295494 h 1349279"/>
                  <a:gd name="connsiteX18" fmla="*/ 938103 w 1464657"/>
                  <a:gd name="connsiteY18" fmla="*/ 1261373 h 1349279"/>
                  <a:gd name="connsiteX19" fmla="*/ 981429 w 1464657"/>
                  <a:gd name="connsiteY19" fmla="*/ 1239960 h 1349279"/>
                  <a:gd name="connsiteX20" fmla="*/ 1040461 w 1464657"/>
                  <a:gd name="connsiteY20" fmla="*/ 1268197 h 1349279"/>
                  <a:gd name="connsiteX21" fmla="*/ 1088227 w 1464657"/>
                  <a:gd name="connsiteY21" fmla="*/ 1302316 h 1349279"/>
                  <a:gd name="connsiteX22" fmla="*/ 1174424 w 1464657"/>
                  <a:gd name="connsiteY22" fmla="*/ 1299566 h 1349279"/>
                  <a:gd name="connsiteX23" fmla="*/ 1348938 w 1464657"/>
                  <a:gd name="connsiteY23" fmla="*/ 1289953 h 1349279"/>
                  <a:gd name="connsiteX24" fmla="*/ 1433328 w 1464657"/>
                  <a:gd name="connsiteY24" fmla="*/ 1215976 h 1349279"/>
                  <a:gd name="connsiteX25" fmla="*/ 1464657 w 1464657"/>
                  <a:gd name="connsiteY25" fmla="*/ 1127301 h 1349279"/>
                  <a:gd name="connsiteX26" fmla="*/ 1455326 w 1464657"/>
                  <a:gd name="connsiteY26" fmla="*/ 1015333 h 1349279"/>
                  <a:gd name="connsiteX27" fmla="*/ 1418004 w 1464657"/>
                  <a:gd name="connsiteY27" fmla="*/ 922027 h 1349279"/>
                  <a:gd name="connsiteX28" fmla="*/ 1334028 w 1464657"/>
                  <a:gd name="connsiteY28" fmla="*/ 791399 h 1349279"/>
                  <a:gd name="connsiteX29" fmla="*/ 1077507 w 1464657"/>
                  <a:gd name="connsiteY29" fmla="*/ 425817 h 1349279"/>
                  <a:gd name="connsiteX30" fmla="*/ 999112 w 1464657"/>
                  <a:gd name="connsiteY30" fmla="*/ 222513 h 1349279"/>
                  <a:gd name="connsiteX31" fmla="*/ 964257 w 1464657"/>
                  <a:gd name="connsiteY31" fmla="*/ 13969 h 134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64657" h="1349279">
                    <a:moveTo>
                      <a:pt x="322451" y="0"/>
                    </a:moveTo>
                    <a:cubicBezTo>
                      <a:pt x="324966" y="12575"/>
                      <a:pt x="328089" y="241674"/>
                      <a:pt x="331199" y="254115"/>
                    </a:cubicBezTo>
                    <a:cubicBezTo>
                      <a:pt x="321868" y="302323"/>
                      <a:pt x="297588" y="397052"/>
                      <a:pt x="279669" y="455497"/>
                    </a:cubicBezTo>
                    <a:cubicBezTo>
                      <a:pt x="261750" y="513942"/>
                      <a:pt x="247106" y="547989"/>
                      <a:pt x="223686" y="604786"/>
                    </a:cubicBezTo>
                    <a:cubicBezTo>
                      <a:pt x="200266" y="661583"/>
                      <a:pt x="164029" y="741199"/>
                      <a:pt x="139147" y="796276"/>
                    </a:cubicBezTo>
                    <a:cubicBezTo>
                      <a:pt x="114265" y="851353"/>
                      <a:pt x="97558" y="882908"/>
                      <a:pt x="74396" y="935250"/>
                    </a:cubicBezTo>
                    <a:cubicBezTo>
                      <a:pt x="51234" y="987592"/>
                      <a:pt x="3213" y="1057266"/>
                      <a:pt x="173" y="1110327"/>
                    </a:cubicBezTo>
                    <a:cubicBezTo>
                      <a:pt x="-2867" y="1163388"/>
                      <a:pt x="34921" y="1219766"/>
                      <a:pt x="56156" y="1253616"/>
                    </a:cubicBezTo>
                    <a:cubicBezTo>
                      <a:pt x="77391" y="1287466"/>
                      <a:pt x="91251" y="1301314"/>
                      <a:pt x="127586" y="1313425"/>
                    </a:cubicBezTo>
                    <a:cubicBezTo>
                      <a:pt x="155648" y="1328929"/>
                      <a:pt x="193427" y="1337309"/>
                      <a:pt x="224529" y="1346640"/>
                    </a:cubicBezTo>
                    <a:cubicBezTo>
                      <a:pt x="255631" y="1355971"/>
                      <a:pt x="281879" y="1338348"/>
                      <a:pt x="299477" y="1328195"/>
                    </a:cubicBezTo>
                    <a:cubicBezTo>
                      <a:pt x="317075" y="1318042"/>
                      <a:pt x="315284" y="1300749"/>
                      <a:pt x="330114" y="1285725"/>
                    </a:cubicBezTo>
                    <a:cubicBezTo>
                      <a:pt x="344944" y="1270701"/>
                      <a:pt x="359086" y="1237463"/>
                      <a:pt x="388455" y="1238051"/>
                    </a:cubicBezTo>
                    <a:cubicBezTo>
                      <a:pt x="417824" y="1238639"/>
                      <a:pt x="446723" y="1253865"/>
                      <a:pt x="459167" y="1257816"/>
                    </a:cubicBezTo>
                    <a:cubicBezTo>
                      <a:pt x="471611" y="1261767"/>
                      <a:pt x="452606" y="1250971"/>
                      <a:pt x="463122" y="1261758"/>
                    </a:cubicBezTo>
                    <a:cubicBezTo>
                      <a:pt x="473638" y="1272545"/>
                      <a:pt x="469018" y="1315276"/>
                      <a:pt x="522265" y="1322541"/>
                    </a:cubicBezTo>
                    <a:cubicBezTo>
                      <a:pt x="575512" y="1329806"/>
                      <a:pt x="718418" y="1309855"/>
                      <a:pt x="782606" y="1305347"/>
                    </a:cubicBezTo>
                    <a:cubicBezTo>
                      <a:pt x="846794" y="1300839"/>
                      <a:pt x="886354" y="1304470"/>
                      <a:pt x="907395" y="1295494"/>
                    </a:cubicBezTo>
                    <a:cubicBezTo>
                      <a:pt x="928436" y="1286518"/>
                      <a:pt x="920646" y="1268354"/>
                      <a:pt x="938103" y="1261373"/>
                    </a:cubicBezTo>
                    <a:cubicBezTo>
                      <a:pt x="955560" y="1254392"/>
                      <a:pt x="964369" y="1238823"/>
                      <a:pt x="981429" y="1239960"/>
                    </a:cubicBezTo>
                    <a:cubicBezTo>
                      <a:pt x="998489" y="1241097"/>
                      <a:pt x="1018112" y="1257236"/>
                      <a:pt x="1040461" y="1268197"/>
                    </a:cubicBezTo>
                    <a:cubicBezTo>
                      <a:pt x="1062810" y="1279158"/>
                      <a:pt x="1067037" y="1294813"/>
                      <a:pt x="1088227" y="1302316"/>
                    </a:cubicBezTo>
                    <a:cubicBezTo>
                      <a:pt x="1109417" y="1309819"/>
                      <a:pt x="1130972" y="1301626"/>
                      <a:pt x="1174424" y="1299566"/>
                    </a:cubicBezTo>
                    <a:cubicBezTo>
                      <a:pt x="1217876" y="1297506"/>
                      <a:pt x="1305787" y="1303885"/>
                      <a:pt x="1348938" y="1289953"/>
                    </a:cubicBezTo>
                    <a:cubicBezTo>
                      <a:pt x="1392089" y="1276021"/>
                      <a:pt x="1414042" y="1243085"/>
                      <a:pt x="1433328" y="1215976"/>
                    </a:cubicBezTo>
                    <a:cubicBezTo>
                      <a:pt x="1452615" y="1188867"/>
                      <a:pt x="1437866" y="1234458"/>
                      <a:pt x="1464657" y="1127301"/>
                    </a:cubicBezTo>
                    <a:cubicBezTo>
                      <a:pt x="1461547" y="1089978"/>
                      <a:pt x="1463101" y="1049545"/>
                      <a:pt x="1455326" y="1015333"/>
                    </a:cubicBezTo>
                    <a:cubicBezTo>
                      <a:pt x="1447551" y="981121"/>
                      <a:pt x="1438220" y="959349"/>
                      <a:pt x="1418004" y="922027"/>
                    </a:cubicBezTo>
                    <a:cubicBezTo>
                      <a:pt x="1397788" y="884705"/>
                      <a:pt x="1390777" y="874101"/>
                      <a:pt x="1334028" y="791399"/>
                    </a:cubicBezTo>
                    <a:cubicBezTo>
                      <a:pt x="1277279" y="708697"/>
                      <a:pt x="1133326" y="520631"/>
                      <a:pt x="1077507" y="425817"/>
                    </a:cubicBezTo>
                    <a:cubicBezTo>
                      <a:pt x="1021688" y="331003"/>
                      <a:pt x="1017987" y="291154"/>
                      <a:pt x="999112" y="222513"/>
                    </a:cubicBezTo>
                    <a:cubicBezTo>
                      <a:pt x="980237" y="153872"/>
                      <a:pt x="969086" y="56004"/>
                      <a:pt x="964257" y="13969"/>
                    </a:cubicBezTo>
                  </a:path>
                </a:pathLst>
              </a:custGeom>
              <a:solidFill>
                <a:srgbClr val="FF9999"/>
              </a:solidFill>
              <a:ln w="28575">
                <a:solidFill>
                  <a:srgbClr val="BDB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C6C8DF0B-BFC2-41D9-B3CF-A172E191AA62}"/>
                  </a:ext>
                </a:extLst>
              </p:cNvPr>
              <p:cNvSpPr/>
              <p:nvPr/>
            </p:nvSpPr>
            <p:spPr>
              <a:xfrm rot="19511146">
                <a:off x="2203200" y="4441458"/>
                <a:ext cx="151754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39C96337-D166-44BB-A487-F344D8C66CEF}"/>
                  </a:ext>
                </a:extLst>
              </p:cNvPr>
              <p:cNvGrpSpPr/>
              <p:nvPr/>
            </p:nvGrpSpPr>
            <p:grpSpPr>
              <a:xfrm>
                <a:off x="3054043" y="3894469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2E878D54-C7C0-474D-81CC-E082D8FF9746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494" name="Oval 493">
                    <a:extLst>
                      <a:ext uri="{FF2B5EF4-FFF2-40B4-BE49-F238E27FC236}">
                        <a16:creationId xmlns:a16="http://schemas.microsoft.com/office/drawing/2014/main" id="{099ACF20-DD8B-4A5C-B41A-265725CE3DA7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95" name="Oval 494">
                    <a:extLst>
                      <a:ext uri="{FF2B5EF4-FFF2-40B4-BE49-F238E27FC236}">
                        <a16:creationId xmlns:a16="http://schemas.microsoft.com/office/drawing/2014/main" id="{16C187AF-4471-409A-874A-196AABAFC62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489" name="Oval 488">
                  <a:extLst>
                    <a:ext uri="{FF2B5EF4-FFF2-40B4-BE49-F238E27FC236}">
                      <a16:creationId xmlns:a16="http://schemas.microsoft.com/office/drawing/2014/main" id="{293BF96D-A012-4689-9137-1B577CE964D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id="{CF770801-711C-4F66-9BCB-42EAA56E843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1" name="Oval 490">
                  <a:extLst>
                    <a:ext uri="{FF2B5EF4-FFF2-40B4-BE49-F238E27FC236}">
                      <a16:creationId xmlns:a16="http://schemas.microsoft.com/office/drawing/2014/main" id="{2B00D9DB-78BF-44C6-AC4D-7C6CB5E77AE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2" name="Oval 491">
                  <a:extLst>
                    <a:ext uri="{FF2B5EF4-FFF2-40B4-BE49-F238E27FC236}">
                      <a16:creationId xmlns:a16="http://schemas.microsoft.com/office/drawing/2014/main" id="{7268101F-5449-4F0F-BA71-2ADCA0D810C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3" name="Oval 492">
                  <a:extLst>
                    <a:ext uri="{FF2B5EF4-FFF2-40B4-BE49-F238E27FC236}">
                      <a16:creationId xmlns:a16="http://schemas.microsoft.com/office/drawing/2014/main" id="{86A31D42-DB82-46D0-B03A-CD8377352DA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F2E43E35-7688-4182-B550-736BED8212F2}"/>
                  </a:ext>
                </a:extLst>
              </p:cNvPr>
              <p:cNvGrpSpPr/>
              <p:nvPr/>
            </p:nvGrpSpPr>
            <p:grpSpPr>
              <a:xfrm>
                <a:off x="3941592" y="3957496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480" name="Group 479">
                  <a:extLst>
                    <a:ext uri="{FF2B5EF4-FFF2-40B4-BE49-F238E27FC236}">
                      <a16:creationId xmlns:a16="http://schemas.microsoft.com/office/drawing/2014/main" id="{D40FFBC7-1C6B-448D-88C6-3A38BF784AFB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486" name="Oval 485">
                    <a:extLst>
                      <a:ext uri="{FF2B5EF4-FFF2-40B4-BE49-F238E27FC236}">
                        <a16:creationId xmlns:a16="http://schemas.microsoft.com/office/drawing/2014/main" id="{D80ABC8D-23A9-41A6-9539-0DC94C183D4E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87" name="Oval 486">
                    <a:extLst>
                      <a:ext uri="{FF2B5EF4-FFF2-40B4-BE49-F238E27FC236}">
                        <a16:creationId xmlns:a16="http://schemas.microsoft.com/office/drawing/2014/main" id="{199D76A4-E1DC-47CE-9209-3735BF3A131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14C0C208-43D7-48E7-8814-E8467F05088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8826B334-8E26-46E8-B38D-0C45E9AACF4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id="{DB450499-0E3F-436B-AEDD-4110D93F710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id="{8B517808-9DC5-42A8-B715-E2C990594D2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5" name="Oval 484">
                  <a:extLst>
                    <a:ext uri="{FF2B5EF4-FFF2-40B4-BE49-F238E27FC236}">
                      <a16:creationId xmlns:a16="http://schemas.microsoft.com/office/drawing/2014/main" id="{ACD1F557-B17D-4599-8FF9-8055448129A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32DCDE7C-0B33-4011-B383-D6CFB136110F}"/>
                  </a:ext>
                </a:extLst>
              </p:cNvPr>
              <p:cNvGrpSpPr/>
              <p:nvPr/>
            </p:nvGrpSpPr>
            <p:grpSpPr>
              <a:xfrm>
                <a:off x="3130978" y="4428236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2F341CAE-5830-48D8-A5E0-3345282A06BA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478" name="Oval 477">
                    <a:extLst>
                      <a:ext uri="{FF2B5EF4-FFF2-40B4-BE49-F238E27FC236}">
                        <a16:creationId xmlns:a16="http://schemas.microsoft.com/office/drawing/2014/main" id="{7F8FAC68-4409-4CBC-B7CB-67C675BC185B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79" name="Oval 478">
                    <a:extLst>
                      <a:ext uri="{FF2B5EF4-FFF2-40B4-BE49-F238E27FC236}">
                        <a16:creationId xmlns:a16="http://schemas.microsoft.com/office/drawing/2014/main" id="{A1B75DD7-0275-48DE-8647-FAC7E64F159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473" name="Oval 472">
                  <a:extLst>
                    <a:ext uri="{FF2B5EF4-FFF2-40B4-BE49-F238E27FC236}">
                      <a16:creationId xmlns:a16="http://schemas.microsoft.com/office/drawing/2014/main" id="{A3110741-EB37-4DD1-82B7-A38FEC257D9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74" name="Oval 473">
                  <a:extLst>
                    <a:ext uri="{FF2B5EF4-FFF2-40B4-BE49-F238E27FC236}">
                      <a16:creationId xmlns:a16="http://schemas.microsoft.com/office/drawing/2014/main" id="{2D1AB358-33D7-443C-8B74-2FEB4E240A4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75" name="Oval 474">
                  <a:extLst>
                    <a:ext uri="{FF2B5EF4-FFF2-40B4-BE49-F238E27FC236}">
                      <a16:creationId xmlns:a16="http://schemas.microsoft.com/office/drawing/2014/main" id="{4057FEC5-741A-4B7D-A379-F0F993BB571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F95F7DE6-A46C-40F3-B288-736BF4C22EC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0ED68F4-B07A-4703-91F2-9DB5051C029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BE855179-A789-4143-826B-60BC89FC3E9E}"/>
                  </a:ext>
                </a:extLst>
              </p:cNvPr>
              <p:cNvGrpSpPr/>
              <p:nvPr/>
            </p:nvGrpSpPr>
            <p:grpSpPr>
              <a:xfrm>
                <a:off x="2855866" y="4212027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464" name="Group 463">
                  <a:extLst>
                    <a:ext uri="{FF2B5EF4-FFF2-40B4-BE49-F238E27FC236}">
                      <a16:creationId xmlns:a16="http://schemas.microsoft.com/office/drawing/2014/main" id="{FBF317B9-C14B-47D0-8924-B19CDDA55E65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470" name="Oval 469">
                    <a:extLst>
                      <a:ext uri="{FF2B5EF4-FFF2-40B4-BE49-F238E27FC236}">
                        <a16:creationId xmlns:a16="http://schemas.microsoft.com/office/drawing/2014/main" id="{9959CEC1-6DD5-488E-82D1-145D7CE36D0A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71" name="Oval 470">
                    <a:extLst>
                      <a:ext uri="{FF2B5EF4-FFF2-40B4-BE49-F238E27FC236}">
                        <a16:creationId xmlns:a16="http://schemas.microsoft.com/office/drawing/2014/main" id="{92C7A796-BC0E-44D1-95AF-35022E2F1463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465" name="Oval 464">
                  <a:extLst>
                    <a:ext uri="{FF2B5EF4-FFF2-40B4-BE49-F238E27FC236}">
                      <a16:creationId xmlns:a16="http://schemas.microsoft.com/office/drawing/2014/main" id="{7F3639B3-6080-4D79-AD89-2A0A96012BD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6" name="Oval 465">
                  <a:extLst>
                    <a:ext uri="{FF2B5EF4-FFF2-40B4-BE49-F238E27FC236}">
                      <a16:creationId xmlns:a16="http://schemas.microsoft.com/office/drawing/2014/main" id="{C958C7F5-1323-4DF7-86F4-8952044AFA5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7" name="Oval 466">
                  <a:extLst>
                    <a:ext uri="{FF2B5EF4-FFF2-40B4-BE49-F238E27FC236}">
                      <a16:creationId xmlns:a16="http://schemas.microsoft.com/office/drawing/2014/main" id="{31225DC4-A121-42F2-AA13-1010F4C3E84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7344C9CC-433A-4370-8FDA-295D7B1BB1B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9" name="Oval 468">
                  <a:extLst>
                    <a:ext uri="{FF2B5EF4-FFF2-40B4-BE49-F238E27FC236}">
                      <a16:creationId xmlns:a16="http://schemas.microsoft.com/office/drawing/2014/main" id="{4BA0D83B-5F53-4201-9E4D-E410DB8CD10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9CD0D7B7-0692-4711-A591-E6FEA62FE20B}"/>
                  </a:ext>
                </a:extLst>
              </p:cNvPr>
              <p:cNvGrpSpPr/>
              <p:nvPr/>
            </p:nvGrpSpPr>
            <p:grpSpPr>
              <a:xfrm>
                <a:off x="3406914" y="4076614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B50DA4FB-929B-4AD3-B5A9-5B72364F87F4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462" name="Oval 461">
                    <a:extLst>
                      <a:ext uri="{FF2B5EF4-FFF2-40B4-BE49-F238E27FC236}">
                        <a16:creationId xmlns:a16="http://schemas.microsoft.com/office/drawing/2014/main" id="{F45038C6-8CE3-45EB-A17B-10A44F41A846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63" name="Oval 462">
                    <a:extLst>
                      <a:ext uri="{FF2B5EF4-FFF2-40B4-BE49-F238E27FC236}">
                        <a16:creationId xmlns:a16="http://schemas.microsoft.com/office/drawing/2014/main" id="{427CE5C5-5D11-4EF3-A9DC-758D4AD8D99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CC0DFC06-EBEB-40FB-A5B5-F4017D9E28A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id="{6BF1CF42-7278-42F6-94A5-FA5A691A441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9" name="Oval 458">
                  <a:extLst>
                    <a:ext uri="{FF2B5EF4-FFF2-40B4-BE49-F238E27FC236}">
                      <a16:creationId xmlns:a16="http://schemas.microsoft.com/office/drawing/2014/main" id="{5D9A7E32-FC7C-43D4-B325-5FF1B4354A3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6C88B7B3-4DC9-4511-8BFE-5C2400DFA1D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1" name="Oval 460">
                  <a:extLst>
                    <a:ext uri="{FF2B5EF4-FFF2-40B4-BE49-F238E27FC236}">
                      <a16:creationId xmlns:a16="http://schemas.microsoft.com/office/drawing/2014/main" id="{D85B07CF-8B9B-4AB9-9D2E-37F4A197D4B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B0D2103B-CD88-4E59-9480-8965C2869277}"/>
                  </a:ext>
                </a:extLst>
              </p:cNvPr>
              <p:cNvGrpSpPr/>
              <p:nvPr/>
            </p:nvGrpSpPr>
            <p:grpSpPr>
              <a:xfrm>
                <a:off x="3518116" y="4335038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448" name="Group 447">
                  <a:extLst>
                    <a:ext uri="{FF2B5EF4-FFF2-40B4-BE49-F238E27FC236}">
                      <a16:creationId xmlns:a16="http://schemas.microsoft.com/office/drawing/2014/main" id="{8B263BAF-16D4-45B3-8976-AE30566D82AF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454" name="Oval 453">
                    <a:extLst>
                      <a:ext uri="{FF2B5EF4-FFF2-40B4-BE49-F238E27FC236}">
                        <a16:creationId xmlns:a16="http://schemas.microsoft.com/office/drawing/2014/main" id="{2B12AACB-8367-4579-A5B6-27234E7306EC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55" name="Oval 454">
                    <a:extLst>
                      <a:ext uri="{FF2B5EF4-FFF2-40B4-BE49-F238E27FC236}">
                        <a16:creationId xmlns:a16="http://schemas.microsoft.com/office/drawing/2014/main" id="{83BB316A-ACC8-49A4-B2A6-A2328C75DE5C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449" name="Oval 448">
                  <a:extLst>
                    <a:ext uri="{FF2B5EF4-FFF2-40B4-BE49-F238E27FC236}">
                      <a16:creationId xmlns:a16="http://schemas.microsoft.com/office/drawing/2014/main" id="{860AB328-7DE5-447D-A4F1-11B6DF2A221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0" name="Oval 449">
                  <a:extLst>
                    <a:ext uri="{FF2B5EF4-FFF2-40B4-BE49-F238E27FC236}">
                      <a16:creationId xmlns:a16="http://schemas.microsoft.com/office/drawing/2014/main" id="{B7895D62-ABE8-4E59-B050-A76222DF53E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A136113B-528F-4BBF-91A9-2B72E7A0430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2" name="Oval 451">
                  <a:extLst>
                    <a:ext uri="{FF2B5EF4-FFF2-40B4-BE49-F238E27FC236}">
                      <a16:creationId xmlns:a16="http://schemas.microsoft.com/office/drawing/2014/main" id="{12F28BF2-0A2E-4B3B-A9FC-DF771AEDA88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3" name="Oval 452">
                  <a:extLst>
                    <a:ext uri="{FF2B5EF4-FFF2-40B4-BE49-F238E27FC236}">
                      <a16:creationId xmlns:a16="http://schemas.microsoft.com/office/drawing/2014/main" id="{A4F5D666-3270-43A8-8D46-A1EE9C90987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98D83992-9C3A-432B-ACE9-CB9530AE2494}"/>
                  </a:ext>
                </a:extLst>
              </p:cNvPr>
              <p:cNvGrpSpPr/>
              <p:nvPr/>
            </p:nvGrpSpPr>
            <p:grpSpPr>
              <a:xfrm>
                <a:off x="3556212" y="3798962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DC425702-A2B4-4A75-935D-2A590131549F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446" name="Oval 445">
                    <a:extLst>
                      <a:ext uri="{FF2B5EF4-FFF2-40B4-BE49-F238E27FC236}">
                        <a16:creationId xmlns:a16="http://schemas.microsoft.com/office/drawing/2014/main" id="{2F1E0EBE-3CF1-4A6C-8DA4-74EDD8177F84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47" name="Oval 446">
                    <a:extLst>
                      <a:ext uri="{FF2B5EF4-FFF2-40B4-BE49-F238E27FC236}">
                        <a16:creationId xmlns:a16="http://schemas.microsoft.com/office/drawing/2014/main" id="{C91CB749-6C1C-48DF-AFB1-AD615AF58AA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6C95E41B-B323-446B-B791-FFD94A86989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40CA8E47-3665-44AF-A29D-E0533E41BC2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43" name="Oval 442">
                  <a:extLst>
                    <a:ext uri="{FF2B5EF4-FFF2-40B4-BE49-F238E27FC236}">
                      <a16:creationId xmlns:a16="http://schemas.microsoft.com/office/drawing/2014/main" id="{487A3D07-5CC4-42B8-AE87-1B43C888F23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7E991099-FB89-4729-B9BA-B4684227834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6983BEDC-1EDB-435B-9495-5619C882EC1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7B7936C3-F66F-4FC4-930E-CDC3AEB21C5C}"/>
                  </a:ext>
                </a:extLst>
              </p:cNvPr>
              <p:cNvGrpSpPr/>
              <p:nvPr/>
            </p:nvGrpSpPr>
            <p:grpSpPr>
              <a:xfrm>
                <a:off x="3365641" y="3539910"/>
                <a:ext cx="194400" cy="194400"/>
                <a:chOff x="3054043" y="3894469"/>
                <a:chExt cx="194400" cy="194400"/>
              </a:xfrm>
            </p:grpSpPr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E35C63A8-C70B-4EB3-AB98-02A0528C0519}"/>
                    </a:ext>
                  </a:extLst>
                </p:cNvPr>
                <p:cNvGrpSpPr/>
                <p:nvPr/>
              </p:nvGrpSpPr>
              <p:grpSpPr>
                <a:xfrm rot="19511146">
                  <a:off x="3054043" y="3894469"/>
                  <a:ext cx="194400" cy="194400"/>
                  <a:chOff x="6524769" y="2479918"/>
                  <a:chExt cx="144000" cy="144000"/>
                </a:xfrm>
              </p:grpSpPr>
              <p:sp>
                <p:nvSpPr>
                  <p:cNvPr id="438" name="Oval 437">
                    <a:extLst>
                      <a:ext uri="{FF2B5EF4-FFF2-40B4-BE49-F238E27FC236}">
                        <a16:creationId xmlns:a16="http://schemas.microsoft.com/office/drawing/2014/main" id="{A84813E8-B962-4994-94B8-3C8B033D02DB}"/>
                      </a:ext>
                    </a:extLst>
                  </p:cNvPr>
                  <p:cNvSpPr/>
                  <p:nvPr/>
                </p:nvSpPr>
                <p:spPr>
                  <a:xfrm>
                    <a:off x="6524769" y="2479918"/>
                    <a:ext cx="144000" cy="144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BDBDB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439" name="Oval 438">
                    <a:extLst>
                      <a:ext uri="{FF2B5EF4-FFF2-40B4-BE49-F238E27FC236}">
                        <a16:creationId xmlns:a16="http://schemas.microsoft.com/office/drawing/2014/main" id="{A9EED751-FC78-4E04-8218-536170FD517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6585241" y="2544263"/>
                    <a:ext cx="21333" cy="21333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B646E88D-199C-4FCD-A247-2C131772724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E2FCDC0C-B6C1-4337-84D8-13532B354C7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07442175-C4F2-435E-B39A-1B183C9A702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A41969BE-597C-4D44-AD70-FE90008A887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A84CB7A6-AC13-45A0-9F3C-4E1E930D7B1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9067" y="403532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42DE58DD-5914-4CE6-A185-54D8CA190610}"/>
                  </a:ext>
                </a:extLst>
              </p:cNvPr>
              <p:cNvGrpSpPr/>
              <p:nvPr/>
            </p:nvGrpSpPr>
            <p:grpSpPr>
              <a:xfrm>
                <a:off x="3355702" y="4730439"/>
                <a:ext cx="159029" cy="172167"/>
                <a:chOff x="3089192" y="3932246"/>
                <a:chExt cx="159029" cy="172167"/>
              </a:xfrm>
            </p:grpSpPr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FC73F8E8-0787-49CA-BAE4-D0CB64137016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42731" y="4007819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2CEA8646-6D4D-41A9-B20C-69DFB338A0B1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14CFF626-411D-4D83-955E-491B52728CD9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F28B0D01-566C-4DF5-8F69-5CA8D845C01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05F7FB4-0481-4A22-8E21-F171BED8B180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1942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217F5C49-8258-47B1-9A5F-66B7E801FEB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0962" y="4075613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207B3089-0AD7-4B27-ACC3-334683EF6BE6}"/>
                  </a:ext>
                </a:extLst>
              </p:cNvPr>
              <p:cNvGrpSpPr/>
              <p:nvPr/>
            </p:nvGrpSpPr>
            <p:grpSpPr>
              <a:xfrm>
                <a:off x="3944491" y="4330769"/>
                <a:ext cx="137455" cy="150748"/>
                <a:chOff x="3080286" y="3932246"/>
                <a:chExt cx="137455" cy="150748"/>
              </a:xfrm>
            </p:grpSpPr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E1C78776-2ABB-4929-9238-E1C759AEFF0A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0256" y="400782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3FD502A8-A699-435D-BE73-EF932BBCD64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53133" y="3932246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906E4428-1F8B-4847-A56E-FBFC9C71EA2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00918" y="394867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36659BC2-A968-4322-98D7-EF4844A91CC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0286" y="4036893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CBBEE4F7-3CBC-4939-BFE7-FEBEF0440CC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88941" y="398127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203DC779-E412-462A-8175-8C910B94EC5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76577" y="4054194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B476BDD3-7B84-4273-8539-C2D7BCEA9F5F}"/>
                  </a:ext>
                </a:extLst>
              </p:cNvPr>
              <p:cNvSpPr/>
              <p:nvPr/>
            </p:nvSpPr>
            <p:spPr>
              <a:xfrm rot="19511146" flipH="1" flipV="1">
                <a:off x="4064065" y="451934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0E4F81BB-5C33-42F5-ACAF-6B176D373A2C}"/>
                  </a:ext>
                </a:extLst>
              </p:cNvPr>
              <p:cNvSpPr/>
              <p:nvPr/>
            </p:nvSpPr>
            <p:spPr>
              <a:xfrm rot="19511146" flipH="1" flipV="1">
                <a:off x="4200618" y="433891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A8EC7A34-300E-460C-9338-081F0A6A6E43}"/>
                  </a:ext>
                </a:extLst>
              </p:cNvPr>
              <p:cNvSpPr/>
              <p:nvPr/>
            </p:nvSpPr>
            <p:spPr>
              <a:xfrm rot="19511146" flipH="1" flipV="1">
                <a:off x="3888120" y="4739847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53DC03D9-710B-4E6C-A082-FFE375F2E58C}"/>
                  </a:ext>
                </a:extLst>
              </p:cNvPr>
              <p:cNvSpPr/>
              <p:nvPr/>
            </p:nvSpPr>
            <p:spPr>
              <a:xfrm rot="19511146" flipH="1" flipV="1">
                <a:off x="3759336" y="4603738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B972DEC9-BF99-4466-9A30-C1389BED26CA}"/>
                  </a:ext>
                </a:extLst>
              </p:cNvPr>
              <p:cNvSpPr/>
              <p:nvPr/>
            </p:nvSpPr>
            <p:spPr>
              <a:xfrm rot="19511146" flipH="1" flipV="1">
                <a:off x="4215769" y="4598413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4890E1F7-9348-4CFC-9018-A61F16488367}"/>
                  </a:ext>
                </a:extLst>
              </p:cNvPr>
              <p:cNvSpPr/>
              <p:nvPr/>
            </p:nvSpPr>
            <p:spPr>
              <a:xfrm rot="19511146" flipH="1" flipV="1">
                <a:off x="3704611" y="4787050"/>
                <a:ext cx="28800" cy="28800"/>
              </a:xfrm>
              <a:prstGeom prst="ellipse">
                <a:avLst/>
              </a:prstGeom>
              <a:solidFill>
                <a:srgbClr val="2AB0D0"/>
              </a:solidFill>
              <a:ln>
                <a:solidFill>
                  <a:srgbClr val="2AB0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DD3487C2-45F1-4414-BEF4-55595ED39A43}"/>
                  </a:ext>
                </a:extLst>
              </p:cNvPr>
              <p:cNvGrpSpPr/>
              <p:nvPr/>
            </p:nvGrpSpPr>
            <p:grpSpPr>
              <a:xfrm>
                <a:off x="3229092" y="4873874"/>
                <a:ext cx="568261" cy="213439"/>
                <a:chOff x="2845352" y="3876651"/>
                <a:chExt cx="568261" cy="213439"/>
              </a:xfrm>
            </p:grpSpPr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3883E424-60DC-4EE6-97C8-3F1E232E07A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32825" y="406129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32CE30C2-76DA-4BB0-92FA-71699CD3F73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20662" y="3876651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D2337F7E-3DDA-43B2-AF3B-197300B33E4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27383" y="4001914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5E371CDB-4A21-4E41-B754-55372FC3F89F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284535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87B6917-10B2-4AED-A6B4-E8D0191A3D44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384813" y="393290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29E5082A-07D8-4F54-B3D7-CE7AA48108EB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65133" y="405448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866E0207-8EE2-46AE-AAF5-4D4CC32ED5CC}"/>
                  </a:ext>
                </a:extLst>
              </p:cNvPr>
              <p:cNvGrpSpPr/>
              <p:nvPr/>
            </p:nvGrpSpPr>
            <p:grpSpPr>
              <a:xfrm>
                <a:off x="4338341" y="4078299"/>
                <a:ext cx="189511" cy="381777"/>
                <a:chOff x="3089192" y="3683715"/>
                <a:chExt cx="189511" cy="381777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C5D0B628-F883-46C6-89E9-8F0833C93387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91563" y="36837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59B4E3D6-163A-439A-974F-2532756F6F9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22362" y="3780467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D20449EE-5D9C-4663-884F-4A271231C86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089192" y="4001315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3550803B-5B32-4D42-A4D9-D7DD7AD4DE6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249903" y="4036692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06FE7646-CC19-477C-BB7A-BF0BF597D6DC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135408" y="3822728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E257C691-893F-44ED-9AF5-CF98738F00E8}"/>
                  </a:ext>
                </a:extLst>
              </p:cNvPr>
              <p:cNvGrpSpPr/>
              <p:nvPr/>
            </p:nvGrpSpPr>
            <p:grpSpPr>
              <a:xfrm rot="5400000">
                <a:off x="5185399" y="5136695"/>
                <a:ext cx="143998" cy="223260"/>
                <a:chOff x="8071903" y="4040405"/>
                <a:chExt cx="1343878" cy="1735780"/>
              </a:xfrm>
            </p:grpSpPr>
            <p:sp>
              <p:nvSpPr>
                <p:cNvPr id="406" name="Rectangle: Rounded Corners 405">
                  <a:extLst>
                    <a:ext uri="{FF2B5EF4-FFF2-40B4-BE49-F238E27FC236}">
                      <a16:creationId xmlns:a16="http://schemas.microsoft.com/office/drawing/2014/main" id="{782F609A-A932-4E0B-86EE-8A1D782C3529}"/>
                    </a:ext>
                  </a:extLst>
                </p:cNvPr>
                <p:cNvSpPr/>
                <p:nvPr/>
              </p:nvSpPr>
              <p:spPr>
                <a:xfrm>
                  <a:off x="8511712" y="4041820"/>
                  <a:ext cx="428701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AEA9D3"/>
                    </a:gs>
                  </a:gsLst>
                  <a:lin ang="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7" name="Flowchart: Delay 155">
                  <a:extLst>
                    <a:ext uri="{FF2B5EF4-FFF2-40B4-BE49-F238E27FC236}">
                      <a16:creationId xmlns:a16="http://schemas.microsoft.com/office/drawing/2014/main" id="{762632F4-E8A3-42F7-9081-987AD35BB58D}"/>
                    </a:ext>
                  </a:extLst>
                </p:cNvPr>
                <p:cNvSpPr/>
                <p:nvPr/>
              </p:nvSpPr>
              <p:spPr>
                <a:xfrm rot="10800000">
                  <a:off x="8071903" y="404182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8" name="Flowchart: Delay 155">
                  <a:extLst>
                    <a:ext uri="{FF2B5EF4-FFF2-40B4-BE49-F238E27FC236}">
                      <a16:creationId xmlns:a16="http://schemas.microsoft.com/office/drawing/2014/main" id="{14A8FD77-BE35-437D-A402-A5B6DF57DD38}"/>
                    </a:ext>
                  </a:extLst>
                </p:cNvPr>
                <p:cNvSpPr/>
                <p:nvPr/>
              </p:nvSpPr>
              <p:spPr>
                <a:xfrm rot="10800000" flipH="1">
                  <a:off x="8760581" y="4040405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89A4F0CF-AB68-4FE3-9FAC-FBF813498B8E}"/>
                  </a:ext>
                </a:extLst>
              </p:cNvPr>
              <p:cNvGrpSpPr/>
              <p:nvPr/>
            </p:nvGrpSpPr>
            <p:grpSpPr>
              <a:xfrm rot="12831311">
                <a:off x="4106393" y="5880046"/>
                <a:ext cx="143998" cy="223260"/>
                <a:chOff x="8071903" y="4040405"/>
                <a:chExt cx="1343878" cy="1735780"/>
              </a:xfrm>
            </p:grpSpPr>
            <p:sp>
              <p:nvSpPr>
                <p:cNvPr id="403" name="Rectangle: Rounded Corners 402">
                  <a:extLst>
                    <a:ext uri="{FF2B5EF4-FFF2-40B4-BE49-F238E27FC236}">
                      <a16:creationId xmlns:a16="http://schemas.microsoft.com/office/drawing/2014/main" id="{C9F7FC3D-19FF-4010-8B94-3FF82B836BBD}"/>
                    </a:ext>
                  </a:extLst>
                </p:cNvPr>
                <p:cNvSpPr/>
                <p:nvPr/>
              </p:nvSpPr>
              <p:spPr>
                <a:xfrm>
                  <a:off x="8511712" y="4041820"/>
                  <a:ext cx="428701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AEA9D3"/>
                    </a:gs>
                  </a:gsLst>
                  <a:lin ang="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4" name="Flowchart: Delay 155">
                  <a:extLst>
                    <a:ext uri="{FF2B5EF4-FFF2-40B4-BE49-F238E27FC236}">
                      <a16:creationId xmlns:a16="http://schemas.microsoft.com/office/drawing/2014/main" id="{3BED719B-3FF8-4972-97DD-17A402AA3177}"/>
                    </a:ext>
                  </a:extLst>
                </p:cNvPr>
                <p:cNvSpPr/>
                <p:nvPr/>
              </p:nvSpPr>
              <p:spPr>
                <a:xfrm rot="10800000">
                  <a:off x="8071903" y="404182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5" name="Flowchart: Delay 155">
                  <a:extLst>
                    <a:ext uri="{FF2B5EF4-FFF2-40B4-BE49-F238E27FC236}">
                      <a16:creationId xmlns:a16="http://schemas.microsoft.com/office/drawing/2014/main" id="{4D0B1EB8-9FC4-4BFD-A5F9-725E942FF61E}"/>
                    </a:ext>
                  </a:extLst>
                </p:cNvPr>
                <p:cNvSpPr/>
                <p:nvPr/>
              </p:nvSpPr>
              <p:spPr>
                <a:xfrm rot="10800000" flipH="1">
                  <a:off x="8760581" y="4040405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2000">
                      <a:srgbClr val="9F99CB"/>
                    </a:gs>
                    <a:gs pos="30000">
                      <a:srgbClr val="AEA9D3"/>
                    </a:gs>
                    <a:gs pos="0">
                      <a:srgbClr val="AEA9D3"/>
                    </a:gs>
                    <a:gs pos="75000">
                      <a:srgbClr val="8D86C1"/>
                    </a:gs>
                    <a:gs pos="95000">
                      <a:srgbClr val="AEA9D3"/>
                    </a:gs>
                  </a:gsLst>
                  <a:lin ang="18900000" scaled="1"/>
                  <a:tileRect/>
                </a:gradFill>
                <a:ln>
                  <a:solidFill>
                    <a:srgbClr val="8D86C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A4AE3E1C-3EA5-442E-8677-D69519782C05}"/>
                  </a:ext>
                </a:extLst>
              </p:cNvPr>
              <p:cNvGrpSpPr/>
              <p:nvPr/>
            </p:nvGrpSpPr>
            <p:grpSpPr>
              <a:xfrm rot="4853372">
                <a:off x="5150171" y="4841283"/>
                <a:ext cx="143999" cy="232792"/>
                <a:chOff x="8024252" y="3303691"/>
                <a:chExt cx="1318841" cy="1739174"/>
              </a:xfrm>
            </p:grpSpPr>
            <p:sp>
              <p:nvSpPr>
                <p:cNvPr id="400" name="Rectangle: Rounded Corners 399">
                  <a:extLst>
                    <a:ext uri="{FF2B5EF4-FFF2-40B4-BE49-F238E27FC236}">
                      <a16:creationId xmlns:a16="http://schemas.microsoft.com/office/drawing/2014/main" id="{70C7DC0C-EAF3-4AEA-8484-71817DB9B855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1" name="Flowchart: Delay 155">
                  <a:extLst>
                    <a:ext uri="{FF2B5EF4-FFF2-40B4-BE49-F238E27FC236}">
                      <a16:creationId xmlns:a16="http://schemas.microsoft.com/office/drawing/2014/main" id="{4DAB5191-BF13-4EE9-A88E-0B2823F0D2E0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2" name="Flowchart: Delay 155">
                  <a:extLst>
                    <a:ext uri="{FF2B5EF4-FFF2-40B4-BE49-F238E27FC236}">
                      <a16:creationId xmlns:a16="http://schemas.microsoft.com/office/drawing/2014/main" id="{BBAE0EF6-B900-4F6A-9D92-7F2B7DC195DC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F71DD2F7-4A4B-467C-ABFE-2FE3C4158489}"/>
                  </a:ext>
                </a:extLst>
              </p:cNvPr>
              <p:cNvGrpSpPr/>
              <p:nvPr/>
            </p:nvGrpSpPr>
            <p:grpSpPr>
              <a:xfrm rot="2431002">
                <a:off x="4331092" y="6008486"/>
                <a:ext cx="143999" cy="232792"/>
                <a:chOff x="8024252" y="3303691"/>
                <a:chExt cx="1318841" cy="1739174"/>
              </a:xfrm>
            </p:grpSpPr>
            <p:sp>
              <p:nvSpPr>
                <p:cNvPr id="397" name="Rectangle: Rounded Corners 396">
                  <a:extLst>
                    <a:ext uri="{FF2B5EF4-FFF2-40B4-BE49-F238E27FC236}">
                      <a16:creationId xmlns:a16="http://schemas.microsoft.com/office/drawing/2014/main" id="{449EF89E-4C8E-43B4-847A-5655B26131FC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8" name="Flowchart: Delay 155">
                  <a:extLst>
                    <a:ext uri="{FF2B5EF4-FFF2-40B4-BE49-F238E27FC236}">
                      <a16:creationId xmlns:a16="http://schemas.microsoft.com/office/drawing/2014/main" id="{12BDB1FA-3F31-42A3-AC85-4FA373AC47E5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9" name="Flowchart: Delay 155">
                  <a:extLst>
                    <a:ext uri="{FF2B5EF4-FFF2-40B4-BE49-F238E27FC236}">
                      <a16:creationId xmlns:a16="http://schemas.microsoft.com/office/drawing/2014/main" id="{90F73E80-8BAE-4C9B-89AA-99F5212E628D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738F0417-0952-4E1D-9055-C27BA1BC6683}"/>
                  </a:ext>
                </a:extLst>
              </p:cNvPr>
              <p:cNvGrpSpPr/>
              <p:nvPr/>
            </p:nvGrpSpPr>
            <p:grpSpPr>
              <a:xfrm rot="4050940">
                <a:off x="5377548" y="5752001"/>
                <a:ext cx="143999" cy="232792"/>
                <a:chOff x="8024252" y="3303691"/>
                <a:chExt cx="1318841" cy="1739174"/>
              </a:xfrm>
            </p:grpSpPr>
            <p:sp>
              <p:nvSpPr>
                <p:cNvPr id="394" name="Rectangle: Rounded Corners 393">
                  <a:extLst>
                    <a:ext uri="{FF2B5EF4-FFF2-40B4-BE49-F238E27FC236}">
                      <a16:creationId xmlns:a16="http://schemas.microsoft.com/office/drawing/2014/main" id="{F9F2EB00-3CDC-4AC8-8157-E1ECCB33636B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gradFill flip="none" rotWithShape="1">
                  <a:gsLst>
                    <a:gs pos="92000">
                      <a:schemeClr val="bg2"/>
                    </a:gs>
                    <a:gs pos="0">
                      <a:srgbClr val="FFCCFF"/>
                    </a:gs>
                  </a:gsLst>
                  <a:lin ang="0" scaled="1"/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5" name="Flowchart: Delay 155">
                  <a:extLst>
                    <a:ext uri="{FF2B5EF4-FFF2-40B4-BE49-F238E27FC236}">
                      <a16:creationId xmlns:a16="http://schemas.microsoft.com/office/drawing/2014/main" id="{79488B79-0A12-4E17-A9D4-49A892B0A9E6}"/>
                    </a:ext>
                  </a:extLst>
                </p:cNvPr>
                <p:cNvSpPr/>
                <p:nvPr/>
              </p:nvSpPr>
              <p:spPr>
                <a:xfrm rot="10800000">
                  <a:off x="8024252" y="3308500"/>
                  <a:ext cx="655492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6" name="Flowchart: Delay 155">
                  <a:extLst>
                    <a:ext uri="{FF2B5EF4-FFF2-40B4-BE49-F238E27FC236}">
                      <a16:creationId xmlns:a16="http://schemas.microsoft.com/office/drawing/2014/main" id="{0E78A54C-2BDE-488F-A859-25A86315A96E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6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rgbClr val="FF66FF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16650B55-415E-4E46-B078-EB3F1E47F40A}"/>
                  </a:ext>
                </a:extLst>
              </p:cNvPr>
              <p:cNvGrpSpPr/>
              <p:nvPr/>
            </p:nvGrpSpPr>
            <p:grpSpPr>
              <a:xfrm rot="19184269">
                <a:off x="3460769" y="5154074"/>
                <a:ext cx="153438" cy="232792"/>
                <a:chOff x="7937806" y="3303691"/>
                <a:chExt cx="1405287" cy="1739174"/>
              </a:xfrm>
              <a:solidFill>
                <a:srgbClr val="68A64C"/>
              </a:solidFill>
            </p:grpSpPr>
            <p:sp>
              <p:nvSpPr>
                <p:cNvPr id="391" name="Rectangle: Rounded Corners 390">
                  <a:extLst>
                    <a:ext uri="{FF2B5EF4-FFF2-40B4-BE49-F238E27FC236}">
                      <a16:creationId xmlns:a16="http://schemas.microsoft.com/office/drawing/2014/main" id="{D22262A6-747A-4D38-A5A9-BF52C57414F8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2" name="Flowchart: Delay 155">
                  <a:extLst>
                    <a:ext uri="{FF2B5EF4-FFF2-40B4-BE49-F238E27FC236}">
                      <a16:creationId xmlns:a16="http://schemas.microsoft.com/office/drawing/2014/main" id="{A0529D11-B6B6-441D-BD67-4198E7549210}"/>
                    </a:ext>
                  </a:extLst>
                </p:cNvPr>
                <p:cNvSpPr/>
                <p:nvPr/>
              </p:nvSpPr>
              <p:spPr>
                <a:xfrm rot="10640196">
                  <a:off x="7937806" y="3304925"/>
                  <a:ext cx="655495" cy="1734363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3" name="Flowchart: Delay 155">
                  <a:extLst>
                    <a:ext uri="{FF2B5EF4-FFF2-40B4-BE49-F238E27FC236}">
                      <a16:creationId xmlns:a16="http://schemas.microsoft.com/office/drawing/2014/main" id="{67CE7093-426D-4D6F-8583-07E58F9F09FD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C5D05733-97A8-4ABC-A675-94A26005D219}"/>
                  </a:ext>
                </a:extLst>
              </p:cNvPr>
              <p:cNvGrpSpPr/>
              <p:nvPr/>
            </p:nvGrpSpPr>
            <p:grpSpPr>
              <a:xfrm rot="19184269">
                <a:off x="4393303" y="4468065"/>
                <a:ext cx="153438" cy="232792"/>
                <a:chOff x="7937805" y="3303691"/>
                <a:chExt cx="1405288" cy="1739174"/>
              </a:xfrm>
              <a:solidFill>
                <a:srgbClr val="68A64C"/>
              </a:solidFill>
            </p:grpSpPr>
            <p:sp>
              <p:nvSpPr>
                <p:cNvPr id="388" name="Rectangle: Rounded Corners 387">
                  <a:extLst>
                    <a:ext uri="{FF2B5EF4-FFF2-40B4-BE49-F238E27FC236}">
                      <a16:creationId xmlns:a16="http://schemas.microsoft.com/office/drawing/2014/main" id="{C78DBF39-868F-4FF0-A951-A0BB5522AFD2}"/>
                    </a:ext>
                  </a:extLst>
                </p:cNvPr>
                <p:cNvSpPr/>
                <p:nvPr/>
              </p:nvSpPr>
              <p:spPr>
                <a:xfrm>
                  <a:off x="8482560" y="3303691"/>
                  <a:ext cx="405253" cy="1729096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9" name="Flowchart: Delay 155">
                  <a:extLst>
                    <a:ext uri="{FF2B5EF4-FFF2-40B4-BE49-F238E27FC236}">
                      <a16:creationId xmlns:a16="http://schemas.microsoft.com/office/drawing/2014/main" id="{28A32CDE-5576-49E8-94EF-035B96742011}"/>
                    </a:ext>
                  </a:extLst>
                </p:cNvPr>
                <p:cNvSpPr/>
                <p:nvPr/>
              </p:nvSpPr>
              <p:spPr>
                <a:xfrm rot="10800000">
                  <a:off x="7937805" y="3304928"/>
                  <a:ext cx="655494" cy="1734366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0" name="Flowchart: Delay 155">
                  <a:extLst>
                    <a:ext uri="{FF2B5EF4-FFF2-40B4-BE49-F238E27FC236}">
                      <a16:creationId xmlns:a16="http://schemas.microsoft.com/office/drawing/2014/main" id="{0311FD35-69B1-4A66-84F2-776DF3B0193A}"/>
                    </a:ext>
                  </a:extLst>
                </p:cNvPr>
                <p:cNvSpPr/>
                <p:nvPr/>
              </p:nvSpPr>
              <p:spPr>
                <a:xfrm rot="10800000" flipH="1">
                  <a:off x="8687893" y="3308500"/>
                  <a:ext cx="655200" cy="1734365"/>
                </a:xfrm>
                <a:custGeom>
                  <a:avLst/>
                  <a:gdLst>
                    <a:gd name="connsiteX0" fmla="*/ 0 w 543838"/>
                    <a:gd name="connsiteY0" fmla="*/ 0 h 1679712"/>
                    <a:gd name="connsiteX1" fmla="*/ 271919 w 543838"/>
                    <a:gd name="connsiteY1" fmla="*/ 0 h 1679712"/>
                    <a:gd name="connsiteX2" fmla="*/ 543838 w 543838"/>
                    <a:gd name="connsiteY2" fmla="*/ 839856 h 1679712"/>
                    <a:gd name="connsiteX3" fmla="*/ 271919 w 543838"/>
                    <a:gd name="connsiteY3" fmla="*/ 1679712 h 1679712"/>
                    <a:gd name="connsiteX4" fmla="*/ 0 w 543838"/>
                    <a:gd name="connsiteY4" fmla="*/ 1679712 h 1679712"/>
                    <a:gd name="connsiteX5" fmla="*/ 0 w 543838"/>
                    <a:gd name="connsiteY5" fmla="*/ 0 h 1679712"/>
                    <a:gd name="connsiteX0" fmla="*/ 0 w 544420"/>
                    <a:gd name="connsiteY0" fmla="*/ 0 h 1679712"/>
                    <a:gd name="connsiteX1" fmla="*/ 321615 w 544420"/>
                    <a:gd name="connsiteY1" fmla="*/ 119270 h 1679712"/>
                    <a:gd name="connsiteX2" fmla="*/ 543838 w 544420"/>
                    <a:gd name="connsiteY2" fmla="*/ 839856 h 1679712"/>
                    <a:gd name="connsiteX3" fmla="*/ 271919 w 544420"/>
                    <a:gd name="connsiteY3" fmla="*/ 1679712 h 1679712"/>
                    <a:gd name="connsiteX4" fmla="*/ 0 w 544420"/>
                    <a:gd name="connsiteY4" fmla="*/ 1679712 h 1679712"/>
                    <a:gd name="connsiteX5" fmla="*/ 0 w 544420"/>
                    <a:gd name="connsiteY5" fmla="*/ 0 h 1679712"/>
                    <a:gd name="connsiteX0" fmla="*/ 0 w 547380"/>
                    <a:gd name="connsiteY0" fmla="*/ 0 h 1679712"/>
                    <a:gd name="connsiteX1" fmla="*/ 371311 w 547380"/>
                    <a:gd name="connsiteY1" fmla="*/ 228601 h 1679712"/>
                    <a:gd name="connsiteX2" fmla="*/ 543838 w 547380"/>
                    <a:gd name="connsiteY2" fmla="*/ 839856 h 1679712"/>
                    <a:gd name="connsiteX3" fmla="*/ 271919 w 547380"/>
                    <a:gd name="connsiteY3" fmla="*/ 1679712 h 1679712"/>
                    <a:gd name="connsiteX4" fmla="*/ 0 w 547380"/>
                    <a:gd name="connsiteY4" fmla="*/ 1679712 h 1679712"/>
                    <a:gd name="connsiteX5" fmla="*/ 0 w 547380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5531"/>
                    <a:gd name="connsiteY0" fmla="*/ 0 h 1679712"/>
                    <a:gd name="connsiteX1" fmla="*/ 371311 w 545531"/>
                    <a:gd name="connsiteY1" fmla="*/ 228601 h 1679712"/>
                    <a:gd name="connsiteX2" fmla="*/ 543838 w 545531"/>
                    <a:gd name="connsiteY2" fmla="*/ 839856 h 1679712"/>
                    <a:gd name="connsiteX3" fmla="*/ 271919 w 545531"/>
                    <a:gd name="connsiteY3" fmla="*/ 1679712 h 1679712"/>
                    <a:gd name="connsiteX4" fmla="*/ 0 w 545531"/>
                    <a:gd name="connsiteY4" fmla="*/ 1679712 h 1679712"/>
                    <a:gd name="connsiteX5" fmla="*/ 0 w 545531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9379"/>
                    <a:gd name="connsiteY0" fmla="*/ 0 h 1679712"/>
                    <a:gd name="connsiteX1" fmla="*/ 371311 w 549379"/>
                    <a:gd name="connsiteY1" fmla="*/ 228601 h 1679712"/>
                    <a:gd name="connsiteX2" fmla="*/ 543838 w 549379"/>
                    <a:gd name="connsiteY2" fmla="*/ 839856 h 1679712"/>
                    <a:gd name="connsiteX3" fmla="*/ 421006 w 549379"/>
                    <a:gd name="connsiteY3" fmla="*/ 1341781 h 1679712"/>
                    <a:gd name="connsiteX4" fmla="*/ 0 w 549379"/>
                    <a:gd name="connsiteY4" fmla="*/ 1679712 h 1679712"/>
                    <a:gd name="connsiteX5" fmla="*/ 0 w 549379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6753"/>
                    <a:gd name="connsiteY0" fmla="*/ 0 h 1679712"/>
                    <a:gd name="connsiteX1" fmla="*/ 371311 w 546753"/>
                    <a:gd name="connsiteY1" fmla="*/ 228601 h 1679712"/>
                    <a:gd name="connsiteX2" fmla="*/ 543838 w 546753"/>
                    <a:gd name="connsiteY2" fmla="*/ 839856 h 1679712"/>
                    <a:gd name="connsiteX3" fmla="*/ 421006 w 546753"/>
                    <a:gd name="connsiteY3" fmla="*/ 1341781 h 1679712"/>
                    <a:gd name="connsiteX4" fmla="*/ 0 w 546753"/>
                    <a:gd name="connsiteY4" fmla="*/ 1679712 h 1679712"/>
                    <a:gd name="connsiteX5" fmla="*/ 0 w 546753"/>
                    <a:gd name="connsiteY5" fmla="*/ 0 h 1679712"/>
                    <a:gd name="connsiteX0" fmla="*/ 0 w 549363"/>
                    <a:gd name="connsiteY0" fmla="*/ 0 h 1679712"/>
                    <a:gd name="connsiteX1" fmla="*/ 331554 w 549363"/>
                    <a:gd name="connsiteY1" fmla="*/ 188845 h 1679712"/>
                    <a:gd name="connsiteX2" fmla="*/ 543838 w 549363"/>
                    <a:gd name="connsiteY2" fmla="*/ 839856 h 1679712"/>
                    <a:gd name="connsiteX3" fmla="*/ 421006 w 549363"/>
                    <a:gd name="connsiteY3" fmla="*/ 1341781 h 1679712"/>
                    <a:gd name="connsiteX4" fmla="*/ 0 w 549363"/>
                    <a:gd name="connsiteY4" fmla="*/ 1679712 h 1679712"/>
                    <a:gd name="connsiteX5" fmla="*/ 0 w 549363"/>
                    <a:gd name="connsiteY5" fmla="*/ 0 h 1679712"/>
                    <a:gd name="connsiteX0" fmla="*/ 0 w 544393"/>
                    <a:gd name="connsiteY0" fmla="*/ 0 h 1679712"/>
                    <a:gd name="connsiteX1" fmla="*/ 411067 w 544393"/>
                    <a:gd name="connsiteY1" fmla="*/ 278297 h 1679712"/>
                    <a:gd name="connsiteX2" fmla="*/ 543838 w 544393"/>
                    <a:gd name="connsiteY2" fmla="*/ 839856 h 1679712"/>
                    <a:gd name="connsiteX3" fmla="*/ 421006 w 544393"/>
                    <a:gd name="connsiteY3" fmla="*/ 1341781 h 1679712"/>
                    <a:gd name="connsiteX4" fmla="*/ 0 w 544393"/>
                    <a:gd name="connsiteY4" fmla="*/ 1679712 h 1679712"/>
                    <a:gd name="connsiteX5" fmla="*/ 0 w 544393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504081 w 513124"/>
                    <a:gd name="connsiteY2" fmla="*/ 919369 h 1679712"/>
                    <a:gd name="connsiteX3" fmla="*/ 421006 w 513124"/>
                    <a:gd name="connsiteY3" fmla="*/ 1341781 h 1679712"/>
                    <a:gd name="connsiteX4" fmla="*/ 0 w 513124"/>
                    <a:gd name="connsiteY4" fmla="*/ 1679712 h 1679712"/>
                    <a:gd name="connsiteX5" fmla="*/ 0 w 513124"/>
                    <a:gd name="connsiteY5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411067 w 513124"/>
                    <a:gd name="connsiteY1" fmla="*/ 278297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3124"/>
                    <a:gd name="connsiteY0" fmla="*/ 0 h 1679712"/>
                    <a:gd name="connsiteX1" fmla="*/ 346062 w 513124"/>
                    <a:gd name="connsiteY1" fmla="*/ 213293 h 1679712"/>
                    <a:gd name="connsiteX2" fmla="*/ 467321 w 513124"/>
                    <a:gd name="connsiteY2" fmla="*/ 556590 h 1679712"/>
                    <a:gd name="connsiteX3" fmla="*/ 504081 w 513124"/>
                    <a:gd name="connsiteY3" fmla="*/ 919369 h 1679712"/>
                    <a:gd name="connsiteX4" fmla="*/ 421006 w 513124"/>
                    <a:gd name="connsiteY4" fmla="*/ 1341781 h 1679712"/>
                    <a:gd name="connsiteX5" fmla="*/ 0 w 513124"/>
                    <a:gd name="connsiteY5" fmla="*/ 1679712 h 1679712"/>
                    <a:gd name="connsiteX6" fmla="*/ 0 w 513124"/>
                    <a:gd name="connsiteY6" fmla="*/ 0 h 1679712"/>
                    <a:gd name="connsiteX0" fmla="*/ 0 w 510613"/>
                    <a:gd name="connsiteY0" fmla="*/ 0 h 1679712"/>
                    <a:gd name="connsiteX1" fmla="*/ 346062 w 510613"/>
                    <a:gd name="connsiteY1" fmla="*/ 213293 h 1679712"/>
                    <a:gd name="connsiteX2" fmla="*/ 497657 w 510613"/>
                    <a:gd name="connsiteY2" fmla="*/ 569591 h 1679712"/>
                    <a:gd name="connsiteX3" fmla="*/ 504081 w 510613"/>
                    <a:gd name="connsiteY3" fmla="*/ 919369 h 1679712"/>
                    <a:gd name="connsiteX4" fmla="*/ 421006 w 510613"/>
                    <a:gd name="connsiteY4" fmla="*/ 1341781 h 1679712"/>
                    <a:gd name="connsiteX5" fmla="*/ 0 w 510613"/>
                    <a:gd name="connsiteY5" fmla="*/ 1679712 h 1679712"/>
                    <a:gd name="connsiteX6" fmla="*/ 0 w 510613"/>
                    <a:gd name="connsiteY6" fmla="*/ 0 h 1679712"/>
                    <a:gd name="connsiteX0" fmla="*/ 0 w 521069"/>
                    <a:gd name="connsiteY0" fmla="*/ 0 h 1679712"/>
                    <a:gd name="connsiteX1" fmla="*/ 346062 w 521069"/>
                    <a:gd name="connsiteY1" fmla="*/ 213293 h 1679712"/>
                    <a:gd name="connsiteX2" fmla="*/ 497657 w 521069"/>
                    <a:gd name="connsiteY2" fmla="*/ 569591 h 1679712"/>
                    <a:gd name="connsiteX3" fmla="*/ 517082 w 521069"/>
                    <a:gd name="connsiteY3" fmla="*/ 1010376 h 1679712"/>
                    <a:gd name="connsiteX4" fmla="*/ 421006 w 521069"/>
                    <a:gd name="connsiteY4" fmla="*/ 1341781 h 1679712"/>
                    <a:gd name="connsiteX5" fmla="*/ 0 w 521069"/>
                    <a:gd name="connsiteY5" fmla="*/ 1679712 h 1679712"/>
                    <a:gd name="connsiteX6" fmla="*/ 0 w 521069"/>
                    <a:gd name="connsiteY6" fmla="*/ 0 h 1679712"/>
                    <a:gd name="connsiteX0" fmla="*/ 0 w 525278"/>
                    <a:gd name="connsiteY0" fmla="*/ 0 h 1679712"/>
                    <a:gd name="connsiteX1" fmla="*/ 346062 w 525278"/>
                    <a:gd name="connsiteY1" fmla="*/ 213293 h 1679712"/>
                    <a:gd name="connsiteX2" fmla="*/ 497657 w 525278"/>
                    <a:gd name="connsiteY2" fmla="*/ 569591 h 1679712"/>
                    <a:gd name="connsiteX3" fmla="*/ 517082 w 525278"/>
                    <a:gd name="connsiteY3" fmla="*/ 1010376 h 1679712"/>
                    <a:gd name="connsiteX4" fmla="*/ 360335 w 525278"/>
                    <a:gd name="connsiteY4" fmla="*/ 1432788 h 1679712"/>
                    <a:gd name="connsiteX5" fmla="*/ 0 w 525278"/>
                    <a:gd name="connsiteY5" fmla="*/ 1679712 h 1679712"/>
                    <a:gd name="connsiteX6" fmla="*/ 0 w 525278"/>
                    <a:gd name="connsiteY6" fmla="*/ 0 h 1679712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5278"/>
                    <a:gd name="connsiteY0" fmla="*/ 0 h 1684046"/>
                    <a:gd name="connsiteX1" fmla="*/ 346062 w 525278"/>
                    <a:gd name="connsiteY1" fmla="*/ 213293 h 1684046"/>
                    <a:gd name="connsiteX2" fmla="*/ 497657 w 525278"/>
                    <a:gd name="connsiteY2" fmla="*/ 569591 h 1684046"/>
                    <a:gd name="connsiteX3" fmla="*/ 517082 w 525278"/>
                    <a:gd name="connsiteY3" fmla="*/ 1010376 h 1684046"/>
                    <a:gd name="connsiteX4" fmla="*/ 360335 w 525278"/>
                    <a:gd name="connsiteY4" fmla="*/ 1432788 h 1684046"/>
                    <a:gd name="connsiteX5" fmla="*/ 4334 w 525278"/>
                    <a:gd name="connsiteY5" fmla="*/ 1684046 h 1684046"/>
                    <a:gd name="connsiteX6" fmla="*/ 0 w 525278"/>
                    <a:gd name="connsiteY6" fmla="*/ 0 h 1684046"/>
                    <a:gd name="connsiteX0" fmla="*/ 0 w 523446"/>
                    <a:gd name="connsiteY0" fmla="*/ 0 h 1684046"/>
                    <a:gd name="connsiteX1" fmla="*/ 346062 w 523446"/>
                    <a:gd name="connsiteY1" fmla="*/ 213293 h 1684046"/>
                    <a:gd name="connsiteX2" fmla="*/ 497657 w 523446"/>
                    <a:gd name="connsiteY2" fmla="*/ 569591 h 1684046"/>
                    <a:gd name="connsiteX3" fmla="*/ 517082 w 523446"/>
                    <a:gd name="connsiteY3" fmla="*/ 1010376 h 1684046"/>
                    <a:gd name="connsiteX4" fmla="*/ 386337 w 523446"/>
                    <a:gd name="connsiteY4" fmla="*/ 1411120 h 1684046"/>
                    <a:gd name="connsiteX5" fmla="*/ 4334 w 523446"/>
                    <a:gd name="connsiteY5" fmla="*/ 1684046 h 1684046"/>
                    <a:gd name="connsiteX6" fmla="*/ 0 w 523446"/>
                    <a:gd name="connsiteY6" fmla="*/ 0 h 1684046"/>
                    <a:gd name="connsiteX0" fmla="*/ 24551 w 547997"/>
                    <a:gd name="connsiteY0" fmla="*/ 0 h 1684046"/>
                    <a:gd name="connsiteX1" fmla="*/ 370613 w 547997"/>
                    <a:gd name="connsiteY1" fmla="*/ 213293 h 1684046"/>
                    <a:gd name="connsiteX2" fmla="*/ 522208 w 547997"/>
                    <a:gd name="connsiteY2" fmla="*/ 569591 h 1684046"/>
                    <a:gd name="connsiteX3" fmla="*/ 541633 w 547997"/>
                    <a:gd name="connsiteY3" fmla="*/ 1010376 h 1684046"/>
                    <a:gd name="connsiteX4" fmla="*/ 410888 w 547997"/>
                    <a:gd name="connsiteY4" fmla="*/ 1411120 h 1684046"/>
                    <a:gd name="connsiteX5" fmla="*/ 28885 w 547997"/>
                    <a:gd name="connsiteY5" fmla="*/ 1684046 h 1684046"/>
                    <a:gd name="connsiteX6" fmla="*/ 28360 w 547997"/>
                    <a:gd name="connsiteY6" fmla="*/ 471755 h 1684046"/>
                    <a:gd name="connsiteX7" fmla="*/ 24551 w 547997"/>
                    <a:gd name="connsiteY7" fmla="*/ 0 h 1684046"/>
                    <a:gd name="connsiteX0" fmla="*/ 16172 w 539618"/>
                    <a:gd name="connsiteY0" fmla="*/ 0 h 1684046"/>
                    <a:gd name="connsiteX1" fmla="*/ 362234 w 539618"/>
                    <a:gd name="connsiteY1" fmla="*/ 213293 h 1684046"/>
                    <a:gd name="connsiteX2" fmla="*/ 513829 w 539618"/>
                    <a:gd name="connsiteY2" fmla="*/ 569591 h 1684046"/>
                    <a:gd name="connsiteX3" fmla="*/ 533254 w 539618"/>
                    <a:gd name="connsiteY3" fmla="*/ 1010376 h 1684046"/>
                    <a:gd name="connsiteX4" fmla="*/ 402509 w 539618"/>
                    <a:gd name="connsiteY4" fmla="*/ 1411120 h 1684046"/>
                    <a:gd name="connsiteX5" fmla="*/ 20506 w 539618"/>
                    <a:gd name="connsiteY5" fmla="*/ 1684046 h 1684046"/>
                    <a:gd name="connsiteX6" fmla="*/ 71984 w 539618"/>
                    <a:gd name="connsiteY6" fmla="*/ 554095 h 1684046"/>
                    <a:gd name="connsiteX7" fmla="*/ 16172 w 539618"/>
                    <a:gd name="connsiteY7" fmla="*/ 0 h 1684046"/>
                    <a:gd name="connsiteX0" fmla="*/ 26159 w 549605"/>
                    <a:gd name="connsiteY0" fmla="*/ 0 h 1684046"/>
                    <a:gd name="connsiteX1" fmla="*/ 372221 w 549605"/>
                    <a:gd name="connsiteY1" fmla="*/ 213293 h 1684046"/>
                    <a:gd name="connsiteX2" fmla="*/ 523816 w 549605"/>
                    <a:gd name="connsiteY2" fmla="*/ 569591 h 1684046"/>
                    <a:gd name="connsiteX3" fmla="*/ 543241 w 549605"/>
                    <a:gd name="connsiteY3" fmla="*/ 1010376 h 1684046"/>
                    <a:gd name="connsiteX4" fmla="*/ 412496 w 549605"/>
                    <a:gd name="connsiteY4" fmla="*/ 1411120 h 1684046"/>
                    <a:gd name="connsiteX5" fmla="*/ 30493 w 549605"/>
                    <a:gd name="connsiteY5" fmla="*/ 1684046 h 1684046"/>
                    <a:gd name="connsiteX6" fmla="*/ 29968 w 549605"/>
                    <a:gd name="connsiteY6" fmla="*/ 1117468 h 1684046"/>
                    <a:gd name="connsiteX7" fmla="*/ 81971 w 549605"/>
                    <a:gd name="connsiteY7" fmla="*/ 554095 h 1684046"/>
                    <a:gd name="connsiteX8" fmla="*/ 26159 w 549605"/>
                    <a:gd name="connsiteY8" fmla="*/ 0 h 1684046"/>
                    <a:gd name="connsiteX0" fmla="*/ 17758 w 541204"/>
                    <a:gd name="connsiteY0" fmla="*/ 0 h 1684046"/>
                    <a:gd name="connsiteX1" fmla="*/ 363820 w 541204"/>
                    <a:gd name="connsiteY1" fmla="*/ 213293 h 1684046"/>
                    <a:gd name="connsiteX2" fmla="*/ 515415 w 541204"/>
                    <a:gd name="connsiteY2" fmla="*/ 569591 h 1684046"/>
                    <a:gd name="connsiteX3" fmla="*/ 534840 w 541204"/>
                    <a:gd name="connsiteY3" fmla="*/ 1010376 h 1684046"/>
                    <a:gd name="connsiteX4" fmla="*/ 404095 w 541204"/>
                    <a:gd name="connsiteY4" fmla="*/ 1411120 h 1684046"/>
                    <a:gd name="connsiteX5" fmla="*/ 22092 w 541204"/>
                    <a:gd name="connsiteY5" fmla="*/ 1684046 h 1684046"/>
                    <a:gd name="connsiteX6" fmla="*/ 60570 w 541204"/>
                    <a:gd name="connsiteY6" fmla="*/ 1130469 h 1684046"/>
                    <a:gd name="connsiteX7" fmla="*/ 73570 w 541204"/>
                    <a:gd name="connsiteY7" fmla="*/ 554095 h 1684046"/>
                    <a:gd name="connsiteX8" fmla="*/ 17758 w 541204"/>
                    <a:gd name="connsiteY8" fmla="*/ 0 h 1684046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17758 w 541204"/>
                    <a:gd name="connsiteY0" fmla="*/ 0 h 1697760"/>
                    <a:gd name="connsiteX1" fmla="*/ 363820 w 541204"/>
                    <a:gd name="connsiteY1" fmla="*/ 213293 h 1697760"/>
                    <a:gd name="connsiteX2" fmla="*/ 515415 w 541204"/>
                    <a:gd name="connsiteY2" fmla="*/ 569591 h 1697760"/>
                    <a:gd name="connsiteX3" fmla="*/ 534840 w 541204"/>
                    <a:gd name="connsiteY3" fmla="*/ 1010376 h 1697760"/>
                    <a:gd name="connsiteX4" fmla="*/ 404095 w 541204"/>
                    <a:gd name="connsiteY4" fmla="*/ 1411120 h 1697760"/>
                    <a:gd name="connsiteX5" fmla="*/ 22092 w 541204"/>
                    <a:gd name="connsiteY5" fmla="*/ 1684046 h 1697760"/>
                    <a:gd name="connsiteX6" fmla="*/ 60570 w 541204"/>
                    <a:gd name="connsiteY6" fmla="*/ 1130469 h 1697760"/>
                    <a:gd name="connsiteX7" fmla="*/ 73570 w 541204"/>
                    <a:gd name="connsiteY7" fmla="*/ 554095 h 1697760"/>
                    <a:gd name="connsiteX8" fmla="*/ 17758 w 541204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3137"/>
                    <a:gd name="connsiteY0" fmla="*/ 0 h 1697760"/>
                    <a:gd name="connsiteX1" fmla="*/ 375753 w 553137"/>
                    <a:gd name="connsiteY1" fmla="*/ 213293 h 1697760"/>
                    <a:gd name="connsiteX2" fmla="*/ 527348 w 553137"/>
                    <a:gd name="connsiteY2" fmla="*/ 569591 h 1697760"/>
                    <a:gd name="connsiteX3" fmla="*/ 546773 w 553137"/>
                    <a:gd name="connsiteY3" fmla="*/ 1010376 h 1697760"/>
                    <a:gd name="connsiteX4" fmla="*/ 416028 w 553137"/>
                    <a:gd name="connsiteY4" fmla="*/ 1411120 h 1697760"/>
                    <a:gd name="connsiteX5" fmla="*/ 34025 w 553137"/>
                    <a:gd name="connsiteY5" fmla="*/ 1684046 h 1697760"/>
                    <a:gd name="connsiteX6" fmla="*/ 72503 w 553137"/>
                    <a:gd name="connsiteY6" fmla="*/ 1130469 h 1697760"/>
                    <a:gd name="connsiteX7" fmla="*/ 85503 w 553137"/>
                    <a:gd name="connsiteY7" fmla="*/ 554095 h 1697760"/>
                    <a:gd name="connsiteX8" fmla="*/ 29691 w 553137"/>
                    <a:gd name="connsiteY8" fmla="*/ 0 h 1697760"/>
                    <a:gd name="connsiteX0" fmla="*/ 29691 w 552235"/>
                    <a:gd name="connsiteY0" fmla="*/ 0 h 1693561"/>
                    <a:gd name="connsiteX1" fmla="*/ 375753 w 552235"/>
                    <a:gd name="connsiteY1" fmla="*/ 213293 h 1693561"/>
                    <a:gd name="connsiteX2" fmla="*/ 527348 w 552235"/>
                    <a:gd name="connsiteY2" fmla="*/ 569591 h 1693561"/>
                    <a:gd name="connsiteX3" fmla="*/ 546773 w 552235"/>
                    <a:gd name="connsiteY3" fmla="*/ 1010376 h 1693561"/>
                    <a:gd name="connsiteX4" fmla="*/ 429029 w 552235"/>
                    <a:gd name="connsiteY4" fmla="*/ 1385118 h 1693561"/>
                    <a:gd name="connsiteX5" fmla="*/ 34025 w 552235"/>
                    <a:gd name="connsiteY5" fmla="*/ 1684046 h 1693561"/>
                    <a:gd name="connsiteX6" fmla="*/ 72503 w 552235"/>
                    <a:gd name="connsiteY6" fmla="*/ 1130469 h 1693561"/>
                    <a:gd name="connsiteX7" fmla="*/ 85503 w 552235"/>
                    <a:gd name="connsiteY7" fmla="*/ 554095 h 1693561"/>
                    <a:gd name="connsiteX8" fmla="*/ 29691 w 552235"/>
                    <a:gd name="connsiteY8" fmla="*/ 0 h 1693561"/>
                    <a:gd name="connsiteX0" fmla="*/ 29691 w 565940"/>
                    <a:gd name="connsiteY0" fmla="*/ 0 h 1689350"/>
                    <a:gd name="connsiteX1" fmla="*/ 375753 w 565940"/>
                    <a:gd name="connsiteY1" fmla="*/ 213293 h 1689350"/>
                    <a:gd name="connsiteX2" fmla="*/ 527348 w 565940"/>
                    <a:gd name="connsiteY2" fmla="*/ 569591 h 1689350"/>
                    <a:gd name="connsiteX3" fmla="*/ 559774 w 565940"/>
                    <a:gd name="connsiteY3" fmla="*/ 971373 h 1689350"/>
                    <a:gd name="connsiteX4" fmla="*/ 429029 w 565940"/>
                    <a:gd name="connsiteY4" fmla="*/ 1385118 h 1689350"/>
                    <a:gd name="connsiteX5" fmla="*/ 34025 w 565940"/>
                    <a:gd name="connsiteY5" fmla="*/ 1684046 h 1689350"/>
                    <a:gd name="connsiteX6" fmla="*/ 72503 w 565940"/>
                    <a:gd name="connsiteY6" fmla="*/ 1130469 h 1689350"/>
                    <a:gd name="connsiteX7" fmla="*/ 85503 w 565940"/>
                    <a:gd name="connsiteY7" fmla="*/ 554095 h 1689350"/>
                    <a:gd name="connsiteX8" fmla="*/ 29691 w 565940"/>
                    <a:gd name="connsiteY8" fmla="*/ 0 h 1689350"/>
                    <a:gd name="connsiteX0" fmla="*/ 31642 w 567891"/>
                    <a:gd name="connsiteY0" fmla="*/ 0 h 1689505"/>
                    <a:gd name="connsiteX1" fmla="*/ 377704 w 567891"/>
                    <a:gd name="connsiteY1" fmla="*/ 213293 h 1689505"/>
                    <a:gd name="connsiteX2" fmla="*/ 529299 w 567891"/>
                    <a:gd name="connsiteY2" fmla="*/ 569591 h 1689505"/>
                    <a:gd name="connsiteX3" fmla="*/ 561725 w 567891"/>
                    <a:gd name="connsiteY3" fmla="*/ 971373 h 1689505"/>
                    <a:gd name="connsiteX4" fmla="*/ 430980 w 567891"/>
                    <a:gd name="connsiteY4" fmla="*/ 1385118 h 1689505"/>
                    <a:gd name="connsiteX5" fmla="*/ 35976 w 567891"/>
                    <a:gd name="connsiteY5" fmla="*/ 1684046 h 1689505"/>
                    <a:gd name="connsiteX6" fmla="*/ 122124 w 567891"/>
                    <a:gd name="connsiteY6" fmla="*/ 1126136 h 1689505"/>
                    <a:gd name="connsiteX7" fmla="*/ 87454 w 567891"/>
                    <a:gd name="connsiteY7" fmla="*/ 554095 h 1689505"/>
                    <a:gd name="connsiteX8" fmla="*/ 31642 w 567891"/>
                    <a:gd name="connsiteY8" fmla="*/ 0 h 1689505"/>
                    <a:gd name="connsiteX0" fmla="*/ 67568 w 603817"/>
                    <a:gd name="connsiteY0" fmla="*/ 9497 h 1699002"/>
                    <a:gd name="connsiteX1" fmla="*/ 413630 w 603817"/>
                    <a:gd name="connsiteY1" fmla="*/ 222790 h 1699002"/>
                    <a:gd name="connsiteX2" fmla="*/ 565225 w 603817"/>
                    <a:gd name="connsiteY2" fmla="*/ 579088 h 1699002"/>
                    <a:gd name="connsiteX3" fmla="*/ 597651 w 603817"/>
                    <a:gd name="connsiteY3" fmla="*/ 980870 h 1699002"/>
                    <a:gd name="connsiteX4" fmla="*/ 466906 w 603817"/>
                    <a:gd name="connsiteY4" fmla="*/ 1394615 h 1699002"/>
                    <a:gd name="connsiteX5" fmla="*/ 71902 w 603817"/>
                    <a:gd name="connsiteY5" fmla="*/ 1693543 h 1699002"/>
                    <a:gd name="connsiteX6" fmla="*/ 158050 w 603817"/>
                    <a:gd name="connsiteY6" fmla="*/ 1135633 h 1699002"/>
                    <a:gd name="connsiteX7" fmla="*/ 6372 w 603817"/>
                    <a:gd name="connsiteY7" fmla="*/ 533257 h 1699002"/>
                    <a:gd name="connsiteX8" fmla="*/ 67568 w 603817"/>
                    <a:gd name="connsiteY8" fmla="*/ 9497 h 1699002"/>
                    <a:gd name="connsiteX0" fmla="*/ 82274 w 618523"/>
                    <a:gd name="connsiteY0" fmla="*/ 9497 h 1697950"/>
                    <a:gd name="connsiteX1" fmla="*/ 428336 w 618523"/>
                    <a:gd name="connsiteY1" fmla="*/ 222790 h 1697950"/>
                    <a:gd name="connsiteX2" fmla="*/ 579931 w 618523"/>
                    <a:gd name="connsiteY2" fmla="*/ 579088 h 1697950"/>
                    <a:gd name="connsiteX3" fmla="*/ 612357 w 618523"/>
                    <a:gd name="connsiteY3" fmla="*/ 980870 h 1697950"/>
                    <a:gd name="connsiteX4" fmla="*/ 481612 w 618523"/>
                    <a:gd name="connsiteY4" fmla="*/ 1394615 h 1697950"/>
                    <a:gd name="connsiteX5" fmla="*/ 86608 w 618523"/>
                    <a:gd name="connsiteY5" fmla="*/ 1693543 h 1697950"/>
                    <a:gd name="connsiteX6" fmla="*/ 3744 w 618523"/>
                    <a:gd name="connsiteY6" fmla="*/ 1165969 h 1697950"/>
                    <a:gd name="connsiteX7" fmla="*/ 21078 w 618523"/>
                    <a:gd name="connsiteY7" fmla="*/ 533257 h 1697950"/>
                    <a:gd name="connsiteX8" fmla="*/ 82274 w 618523"/>
                    <a:gd name="connsiteY8" fmla="*/ 9497 h 1697950"/>
                    <a:gd name="connsiteX0" fmla="*/ 91230 w 627479"/>
                    <a:gd name="connsiteY0" fmla="*/ 9082 h 1697535"/>
                    <a:gd name="connsiteX1" fmla="*/ 437292 w 627479"/>
                    <a:gd name="connsiteY1" fmla="*/ 222375 h 1697535"/>
                    <a:gd name="connsiteX2" fmla="*/ 588887 w 627479"/>
                    <a:gd name="connsiteY2" fmla="*/ 578673 h 1697535"/>
                    <a:gd name="connsiteX3" fmla="*/ 621313 w 627479"/>
                    <a:gd name="connsiteY3" fmla="*/ 980455 h 1697535"/>
                    <a:gd name="connsiteX4" fmla="*/ 490568 w 627479"/>
                    <a:gd name="connsiteY4" fmla="*/ 1394200 h 1697535"/>
                    <a:gd name="connsiteX5" fmla="*/ 95564 w 627479"/>
                    <a:gd name="connsiteY5" fmla="*/ 1693128 h 1697535"/>
                    <a:gd name="connsiteX6" fmla="*/ 12700 w 627479"/>
                    <a:gd name="connsiteY6" fmla="*/ 1165554 h 1697535"/>
                    <a:gd name="connsiteX7" fmla="*/ 8366 w 627479"/>
                    <a:gd name="connsiteY7" fmla="*/ 524174 h 1697535"/>
                    <a:gd name="connsiteX8" fmla="*/ 91230 w 627479"/>
                    <a:gd name="connsiteY8" fmla="*/ 9082 h 1697535"/>
                    <a:gd name="connsiteX0" fmla="*/ 39288 w 631875"/>
                    <a:gd name="connsiteY0" fmla="*/ 9497 h 1689283"/>
                    <a:gd name="connsiteX1" fmla="*/ 441688 w 631875"/>
                    <a:gd name="connsiteY1" fmla="*/ 214123 h 1689283"/>
                    <a:gd name="connsiteX2" fmla="*/ 593283 w 631875"/>
                    <a:gd name="connsiteY2" fmla="*/ 570421 h 1689283"/>
                    <a:gd name="connsiteX3" fmla="*/ 625709 w 631875"/>
                    <a:gd name="connsiteY3" fmla="*/ 972203 h 1689283"/>
                    <a:gd name="connsiteX4" fmla="*/ 494964 w 631875"/>
                    <a:gd name="connsiteY4" fmla="*/ 1385948 h 1689283"/>
                    <a:gd name="connsiteX5" fmla="*/ 99960 w 631875"/>
                    <a:gd name="connsiteY5" fmla="*/ 1684876 h 1689283"/>
                    <a:gd name="connsiteX6" fmla="*/ 17096 w 631875"/>
                    <a:gd name="connsiteY6" fmla="*/ 1157302 h 1689283"/>
                    <a:gd name="connsiteX7" fmla="*/ 12762 w 631875"/>
                    <a:gd name="connsiteY7" fmla="*/ 515922 h 1689283"/>
                    <a:gd name="connsiteX8" fmla="*/ 39288 w 631875"/>
                    <a:gd name="connsiteY8" fmla="*/ 9497 h 1689283"/>
                    <a:gd name="connsiteX0" fmla="*/ 38083 w 631122"/>
                    <a:gd name="connsiteY0" fmla="*/ 16499 h 1696285"/>
                    <a:gd name="connsiteX1" fmla="*/ 423149 w 631122"/>
                    <a:gd name="connsiteY1" fmla="*/ 164787 h 1696285"/>
                    <a:gd name="connsiteX2" fmla="*/ 592078 w 631122"/>
                    <a:gd name="connsiteY2" fmla="*/ 577423 h 1696285"/>
                    <a:gd name="connsiteX3" fmla="*/ 624504 w 631122"/>
                    <a:gd name="connsiteY3" fmla="*/ 979205 h 1696285"/>
                    <a:gd name="connsiteX4" fmla="*/ 493759 w 631122"/>
                    <a:gd name="connsiteY4" fmla="*/ 1392950 h 1696285"/>
                    <a:gd name="connsiteX5" fmla="*/ 98755 w 631122"/>
                    <a:gd name="connsiteY5" fmla="*/ 1691878 h 1696285"/>
                    <a:gd name="connsiteX6" fmla="*/ 15891 w 631122"/>
                    <a:gd name="connsiteY6" fmla="*/ 1164304 h 1696285"/>
                    <a:gd name="connsiteX7" fmla="*/ 11557 w 631122"/>
                    <a:gd name="connsiteY7" fmla="*/ 522924 h 1696285"/>
                    <a:gd name="connsiteX8" fmla="*/ 38083 w 631122"/>
                    <a:gd name="connsiteY8" fmla="*/ 16499 h 1696285"/>
                    <a:gd name="connsiteX0" fmla="*/ 38083 w 637124"/>
                    <a:gd name="connsiteY0" fmla="*/ 16499 h 1709395"/>
                    <a:gd name="connsiteX1" fmla="*/ 423149 w 637124"/>
                    <a:gd name="connsiteY1" fmla="*/ 164787 h 1709395"/>
                    <a:gd name="connsiteX2" fmla="*/ 592078 w 637124"/>
                    <a:gd name="connsiteY2" fmla="*/ 577423 h 1709395"/>
                    <a:gd name="connsiteX3" fmla="*/ 624504 w 637124"/>
                    <a:gd name="connsiteY3" fmla="*/ 979205 h 1709395"/>
                    <a:gd name="connsiteX4" fmla="*/ 411420 w 637124"/>
                    <a:gd name="connsiteY4" fmla="*/ 1527293 h 1709395"/>
                    <a:gd name="connsiteX5" fmla="*/ 98755 w 637124"/>
                    <a:gd name="connsiteY5" fmla="*/ 1691878 h 1709395"/>
                    <a:gd name="connsiteX6" fmla="*/ 15891 w 637124"/>
                    <a:gd name="connsiteY6" fmla="*/ 1164304 h 1709395"/>
                    <a:gd name="connsiteX7" fmla="*/ 11557 w 637124"/>
                    <a:gd name="connsiteY7" fmla="*/ 522924 h 1709395"/>
                    <a:gd name="connsiteX8" fmla="*/ 38083 w 637124"/>
                    <a:gd name="connsiteY8" fmla="*/ 16499 h 1709395"/>
                    <a:gd name="connsiteX0" fmla="*/ 38083 w 637124"/>
                    <a:gd name="connsiteY0" fmla="*/ 16499 h 1721319"/>
                    <a:gd name="connsiteX1" fmla="*/ 423149 w 637124"/>
                    <a:gd name="connsiteY1" fmla="*/ 164787 h 1721319"/>
                    <a:gd name="connsiteX2" fmla="*/ 592078 w 637124"/>
                    <a:gd name="connsiteY2" fmla="*/ 577423 h 1721319"/>
                    <a:gd name="connsiteX3" fmla="*/ 624504 w 637124"/>
                    <a:gd name="connsiteY3" fmla="*/ 979205 h 1721319"/>
                    <a:gd name="connsiteX4" fmla="*/ 411420 w 637124"/>
                    <a:gd name="connsiteY4" fmla="*/ 1527293 h 1721319"/>
                    <a:gd name="connsiteX5" fmla="*/ 85754 w 637124"/>
                    <a:gd name="connsiteY5" fmla="*/ 1704879 h 1721319"/>
                    <a:gd name="connsiteX6" fmla="*/ 15891 w 637124"/>
                    <a:gd name="connsiteY6" fmla="*/ 1164304 h 1721319"/>
                    <a:gd name="connsiteX7" fmla="*/ 11557 w 637124"/>
                    <a:gd name="connsiteY7" fmla="*/ 522924 h 1721319"/>
                    <a:gd name="connsiteX8" fmla="*/ 38083 w 637124"/>
                    <a:gd name="connsiteY8" fmla="*/ 16499 h 1721319"/>
                    <a:gd name="connsiteX0" fmla="*/ 55503 w 654544"/>
                    <a:gd name="connsiteY0" fmla="*/ 16499 h 1708431"/>
                    <a:gd name="connsiteX1" fmla="*/ 440569 w 654544"/>
                    <a:gd name="connsiteY1" fmla="*/ 164787 h 1708431"/>
                    <a:gd name="connsiteX2" fmla="*/ 609498 w 654544"/>
                    <a:gd name="connsiteY2" fmla="*/ 577423 h 1708431"/>
                    <a:gd name="connsiteX3" fmla="*/ 641924 w 654544"/>
                    <a:gd name="connsiteY3" fmla="*/ 979205 h 1708431"/>
                    <a:gd name="connsiteX4" fmla="*/ 428840 w 654544"/>
                    <a:gd name="connsiteY4" fmla="*/ 1527293 h 1708431"/>
                    <a:gd name="connsiteX5" fmla="*/ 103174 w 654544"/>
                    <a:gd name="connsiteY5" fmla="*/ 1704879 h 1708431"/>
                    <a:gd name="connsiteX6" fmla="*/ 2975 w 654544"/>
                    <a:gd name="connsiteY6" fmla="*/ 1398321 h 1708431"/>
                    <a:gd name="connsiteX7" fmla="*/ 28977 w 654544"/>
                    <a:gd name="connsiteY7" fmla="*/ 522924 h 1708431"/>
                    <a:gd name="connsiteX8" fmla="*/ 55503 w 654544"/>
                    <a:gd name="connsiteY8" fmla="*/ 16499 h 1708431"/>
                    <a:gd name="connsiteX0" fmla="*/ 62934 w 661975"/>
                    <a:gd name="connsiteY0" fmla="*/ 16499 h 1708431"/>
                    <a:gd name="connsiteX1" fmla="*/ 448000 w 661975"/>
                    <a:gd name="connsiteY1" fmla="*/ 164787 h 1708431"/>
                    <a:gd name="connsiteX2" fmla="*/ 616929 w 661975"/>
                    <a:gd name="connsiteY2" fmla="*/ 577423 h 1708431"/>
                    <a:gd name="connsiteX3" fmla="*/ 649355 w 661975"/>
                    <a:gd name="connsiteY3" fmla="*/ 979205 h 1708431"/>
                    <a:gd name="connsiteX4" fmla="*/ 436271 w 661975"/>
                    <a:gd name="connsiteY4" fmla="*/ 1527293 h 1708431"/>
                    <a:gd name="connsiteX5" fmla="*/ 110605 w 661975"/>
                    <a:gd name="connsiteY5" fmla="*/ 1704879 h 1708431"/>
                    <a:gd name="connsiteX6" fmla="*/ 10406 w 661975"/>
                    <a:gd name="connsiteY6" fmla="*/ 1398321 h 1708431"/>
                    <a:gd name="connsiteX7" fmla="*/ 6072 w 661975"/>
                    <a:gd name="connsiteY7" fmla="*/ 908619 h 1708431"/>
                    <a:gd name="connsiteX8" fmla="*/ 36408 w 661975"/>
                    <a:gd name="connsiteY8" fmla="*/ 522924 h 1708431"/>
                    <a:gd name="connsiteX9" fmla="*/ 62934 w 661975"/>
                    <a:gd name="connsiteY9" fmla="*/ 16499 h 1708431"/>
                    <a:gd name="connsiteX0" fmla="*/ 52798 w 651839"/>
                    <a:gd name="connsiteY0" fmla="*/ 16499 h 1708431"/>
                    <a:gd name="connsiteX1" fmla="*/ 437864 w 651839"/>
                    <a:gd name="connsiteY1" fmla="*/ 164787 h 1708431"/>
                    <a:gd name="connsiteX2" fmla="*/ 606793 w 651839"/>
                    <a:gd name="connsiteY2" fmla="*/ 577423 h 1708431"/>
                    <a:gd name="connsiteX3" fmla="*/ 639219 w 651839"/>
                    <a:gd name="connsiteY3" fmla="*/ 979205 h 1708431"/>
                    <a:gd name="connsiteX4" fmla="*/ 426135 w 651839"/>
                    <a:gd name="connsiteY4" fmla="*/ 1527293 h 1708431"/>
                    <a:gd name="connsiteX5" fmla="*/ 100469 w 651839"/>
                    <a:gd name="connsiteY5" fmla="*/ 1704879 h 1708431"/>
                    <a:gd name="connsiteX6" fmla="*/ 270 w 651839"/>
                    <a:gd name="connsiteY6" fmla="*/ 1398321 h 1708431"/>
                    <a:gd name="connsiteX7" fmla="*/ 69608 w 651839"/>
                    <a:gd name="connsiteY7" fmla="*/ 908619 h 1708431"/>
                    <a:gd name="connsiteX8" fmla="*/ 26272 w 651839"/>
                    <a:gd name="connsiteY8" fmla="*/ 522924 h 1708431"/>
                    <a:gd name="connsiteX9" fmla="*/ 52798 w 651839"/>
                    <a:gd name="connsiteY9" fmla="*/ 16499 h 1708431"/>
                    <a:gd name="connsiteX0" fmla="*/ 52798 w 651839"/>
                    <a:gd name="connsiteY0" fmla="*/ 14085 h 1706017"/>
                    <a:gd name="connsiteX1" fmla="*/ 437864 w 651839"/>
                    <a:gd name="connsiteY1" fmla="*/ 162373 h 1706017"/>
                    <a:gd name="connsiteX2" fmla="*/ 606793 w 651839"/>
                    <a:gd name="connsiteY2" fmla="*/ 575009 h 1706017"/>
                    <a:gd name="connsiteX3" fmla="*/ 639219 w 651839"/>
                    <a:gd name="connsiteY3" fmla="*/ 976791 h 1706017"/>
                    <a:gd name="connsiteX4" fmla="*/ 426135 w 651839"/>
                    <a:gd name="connsiteY4" fmla="*/ 1524879 h 1706017"/>
                    <a:gd name="connsiteX5" fmla="*/ 100469 w 651839"/>
                    <a:gd name="connsiteY5" fmla="*/ 1702465 h 1706017"/>
                    <a:gd name="connsiteX6" fmla="*/ 270 w 651839"/>
                    <a:gd name="connsiteY6" fmla="*/ 1395907 h 1706017"/>
                    <a:gd name="connsiteX7" fmla="*/ 69608 w 651839"/>
                    <a:gd name="connsiteY7" fmla="*/ 906205 h 1706017"/>
                    <a:gd name="connsiteX8" fmla="*/ 52274 w 651839"/>
                    <a:gd name="connsiteY8" fmla="*/ 481507 h 1706017"/>
                    <a:gd name="connsiteX9" fmla="*/ 52798 w 651839"/>
                    <a:gd name="connsiteY9" fmla="*/ 14085 h 1706017"/>
                    <a:gd name="connsiteX0" fmla="*/ 29337 w 628378"/>
                    <a:gd name="connsiteY0" fmla="*/ 14085 h 1706210"/>
                    <a:gd name="connsiteX1" fmla="*/ 414403 w 628378"/>
                    <a:gd name="connsiteY1" fmla="*/ 162373 h 1706210"/>
                    <a:gd name="connsiteX2" fmla="*/ 583332 w 628378"/>
                    <a:gd name="connsiteY2" fmla="*/ 575009 h 1706210"/>
                    <a:gd name="connsiteX3" fmla="*/ 615758 w 628378"/>
                    <a:gd name="connsiteY3" fmla="*/ 976791 h 1706210"/>
                    <a:gd name="connsiteX4" fmla="*/ 402674 w 628378"/>
                    <a:gd name="connsiteY4" fmla="*/ 1524879 h 1706210"/>
                    <a:gd name="connsiteX5" fmla="*/ 77008 w 628378"/>
                    <a:gd name="connsiteY5" fmla="*/ 1702465 h 1706210"/>
                    <a:gd name="connsiteX6" fmla="*/ 24479 w 628378"/>
                    <a:gd name="connsiteY6" fmla="*/ 1391573 h 1706210"/>
                    <a:gd name="connsiteX7" fmla="*/ 46147 w 628378"/>
                    <a:gd name="connsiteY7" fmla="*/ 906205 h 1706210"/>
                    <a:gd name="connsiteX8" fmla="*/ 28813 w 628378"/>
                    <a:gd name="connsiteY8" fmla="*/ 481507 h 1706210"/>
                    <a:gd name="connsiteX9" fmla="*/ 29337 w 628378"/>
                    <a:gd name="connsiteY9" fmla="*/ 14085 h 1706210"/>
                    <a:gd name="connsiteX0" fmla="*/ 52797 w 651838"/>
                    <a:gd name="connsiteY0" fmla="*/ 14085 h 1705642"/>
                    <a:gd name="connsiteX1" fmla="*/ 437863 w 651838"/>
                    <a:gd name="connsiteY1" fmla="*/ 162373 h 1705642"/>
                    <a:gd name="connsiteX2" fmla="*/ 606792 w 651838"/>
                    <a:gd name="connsiteY2" fmla="*/ 575009 h 1705642"/>
                    <a:gd name="connsiteX3" fmla="*/ 639218 w 651838"/>
                    <a:gd name="connsiteY3" fmla="*/ 976791 h 1705642"/>
                    <a:gd name="connsiteX4" fmla="*/ 426134 w 651838"/>
                    <a:gd name="connsiteY4" fmla="*/ 1524879 h 1705642"/>
                    <a:gd name="connsiteX5" fmla="*/ 100468 w 651838"/>
                    <a:gd name="connsiteY5" fmla="*/ 1702465 h 1705642"/>
                    <a:gd name="connsiteX6" fmla="*/ 269 w 651838"/>
                    <a:gd name="connsiteY6" fmla="*/ 1404574 h 1705642"/>
                    <a:gd name="connsiteX7" fmla="*/ 69607 w 651838"/>
                    <a:gd name="connsiteY7" fmla="*/ 906205 h 1705642"/>
                    <a:gd name="connsiteX8" fmla="*/ 52273 w 651838"/>
                    <a:gd name="connsiteY8" fmla="*/ 481507 h 1705642"/>
                    <a:gd name="connsiteX9" fmla="*/ 52797 w 651838"/>
                    <a:gd name="connsiteY9" fmla="*/ 14085 h 1705642"/>
                    <a:gd name="connsiteX0" fmla="*/ 52797 w 651838"/>
                    <a:gd name="connsiteY0" fmla="*/ 14085 h 1707210"/>
                    <a:gd name="connsiteX1" fmla="*/ 437863 w 651838"/>
                    <a:gd name="connsiteY1" fmla="*/ 162373 h 1707210"/>
                    <a:gd name="connsiteX2" fmla="*/ 606792 w 651838"/>
                    <a:gd name="connsiteY2" fmla="*/ 575009 h 1707210"/>
                    <a:gd name="connsiteX3" fmla="*/ 639218 w 651838"/>
                    <a:gd name="connsiteY3" fmla="*/ 976791 h 1707210"/>
                    <a:gd name="connsiteX4" fmla="*/ 426134 w 651838"/>
                    <a:gd name="connsiteY4" fmla="*/ 1524879 h 1707210"/>
                    <a:gd name="connsiteX5" fmla="*/ 100468 w 651838"/>
                    <a:gd name="connsiteY5" fmla="*/ 1702465 h 1707210"/>
                    <a:gd name="connsiteX6" fmla="*/ 269 w 651838"/>
                    <a:gd name="connsiteY6" fmla="*/ 1369904 h 1707210"/>
                    <a:gd name="connsiteX7" fmla="*/ 69607 w 651838"/>
                    <a:gd name="connsiteY7" fmla="*/ 906205 h 1707210"/>
                    <a:gd name="connsiteX8" fmla="*/ 52273 w 651838"/>
                    <a:gd name="connsiteY8" fmla="*/ 481507 h 1707210"/>
                    <a:gd name="connsiteX9" fmla="*/ 52797 w 651838"/>
                    <a:gd name="connsiteY9" fmla="*/ 14085 h 1707210"/>
                    <a:gd name="connsiteX0" fmla="*/ 52872 w 651913"/>
                    <a:gd name="connsiteY0" fmla="*/ 14085 h 1715587"/>
                    <a:gd name="connsiteX1" fmla="*/ 437938 w 651913"/>
                    <a:gd name="connsiteY1" fmla="*/ 162373 h 1715587"/>
                    <a:gd name="connsiteX2" fmla="*/ 606867 w 651913"/>
                    <a:gd name="connsiteY2" fmla="*/ 575009 h 1715587"/>
                    <a:gd name="connsiteX3" fmla="*/ 639293 w 651913"/>
                    <a:gd name="connsiteY3" fmla="*/ 976791 h 1715587"/>
                    <a:gd name="connsiteX4" fmla="*/ 426209 w 651913"/>
                    <a:gd name="connsiteY4" fmla="*/ 1524879 h 1715587"/>
                    <a:gd name="connsiteX5" fmla="*/ 104877 w 651913"/>
                    <a:gd name="connsiteY5" fmla="*/ 1711133 h 1715587"/>
                    <a:gd name="connsiteX6" fmla="*/ 344 w 651913"/>
                    <a:gd name="connsiteY6" fmla="*/ 1369904 h 1715587"/>
                    <a:gd name="connsiteX7" fmla="*/ 69682 w 651913"/>
                    <a:gd name="connsiteY7" fmla="*/ 906205 h 1715587"/>
                    <a:gd name="connsiteX8" fmla="*/ 52348 w 651913"/>
                    <a:gd name="connsiteY8" fmla="*/ 481507 h 1715587"/>
                    <a:gd name="connsiteX9" fmla="*/ 52872 w 651913"/>
                    <a:gd name="connsiteY9" fmla="*/ 14085 h 1715587"/>
                    <a:gd name="connsiteX0" fmla="*/ 52872 w 651913"/>
                    <a:gd name="connsiteY0" fmla="*/ 29177 h 1730679"/>
                    <a:gd name="connsiteX1" fmla="*/ 260364 w 651913"/>
                    <a:gd name="connsiteY1" fmla="*/ 63233 h 1730679"/>
                    <a:gd name="connsiteX2" fmla="*/ 437938 w 651913"/>
                    <a:gd name="connsiteY2" fmla="*/ 177465 h 1730679"/>
                    <a:gd name="connsiteX3" fmla="*/ 606867 w 651913"/>
                    <a:gd name="connsiteY3" fmla="*/ 590101 h 1730679"/>
                    <a:gd name="connsiteX4" fmla="*/ 639293 w 651913"/>
                    <a:gd name="connsiteY4" fmla="*/ 991883 h 1730679"/>
                    <a:gd name="connsiteX5" fmla="*/ 426209 w 651913"/>
                    <a:gd name="connsiteY5" fmla="*/ 1539971 h 1730679"/>
                    <a:gd name="connsiteX6" fmla="*/ 104877 w 651913"/>
                    <a:gd name="connsiteY6" fmla="*/ 1726225 h 1730679"/>
                    <a:gd name="connsiteX7" fmla="*/ 344 w 651913"/>
                    <a:gd name="connsiteY7" fmla="*/ 1384996 h 1730679"/>
                    <a:gd name="connsiteX8" fmla="*/ 69682 w 651913"/>
                    <a:gd name="connsiteY8" fmla="*/ 921297 h 1730679"/>
                    <a:gd name="connsiteX9" fmla="*/ 52348 w 651913"/>
                    <a:gd name="connsiteY9" fmla="*/ 496599 h 1730679"/>
                    <a:gd name="connsiteX10" fmla="*/ 52872 w 651913"/>
                    <a:gd name="connsiteY10" fmla="*/ 29177 h 1730679"/>
                    <a:gd name="connsiteX0" fmla="*/ 52872 w 651913"/>
                    <a:gd name="connsiteY0" fmla="*/ 34548 h 1736050"/>
                    <a:gd name="connsiteX1" fmla="*/ 290700 w 651913"/>
                    <a:gd name="connsiteY1" fmla="*/ 51269 h 1736050"/>
                    <a:gd name="connsiteX2" fmla="*/ 437938 w 651913"/>
                    <a:gd name="connsiteY2" fmla="*/ 182836 h 1736050"/>
                    <a:gd name="connsiteX3" fmla="*/ 606867 w 651913"/>
                    <a:gd name="connsiteY3" fmla="*/ 595472 h 1736050"/>
                    <a:gd name="connsiteX4" fmla="*/ 639293 w 651913"/>
                    <a:gd name="connsiteY4" fmla="*/ 997254 h 1736050"/>
                    <a:gd name="connsiteX5" fmla="*/ 426209 w 651913"/>
                    <a:gd name="connsiteY5" fmla="*/ 1545342 h 1736050"/>
                    <a:gd name="connsiteX6" fmla="*/ 104877 w 651913"/>
                    <a:gd name="connsiteY6" fmla="*/ 1731596 h 1736050"/>
                    <a:gd name="connsiteX7" fmla="*/ 344 w 651913"/>
                    <a:gd name="connsiteY7" fmla="*/ 1390367 h 1736050"/>
                    <a:gd name="connsiteX8" fmla="*/ 69682 w 651913"/>
                    <a:gd name="connsiteY8" fmla="*/ 926668 h 1736050"/>
                    <a:gd name="connsiteX9" fmla="*/ 52348 w 651913"/>
                    <a:gd name="connsiteY9" fmla="*/ 501970 h 1736050"/>
                    <a:gd name="connsiteX10" fmla="*/ 52872 w 651913"/>
                    <a:gd name="connsiteY10" fmla="*/ 34548 h 1736050"/>
                    <a:gd name="connsiteX0" fmla="*/ 57206 w 651913"/>
                    <a:gd name="connsiteY0" fmla="*/ 44727 h 1715893"/>
                    <a:gd name="connsiteX1" fmla="*/ 290700 w 651913"/>
                    <a:gd name="connsiteY1" fmla="*/ 31112 h 1715893"/>
                    <a:gd name="connsiteX2" fmla="*/ 437938 w 651913"/>
                    <a:gd name="connsiteY2" fmla="*/ 162679 h 1715893"/>
                    <a:gd name="connsiteX3" fmla="*/ 606867 w 651913"/>
                    <a:gd name="connsiteY3" fmla="*/ 575315 h 1715893"/>
                    <a:gd name="connsiteX4" fmla="*/ 639293 w 651913"/>
                    <a:gd name="connsiteY4" fmla="*/ 977097 h 1715893"/>
                    <a:gd name="connsiteX5" fmla="*/ 426209 w 651913"/>
                    <a:gd name="connsiteY5" fmla="*/ 1525185 h 1715893"/>
                    <a:gd name="connsiteX6" fmla="*/ 104877 w 651913"/>
                    <a:gd name="connsiteY6" fmla="*/ 1711439 h 1715893"/>
                    <a:gd name="connsiteX7" fmla="*/ 344 w 651913"/>
                    <a:gd name="connsiteY7" fmla="*/ 1370210 h 1715893"/>
                    <a:gd name="connsiteX8" fmla="*/ 69682 w 651913"/>
                    <a:gd name="connsiteY8" fmla="*/ 906511 h 1715893"/>
                    <a:gd name="connsiteX9" fmla="*/ 52348 w 651913"/>
                    <a:gd name="connsiteY9" fmla="*/ 481813 h 1715893"/>
                    <a:gd name="connsiteX10" fmla="*/ 57206 w 651913"/>
                    <a:gd name="connsiteY10" fmla="*/ 44727 h 1715893"/>
                    <a:gd name="connsiteX0" fmla="*/ 57206 w 649820"/>
                    <a:gd name="connsiteY0" fmla="*/ 44727 h 1715893"/>
                    <a:gd name="connsiteX1" fmla="*/ 290700 w 649820"/>
                    <a:gd name="connsiteY1" fmla="*/ 31112 h 1715893"/>
                    <a:gd name="connsiteX2" fmla="*/ 515943 w 649820"/>
                    <a:gd name="connsiteY2" fmla="*/ 271020 h 1715893"/>
                    <a:gd name="connsiteX3" fmla="*/ 606867 w 649820"/>
                    <a:gd name="connsiteY3" fmla="*/ 575315 h 1715893"/>
                    <a:gd name="connsiteX4" fmla="*/ 639293 w 649820"/>
                    <a:gd name="connsiteY4" fmla="*/ 977097 h 1715893"/>
                    <a:gd name="connsiteX5" fmla="*/ 426209 w 649820"/>
                    <a:gd name="connsiteY5" fmla="*/ 1525185 h 1715893"/>
                    <a:gd name="connsiteX6" fmla="*/ 104877 w 649820"/>
                    <a:gd name="connsiteY6" fmla="*/ 1711439 h 1715893"/>
                    <a:gd name="connsiteX7" fmla="*/ 344 w 649820"/>
                    <a:gd name="connsiteY7" fmla="*/ 1370210 h 1715893"/>
                    <a:gd name="connsiteX8" fmla="*/ 69682 w 649820"/>
                    <a:gd name="connsiteY8" fmla="*/ 906511 h 1715893"/>
                    <a:gd name="connsiteX9" fmla="*/ 52348 w 649820"/>
                    <a:gd name="connsiteY9" fmla="*/ 481813 h 1715893"/>
                    <a:gd name="connsiteX10" fmla="*/ 57206 w 649820"/>
                    <a:gd name="connsiteY10" fmla="*/ 44727 h 1715893"/>
                    <a:gd name="connsiteX0" fmla="*/ 57206 w 666498"/>
                    <a:gd name="connsiteY0" fmla="*/ 44727 h 1715893"/>
                    <a:gd name="connsiteX1" fmla="*/ 290700 w 666498"/>
                    <a:gd name="connsiteY1" fmla="*/ 31112 h 1715893"/>
                    <a:gd name="connsiteX2" fmla="*/ 515943 w 666498"/>
                    <a:gd name="connsiteY2" fmla="*/ 271020 h 1715893"/>
                    <a:gd name="connsiteX3" fmla="*/ 650204 w 666498"/>
                    <a:gd name="connsiteY3" fmla="*/ 622985 h 1715893"/>
                    <a:gd name="connsiteX4" fmla="*/ 639293 w 666498"/>
                    <a:gd name="connsiteY4" fmla="*/ 977097 h 1715893"/>
                    <a:gd name="connsiteX5" fmla="*/ 426209 w 666498"/>
                    <a:gd name="connsiteY5" fmla="*/ 1525185 h 1715893"/>
                    <a:gd name="connsiteX6" fmla="*/ 104877 w 666498"/>
                    <a:gd name="connsiteY6" fmla="*/ 1711439 h 1715893"/>
                    <a:gd name="connsiteX7" fmla="*/ 344 w 666498"/>
                    <a:gd name="connsiteY7" fmla="*/ 1370210 h 1715893"/>
                    <a:gd name="connsiteX8" fmla="*/ 69682 w 666498"/>
                    <a:gd name="connsiteY8" fmla="*/ 906511 h 1715893"/>
                    <a:gd name="connsiteX9" fmla="*/ 52348 w 666498"/>
                    <a:gd name="connsiteY9" fmla="*/ 481813 h 1715893"/>
                    <a:gd name="connsiteX10" fmla="*/ 57206 w 666498"/>
                    <a:gd name="connsiteY10" fmla="*/ 44727 h 1715893"/>
                    <a:gd name="connsiteX0" fmla="*/ 57206 w 668907"/>
                    <a:gd name="connsiteY0" fmla="*/ 44727 h 1715531"/>
                    <a:gd name="connsiteX1" fmla="*/ 290700 w 668907"/>
                    <a:gd name="connsiteY1" fmla="*/ 31112 h 1715531"/>
                    <a:gd name="connsiteX2" fmla="*/ 515943 w 668907"/>
                    <a:gd name="connsiteY2" fmla="*/ 271020 h 1715531"/>
                    <a:gd name="connsiteX3" fmla="*/ 650204 w 668907"/>
                    <a:gd name="connsiteY3" fmla="*/ 622985 h 1715531"/>
                    <a:gd name="connsiteX4" fmla="*/ 643626 w 668907"/>
                    <a:gd name="connsiteY4" fmla="*/ 1042101 h 1715531"/>
                    <a:gd name="connsiteX5" fmla="*/ 426209 w 668907"/>
                    <a:gd name="connsiteY5" fmla="*/ 1525185 h 1715531"/>
                    <a:gd name="connsiteX6" fmla="*/ 104877 w 668907"/>
                    <a:gd name="connsiteY6" fmla="*/ 1711439 h 1715531"/>
                    <a:gd name="connsiteX7" fmla="*/ 344 w 668907"/>
                    <a:gd name="connsiteY7" fmla="*/ 1370210 h 1715531"/>
                    <a:gd name="connsiteX8" fmla="*/ 69682 w 668907"/>
                    <a:gd name="connsiteY8" fmla="*/ 906511 h 1715531"/>
                    <a:gd name="connsiteX9" fmla="*/ 52348 w 668907"/>
                    <a:gd name="connsiteY9" fmla="*/ 481813 h 1715531"/>
                    <a:gd name="connsiteX10" fmla="*/ 57206 w 668907"/>
                    <a:gd name="connsiteY10" fmla="*/ 44727 h 1715531"/>
                    <a:gd name="connsiteX0" fmla="*/ 63199 w 674900"/>
                    <a:gd name="connsiteY0" fmla="*/ 44727 h 1711454"/>
                    <a:gd name="connsiteX1" fmla="*/ 296693 w 674900"/>
                    <a:gd name="connsiteY1" fmla="*/ 31112 h 1711454"/>
                    <a:gd name="connsiteX2" fmla="*/ 521936 w 674900"/>
                    <a:gd name="connsiteY2" fmla="*/ 271020 h 1711454"/>
                    <a:gd name="connsiteX3" fmla="*/ 656197 w 674900"/>
                    <a:gd name="connsiteY3" fmla="*/ 622985 h 1711454"/>
                    <a:gd name="connsiteX4" fmla="*/ 649619 w 674900"/>
                    <a:gd name="connsiteY4" fmla="*/ 1042101 h 1711454"/>
                    <a:gd name="connsiteX5" fmla="*/ 432202 w 674900"/>
                    <a:gd name="connsiteY5" fmla="*/ 1525185 h 1711454"/>
                    <a:gd name="connsiteX6" fmla="*/ 110870 w 674900"/>
                    <a:gd name="connsiteY6" fmla="*/ 1711439 h 1711454"/>
                    <a:gd name="connsiteX7" fmla="*/ 15005 w 674900"/>
                    <a:gd name="connsiteY7" fmla="*/ 1517554 h 1711454"/>
                    <a:gd name="connsiteX8" fmla="*/ 6337 w 674900"/>
                    <a:gd name="connsiteY8" fmla="*/ 1370210 h 1711454"/>
                    <a:gd name="connsiteX9" fmla="*/ 75675 w 674900"/>
                    <a:gd name="connsiteY9" fmla="*/ 906511 h 1711454"/>
                    <a:gd name="connsiteX10" fmla="*/ 58341 w 674900"/>
                    <a:gd name="connsiteY10" fmla="*/ 481813 h 1711454"/>
                    <a:gd name="connsiteX11" fmla="*/ 63199 w 674900"/>
                    <a:gd name="connsiteY11" fmla="*/ 44727 h 1711454"/>
                    <a:gd name="connsiteX0" fmla="*/ 50760 w 662461"/>
                    <a:gd name="connsiteY0" fmla="*/ 44727 h 1711454"/>
                    <a:gd name="connsiteX1" fmla="*/ 284254 w 662461"/>
                    <a:gd name="connsiteY1" fmla="*/ 31112 h 1711454"/>
                    <a:gd name="connsiteX2" fmla="*/ 509497 w 662461"/>
                    <a:gd name="connsiteY2" fmla="*/ 271020 h 1711454"/>
                    <a:gd name="connsiteX3" fmla="*/ 643758 w 662461"/>
                    <a:gd name="connsiteY3" fmla="*/ 622985 h 1711454"/>
                    <a:gd name="connsiteX4" fmla="*/ 637180 w 662461"/>
                    <a:gd name="connsiteY4" fmla="*/ 1042101 h 1711454"/>
                    <a:gd name="connsiteX5" fmla="*/ 419763 w 662461"/>
                    <a:gd name="connsiteY5" fmla="*/ 1525185 h 1711454"/>
                    <a:gd name="connsiteX6" fmla="*/ 98431 w 662461"/>
                    <a:gd name="connsiteY6" fmla="*/ 1711439 h 1711454"/>
                    <a:gd name="connsiteX7" fmla="*/ 2566 w 662461"/>
                    <a:gd name="connsiteY7" fmla="*/ 1517554 h 1711454"/>
                    <a:gd name="connsiteX8" fmla="*/ 71904 w 662461"/>
                    <a:gd name="connsiteY8" fmla="*/ 1218532 h 1711454"/>
                    <a:gd name="connsiteX9" fmla="*/ 63236 w 662461"/>
                    <a:gd name="connsiteY9" fmla="*/ 906511 h 1711454"/>
                    <a:gd name="connsiteX10" fmla="*/ 45902 w 662461"/>
                    <a:gd name="connsiteY10" fmla="*/ 481813 h 1711454"/>
                    <a:gd name="connsiteX11" fmla="*/ 50760 w 662461"/>
                    <a:gd name="connsiteY11" fmla="*/ 44727 h 1711454"/>
                    <a:gd name="connsiteX0" fmla="*/ 50975 w 662676"/>
                    <a:gd name="connsiteY0" fmla="*/ 44727 h 1711454"/>
                    <a:gd name="connsiteX1" fmla="*/ 284469 w 662676"/>
                    <a:gd name="connsiteY1" fmla="*/ 31112 h 1711454"/>
                    <a:gd name="connsiteX2" fmla="*/ 509712 w 662676"/>
                    <a:gd name="connsiteY2" fmla="*/ 271020 h 1711454"/>
                    <a:gd name="connsiteX3" fmla="*/ 643973 w 662676"/>
                    <a:gd name="connsiteY3" fmla="*/ 622985 h 1711454"/>
                    <a:gd name="connsiteX4" fmla="*/ 637395 w 662676"/>
                    <a:gd name="connsiteY4" fmla="*/ 1042101 h 1711454"/>
                    <a:gd name="connsiteX5" fmla="*/ 419978 w 662676"/>
                    <a:gd name="connsiteY5" fmla="*/ 1525185 h 1711454"/>
                    <a:gd name="connsiteX6" fmla="*/ 98646 w 662676"/>
                    <a:gd name="connsiteY6" fmla="*/ 1711439 h 1711454"/>
                    <a:gd name="connsiteX7" fmla="*/ 2781 w 662676"/>
                    <a:gd name="connsiteY7" fmla="*/ 1517554 h 1711454"/>
                    <a:gd name="connsiteX8" fmla="*/ 72119 w 662676"/>
                    <a:gd name="connsiteY8" fmla="*/ 1218532 h 1711454"/>
                    <a:gd name="connsiteX9" fmla="*/ 106788 w 662676"/>
                    <a:gd name="connsiteY9" fmla="*/ 819838 h 1711454"/>
                    <a:gd name="connsiteX10" fmla="*/ 46117 w 662676"/>
                    <a:gd name="connsiteY10" fmla="*/ 481813 h 1711454"/>
                    <a:gd name="connsiteX11" fmla="*/ 50975 w 662676"/>
                    <a:gd name="connsiteY11" fmla="*/ 44727 h 17114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0975 w 662676"/>
                    <a:gd name="connsiteY0" fmla="*/ 40627 h 1707354"/>
                    <a:gd name="connsiteX1" fmla="*/ 284469 w 662676"/>
                    <a:gd name="connsiteY1" fmla="*/ 27012 h 1707354"/>
                    <a:gd name="connsiteX2" fmla="*/ 509712 w 662676"/>
                    <a:gd name="connsiteY2" fmla="*/ 266920 h 1707354"/>
                    <a:gd name="connsiteX3" fmla="*/ 643973 w 662676"/>
                    <a:gd name="connsiteY3" fmla="*/ 618885 h 1707354"/>
                    <a:gd name="connsiteX4" fmla="*/ 637395 w 662676"/>
                    <a:gd name="connsiteY4" fmla="*/ 1038001 h 1707354"/>
                    <a:gd name="connsiteX5" fmla="*/ 419978 w 662676"/>
                    <a:gd name="connsiteY5" fmla="*/ 1521085 h 1707354"/>
                    <a:gd name="connsiteX6" fmla="*/ 98646 w 662676"/>
                    <a:gd name="connsiteY6" fmla="*/ 1707339 h 1707354"/>
                    <a:gd name="connsiteX7" fmla="*/ 2781 w 662676"/>
                    <a:gd name="connsiteY7" fmla="*/ 1513454 h 1707354"/>
                    <a:gd name="connsiteX8" fmla="*/ 72119 w 662676"/>
                    <a:gd name="connsiteY8" fmla="*/ 1214432 h 1707354"/>
                    <a:gd name="connsiteX9" fmla="*/ 106788 w 662676"/>
                    <a:gd name="connsiteY9" fmla="*/ 815738 h 1707354"/>
                    <a:gd name="connsiteX10" fmla="*/ 41783 w 662676"/>
                    <a:gd name="connsiteY10" fmla="*/ 417042 h 1707354"/>
                    <a:gd name="connsiteX11" fmla="*/ 50975 w 662676"/>
                    <a:gd name="connsiteY11" fmla="*/ 40627 h 1707354"/>
                    <a:gd name="connsiteX0" fmla="*/ 51967 w 663668"/>
                    <a:gd name="connsiteY0" fmla="*/ 40627 h 1707354"/>
                    <a:gd name="connsiteX1" fmla="*/ 285461 w 663668"/>
                    <a:gd name="connsiteY1" fmla="*/ 27012 h 1707354"/>
                    <a:gd name="connsiteX2" fmla="*/ 510704 w 663668"/>
                    <a:gd name="connsiteY2" fmla="*/ 266920 h 1707354"/>
                    <a:gd name="connsiteX3" fmla="*/ 644965 w 663668"/>
                    <a:gd name="connsiteY3" fmla="*/ 618885 h 1707354"/>
                    <a:gd name="connsiteX4" fmla="*/ 638387 w 663668"/>
                    <a:gd name="connsiteY4" fmla="*/ 1038001 h 1707354"/>
                    <a:gd name="connsiteX5" fmla="*/ 420970 w 663668"/>
                    <a:gd name="connsiteY5" fmla="*/ 1521085 h 1707354"/>
                    <a:gd name="connsiteX6" fmla="*/ 99638 w 663668"/>
                    <a:gd name="connsiteY6" fmla="*/ 1707339 h 1707354"/>
                    <a:gd name="connsiteX7" fmla="*/ 3773 w 663668"/>
                    <a:gd name="connsiteY7" fmla="*/ 1513454 h 1707354"/>
                    <a:gd name="connsiteX8" fmla="*/ 73111 w 663668"/>
                    <a:gd name="connsiteY8" fmla="*/ 1214432 h 1707354"/>
                    <a:gd name="connsiteX9" fmla="*/ 107780 w 663668"/>
                    <a:gd name="connsiteY9" fmla="*/ 815738 h 1707354"/>
                    <a:gd name="connsiteX10" fmla="*/ 42775 w 663668"/>
                    <a:gd name="connsiteY10" fmla="*/ 417042 h 1707354"/>
                    <a:gd name="connsiteX11" fmla="*/ 51967 w 663668"/>
                    <a:gd name="connsiteY11" fmla="*/ 40627 h 1707354"/>
                    <a:gd name="connsiteX0" fmla="*/ 51967 w 663668"/>
                    <a:gd name="connsiteY0" fmla="*/ 29549 h 1696276"/>
                    <a:gd name="connsiteX1" fmla="*/ 285461 w 663668"/>
                    <a:gd name="connsiteY1" fmla="*/ 15934 h 1696276"/>
                    <a:gd name="connsiteX2" fmla="*/ 510704 w 663668"/>
                    <a:gd name="connsiteY2" fmla="*/ 255842 h 1696276"/>
                    <a:gd name="connsiteX3" fmla="*/ 644965 w 663668"/>
                    <a:gd name="connsiteY3" fmla="*/ 607807 h 1696276"/>
                    <a:gd name="connsiteX4" fmla="*/ 638387 w 663668"/>
                    <a:gd name="connsiteY4" fmla="*/ 1026923 h 1696276"/>
                    <a:gd name="connsiteX5" fmla="*/ 420970 w 663668"/>
                    <a:gd name="connsiteY5" fmla="*/ 1510007 h 1696276"/>
                    <a:gd name="connsiteX6" fmla="*/ 99638 w 663668"/>
                    <a:gd name="connsiteY6" fmla="*/ 1696261 h 1696276"/>
                    <a:gd name="connsiteX7" fmla="*/ 3773 w 663668"/>
                    <a:gd name="connsiteY7" fmla="*/ 1502376 h 1696276"/>
                    <a:gd name="connsiteX8" fmla="*/ 73111 w 663668"/>
                    <a:gd name="connsiteY8" fmla="*/ 1203354 h 1696276"/>
                    <a:gd name="connsiteX9" fmla="*/ 107780 w 663668"/>
                    <a:gd name="connsiteY9" fmla="*/ 804660 h 1696276"/>
                    <a:gd name="connsiteX10" fmla="*/ 3772 w 663668"/>
                    <a:gd name="connsiteY10" fmla="*/ 223951 h 1696276"/>
                    <a:gd name="connsiteX11" fmla="*/ 51967 w 663668"/>
                    <a:gd name="connsiteY11" fmla="*/ 29549 h 1696276"/>
                    <a:gd name="connsiteX0" fmla="*/ 86636 w 663668"/>
                    <a:gd name="connsiteY0" fmla="*/ 13596 h 1723660"/>
                    <a:gd name="connsiteX1" fmla="*/ 285461 w 663668"/>
                    <a:gd name="connsiteY1" fmla="*/ 43318 h 1723660"/>
                    <a:gd name="connsiteX2" fmla="*/ 510704 w 663668"/>
                    <a:gd name="connsiteY2" fmla="*/ 283226 h 1723660"/>
                    <a:gd name="connsiteX3" fmla="*/ 644965 w 663668"/>
                    <a:gd name="connsiteY3" fmla="*/ 635191 h 1723660"/>
                    <a:gd name="connsiteX4" fmla="*/ 638387 w 663668"/>
                    <a:gd name="connsiteY4" fmla="*/ 1054307 h 1723660"/>
                    <a:gd name="connsiteX5" fmla="*/ 420970 w 663668"/>
                    <a:gd name="connsiteY5" fmla="*/ 1537391 h 1723660"/>
                    <a:gd name="connsiteX6" fmla="*/ 99638 w 663668"/>
                    <a:gd name="connsiteY6" fmla="*/ 1723645 h 1723660"/>
                    <a:gd name="connsiteX7" fmla="*/ 3773 w 663668"/>
                    <a:gd name="connsiteY7" fmla="*/ 1529760 h 1723660"/>
                    <a:gd name="connsiteX8" fmla="*/ 73111 w 663668"/>
                    <a:gd name="connsiteY8" fmla="*/ 1230738 h 1723660"/>
                    <a:gd name="connsiteX9" fmla="*/ 107780 w 663668"/>
                    <a:gd name="connsiteY9" fmla="*/ 832044 h 1723660"/>
                    <a:gd name="connsiteX10" fmla="*/ 3772 w 663668"/>
                    <a:gd name="connsiteY10" fmla="*/ 251335 h 1723660"/>
                    <a:gd name="connsiteX11" fmla="*/ 86636 w 663668"/>
                    <a:gd name="connsiteY11" fmla="*/ 13596 h 1723660"/>
                    <a:gd name="connsiteX0" fmla="*/ 83084 w 660116"/>
                    <a:gd name="connsiteY0" fmla="*/ 13596 h 1723660"/>
                    <a:gd name="connsiteX1" fmla="*/ 281909 w 660116"/>
                    <a:gd name="connsiteY1" fmla="*/ 43318 h 1723660"/>
                    <a:gd name="connsiteX2" fmla="*/ 507152 w 660116"/>
                    <a:gd name="connsiteY2" fmla="*/ 283226 h 1723660"/>
                    <a:gd name="connsiteX3" fmla="*/ 641413 w 660116"/>
                    <a:gd name="connsiteY3" fmla="*/ 635191 h 1723660"/>
                    <a:gd name="connsiteX4" fmla="*/ 634835 w 660116"/>
                    <a:gd name="connsiteY4" fmla="*/ 1054307 h 1723660"/>
                    <a:gd name="connsiteX5" fmla="*/ 417418 w 660116"/>
                    <a:gd name="connsiteY5" fmla="*/ 1537391 h 1723660"/>
                    <a:gd name="connsiteX6" fmla="*/ 91752 w 660116"/>
                    <a:gd name="connsiteY6" fmla="*/ 1723645 h 1723660"/>
                    <a:gd name="connsiteX7" fmla="*/ 221 w 660116"/>
                    <a:gd name="connsiteY7" fmla="*/ 1529760 h 1723660"/>
                    <a:gd name="connsiteX8" fmla="*/ 69559 w 660116"/>
                    <a:gd name="connsiteY8" fmla="*/ 1230738 h 1723660"/>
                    <a:gd name="connsiteX9" fmla="*/ 104228 w 660116"/>
                    <a:gd name="connsiteY9" fmla="*/ 832044 h 1723660"/>
                    <a:gd name="connsiteX10" fmla="*/ 220 w 660116"/>
                    <a:gd name="connsiteY10" fmla="*/ 251335 h 1723660"/>
                    <a:gd name="connsiteX11" fmla="*/ 83084 w 660116"/>
                    <a:gd name="connsiteY11" fmla="*/ 13596 h 1723660"/>
                    <a:gd name="connsiteX0" fmla="*/ 83084 w 660116"/>
                    <a:gd name="connsiteY0" fmla="*/ 13596 h 1729296"/>
                    <a:gd name="connsiteX1" fmla="*/ 281909 w 660116"/>
                    <a:gd name="connsiteY1" fmla="*/ 43318 h 1729296"/>
                    <a:gd name="connsiteX2" fmla="*/ 507152 w 660116"/>
                    <a:gd name="connsiteY2" fmla="*/ 283226 h 1729296"/>
                    <a:gd name="connsiteX3" fmla="*/ 641413 w 660116"/>
                    <a:gd name="connsiteY3" fmla="*/ 635191 h 1729296"/>
                    <a:gd name="connsiteX4" fmla="*/ 634835 w 660116"/>
                    <a:gd name="connsiteY4" fmla="*/ 1054307 h 1729296"/>
                    <a:gd name="connsiteX5" fmla="*/ 417418 w 660116"/>
                    <a:gd name="connsiteY5" fmla="*/ 1537391 h 1729296"/>
                    <a:gd name="connsiteX6" fmla="*/ 91752 w 660116"/>
                    <a:gd name="connsiteY6" fmla="*/ 1723645 h 1729296"/>
                    <a:gd name="connsiteX7" fmla="*/ 221 w 660116"/>
                    <a:gd name="connsiteY7" fmla="*/ 1529760 h 1729296"/>
                    <a:gd name="connsiteX8" fmla="*/ 69559 w 660116"/>
                    <a:gd name="connsiteY8" fmla="*/ 1230738 h 1729296"/>
                    <a:gd name="connsiteX9" fmla="*/ 104228 w 660116"/>
                    <a:gd name="connsiteY9" fmla="*/ 832044 h 1729296"/>
                    <a:gd name="connsiteX10" fmla="*/ 220 w 660116"/>
                    <a:gd name="connsiteY10" fmla="*/ 251335 h 1729296"/>
                    <a:gd name="connsiteX11" fmla="*/ 83084 w 660116"/>
                    <a:gd name="connsiteY11" fmla="*/ 13596 h 1729296"/>
                    <a:gd name="connsiteX0" fmla="*/ 83084 w 655509"/>
                    <a:gd name="connsiteY0" fmla="*/ 13596 h 1728851"/>
                    <a:gd name="connsiteX1" fmla="*/ 281909 w 655509"/>
                    <a:gd name="connsiteY1" fmla="*/ 43318 h 1728851"/>
                    <a:gd name="connsiteX2" fmla="*/ 507152 w 655509"/>
                    <a:gd name="connsiteY2" fmla="*/ 283226 h 1728851"/>
                    <a:gd name="connsiteX3" fmla="*/ 641413 w 655509"/>
                    <a:gd name="connsiteY3" fmla="*/ 635191 h 1728851"/>
                    <a:gd name="connsiteX4" fmla="*/ 626168 w 655509"/>
                    <a:gd name="connsiteY4" fmla="*/ 1127979 h 1728851"/>
                    <a:gd name="connsiteX5" fmla="*/ 417418 w 655509"/>
                    <a:gd name="connsiteY5" fmla="*/ 1537391 h 1728851"/>
                    <a:gd name="connsiteX6" fmla="*/ 91752 w 655509"/>
                    <a:gd name="connsiteY6" fmla="*/ 1723645 h 1728851"/>
                    <a:gd name="connsiteX7" fmla="*/ 221 w 655509"/>
                    <a:gd name="connsiteY7" fmla="*/ 1529760 h 1728851"/>
                    <a:gd name="connsiteX8" fmla="*/ 69559 w 655509"/>
                    <a:gd name="connsiteY8" fmla="*/ 1230738 h 1728851"/>
                    <a:gd name="connsiteX9" fmla="*/ 104228 w 655509"/>
                    <a:gd name="connsiteY9" fmla="*/ 832044 h 1728851"/>
                    <a:gd name="connsiteX10" fmla="*/ 220 w 655509"/>
                    <a:gd name="connsiteY10" fmla="*/ 251335 h 1728851"/>
                    <a:gd name="connsiteX11" fmla="*/ 83084 w 655509"/>
                    <a:gd name="connsiteY11" fmla="*/ 13596 h 1728851"/>
                    <a:gd name="connsiteX0" fmla="*/ 83067 w 655492"/>
                    <a:gd name="connsiteY0" fmla="*/ 19110 h 1734365"/>
                    <a:gd name="connsiteX1" fmla="*/ 260224 w 655492"/>
                    <a:gd name="connsiteY1" fmla="*/ 31497 h 1734365"/>
                    <a:gd name="connsiteX2" fmla="*/ 507135 w 655492"/>
                    <a:gd name="connsiteY2" fmla="*/ 288740 h 1734365"/>
                    <a:gd name="connsiteX3" fmla="*/ 641396 w 655492"/>
                    <a:gd name="connsiteY3" fmla="*/ 640705 h 1734365"/>
                    <a:gd name="connsiteX4" fmla="*/ 626151 w 655492"/>
                    <a:gd name="connsiteY4" fmla="*/ 1133493 h 1734365"/>
                    <a:gd name="connsiteX5" fmla="*/ 417401 w 655492"/>
                    <a:gd name="connsiteY5" fmla="*/ 1542905 h 1734365"/>
                    <a:gd name="connsiteX6" fmla="*/ 91735 w 655492"/>
                    <a:gd name="connsiteY6" fmla="*/ 1729159 h 1734365"/>
                    <a:gd name="connsiteX7" fmla="*/ 204 w 655492"/>
                    <a:gd name="connsiteY7" fmla="*/ 1535274 h 1734365"/>
                    <a:gd name="connsiteX8" fmla="*/ 69542 w 655492"/>
                    <a:gd name="connsiteY8" fmla="*/ 1236252 h 1734365"/>
                    <a:gd name="connsiteX9" fmla="*/ 104211 w 655492"/>
                    <a:gd name="connsiteY9" fmla="*/ 837558 h 1734365"/>
                    <a:gd name="connsiteX10" fmla="*/ 203 w 655492"/>
                    <a:gd name="connsiteY10" fmla="*/ 256849 h 1734365"/>
                    <a:gd name="connsiteX11" fmla="*/ 83067 w 655492"/>
                    <a:gd name="connsiteY11" fmla="*/ 19110 h 1734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5492" h="1734365">
                      <a:moveTo>
                        <a:pt x="83067" y="19110"/>
                      </a:moveTo>
                      <a:cubicBezTo>
                        <a:pt x="126404" y="-18449"/>
                        <a:pt x="196046" y="6782"/>
                        <a:pt x="260224" y="31497"/>
                      </a:cubicBezTo>
                      <a:cubicBezTo>
                        <a:pt x="324402" y="56212"/>
                        <a:pt x="443606" y="187205"/>
                        <a:pt x="507135" y="288740"/>
                      </a:cubicBezTo>
                      <a:cubicBezTo>
                        <a:pt x="570664" y="390275"/>
                        <a:pt x="621560" y="499913"/>
                        <a:pt x="641396" y="640705"/>
                      </a:cubicBezTo>
                      <a:cubicBezTo>
                        <a:pt x="661232" y="781497"/>
                        <a:pt x="663483" y="983126"/>
                        <a:pt x="626151" y="1133493"/>
                      </a:cubicBezTo>
                      <a:cubicBezTo>
                        <a:pt x="588819" y="1283860"/>
                        <a:pt x="506470" y="1443627"/>
                        <a:pt x="417401" y="1542905"/>
                      </a:cubicBezTo>
                      <a:cubicBezTo>
                        <a:pt x="328332" y="1642183"/>
                        <a:pt x="187270" y="1760767"/>
                        <a:pt x="91735" y="1729159"/>
                      </a:cubicBezTo>
                      <a:cubicBezTo>
                        <a:pt x="-3800" y="1697551"/>
                        <a:pt x="3903" y="1617425"/>
                        <a:pt x="204" y="1535274"/>
                      </a:cubicBezTo>
                      <a:cubicBezTo>
                        <a:pt x="-3495" y="1453123"/>
                        <a:pt x="52208" y="1352538"/>
                        <a:pt x="69542" y="1236252"/>
                      </a:cubicBezTo>
                      <a:cubicBezTo>
                        <a:pt x="86877" y="1119966"/>
                        <a:pt x="99877" y="983457"/>
                        <a:pt x="104211" y="837558"/>
                      </a:cubicBezTo>
                      <a:cubicBezTo>
                        <a:pt x="108545" y="691659"/>
                        <a:pt x="3727" y="393257"/>
                        <a:pt x="203" y="256849"/>
                      </a:cubicBezTo>
                      <a:cubicBezTo>
                        <a:pt x="-3321" y="120441"/>
                        <a:pt x="39730" y="56669"/>
                        <a:pt x="83067" y="1911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385" name="Picture 7" descr="108f_MHC1_blue">
                <a:extLst>
                  <a:ext uri="{FF2B5EF4-FFF2-40B4-BE49-F238E27FC236}">
                    <a16:creationId xmlns:a16="http://schemas.microsoft.com/office/drawing/2014/main" id="{E42002BB-0070-44F5-A91D-7B70D00076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3854835" y="4722087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7" descr="108f_MHC1_blue">
                <a:extLst>
                  <a:ext uri="{FF2B5EF4-FFF2-40B4-BE49-F238E27FC236}">
                    <a16:creationId xmlns:a16="http://schemas.microsoft.com/office/drawing/2014/main" id="{FDDA5A2E-E9E4-4617-99BF-38D522B576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3602024" y="4927989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7" descr="108f_MHC1_blue">
                <a:extLst>
                  <a:ext uri="{FF2B5EF4-FFF2-40B4-BE49-F238E27FC236}">
                    <a16:creationId xmlns:a16="http://schemas.microsoft.com/office/drawing/2014/main" id="{8243FB60-50F5-46B5-A07E-A0FB058A66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22772">
                <a:off x="4045602" y="4576280"/>
                <a:ext cx="245780" cy="24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4DF87825-189C-4DA1-9631-B0B858E4E116}"/>
                </a:ext>
              </a:extLst>
            </p:cNvPr>
            <p:cNvSpPr/>
            <p:nvPr/>
          </p:nvSpPr>
          <p:spPr>
            <a:xfrm rot="19511146" flipH="1" flipV="1">
              <a:off x="8621096" y="3769348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19934E6-ECE3-4754-A66C-BBFCC756DC41}"/>
                </a:ext>
              </a:extLst>
            </p:cNvPr>
            <p:cNvSpPr/>
            <p:nvPr/>
          </p:nvSpPr>
          <p:spPr>
            <a:xfrm rot="19511146" flipH="1" flipV="1">
              <a:off x="8366105" y="3966351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893025BD-726F-484F-A5E1-AD426A4ACE52}"/>
                </a:ext>
              </a:extLst>
            </p:cNvPr>
            <p:cNvSpPr/>
            <p:nvPr/>
          </p:nvSpPr>
          <p:spPr>
            <a:xfrm rot="19511146" flipH="1" flipV="1">
              <a:off x="8598711" y="3889987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6C7E0DE3-EA5F-4213-96A2-B433E9F42DAF}"/>
                </a:ext>
              </a:extLst>
            </p:cNvPr>
            <p:cNvSpPr/>
            <p:nvPr/>
          </p:nvSpPr>
          <p:spPr>
            <a:xfrm rot="19511146" flipH="1" flipV="1">
              <a:off x="8250174" y="4017397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CE60B3B6-E643-463D-87B1-34439405A7B7}"/>
                </a:ext>
              </a:extLst>
            </p:cNvPr>
            <p:cNvSpPr/>
            <p:nvPr/>
          </p:nvSpPr>
          <p:spPr>
            <a:xfrm rot="19511146" flipH="1" flipV="1">
              <a:off x="8146172" y="4129200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A5502E30-B047-41C4-87B6-8F4C953F3A34}"/>
                </a:ext>
              </a:extLst>
            </p:cNvPr>
            <p:cNvSpPr/>
            <p:nvPr/>
          </p:nvSpPr>
          <p:spPr>
            <a:xfrm rot="19511146" flipH="1" flipV="1">
              <a:off x="8749011" y="3664838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CBA052CB-1294-4F2F-ABE3-52F1BE4D4038}"/>
                </a:ext>
              </a:extLst>
            </p:cNvPr>
            <p:cNvSpPr/>
            <p:nvPr/>
          </p:nvSpPr>
          <p:spPr>
            <a:xfrm rot="19511146" flipH="1" flipV="1">
              <a:off x="8764043" y="3582244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5C251DBB-AC3A-4D81-B7A9-DEEEDA823B62}"/>
                </a:ext>
              </a:extLst>
            </p:cNvPr>
            <p:cNvSpPr/>
            <p:nvPr/>
          </p:nvSpPr>
          <p:spPr>
            <a:xfrm rot="19511146" flipH="1" flipV="1">
              <a:off x="8427695" y="3780659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185D8049-ADCA-4DDD-89EE-D04401DFB635}"/>
                </a:ext>
              </a:extLst>
            </p:cNvPr>
            <p:cNvSpPr/>
            <p:nvPr/>
          </p:nvSpPr>
          <p:spPr>
            <a:xfrm rot="19511146" flipH="1" flipV="1">
              <a:off x="8687339" y="3724699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357E052-EB32-4871-BC54-5C195A00F58B}"/>
                </a:ext>
              </a:extLst>
            </p:cNvPr>
            <p:cNvSpPr/>
            <p:nvPr/>
          </p:nvSpPr>
          <p:spPr>
            <a:xfrm rot="19511146" flipH="1" flipV="1">
              <a:off x="9114016" y="3528434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285DD56A-5ABB-4217-BFB5-2255F572C9A1}"/>
                </a:ext>
              </a:extLst>
            </p:cNvPr>
            <p:cNvSpPr/>
            <p:nvPr/>
          </p:nvSpPr>
          <p:spPr>
            <a:xfrm rot="19511146" flipH="1" flipV="1">
              <a:off x="9067982" y="3422510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5DD8FC23-0894-4482-9D2C-9F0B5FC73F60}"/>
                </a:ext>
              </a:extLst>
            </p:cNvPr>
            <p:cNvSpPr/>
            <p:nvPr/>
          </p:nvSpPr>
          <p:spPr>
            <a:xfrm rot="19511146" flipH="1" flipV="1">
              <a:off x="9244833" y="3216548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19405B6-3471-4186-9566-03D8ED9F99C0}"/>
                </a:ext>
              </a:extLst>
            </p:cNvPr>
            <p:cNvSpPr/>
            <p:nvPr/>
          </p:nvSpPr>
          <p:spPr>
            <a:xfrm rot="19511146" flipH="1" flipV="1">
              <a:off x="8808517" y="3634616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326BA478-89D9-4A82-AA67-F04D13FEB9B2}"/>
                </a:ext>
              </a:extLst>
            </p:cNvPr>
            <p:cNvSpPr/>
            <p:nvPr/>
          </p:nvSpPr>
          <p:spPr>
            <a:xfrm rot="19511146" flipH="1" flipV="1">
              <a:off x="8062059" y="4099207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DA8BF8E6-6E89-4D95-9FC6-F1353C1577F2}"/>
                </a:ext>
              </a:extLst>
            </p:cNvPr>
            <p:cNvSpPr/>
            <p:nvPr/>
          </p:nvSpPr>
          <p:spPr>
            <a:xfrm rot="19511146" flipH="1" flipV="1">
              <a:off x="9381870" y="3300510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0A1F2EB-3E10-4206-B761-121034D3E895}"/>
                </a:ext>
              </a:extLst>
            </p:cNvPr>
            <p:cNvSpPr/>
            <p:nvPr/>
          </p:nvSpPr>
          <p:spPr>
            <a:xfrm rot="19511146" flipH="1" flipV="1">
              <a:off x="9221003" y="3528434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A294AAFD-DA88-4078-B265-AD4E7AE0A007}"/>
                </a:ext>
              </a:extLst>
            </p:cNvPr>
            <p:cNvSpPr/>
            <p:nvPr/>
          </p:nvSpPr>
          <p:spPr>
            <a:xfrm rot="19511146" flipH="1" flipV="1">
              <a:off x="9187915" y="3397876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1CB11EC2-B8EC-4E81-9928-EB74EA1CD98C}"/>
                </a:ext>
              </a:extLst>
            </p:cNvPr>
            <p:cNvSpPr/>
            <p:nvPr/>
          </p:nvSpPr>
          <p:spPr>
            <a:xfrm rot="19511146" flipH="1" flipV="1">
              <a:off x="9030693" y="3466393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FF9FC924-8E5C-4E04-B971-3D1EAF298DFD}"/>
                </a:ext>
              </a:extLst>
            </p:cNvPr>
            <p:cNvSpPr/>
            <p:nvPr/>
          </p:nvSpPr>
          <p:spPr>
            <a:xfrm rot="19511146" flipH="1" flipV="1">
              <a:off x="8708017" y="3520825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18B62D92-C309-47A1-AD7A-E78D9C24509E}"/>
                </a:ext>
              </a:extLst>
            </p:cNvPr>
            <p:cNvSpPr/>
            <p:nvPr/>
          </p:nvSpPr>
          <p:spPr>
            <a:xfrm rot="19511146" flipH="1" flipV="1">
              <a:off x="8521554" y="3979405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4C1DC8C1-E23F-44D9-B49E-745CDCA9E5A8}"/>
                </a:ext>
              </a:extLst>
            </p:cNvPr>
            <p:cNvSpPr/>
            <p:nvPr/>
          </p:nvSpPr>
          <p:spPr>
            <a:xfrm rot="19511146" flipH="1" flipV="1">
              <a:off x="8316021" y="3870801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46EEBF7E-3721-4D68-8C8C-17BC624FACD2}"/>
                </a:ext>
              </a:extLst>
            </p:cNvPr>
            <p:cNvSpPr/>
            <p:nvPr/>
          </p:nvSpPr>
          <p:spPr>
            <a:xfrm rot="19511146" flipH="1" flipV="1">
              <a:off x="8153329" y="4066450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7BD8B8DF-5106-4DB1-892F-41F5C289E406}"/>
                </a:ext>
              </a:extLst>
            </p:cNvPr>
            <p:cNvSpPr/>
            <p:nvPr/>
          </p:nvSpPr>
          <p:spPr>
            <a:xfrm rot="19511146" flipH="1" flipV="1">
              <a:off x="9175600" y="3456363"/>
              <a:ext cx="36951" cy="36478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2F2BF602-3809-4CBD-9F12-9DEA89EA5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3165" y="4282216"/>
              <a:ext cx="1030360" cy="570462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9F26D586-B03C-4868-B977-85C76E7650AA}"/>
                </a:ext>
              </a:extLst>
            </p:cNvPr>
            <p:cNvSpPr txBox="1"/>
            <p:nvPr/>
          </p:nvSpPr>
          <p:spPr>
            <a:xfrm>
              <a:off x="6419417" y="4820425"/>
              <a:ext cx="1926048" cy="913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rgbClr val="C00000"/>
                  </a:solidFill>
                </a:rPr>
                <a:t>Fewer receptors! </a:t>
              </a: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06A6D388-D1F0-4F3F-BDCD-307816727C0A}"/>
                </a:ext>
              </a:extLst>
            </p:cNvPr>
            <p:cNvSpPr/>
            <p:nvPr/>
          </p:nvSpPr>
          <p:spPr>
            <a:xfrm rot="19511146" flipH="1" flipV="1">
              <a:off x="8012241" y="4215667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F1D731E4-AB15-423B-BF1D-533BD7C8B024}"/>
                </a:ext>
              </a:extLst>
            </p:cNvPr>
            <p:cNvSpPr/>
            <p:nvPr/>
          </p:nvSpPr>
          <p:spPr>
            <a:xfrm rot="19511146" flipH="1" flipV="1">
              <a:off x="9026308" y="3344755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01BF4407-10F0-4245-B005-4E151E7EFD24}"/>
                </a:ext>
              </a:extLst>
            </p:cNvPr>
            <p:cNvSpPr/>
            <p:nvPr/>
          </p:nvSpPr>
          <p:spPr>
            <a:xfrm rot="19511146" flipH="1" flipV="1">
              <a:off x="8315879" y="4086886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FFE06F02-F332-4D6E-A3B5-215F076F5479}"/>
                </a:ext>
              </a:extLst>
            </p:cNvPr>
            <p:cNvSpPr/>
            <p:nvPr/>
          </p:nvSpPr>
          <p:spPr>
            <a:xfrm rot="19511146" flipH="1" flipV="1">
              <a:off x="7966902" y="4138962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A4AEE052-3229-4299-A4E8-5809B9A03D35}"/>
                </a:ext>
              </a:extLst>
            </p:cNvPr>
            <p:cNvSpPr/>
            <p:nvPr/>
          </p:nvSpPr>
          <p:spPr>
            <a:xfrm rot="19511146" flipH="1" flipV="1">
              <a:off x="8925900" y="3638351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2C28FD29-75E5-42A6-976A-0E6CBEC21432}"/>
                </a:ext>
              </a:extLst>
            </p:cNvPr>
            <p:cNvSpPr/>
            <p:nvPr/>
          </p:nvSpPr>
          <p:spPr>
            <a:xfrm rot="19511146" flipH="1" flipV="1">
              <a:off x="8534800" y="3758354"/>
              <a:ext cx="45719" cy="45719"/>
            </a:xfrm>
            <a:prstGeom prst="ellipse">
              <a:avLst/>
            </a:prstGeom>
            <a:solidFill>
              <a:srgbClr val="2AB0D0"/>
            </a:solidFill>
            <a:ln>
              <a:solidFill>
                <a:srgbClr val="2AB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61775C0A-F18F-45FC-BC93-2C90F8E41226}"/>
                </a:ext>
              </a:extLst>
            </p:cNvPr>
            <p:cNvSpPr txBox="1"/>
            <p:nvPr/>
          </p:nvSpPr>
          <p:spPr>
            <a:xfrm>
              <a:off x="5828978" y="3363548"/>
              <a:ext cx="1600404" cy="913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solidFill>
                    <a:srgbClr val="C00000"/>
                  </a:solidFill>
                </a:rPr>
                <a:t>Drug addiction </a:t>
              </a:r>
            </a:p>
          </p:txBody>
        </p:sp>
      </p:grpSp>
      <p:sp>
        <p:nvSpPr>
          <p:cNvPr id="497" name="Arrow: Right 496">
            <a:extLst>
              <a:ext uri="{FF2B5EF4-FFF2-40B4-BE49-F238E27FC236}">
                <a16:creationId xmlns:a16="http://schemas.microsoft.com/office/drawing/2014/main" id="{29C3534B-D8E9-4352-A828-7B0AC0FB5A1B}"/>
              </a:ext>
            </a:extLst>
          </p:cNvPr>
          <p:cNvSpPr/>
          <p:nvPr/>
        </p:nvSpPr>
        <p:spPr>
          <a:xfrm>
            <a:off x="4707496" y="3599612"/>
            <a:ext cx="1282559" cy="43818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9" descr="A picture containing wheel&#10;&#10;Description generated with very high confidence">
            <a:extLst>
              <a:ext uri="{FF2B5EF4-FFF2-40B4-BE49-F238E27FC236}">
                <a16:creationId xmlns:a16="http://schemas.microsoft.com/office/drawing/2014/main" id="{8160FD08-5BD6-416C-B279-1C91D0F43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743" y="4333594"/>
            <a:ext cx="463924" cy="351305"/>
          </a:xfrm>
          <a:prstGeom prst="rect">
            <a:avLst/>
          </a:prstGeom>
        </p:spPr>
      </p:pic>
      <p:sp>
        <p:nvSpPr>
          <p:cNvPr id="499" name="Rectangle 498">
            <a:extLst>
              <a:ext uri="{FF2B5EF4-FFF2-40B4-BE49-F238E27FC236}">
                <a16:creationId xmlns:a16="http://schemas.microsoft.com/office/drawing/2014/main" id="{7B6C8F4E-2A43-4064-B26F-EC1FD7191588}"/>
              </a:ext>
            </a:extLst>
          </p:cNvPr>
          <p:cNvSpPr/>
          <p:nvPr/>
        </p:nvSpPr>
        <p:spPr>
          <a:xfrm rot="19379066">
            <a:off x="9276205" y="4375799"/>
            <a:ext cx="11657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98B531B6-63DE-473E-AE0F-364D1F9483FE}"/>
              </a:ext>
            </a:extLst>
          </p:cNvPr>
          <p:cNvSpPr/>
          <p:nvPr/>
        </p:nvSpPr>
        <p:spPr>
          <a:xfrm rot="19412298">
            <a:off x="9126056" y="4188330"/>
            <a:ext cx="228645" cy="225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51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916BD-DEF1-4998-B32E-E8E3D0F5D6FA}"/>
              </a:ext>
            </a:extLst>
          </p:cNvPr>
          <p:cNvSpPr txBox="1"/>
          <p:nvPr/>
        </p:nvSpPr>
        <p:spPr>
          <a:xfrm>
            <a:off x="1060088" y="580294"/>
            <a:ext cx="926556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Card 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game</a:t>
            </a:r>
            <a:endParaRPr lang="en-GB" sz="8000" dirty="0">
              <a:solidFill>
                <a:srgbClr val="434343"/>
              </a:solidFill>
              <a:latin typeface="+mj-l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41D56-1607-4A7C-B1B9-DBF550619DC0}"/>
              </a:ext>
            </a:extLst>
          </p:cNvPr>
          <p:cNvSpPr txBox="1"/>
          <p:nvPr/>
        </p:nvSpPr>
        <p:spPr>
          <a:xfrm>
            <a:off x="5276647" y="1959080"/>
            <a:ext cx="6302541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Calibri "/>
                <a:cs typeface="Calibri"/>
              </a:rPr>
              <a:t>Instructions: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cs typeface="Calibri"/>
              </a:rPr>
              <a:t>Pick a card from the small pile (switch card) 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cs typeface="Calibri"/>
              </a:rPr>
              <a:t>Pick a card from the larger pile and put it face down (risk card)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"/>
                <a:cs typeface="Calibri"/>
              </a:rPr>
              <a:t>Pick up as many cards as you want from the larger pile (choice cards) </a:t>
            </a:r>
          </a:p>
          <a:p>
            <a:endParaRPr lang="en-US" sz="2500" dirty="0">
              <a:solidFill>
                <a:srgbClr val="595959"/>
              </a:solidFill>
              <a:latin typeface="Calibri 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B9380-56B9-4367-8B14-C8E4C4A59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34" y="1903733"/>
            <a:ext cx="4623206" cy="36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E7997-B7FB-4518-913B-CFC2AA9BA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3" t="57293" r="77069" b="20337"/>
          <a:stretch/>
        </p:blipFill>
        <p:spPr>
          <a:xfrm>
            <a:off x="1011912" y="2647949"/>
            <a:ext cx="533401" cy="8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56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C81FFE-339D-4EE2-B78A-D0ED63132B38}"/>
              </a:ext>
            </a:extLst>
          </p:cNvPr>
          <p:cNvSpPr txBox="1"/>
          <p:nvPr/>
        </p:nvSpPr>
        <p:spPr>
          <a:xfrm>
            <a:off x="1060088" y="580294"/>
            <a:ext cx="926556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Card 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game</a:t>
            </a:r>
            <a:endParaRPr lang="en-GB" sz="8000" dirty="0">
              <a:solidFill>
                <a:srgbClr val="434343"/>
              </a:solidFill>
              <a:latin typeface="+mj-l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42C6A-96D9-4659-8768-61FE7E0B8910}"/>
              </a:ext>
            </a:extLst>
          </p:cNvPr>
          <p:cNvSpPr txBox="1"/>
          <p:nvPr/>
        </p:nvSpPr>
        <p:spPr>
          <a:xfrm>
            <a:off x="4996163" y="1959080"/>
            <a:ext cx="6999968" cy="50321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"/>
                <a:cs typeface="Calibri"/>
              </a:rPr>
              <a:t>Jack: 15 points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"/>
                <a:cs typeface="Calibri"/>
              </a:rPr>
              <a:t>Queen: 25 points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"/>
                <a:cs typeface="Calibri"/>
              </a:rPr>
              <a:t>King: 35 points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"/>
                <a:cs typeface="Calibri"/>
              </a:rPr>
              <a:t>Ace: 1 point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"/>
                <a:cs typeface="Calibri"/>
              </a:rPr>
              <a:t>All other cards: number on card is the number of points 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libri "/>
              <a:cs typeface="Calibri"/>
            </a:endParaRPr>
          </a:p>
          <a:p>
            <a:r>
              <a:rPr lang="en-US" sz="3200" dirty="0">
                <a:solidFill>
                  <a:srgbClr val="C00000"/>
                </a:solidFill>
                <a:latin typeface="Calibri "/>
                <a:cs typeface="Calibri"/>
              </a:rPr>
              <a:t>Add up the choice cards and the risk card, is the value higher than the switch card?</a:t>
            </a:r>
          </a:p>
          <a:p>
            <a:endParaRPr lang="en-US" sz="2500" dirty="0">
              <a:solidFill>
                <a:srgbClr val="595959"/>
              </a:solidFill>
              <a:latin typeface="Calibri 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BA41BF-7762-44ED-A61B-BE8340A53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34" y="1903733"/>
            <a:ext cx="4623206" cy="3661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32BFDF-3B7D-4917-BEBB-B05D7591C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3" t="57293" r="77069" b="20337"/>
          <a:stretch/>
        </p:blipFill>
        <p:spPr>
          <a:xfrm>
            <a:off x="1011912" y="2647949"/>
            <a:ext cx="533401" cy="8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20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CCD5B1-19C5-4B47-A7AF-24DCCDA3DDAC}"/>
              </a:ext>
            </a:extLst>
          </p:cNvPr>
          <p:cNvSpPr txBox="1"/>
          <p:nvPr/>
        </p:nvSpPr>
        <p:spPr>
          <a:xfrm>
            <a:off x="1060088" y="580294"/>
            <a:ext cx="926556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Card 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game</a:t>
            </a:r>
            <a:endParaRPr lang="en-GB" sz="8000" dirty="0">
              <a:solidFill>
                <a:srgbClr val="434343"/>
              </a:solidFill>
              <a:latin typeface="+mj-l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FB124-5479-44C5-B266-7CA568A4CC1C}"/>
              </a:ext>
            </a:extLst>
          </p:cNvPr>
          <p:cNvSpPr txBox="1"/>
          <p:nvPr/>
        </p:nvSpPr>
        <p:spPr>
          <a:xfrm>
            <a:off x="5276647" y="1959080"/>
            <a:ext cx="6302541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libri "/>
                <a:cs typeface="Calibri"/>
              </a:rPr>
              <a:t>What do all the types of cards mean?</a:t>
            </a:r>
          </a:p>
          <a:p>
            <a:endParaRPr lang="en-US" sz="3200" dirty="0">
              <a:solidFill>
                <a:srgbClr val="C00000"/>
              </a:solidFill>
              <a:latin typeface="Calibri 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"/>
                <a:cs typeface="Calibri"/>
              </a:rPr>
              <a:t>Choice cards: each represents an episode of drug abuse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libri 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"/>
                <a:cs typeface="Calibri"/>
              </a:rPr>
              <a:t>Risk card: your individual risk of becoming addicted according to your genes and environment 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"/>
                <a:cs typeface="Calibri"/>
              </a:rPr>
              <a:t>Switch card: the point at which, if exceeded, drug abuse will result in drug addiction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 "/>
              <a:cs typeface="Calibri"/>
            </a:endParaRPr>
          </a:p>
          <a:p>
            <a:endParaRPr lang="en-US" sz="2500" dirty="0">
              <a:solidFill>
                <a:srgbClr val="595959"/>
              </a:solidFill>
              <a:latin typeface="Calibri "/>
              <a:cs typeface="Calibri"/>
            </a:endParaRPr>
          </a:p>
          <a:p>
            <a:endParaRPr lang="en-US" sz="2500" dirty="0">
              <a:solidFill>
                <a:srgbClr val="595959"/>
              </a:solidFill>
              <a:latin typeface="Calibri 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FF88FF-A948-417E-B006-B5F20859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34" y="1903733"/>
            <a:ext cx="4623206" cy="3661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9628D-1474-4AE8-9EFE-D8354F043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93" t="57293" r="77069" b="20337"/>
          <a:stretch/>
        </p:blipFill>
        <p:spPr>
          <a:xfrm>
            <a:off x="1011912" y="2647949"/>
            <a:ext cx="533401" cy="81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57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321B-34EA-45DC-A76D-B6D6BB9E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32" y="1584449"/>
            <a:ext cx="10515600" cy="163353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9600" dirty="0">
                <a:solidFill>
                  <a:srgbClr val="C00000"/>
                </a:solidFill>
                <a:cs typeface="Calibri Light"/>
              </a:rPr>
              <a:t>Treatments</a:t>
            </a:r>
            <a:r>
              <a:rPr lang="en-US" sz="7200" dirty="0">
                <a:solidFill>
                  <a:srgbClr val="C00000"/>
                </a:solidFill>
                <a:cs typeface="Calibri Light"/>
              </a:rPr>
              <a:t> </a:t>
            </a:r>
            <a:br>
              <a:rPr lang="en-US" sz="7200" dirty="0">
                <a:solidFill>
                  <a:srgbClr val="C00000"/>
                </a:solidFill>
                <a:cs typeface="Calibri Light"/>
              </a:rPr>
            </a:br>
            <a:r>
              <a:rPr lang="en-US" sz="7200" dirty="0">
                <a:solidFill>
                  <a:srgbClr val="595959"/>
                </a:solidFill>
                <a:cs typeface="Calibri Light"/>
              </a:rPr>
              <a:t>for drug addiction?</a:t>
            </a:r>
          </a:p>
        </p:txBody>
      </p:sp>
      <p:pic>
        <p:nvPicPr>
          <p:cNvPr id="5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E083CEB5-B80D-4D0A-9F05-6FEE8EAA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180" y="3355738"/>
            <a:ext cx="2743200" cy="30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8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CACD8D-A189-4E58-95E3-66BF968968B7}"/>
              </a:ext>
            </a:extLst>
          </p:cNvPr>
          <p:cNvSpPr txBox="1"/>
          <p:nvPr/>
        </p:nvSpPr>
        <p:spPr>
          <a:xfrm>
            <a:off x="413657" y="389658"/>
            <a:ext cx="113646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>
                <a:solidFill>
                  <a:srgbClr val="C00000"/>
                </a:solidFill>
                <a:latin typeface="Calibri Light"/>
              </a:rPr>
              <a:t>Take home messages</a:t>
            </a:r>
            <a:r>
              <a:rPr lang="en-GB" sz="5400" dirty="0">
                <a:solidFill>
                  <a:srgbClr val="9E0B0F"/>
                </a:solidFill>
                <a:latin typeface="Calibri Light"/>
              </a:rPr>
              <a:t>:</a:t>
            </a:r>
            <a:endParaRPr lang="en-GB" sz="1600" dirty="0"/>
          </a:p>
        </p:txBody>
      </p:sp>
      <p:pic>
        <p:nvPicPr>
          <p:cNvPr id="1026" name="Picture 2" descr="Brain, Human, Thinking, Anatomy">
            <a:extLst>
              <a:ext uri="{FF2B5EF4-FFF2-40B4-BE49-F238E27FC236}">
                <a16:creationId xmlns:a16="http://schemas.microsoft.com/office/drawing/2014/main" id="{B0DBCA8B-4008-41FB-9FF8-17EF94EC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368" y="540578"/>
            <a:ext cx="1840596" cy="116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24917-E9CE-4777-AF99-4BF7DB88F0BB}"/>
              </a:ext>
            </a:extLst>
          </p:cNvPr>
          <p:cNvSpPr txBox="1"/>
          <p:nvPr/>
        </p:nvSpPr>
        <p:spPr>
          <a:xfrm>
            <a:off x="508000" y="1633491"/>
            <a:ext cx="100297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There is an </a:t>
            </a:r>
            <a:r>
              <a:rPr lang="en-GB" sz="2200" dirty="0">
                <a:solidFill>
                  <a:srgbClr val="C00000"/>
                </a:solidFill>
              </a:rPr>
              <a:t>overlap</a:t>
            </a:r>
            <a:r>
              <a:rPr lang="en-GB" sz="2200" dirty="0"/>
              <a:t> between medicines and drugs of abuse</a:t>
            </a:r>
            <a:endParaRPr lang="en-GB" sz="2400"/>
          </a:p>
          <a:p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Drugs of abuse give you a feeling of pleasure through increasing the neurotransmitter </a:t>
            </a:r>
            <a:r>
              <a:rPr lang="en-GB" sz="2200" dirty="0">
                <a:solidFill>
                  <a:srgbClr val="C00000"/>
                </a:solidFill>
              </a:rPr>
              <a:t>dopamine</a:t>
            </a:r>
            <a:r>
              <a:rPr lang="en-GB" sz="2200" dirty="0"/>
              <a:t> in the </a:t>
            </a:r>
            <a:r>
              <a:rPr lang="en-GB" sz="2200" dirty="0">
                <a:solidFill>
                  <a:srgbClr val="C00000"/>
                </a:solidFill>
              </a:rPr>
              <a:t>reward pathway </a:t>
            </a:r>
            <a:endParaRPr lang="en-GB" sz="2400">
              <a:solidFill>
                <a:srgbClr val="C00000"/>
              </a:solidFill>
            </a:endParaRPr>
          </a:p>
          <a:p>
            <a:endParaRPr lang="en-GB" sz="22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Drug abuse can lead to drug addiction when more permanent changes in the brain have occurred and this is called </a:t>
            </a:r>
            <a:r>
              <a:rPr lang="en-GB" sz="2200" dirty="0">
                <a:solidFill>
                  <a:srgbClr val="C00000"/>
                </a:solidFill>
              </a:rPr>
              <a:t>neuroadaptation</a:t>
            </a:r>
            <a:endParaRPr lang="en-GB" sz="2400">
              <a:solidFill>
                <a:srgbClr val="C00000"/>
              </a:solidFill>
            </a:endParaRPr>
          </a:p>
          <a:p>
            <a:endParaRPr lang="en-GB" sz="22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We all have different genetic and environmental </a:t>
            </a:r>
            <a:r>
              <a:rPr lang="en-GB" sz="2200" dirty="0">
                <a:solidFill>
                  <a:srgbClr val="C00000"/>
                </a:solidFill>
              </a:rPr>
              <a:t>risk factors </a:t>
            </a:r>
            <a:r>
              <a:rPr lang="en-GB" sz="2200" dirty="0"/>
              <a:t>that we may not know about, which could make us more vulnerable to drug abuse and addiction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C00000"/>
                </a:solidFill>
              </a:rPr>
              <a:t>Neuroscience</a:t>
            </a:r>
            <a:r>
              <a:rPr lang="en-GB" sz="2200" dirty="0"/>
              <a:t> has provided us with all the knowledge we have today of brain function and drug abuse/addiction, and it is important to </a:t>
            </a:r>
            <a:r>
              <a:rPr lang="en-GB" sz="2200" dirty="0">
                <a:solidFill>
                  <a:srgbClr val="C00000"/>
                </a:solidFill>
              </a:rPr>
              <a:t>understand the brain in order to develop treatments! </a:t>
            </a:r>
          </a:p>
        </p:txBody>
      </p:sp>
    </p:spTree>
    <p:extLst>
      <p:ext uri="{BB962C8B-B14F-4D97-AF65-F5344CB8AC3E}">
        <p14:creationId xmlns:p14="http://schemas.microsoft.com/office/powerpoint/2010/main" val="327751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CB05E2-85ED-40EC-9190-81F660CBA3A6}"/>
              </a:ext>
            </a:extLst>
          </p:cNvPr>
          <p:cNvSpPr txBox="1"/>
          <p:nvPr/>
        </p:nvSpPr>
        <p:spPr>
          <a:xfrm>
            <a:off x="1938225" y="874455"/>
            <a:ext cx="8584936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 dirty="0">
                <a:solidFill>
                  <a:srgbClr val="434343"/>
                </a:solidFill>
                <a:latin typeface="+mj-lt"/>
              </a:rPr>
              <a:t>What do you know about 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drugs</a:t>
            </a:r>
            <a:r>
              <a:rPr lang="en-GB" sz="8000" dirty="0">
                <a:solidFill>
                  <a:srgbClr val="434343"/>
                </a:solidFill>
                <a:latin typeface="+mj-lt"/>
              </a:rPr>
              <a:t>?</a:t>
            </a:r>
            <a:endParaRPr lang="en-GB" sz="8000" b="1" dirty="0">
              <a:solidFill>
                <a:srgbClr val="434343"/>
              </a:solidFill>
              <a:latin typeface="+mj-lt"/>
              <a:cs typeface="Calibri Light" panose="020F0302020204030204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04035A5-DAC1-4E08-A4C5-772C94C93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85" y="3595412"/>
            <a:ext cx="2614426" cy="27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3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ke&#10;&#10;Description generated with very high confidence">
            <a:extLst>
              <a:ext uri="{FF2B5EF4-FFF2-40B4-BE49-F238E27FC236}">
                <a16:creationId xmlns:a16="http://schemas.microsoft.com/office/drawing/2014/main" id="{2D59CB60-87C8-4983-9481-09952E73A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03" y="4047620"/>
            <a:ext cx="1823383" cy="1885628"/>
          </a:xfrm>
          <a:prstGeom prst="rect">
            <a:avLst/>
          </a:prstGeom>
        </p:spPr>
      </p:pic>
      <p:pic>
        <p:nvPicPr>
          <p:cNvPr id="3" name="Picture 2" descr="A picture containing cake, ground, indoor, table&#10;&#10;Description generated with high confidence">
            <a:extLst>
              <a:ext uri="{FF2B5EF4-FFF2-40B4-BE49-F238E27FC236}">
                <a16:creationId xmlns:a16="http://schemas.microsoft.com/office/drawing/2014/main" id="{EB623CC1-7956-45E5-B331-7D3B6AD1B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592" y="1822636"/>
            <a:ext cx="2637568" cy="2107606"/>
          </a:xfrm>
          <a:prstGeom prst="rect">
            <a:avLst/>
          </a:prstGeom>
        </p:spPr>
      </p:pic>
      <p:pic>
        <p:nvPicPr>
          <p:cNvPr id="4" name="Picture 3" descr="A close up of a hand&#10;&#10;Description generated with high confidence">
            <a:extLst>
              <a:ext uri="{FF2B5EF4-FFF2-40B4-BE49-F238E27FC236}">
                <a16:creationId xmlns:a16="http://schemas.microsoft.com/office/drawing/2014/main" id="{C27247AF-0183-4F09-B314-0225737DE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62"/>
          <a:stretch/>
        </p:blipFill>
        <p:spPr>
          <a:xfrm>
            <a:off x="8548592" y="4011230"/>
            <a:ext cx="1930853" cy="2583449"/>
          </a:xfrm>
          <a:prstGeom prst="rect">
            <a:avLst/>
          </a:prstGeom>
        </p:spPr>
      </p:pic>
      <p:pic>
        <p:nvPicPr>
          <p:cNvPr id="5" name="Picture 4" descr="A picture containing indoor, table, sitting, food&#10;&#10;Description generated with very high confidence">
            <a:extLst>
              <a:ext uri="{FF2B5EF4-FFF2-40B4-BE49-F238E27FC236}">
                <a16:creationId xmlns:a16="http://schemas.microsoft.com/office/drawing/2014/main" id="{707D4387-50FD-41A2-A78D-7BC247EC1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811" y="1822636"/>
            <a:ext cx="1930853" cy="2830643"/>
          </a:xfrm>
          <a:prstGeom prst="rect">
            <a:avLst/>
          </a:prstGeom>
        </p:spPr>
      </p:pic>
      <p:pic>
        <p:nvPicPr>
          <p:cNvPr id="6" name="Picture 5" descr="A picture containing indoor, sitting, green, table&#10;&#10;Description generated with high confidence">
            <a:extLst>
              <a:ext uri="{FF2B5EF4-FFF2-40B4-BE49-F238E27FC236}">
                <a16:creationId xmlns:a16="http://schemas.microsoft.com/office/drawing/2014/main" id="{80AAB590-C4E4-49D4-8DA0-38C7062C6E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276"/>
          <a:stretch/>
        </p:blipFill>
        <p:spPr>
          <a:xfrm>
            <a:off x="3327829" y="4047620"/>
            <a:ext cx="2158572" cy="1885628"/>
          </a:xfrm>
          <a:prstGeom prst="rect">
            <a:avLst/>
          </a:prstGeom>
        </p:spPr>
      </p:pic>
      <p:pic>
        <p:nvPicPr>
          <p:cNvPr id="7" name="Picture 6" descr="A person in a blue shirt&#10;&#10;Description generated with high confidence">
            <a:extLst>
              <a:ext uri="{FF2B5EF4-FFF2-40B4-BE49-F238E27FC236}">
                <a16:creationId xmlns:a16="http://schemas.microsoft.com/office/drawing/2014/main" id="{C618E0D9-4995-418A-AB07-54884FA4E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85" y="1973324"/>
            <a:ext cx="2923335" cy="1960363"/>
          </a:xfrm>
          <a:prstGeom prst="rect">
            <a:avLst/>
          </a:prstGeom>
        </p:spPr>
      </p:pic>
      <p:pic>
        <p:nvPicPr>
          <p:cNvPr id="8" name="Picture 7" descr="A picture containing sitting, table, indoor&#10;&#10;Description generated with very high confidence">
            <a:extLst>
              <a:ext uri="{FF2B5EF4-FFF2-40B4-BE49-F238E27FC236}">
                <a16:creationId xmlns:a16="http://schemas.microsoft.com/office/drawing/2014/main" id="{5AB45998-3B29-4BD6-BAC7-9827D36FC0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64"/>
          <a:stretch/>
        </p:blipFill>
        <p:spPr>
          <a:xfrm>
            <a:off x="3327828" y="1973323"/>
            <a:ext cx="2768172" cy="1960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0F6759-FA4F-4C83-AED6-B03723085C76}"/>
              </a:ext>
            </a:extLst>
          </p:cNvPr>
          <p:cNvSpPr txBox="1"/>
          <p:nvPr/>
        </p:nvSpPr>
        <p:spPr>
          <a:xfrm>
            <a:off x="1554232" y="924752"/>
            <a:ext cx="3180328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Calibri Light"/>
                <a:cs typeface="Calibri"/>
              </a:rPr>
              <a:t>Medicines</a:t>
            </a:r>
            <a:r>
              <a:rPr lang="en-US" sz="4800" dirty="0">
                <a:latin typeface="Calibri Light"/>
                <a:cs typeface="Calibri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5F641-069D-44D5-9454-589A71BF530B}"/>
              </a:ext>
            </a:extLst>
          </p:cNvPr>
          <p:cNvSpPr txBox="1"/>
          <p:nvPr/>
        </p:nvSpPr>
        <p:spPr>
          <a:xfrm>
            <a:off x="6713331" y="924752"/>
            <a:ext cx="4748806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rgbClr val="C00000"/>
                </a:solidFill>
                <a:latin typeface=" calibri light"/>
                <a:cs typeface="Calibri"/>
              </a:rPr>
              <a:t>Drugs of abuse </a:t>
            </a:r>
            <a:endParaRPr lang="en-US" sz="5400" dirty="0">
              <a:solidFill>
                <a:srgbClr val="000000"/>
              </a:solidFill>
              <a:latin typeface=" calibri light"/>
              <a:cs typeface="Calibri"/>
            </a:endParaRPr>
          </a:p>
        </p:txBody>
      </p:sp>
      <p:pic>
        <p:nvPicPr>
          <p:cNvPr id="11" name="Picture 11" descr="A close up of food&#10;&#10;Description generated with high confidence">
            <a:extLst>
              <a:ext uri="{FF2B5EF4-FFF2-40B4-BE49-F238E27FC236}">
                <a16:creationId xmlns:a16="http://schemas.microsoft.com/office/drawing/2014/main" id="{8079BB7F-EA72-442E-821C-73652484A4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275" b="13839"/>
          <a:stretch/>
        </p:blipFill>
        <p:spPr>
          <a:xfrm>
            <a:off x="6826278" y="4720167"/>
            <a:ext cx="1594386" cy="170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FA742A-8BA2-4D1E-AF01-EE305C7CD915}"/>
              </a:ext>
            </a:extLst>
          </p:cNvPr>
          <p:cNvSpPr txBox="1"/>
          <p:nvPr/>
        </p:nvSpPr>
        <p:spPr>
          <a:xfrm>
            <a:off x="261258" y="381045"/>
            <a:ext cx="1136468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6000" dirty="0">
                <a:solidFill>
                  <a:srgbClr val="C00000"/>
                </a:solidFill>
                <a:latin typeface="Calibri Light"/>
              </a:rPr>
              <a:t>Neuroscience: </a:t>
            </a:r>
            <a:endParaRPr lang="en-US" sz="1600">
              <a:solidFill>
                <a:srgbClr val="C00000"/>
              </a:solidFill>
              <a:cs typeface="Calibri"/>
            </a:endParaRPr>
          </a:p>
          <a:p>
            <a:pPr algn="ctr"/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</a:rPr>
              <a:t>understanding </a:t>
            </a:r>
            <a:r>
              <a:rPr lang="en-GB" sz="6000" dirty="0">
                <a:solidFill>
                  <a:srgbClr val="C00000"/>
                </a:solidFill>
                <a:latin typeface="Calibri Light"/>
              </a:rPr>
              <a:t>drug abuse </a:t>
            </a:r>
            <a:endParaRPr lang="en-GB">
              <a:solidFill>
                <a:srgbClr val="C00000"/>
              </a:solidFill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3CB8D-57B7-43A9-968E-1F82BD026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3" y="2455521"/>
            <a:ext cx="3919789" cy="39197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1861BE-711A-4611-9F9E-59B0A2AFA26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7486FE-D19C-46F1-AD21-B02C9A0BAEF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B42C9-DB5C-49DF-91EE-9F18D865461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B44036-C2C1-47DC-891A-B6DFE02BEB8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C3EA6A-4CC9-44FC-B9CD-55E437722A9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09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20844A-6587-4E52-B397-66E2633E24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2060251" y="1852974"/>
            <a:ext cx="2322877" cy="381297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7A2C1F2-D1E2-48AB-853D-F1FF3CE51E91}"/>
              </a:ext>
            </a:extLst>
          </p:cNvPr>
          <p:cNvSpPr/>
          <p:nvPr/>
        </p:nvSpPr>
        <p:spPr>
          <a:xfrm>
            <a:off x="4849474" y="2516391"/>
            <a:ext cx="480434" cy="4804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18B249A1-5A24-4FAE-A255-7DD3B70A6E00}"/>
              </a:ext>
            </a:extLst>
          </p:cNvPr>
          <p:cNvCxnSpPr>
            <a:cxnSpLocks/>
          </p:cNvCxnSpPr>
          <p:nvPr/>
        </p:nvCxnSpPr>
        <p:spPr>
          <a:xfrm>
            <a:off x="1669248" y="2936904"/>
            <a:ext cx="2586126" cy="119842"/>
          </a:xfrm>
          <a:prstGeom prst="bentConnector3">
            <a:avLst>
              <a:gd name="adj1" fmla="val 88524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BB123E-564B-47FA-A4F2-FA35BD9B44DC}"/>
              </a:ext>
            </a:extLst>
          </p:cNvPr>
          <p:cNvSpPr txBox="1"/>
          <p:nvPr/>
        </p:nvSpPr>
        <p:spPr>
          <a:xfrm>
            <a:off x="8515141" y="1861178"/>
            <a:ext cx="196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+mj-lt"/>
              </a:rPr>
              <a:t>Signal sent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B8305A-DDF8-4989-B00D-3499C4D7F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V="1">
            <a:off x="5175903" y="-158097"/>
            <a:ext cx="1828800" cy="122033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465D1D-3625-4C58-8CA0-D587F97F1E72}"/>
              </a:ext>
            </a:extLst>
          </p:cNvPr>
          <p:cNvSpPr txBox="1"/>
          <p:nvPr/>
        </p:nvSpPr>
        <p:spPr>
          <a:xfrm>
            <a:off x="7977554" y="6489361"/>
            <a:ext cx="42144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>
                <a:solidFill>
                  <a:schemeClr val="bg1"/>
                </a:solidFill>
                <a:latin typeface="+mj-lt"/>
              </a:rPr>
              <a:t>'Neurons in the brain' by Dr Jonathan Clarke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E1F07-B9D2-46E5-8328-2877680D5528}"/>
              </a:ext>
            </a:extLst>
          </p:cNvPr>
          <p:cNvSpPr txBox="1"/>
          <p:nvPr/>
        </p:nvSpPr>
        <p:spPr>
          <a:xfrm>
            <a:off x="3838023" y="44249"/>
            <a:ext cx="4035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+mj-lt"/>
              </a:rPr>
              <a:t>Neuron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FFEA7E-1873-4678-8B9A-73D30C9FED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4894457" y="730429"/>
            <a:ext cx="2322877" cy="3812975"/>
          </a:xfrm>
          <a:prstGeom prst="rect">
            <a:avLst/>
          </a:prstGeom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DE1DC74-BC9E-4F7F-BD3C-459016D1A4DC}"/>
              </a:ext>
            </a:extLst>
          </p:cNvPr>
          <p:cNvCxnSpPr>
            <a:cxnSpLocks/>
          </p:cNvCxnSpPr>
          <p:nvPr/>
        </p:nvCxnSpPr>
        <p:spPr>
          <a:xfrm>
            <a:off x="7389208" y="2380565"/>
            <a:ext cx="3899137" cy="189119"/>
          </a:xfrm>
          <a:prstGeom prst="bentConnector3">
            <a:avLst>
              <a:gd name="adj1" fmla="val 92693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B351DBB-334F-4FAA-A140-4113A108AF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7825225" y="1288584"/>
            <a:ext cx="2322877" cy="3812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404D7-467B-4A6D-8E6E-9E5ADE40A62D}"/>
              </a:ext>
            </a:extLst>
          </p:cNvPr>
          <p:cNvSpPr txBox="1"/>
          <p:nvPr/>
        </p:nvSpPr>
        <p:spPr>
          <a:xfrm>
            <a:off x="1505075" y="2473605"/>
            <a:ext cx="266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+mj-lt"/>
              </a:rPr>
              <a:t>Signal received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44C425-8605-4DF2-A3AF-BB6E6E357D64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523133-0B4F-49FF-A14D-E5A65676DFF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16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23DF68-09B1-48B7-9F75-5AC4804ED9DE}"/>
              </a:ext>
            </a:extLst>
          </p:cNvPr>
          <p:cNvSpPr txBox="1"/>
          <p:nvPr/>
        </p:nvSpPr>
        <p:spPr>
          <a:xfrm>
            <a:off x="1037117" y="276583"/>
            <a:ext cx="10282490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cs typeface="Calibri" panose="020F0502020204030204"/>
            </a:endParaRPr>
          </a:p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  <a:cs typeface="Calibri"/>
              </a:rPr>
              <a:t>Neurons communicate by releasing chemicals called </a:t>
            </a:r>
            <a:r>
              <a:rPr lang="en-US" sz="4000" dirty="0">
                <a:solidFill>
                  <a:srgbClr val="C00000"/>
                </a:solidFill>
                <a:cs typeface="Calibri"/>
              </a:rPr>
              <a:t>neurotransmitters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cs typeface="Calibri"/>
              </a:rPr>
              <a:t> into the synapse  </a:t>
            </a:r>
          </a:p>
          <a:p>
            <a:endParaRPr lang="en-US" sz="2800" dirty="0">
              <a:cs typeface="Calibri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A6CB228-4571-4109-A768-173553FDDBA5}"/>
              </a:ext>
            </a:extLst>
          </p:cNvPr>
          <p:cNvGrpSpPr/>
          <p:nvPr/>
        </p:nvGrpSpPr>
        <p:grpSpPr>
          <a:xfrm>
            <a:off x="1630837" y="2864891"/>
            <a:ext cx="9143312" cy="3473325"/>
            <a:chOff x="518329" y="1959394"/>
            <a:chExt cx="10851865" cy="4595640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5602F567-9E8A-45F8-9B43-1DCC9100BB58}"/>
                </a:ext>
              </a:extLst>
            </p:cNvPr>
            <p:cNvGrpSpPr/>
            <p:nvPr/>
          </p:nvGrpSpPr>
          <p:grpSpPr>
            <a:xfrm>
              <a:off x="518329" y="1959394"/>
              <a:ext cx="10851865" cy="4595640"/>
              <a:chOff x="518329" y="1959394"/>
              <a:chExt cx="10851865" cy="459564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A3150D6-3A81-4534-A49E-55EFF3B0E1F5}"/>
                  </a:ext>
                </a:extLst>
              </p:cNvPr>
              <p:cNvSpPr/>
              <p:nvPr/>
            </p:nvSpPr>
            <p:spPr>
              <a:xfrm>
                <a:off x="6287045" y="2024241"/>
                <a:ext cx="5083149" cy="4530793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5" name="Picture 3" descr="A picture containing text, map&#10;&#10;Description generated with very high confidence">
                <a:extLst>
                  <a:ext uri="{FF2B5EF4-FFF2-40B4-BE49-F238E27FC236}">
                    <a16:creationId xmlns:a16="http://schemas.microsoft.com/office/drawing/2014/main" id="{5C68BBF7-C2B3-4D87-8567-8764EAFA9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8329" y="1959394"/>
                <a:ext cx="2715199" cy="316111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563E9DB-F7D9-4DC8-AB33-278E606E18B4}"/>
                  </a:ext>
                </a:extLst>
              </p:cNvPr>
              <p:cNvSpPr/>
              <p:nvPr/>
            </p:nvSpPr>
            <p:spPr>
              <a:xfrm>
                <a:off x="2471811" y="2578323"/>
                <a:ext cx="388189" cy="239119"/>
              </a:xfrm>
              <a:prstGeom prst="rect">
                <a:avLst/>
              </a:prstGeom>
              <a:solidFill>
                <a:srgbClr val="22D4BE">
                  <a:alpha val="43137"/>
                </a:srgb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0F219FC-993B-4502-957F-32D5480B37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60000" y="2024241"/>
                <a:ext cx="3409787" cy="55195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40549CC-0A25-4C78-9939-3E91A0C63D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1811" y="2806221"/>
                <a:ext cx="3801004" cy="374636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CD09F32-B858-45D5-804D-532A452817F5}"/>
                  </a:ext>
                </a:extLst>
              </p:cNvPr>
              <p:cNvGrpSpPr/>
              <p:nvPr/>
            </p:nvGrpSpPr>
            <p:grpSpPr>
              <a:xfrm>
                <a:off x="6654751" y="2024241"/>
                <a:ext cx="4368850" cy="4396879"/>
                <a:chOff x="2203200" y="2997088"/>
                <a:chExt cx="3405100" cy="3471423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0E4B8043-EB55-456D-9E24-813EF91091F0}"/>
                    </a:ext>
                  </a:extLst>
                </p:cNvPr>
                <p:cNvSpPr/>
                <p:nvPr/>
              </p:nvSpPr>
              <p:spPr>
                <a:xfrm rot="8903381">
                  <a:off x="3640253" y="4630334"/>
                  <a:ext cx="1968047" cy="1838177"/>
                </a:xfrm>
                <a:custGeom>
                  <a:avLst/>
                  <a:gdLst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515775 w 1448836"/>
                    <a:gd name="connsiteY29" fmla="*/ 1380931 h 1492898"/>
                    <a:gd name="connsiteX30" fmla="*/ 562428 w 1448836"/>
                    <a:gd name="connsiteY30" fmla="*/ 1371600 h 1492898"/>
                    <a:gd name="connsiteX31" fmla="*/ 590420 w 1448836"/>
                    <a:gd name="connsiteY31" fmla="*/ 1362269 h 1492898"/>
                    <a:gd name="connsiteX32" fmla="*/ 749040 w 1448836"/>
                    <a:gd name="connsiteY32" fmla="*/ 1334278 h 1492898"/>
                    <a:gd name="connsiteX33" fmla="*/ 991636 w 1448836"/>
                    <a:gd name="connsiteY33" fmla="*/ 1343608 h 1492898"/>
                    <a:gd name="connsiteX34" fmla="*/ 1019628 w 1448836"/>
                    <a:gd name="connsiteY34" fmla="*/ 1352939 h 1492898"/>
                    <a:gd name="connsiteX35" fmla="*/ 1075612 w 1448836"/>
                    <a:gd name="connsiteY35" fmla="*/ 1390261 h 1492898"/>
                    <a:gd name="connsiteX36" fmla="*/ 1094273 w 1448836"/>
                    <a:gd name="connsiteY36" fmla="*/ 1408923 h 1492898"/>
                    <a:gd name="connsiteX37" fmla="*/ 1150256 w 1448836"/>
                    <a:gd name="connsiteY37" fmla="*/ 1427584 h 1492898"/>
                    <a:gd name="connsiteX38" fmla="*/ 1392852 w 1448836"/>
                    <a:gd name="connsiteY38" fmla="*/ 1380931 h 1492898"/>
                    <a:gd name="connsiteX39" fmla="*/ 1411514 w 1448836"/>
                    <a:gd name="connsiteY39" fmla="*/ 1362269 h 1492898"/>
                    <a:gd name="connsiteX40" fmla="*/ 1420844 w 1448836"/>
                    <a:gd name="connsiteY40" fmla="*/ 1324947 h 1492898"/>
                    <a:gd name="connsiteX41" fmla="*/ 1448836 w 1448836"/>
                    <a:gd name="connsiteY41" fmla="*/ 1259633 h 1492898"/>
                    <a:gd name="connsiteX42" fmla="*/ 1439505 w 1448836"/>
                    <a:gd name="connsiteY42" fmla="*/ 1147665 h 1492898"/>
                    <a:gd name="connsiteX43" fmla="*/ 1420844 w 1448836"/>
                    <a:gd name="connsiteY43" fmla="*/ 1119674 h 1492898"/>
                    <a:gd name="connsiteX44" fmla="*/ 1402183 w 1448836"/>
                    <a:gd name="connsiteY44" fmla="*/ 1054359 h 1492898"/>
                    <a:gd name="connsiteX45" fmla="*/ 1355530 w 1448836"/>
                    <a:gd name="connsiteY45" fmla="*/ 998376 h 1492898"/>
                    <a:gd name="connsiteX46" fmla="*/ 1318207 w 1448836"/>
                    <a:gd name="connsiteY46" fmla="*/ 923731 h 1492898"/>
                    <a:gd name="connsiteX47" fmla="*/ 1290216 w 1448836"/>
                    <a:gd name="connsiteY47" fmla="*/ 849086 h 1492898"/>
                    <a:gd name="connsiteX48" fmla="*/ 1252893 w 1448836"/>
                    <a:gd name="connsiteY48" fmla="*/ 709127 h 1492898"/>
                    <a:gd name="connsiteX49" fmla="*/ 1234232 w 1448836"/>
                    <a:gd name="connsiteY49" fmla="*/ 681135 h 1492898"/>
                    <a:gd name="connsiteX50" fmla="*/ 1215571 w 1448836"/>
                    <a:gd name="connsiteY50" fmla="*/ 615820 h 1492898"/>
                    <a:gd name="connsiteX51" fmla="*/ 1196910 w 1448836"/>
                    <a:gd name="connsiteY51" fmla="*/ 587829 h 1492898"/>
                    <a:gd name="connsiteX52" fmla="*/ 1150256 w 1448836"/>
                    <a:gd name="connsiteY52" fmla="*/ 541176 h 1492898"/>
                    <a:gd name="connsiteX53" fmla="*/ 1103603 w 1448836"/>
                    <a:gd name="connsiteY53" fmla="*/ 503853 h 1492898"/>
                    <a:gd name="connsiteX54" fmla="*/ 1066281 w 1448836"/>
                    <a:gd name="connsiteY54" fmla="*/ 447869 h 1492898"/>
                    <a:gd name="connsiteX55" fmla="*/ 1056950 w 1448836"/>
                    <a:gd name="connsiteY55" fmla="*/ 419878 h 1492898"/>
                    <a:gd name="connsiteX56" fmla="*/ 1047620 w 1448836"/>
                    <a:gd name="connsiteY56" fmla="*/ 373225 h 1492898"/>
                    <a:gd name="connsiteX57" fmla="*/ 1028959 w 1448836"/>
                    <a:gd name="connsiteY57" fmla="*/ 326572 h 1492898"/>
                    <a:gd name="connsiteX58" fmla="*/ 1019628 w 1448836"/>
                    <a:gd name="connsiteY58" fmla="*/ 242596 h 1492898"/>
                    <a:gd name="connsiteX59" fmla="*/ 991636 w 1448836"/>
                    <a:gd name="connsiteY59" fmla="*/ 195943 h 1492898"/>
                    <a:gd name="connsiteX60" fmla="*/ 972975 w 1448836"/>
                    <a:gd name="connsiteY60" fmla="*/ 130629 h 1492898"/>
                    <a:gd name="connsiteX61" fmla="*/ 954314 w 1448836"/>
                    <a:gd name="connsiteY61" fmla="*/ 102637 h 1492898"/>
                    <a:gd name="connsiteX62" fmla="*/ 954314 w 1448836"/>
                    <a:gd name="connsiteY62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515775 w 1448836"/>
                    <a:gd name="connsiteY29" fmla="*/ 1380931 h 1492898"/>
                    <a:gd name="connsiteX30" fmla="*/ 562428 w 1448836"/>
                    <a:gd name="connsiteY30" fmla="*/ 1371600 h 1492898"/>
                    <a:gd name="connsiteX31" fmla="*/ 749040 w 1448836"/>
                    <a:gd name="connsiteY31" fmla="*/ 1334278 h 1492898"/>
                    <a:gd name="connsiteX32" fmla="*/ 991636 w 1448836"/>
                    <a:gd name="connsiteY32" fmla="*/ 1343608 h 1492898"/>
                    <a:gd name="connsiteX33" fmla="*/ 1019628 w 1448836"/>
                    <a:gd name="connsiteY33" fmla="*/ 1352939 h 1492898"/>
                    <a:gd name="connsiteX34" fmla="*/ 1075612 w 1448836"/>
                    <a:gd name="connsiteY34" fmla="*/ 1390261 h 1492898"/>
                    <a:gd name="connsiteX35" fmla="*/ 1094273 w 1448836"/>
                    <a:gd name="connsiteY35" fmla="*/ 1408923 h 1492898"/>
                    <a:gd name="connsiteX36" fmla="*/ 1150256 w 1448836"/>
                    <a:gd name="connsiteY36" fmla="*/ 1427584 h 1492898"/>
                    <a:gd name="connsiteX37" fmla="*/ 1392852 w 1448836"/>
                    <a:gd name="connsiteY37" fmla="*/ 1380931 h 1492898"/>
                    <a:gd name="connsiteX38" fmla="*/ 1411514 w 1448836"/>
                    <a:gd name="connsiteY38" fmla="*/ 1362269 h 1492898"/>
                    <a:gd name="connsiteX39" fmla="*/ 1420844 w 1448836"/>
                    <a:gd name="connsiteY39" fmla="*/ 1324947 h 1492898"/>
                    <a:gd name="connsiteX40" fmla="*/ 1448836 w 1448836"/>
                    <a:gd name="connsiteY40" fmla="*/ 1259633 h 1492898"/>
                    <a:gd name="connsiteX41" fmla="*/ 1439505 w 1448836"/>
                    <a:gd name="connsiteY41" fmla="*/ 1147665 h 1492898"/>
                    <a:gd name="connsiteX42" fmla="*/ 1420844 w 1448836"/>
                    <a:gd name="connsiteY42" fmla="*/ 1119674 h 1492898"/>
                    <a:gd name="connsiteX43" fmla="*/ 1402183 w 1448836"/>
                    <a:gd name="connsiteY43" fmla="*/ 1054359 h 1492898"/>
                    <a:gd name="connsiteX44" fmla="*/ 1355530 w 1448836"/>
                    <a:gd name="connsiteY44" fmla="*/ 998376 h 1492898"/>
                    <a:gd name="connsiteX45" fmla="*/ 1318207 w 1448836"/>
                    <a:gd name="connsiteY45" fmla="*/ 923731 h 1492898"/>
                    <a:gd name="connsiteX46" fmla="*/ 1290216 w 1448836"/>
                    <a:gd name="connsiteY46" fmla="*/ 849086 h 1492898"/>
                    <a:gd name="connsiteX47" fmla="*/ 1252893 w 1448836"/>
                    <a:gd name="connsiteY47" fmla="*/ 709127 h 1492898"/>
                    <a:gd name="connsiteX48" fmla="*/ 1234232 w 1448836"/>
                    <a:gd name="connsiteY48" fmla="*/ 681135 h 1492898"/>
                    <a:gd name="connsiteX49" fmla="*/ 1215571 w 1448836"/>
                    <a:gd name="connsiteY49" fmla="*/ 615820 h 1492898"/>
                    <a:gd name="connsiteX50" fmla="*/ 1196910 w 1448836"/>
                    <a:gd name="connsiteY50" fmla="*/ 587829 h 1492898"/>
                    <a:gd name="connsiteX51" fmla="*/ 1150256 w 1448836"/>
                    <a:gd name="connsiteY51" fmla="*/ 541176 h 1492898"/>
                    <a:gd name="connsiteX52" fmla="*/ 1103603 w 1448836"/>
                    <a:gd name="connsiteY52" fmla="*/ 503853 h 1492898"/>
                    <a:gd name="connsiteX53" fmla="*/ 1066281 w 1448836"/>
                    <a:gd name="connsiteY53" fmla="*/ 447869 h 1492898"/>
                    <a:gd name="connsiteX54" fmla="*/ 1056950 w 1448836"/>
                    <a:gd name="connsiteY54" fmla="*/ 419878 h 1492898"/>
                    <a:gd name="connsiteX55" fmla="*/ 1047620 w 1448836"/>
                    <a:gd name="connsiteY55" fmla="*/ 373225 h 1492898"/>
                    <a:gd name="connsiteX56" fmla="*/ 1028959 w 1448836"/>
                    <a:gd name="connsiteY56" fmla="*/ 326572 h 1492898"/>
                    <a:gd name="connsiteX57" fmla="*/ 1019628 w 1448836"/>
                    <a:gd name="connsiteY57" fmla="*/ 242596 h 1492898"/>
                    <a:gd name="connsiteX58" fmla="*/ 991636 w 1448836"/>
                    <a:gd name="connsiteY58" fmla="*/ 195943 h 1492898"/>
                    <a:gd name="connsiteX59" fmla="*/ 972975 w 1448836"/>
                    <a:gd name="connsiteY59" fmla="*/ 130629 h 1492898"/>
                    <a:gd name="connsiteX60" fmla="*/ 954314 w 1448836"/>
                    <a:gd name="connsiteY60" fmla="*/ 102637 h 1492898"/>
                    <a:gd name="connsiteX61" fmla="*/ 954314 w 1448836"/>
                    <a:gd name="connsiteY61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515775 w 1448836"/>
                    <a:gd name="connsiteY29" fmla="*/ 1380931 h 1492898"/>
                    <a:gd name="connsiteX30" fmla="*/ 749040 w 1448836"/>
                    <a:gd name="connsiteY30" fmla="*/ 1334278 h 1492898"/>
                    <a:gd name="connsiteX31" fmla="*/ 991636 w 1448836"/>
                    <a:gd name="connsiteY31" fmla="*/ 1343608 h 1492898"/>
                    <a:gd name="connsiteX32" fmla="*/ 1019628 w 1448836"/>
                    <a:gd name="connsiteY32" fmla="*/ 1352939 h 1492898"/>
                    <a:gd name="connsiteX33" fmla="*/ 1075612 w 1448836"/>
                    <a:gd name="connsiteY33" fmla="*/ 1390261 h 1492898"/>
                    <a:gd name="connsiteX34" fmla="*/ 1094273 w 1448836"/>
                    <a:gd name="connsiteY34" fmla="*/ 1408923 h 1492898"/>
                    <a:gd name="connsiteX35" fmla="*/ 1150256 w 1448836"/>
                    <a:gd name="connsiteY35" fmla="*/ 1427584 h 1492898"/>
                    <a:gd name="connsiteX36" fmla="*/ 1392852 w 1448836"/>
                    <a:gd name="connsiteY36" fmla="*/ 1380931 h 1492898"/>
                    <a:gd name="connsiteX37" fmla="*/ 1411514 w 1448836"/>
                    <a:gd name="connsiteY37" fmla="*/ 1362269 h 1492898"/>
                    <a:gd name="connsiteX38" fmla="*/ 1420844 w 1448836"/>
                    <a:gd name="connsiteY38" fmla="*/ 1324947 h 1492898"/>
                    <a:gd name="connsiteX39" fmla="*/ 1448836 w 1448836"/>
                    <a:gd name="connsiteY39" fmla="*/ 1259633 h 1492898"/>
                    <a:gd name="connsiteX40" fmla="*/ 1439505 w 1448836"/>
                    <a:gd name="connsiteY40" fmla="*/ 1147665 h 1492898"/>
                    <a:gd name="connsiteX41" fmla="*/ 1420844 w 1448836"/>
                    <a:gd name="connsiteY41" fmla="*/ 1119674 h 1492898"/>
                    <a:gd name="connsiteX42" fmla="*/ 1402183 w 1448836"/>
                    <a:gd name="connsiteY42" fmla="*/ 1054359 h 1492898"/>
                    <a:gd name="connsiteX43" fmla="*/ 1355530 w 1448836"/>
                    <a:gd name="connsiteY43" fmla="*/ 998376 h 1492898"/>
                    <a:gd name="connsiteX44" fmla="*/ 1318207 w 1448836"/>
                    <a:gd name="connsiteY44" fmla="*/ 923731 h 1492898"/>
                    <a:gd name="connsiteX45" fmla="*/ 1290216 w 1448836"/>
                    <a:gd name="connsiteY45" fmla="*/ 849086 h 1492898"/>
                    <a:gd name="connsiteX46" fmla="*/ 1252893 w 1448836"/>
                    <a:gd name="connsiteY46" fmla="*/ 709127 h 1492898"/>
                    <a:gd name="connsiteX47" fmla="*/ 1234232 w 1448836"/>
                    <a:gd name="connsiteY47" fmla="*/ 681135 h 1492898"/>
                    <a:gd name="connsiteX48" fmla="*/ 1215571 w 1448836"/>
                    <a:gd name="connsiteY48" fmla="*/ 615820 h 1492898"/>
                    <a:gd name="connsiteX49" fmla="*/ 1196910 w 1448836"/>
                    <a:gd name="connsiteY49" fmla="*/ 587829 h 1492898"/>
                    <a:gd name="connsiteX50" fmla="*/ 1150256 w 1448836"/>
                    <a:gd name="connsiteY50" fmla="*/ 541176 h 1492898"/>
                    <a:gd name="connsiteX51" fmla="*/ 1103603 w 1448836"/>
                    <a:gd name="connsiteY51" fmla="*/ 503853 h 1492898"/>
                    <a:gd name="connsiteX52" fmla="*/ 1066281 w 1448836"/>
                    <a:gd name="connsiteY52" fmla="*/ 447869 h 1492898"/>
                    <a:gd name="connsiteX53" fmla="*/ 1056950 w 1448836"/>
                    <a:gd name="connsiteY53" fmla="*/ 419878 h 1492898"/>
                    <a:gd name="connsiteX54" fmla="*/ 1047620 w 1448836"/>
                    <a:gd name="connsiteY54" fmla="*/ 373225 h 1492898"/>
                    <a:gd name="connsiteX55" fmla="*/ 1028959 w 1448836"/>
                    <a:gd name="connsiteY55" fmla="*/ 326572 h 1492898"/>
                    <a:gd name="connsiteX56" fmla="*/ 1019628 w 1448836"/>
                    <a:gd name="connsiteY56" fmla="*/ 242596 h 1492898"/>
                    <a:gd name="connsiteX57" fmla="*/ 991636 w 1448836"/>
                    <a:gd name="connsiteY57" fmla="*/ 195943 h 1492898"/>
                    <a:gd name="connsiteX58" fmla="*/ 972975 w 1448836"/>
                    <a:gd name="connsiteY58" fmla="*/ 130629 h 1492898"/>
                    <a:gd name="connsiteX59" fmla="*/ 954314 w 1448836"/>
                    <a:gd name="connsiteY59" fmla="*/ 102637 h 1492898"/>
                    <a:gd name="connsiteX60" fmla="*/ 954314 w 1448836"/>
                    <a:gd name="connsiteY60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991636 w 1448836"/>
                    <a:gd name="connsiteY30" fmla="*/ 1343608 h 1492898"/>
                    <a:gd name="connsiteX31" fmla="*/ 1019628 w 1448836"/>
                    <a:gd name="connsiteY31" fmla="*/ 1352939 h 1492898"/>
                    <a:gd name="connsiteX32" fmla="*/ 1075612 w 1448836"/>
                    <a:gd name="connsiteY32" fmla="*/ 1390261 h 1492898"/>
                    <a:gd name="connsiteX33" fmla="*/ 1094273 w 1448836"/>
                    <a:gd name="connsiteY33" fmla="*/ 1408923 h 1492898"/>
                    <a:gd name="connsiteX34" fmla="*/ 1150256 w 1448836"/>
                    <a:gd name="connsiteY34" fmla="*/ 1427584 h 1492898"/>
                    <a:gd name="connsiteX35" fmla="*/ 1392852 w 1448836"/>
                    <a:gd name="connsiteY35" fmla="*/ 1380931 h 1492898"/>
                    <a:gd name="connsiteX36" fmla="*/ 1411514 w 1448836"/>
                    <a:gd name="connsiteY36" fmla="*/ 1362269 h 1492898"/>
                    <a:gd name="connsiteX37" fmla="*/ 1420844 w 1448836"/>
                    <a:gd name="connsiteY37" fmla="*/ 1324947 h 1492898"/>
                    <a:gd name="connsiteX38" fmla="*/ 1448836 w 1448836"/>
                    <a:gd name="connsiteY38" fmla="*/ 1259633 h 1492898"/>
                    <a:gd name="connsiteX39" fmla="*/ 1439505 w 1448836"/>
                    <a:gd name="connsiteY39" fmla="*/ 1147665 h 1492898"/>
                    <a:gd name="connsiteX40" fmla="*/ 1420844 w 1448836"/>
                    <a:gd name="connsiteY40" fmla="*/ 1119674 h 1492898"/>
                    <a:gd name="connsiteX41" fmla="*/ 1402183 w 1448836"/>
                    <a:gd name="connsiteY41" fmla="*/ 1054359 h 1492898"/>
                    <a:gd name="connsiteX42" fmla="*/ 1355530 w 1448836"/>
                    <a:gd name="connsiteY42" fmla="*/ 998376 h 1492898"/>
                    <a:gd name="connsiteX43" fmla="*/ 1318207 w 1448836"/>
                    <a:gd name="connsiteY43" fmla="*/ 923731 h 1492898"/>
                    <a:gd name="connsiteX44" fmla="*/ 1290216 w 1448836"/>
                    <a:gd name="connsiteY44" fmla="*/ 849086 h 1492898"/>
                    <a:gd name="connsiteX45" fmla="*/ 1252893 w 1448836"/>
                    <a:gd name="connsiteY45" fmla="*/ 709127 h 1492898"/>
                    <a:gd name="connsiteX46" fmla="*/ 1234232 w 1448836"/>
                    <a:gd name="connsiteY46" fmla="*/ 681135 h 1492898"/>
                    <a:gd name="connsiteX47" fmla="*/ 1215571 w 1448836"/>
                    <a:gd name="connsiteY47" fmla="*/ 615820 h 1492898"/>
                    <a:gd name="connsiteX48" fmla="*/ 1196910 w 1448836"/>
                    <a:gd name="connsiteY48" fmla="*/ 587829 h 1492898"/>
                    <a:gd name="connsiteX49" fmla="*/ 1150256 w 1448836"/>
                    <a:gd name="connsiteY49" fmla="*/ 541176 h 1492898"/>
                    <a:gd name="connsiteX50" fmla="*/ 1103603 w 1448836"/>
                    <a:gd name="connsiteY50" fmla="*/ 503853 h 1492898"/>
                    <a:gd name="connsiteX51" fmla="*/ 1066281 w 1448836"/>
                    <a:gd name="connsiteY51" fmla="*/ 447869 h 1492898"/>
                    <a:gd name="connsiteX52" fmla="*/ 1056950 w 1448836"/>
                    <a:gd name="connsiteY52" fmla="*/ 419878 h 1492898"/>
                    <a:gd name="connsiteX53" fmla="*/ 1047620 w 1448836"/>
                    <a:gd name="connsiteY53" fmla="*/ 373225 h 1492898"/>
                    <a:gd name="connsiteX54" fmla="*/ 1028959 w 1448836"/>
                    <a:gd name="connsiteY54" fmla="*/ 326572 h 1492898"/>
                    <a:gd name="connsiteX55" fmla="*/ 1019628 w 1448836"/>
                    <a:gd name="connsiteY55" fmla="*/ 242596 h 1492898"/>
                    <a:gd name="connsiteX56" fmla="*/ 991636 w 1448836"/>
                    <a:gd name="connsiteY56" fmla="*/ 195943 h 1492898"/>
                    <a:gd name="connsiteX57" fmla="*/ 972975 w 1448836"/>
                    <a:gd name="connsiteY57" fmla="*/ 130629 h 1492898"/>
                    <a:gd name="connsiteX58" fmla="*/ 954314 w 1448836"/>
                    <a:gd name="connsiteY58" fmla="*/ 102637 h 1492898"/>
                    <a:gd name="connsiteX59" fmla="*/ 954314 w 1448836"/>
                    <a:gd name="connsiteY59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991636 w 1448836"/>
                    <a:gd name="connsiteY30" fmla="*/ 1343608 h 1492898"/>
                    <a:gd name="connsiteX31" fmla="*/ 1075612 w 1448836"/>
                    <a:gd name="connsiteY31" fmla="*/ 1390261 h 1492898"/>
                    <a:gd name="connsiteX32" fmla="*/ 1094273 w 1448836"/>
                    <a:gd name="connsiteY32" fmla="*/ 1408923 h 1492898"/>
                    <a:gd name="connsiteX33" fmla="*/ 1150256 w 1448836"/>
                    <a:gd name="connsiteY33" fmla="*/ 1427584 h 1492898"/>
                    <a:gd name="connsiteX34" fmla="*/ 1392852 w 1448836"/>
                    <a:gd name="connsiteY34" fmla="*/ 1380931 h 1492898"/>
                    <a:gd name="connsiteX35" fmla="*/ 1411514 w 1448836"/>
                    <a:gd name="connsiteY35" fmla="*/ 1362269 h 1492898"/>
                    <a:gd name="connsiteX36" fmla="*/ 1420844 w 1448836"/>
                    <a:gd name="connsiteY36" fmla="*/ 1324947 h 1492898"/>
                    <a:gd name="connsiteX37" fmla="*/ 1448836 w 1448836"/>
                    <a:gd name="connsiteY37" fmla="*/ 1259633 h 1492898"/>
                    <a:gd name="connsiteX38" fmla="*/ 1439505 w 1448836"/>
                    <a:gd name="connsiteY38" fmla="*/ 1147665 h 1492898"/>
                    <a:gd name="connsiteX39" fmla="*/ 1420844 w 1448836"/>
                    <a:gd name="connsiteY39" fmla="*/ 1119674 h 1492898"/>
                    <a:gd name="connsiteX40" fmla="*/ 1402183 w 1448836"/>
                    <a:gd name="connsiteY40" fmla="*/ 1054359 h 1492898"/>
                    <a:gd name="connsiteX41" fmla="*/ 1355530 w 1448836"/>
                    <a:gd name="connsiteY41" fmla="*/ 998376 h 1492898"/>
                    <a:gd name="connsiteX42" fmla="*/ 1318207 w 1448836"/>
                    <a:gd name="connsiteY42" fmla="*/ 923731 h 1492898"/>
                    <a:gd name="connsiteX43" fmla="*/ 1290216 w 1448836"/>
                    <a:gd name="connsiteY43" fmla="*/ 849086 h 1492898"/>
                    <a:gd name="connsiteX44" fmla="*/ 1252893 w 1448836"/>
                    <a:gd name="connsiteY44" fmla="*/ 709127 h 1492898"/>
                    <a:gd name="connsiteX45" fmla="*/ 1234232 w 1448836"/>
                    <a:gd name="connsiteY45" fmla="*/ 681135 h 1492898"/>
                    <a:gd name="connsiteX46" fmla="*/ 1215571 w 1448836"/>
                    <a:gd name="connsiteY46" fmla="*/ 615820 h 1492898"/>
                    <a:gd name="connsiteX47" fmla="*/ 1196910 w 1448836"/>
                    <a:gd name="connsiteY47" fmla="*/ 587829 h 1492898"/>
                    <a:gd name="connsiteX48" fmla="*/ 1150256 w 1448836"/>
                    <a:gd name="connsiteY48" fmla="*/ 541176 h 1492898"/>
                    <a:gd name="connsiteX49" fmla="*/ 1103603 w 1448836"/>
                    <a:gd name="connsiteY49" fmla="*/ 503853 h 1492898"/>
                    <a:gd name="connsiteX50" fmla="*/ 1066281 w 1448836"/>
                    <a:gd name="connsiteY50" fmla="*/ 447869 h 1492898"/>
                    <a:gd name="connsiteX51" fmla="*/ 1056950 w 1448836"/>
                    <a:gd name="connsiteY51" fmla="*/ 419878 h 1492898"/>
                    <a:gd name="connsiteX52" fmla="*/ 1047620 w 1448836"/>
                    <a:gd name="connsiteY52" fmla="*/ 373225 h 1492898"/>
                    <a:gd name="connsiteX53" fmla="*/ 1028959 w 1448836"/>
                    <a:gd name="connsiteY53" fmla="*/ 326572 h 1492898"/>
                    <a:gd name="connsiteX54" fmla="*/ 1019628 w 1448836"/>
                    <a:gd name="connsiteY54" fmla="*/ 242596 h 1492898"/>
                    <a:gd name="connsiteX55" fmla="*/ 991636 w 1448836"/>
                    <a:gd name="connsiteY55" fmla="*/ 195943 h 1492898"/>
                    <a:gd name="connsiteX56" fmla="*/ 972975 w 1448836"/>
                    <a:gd name="connsiteY56" fmla="*/ 130629 h 1492898"/>
                    <a:gd name="connsiteX57" fmla="*/ 954314 w 1448836"/>
                    <a:gd name="connsiteY57" fmla="*/ 102637 h 1492898"/>
                    <a:gd name="connsiteX58" fmla="*/ 954314 w 1448836"/>
                    <a:gd name="connsiteY58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094273 w 1448836"/>
                    <a:gd name="connsiteY31" fmla="*/ 1408923 h 1492898"/>
                    <a:gd name="connsiteX32" fmla="*/ 1150256 w 1448836"/>
                    <a:gd name="connsiteY32" fmla="*/ 1427584 h 1492898"/>
                    <a:gd name="connsiteX33" fmla="*/ 1392852 w 1448836"/>
                    <a:gd name="connsiteY33" fmla="*/ 1380931 h 1492898"/>
                    <a:gd name="connsiteX34" fmla="*/ 1411514 w 1448836"/>
                    <a:gd name="connsiteY34" fmla="*/ 1362269 h 1492898"/>
                    <a:gd name="connsiteX35" fmla="*/ 1420844 w 1448836"/>
                    <a:gd name="connsiteY35" fmla="*/ 1324947 h 1492898"/>
                    <a:gd name="connsiteX36" fmla="*/ 1448836 w 1448836"/>
                    <a:gd name="connsiteY36" fmla="*/ 1259633 h 1492898"/>
                    <a:gd name="connsiteX37" fmla="*/ 1439505 w 1448836"/>
                    <a:gd name="connsiteY37" fmla="*/ 1147665 h 1492898"/>
                    <a:gd name="connsiteX38" fmla="*/ 1420844 w 1448836"/>
                    <a:gd name="connsiteY38" fmla="*/ 1119674 h 1492898"/>
                    <a:gd name="connsiteX39" fmla="*/ 1402183 w 1448836"/>
                    <a:gd name="connsiteY39" fmla="*/ 1054359 h 1492898"/>
                    <a:gd name="connsiteX40" fmla="*/ 1355530 w 1448836"/>
                    <a:gd name="connsiteY40" fmla="*/ 998376 h 1492898"/>
                    <a:gd name="connsiteX41" fmla="*/ 1318207 w 1448836"/>
                    <a:gd name="connsiteY41" fmla="*/ 923731 h 1492898"/>
                    <a:gd name="connsiteX42" fmla="*/ 1290216 w 1448836"/>
                    <a:gd name="connsiteY42" fmla="*/ 849086 h 1492898"/>
                    <a:gd name="connsiteX43" fmla="*/ 1252893 w 1448836"/>
                    <a:gd name="connsiteY43" fmla="*/ 709127 h 1492898"/>
                    <a:gd name="connsiteX44" fmla="*/ 1234232 w 1448836"/>
                    <a:gd name="connsiteY44" fmla="*/ 681135 h 1492898"/>
                    <a:gd name="connsiteX45" fmla="*/ 1215571 w 1448836"/>
                    <a:gd name="connsiteY45" fmla="*/ 615820 h 1492898"/>
                    <a:gd name="connsiteX46" fmla="*/ 1196910 w 1448836"/>
                    <a:gd name="connsiteY46" fmla="*/ 587829 h 1492898"/>
                    <a:gd name="connsiteX47" fmla="*/ 1150256 w 1448836"/>
                    <a:gd name="connsiteY47" fmla="*/ 541176 h 1492898"/>
                    <a:gd name="connsiteX48" fmla="*/ 1103603 w 1448836"/>
                    <a:gd name="connsiteY48" fmla="*/ 503853 h 1492898"/>
                    <a:gd name="connsiteX49" fmla="*/ 1066281 w 1448836"/>
                    <a:gd name="connsiteY49" fmla="*/ 447869 h 1492898"/>
                    <a:gd name="connsiteX50" fmla="*/ 1056950 w 1448836"/>
                    <a:gd name="connsiteY50" fmla="*/ 419878 h 1492898"/>
                    <a:gd name="connsiteX51" fmla="*/ 1047620 w 1448836"/>
                    <a:gd name="connsiteY51" fmla="*/ 373225 h 1492898"/>
                    <a:gd name="connsiteX52" fmla="*/ 1028959 w 1448836"/>
                    <a:gd name="connsiteY52" fmla="*/ 326572 h 1492898"/>
                    <a:gd name="connsiteX53" fmla="*/ 1019628 w 1448836"/>
                    <a:gd name="connsiteY53" fmla="*/ 242596 h 1492898"/>
                    <a:gd name="connsiteX54" fmla="*/ 991636 w 1448836"/>
                    <a:gd name="connsiteY54" fmla="*/ 195943 h 1492898"/>
                    <a:gd name="connsiteX55" fmla="*/ 972975 w 1448836"/>
                    <a:gd name="connsiteY55" fmla="*/ 130629 h 1492898"/>
                    <a:gd name="connsiteX56" fmla="*/ 954314 w 1448836"/>
                    <a:gd name="connsiteY56" fmla="*/ 102637 h 1492898"/>
                    <a:gd name="connsiteX57" fmla="*/ 954314 w 1448836"/>
                    <a:gd name="connsiteY57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094273 w 1448836"/>
                    <a:gd name="connsiteY31" fmla="*/ 1408923 h 1492898"/>
                    <a:gd name="connsiteX32" fmla="*/ 1392852 w 1448836"/>
                    <a:gd name="connsiteY32" fmla="*/ 1380931 h 1492898"/>
                    <a:gd name="connsiteX33" fmla="*/ 1411514 w 1448836"/>
                    <a:gd name="connsiteY33" fmla="*/ 1362269 h 1492898"/>
                    <a:gd name="connsiteX34" fmla="*/ 1420844 w 1448836"/>
                    <a:gd name="connsiteY34" fmla="*/ 1324947 h 1492898"/>
                    <a:gd name="connsiteX35" fmla="*/ 1448836 w 1448836"/>
                    <a:gd name="connsiteY35" fmla="*/ 1259633 h 1492898"/>
                    <a:gd name="connsiteX36" fmla="*/ 1439505 w 1448836"/>
                    <a:gd name="connsiteY36" fmla="*/ 1147665 h 1492898"/>
                    <a:gd name="connsiteX37" fmla="*/ 1420844 w 1448836"/>
                    <a:gd name="connsiteY37" fmla="*/ 1119674 h 1492898"/>
                    <a:gd name="connsiteX38" fmla="*/ 1402183 w 1448836"/>
                    <a:gd name="connsiteY38" fmla="*/ 1054359 h 1492898"/>
                    <a:gd name="connsiteX39" fmla="*/ 1355530 w 1448836"/>
                    <a:gd name="connsiteY39" fmla="*/ 998376 h 1492898"/>
                    <a:gd name="connsiteX40" fmla="*/ 1318207 w 1448836"/>
                    <a:gd name="connsiteY40" fmla="*/ 923731 h 1492898"/>
                    <a:gd name="connsiteX41" fmla="*/ 1290216 w 1448836"/>
                    <a:gd name="connsiteY41" fmla="*/ 849086 h 1492898"/>
                    <a:gd name="connsiteX42" fmla="*/ 1252893 w 1448836"/>
                    <a:gd name="connsiteY42" fmla="*/ 709127 h 1492898"/>
                    <a:gd name="connsiteX43" fmla="*/ 1234232 w 1448836"/>
                    <a:gd name="connsiteY43" fmla="*/ 681135 h 1492898"/>
                    <a:gd name="connsiteX44" fmla="*/ 1215571 w 1448836"/>
                    <a:gd name="connsiteY44" fmla="*/ 615820 h 1492898"/>
                    <a:gd name="connsiteX45" fmla="*/ 1196910 w 1448836"/>
                    <a:gd name="connsiteY45" fmla="*/ 587829 h 1492898"/>
                    <a:gd name="connsiteX46" fmla="*/ 1150256 w 1448836"/>
                    <a:gd name="connsiteY46" fmla="*/ 541176 h 1492898"/>
                    <a:gd name="connsiteX47" fmla="*/ 1103603 w 1448836"/>
                    <a:gd name="connsiteY47" fmla="*/ 503853 h 1492898"/>
                    <a:gd name="connsiteX48" fmla="*/ 1066281 w 1448836"/>
                    <a:gd name="connsiteY48" fmla="*/ 447869 h 1492898"/>
                    <a:gd name="connsiteX49" fmla="*/ 1056950 w 1448836"/>
                    <a:gd name="connsiteY49" fmla="*/ 419878 h 1492898"/>
                    <a:gd name="connsiteX50" fmla="*/ 1047620 w 1448836"/>
                    <a:gd name="connsiteY50" fmla="*/ 373225 h 1492898"/>
                    <a:gd name="connsiteX51" fmla="*/ 1028959 w 1448836"/>
                    <a:gd name="connsiteY51" fmla="*/ 326572 h 1492898"/>
                    <a:gd name="connsiteX52" fmla="*/ 1019628 w 1448836"/>
                    <a:gd name="connsiteY52" fmla="*/ 242596 h 1492898"/>
                    <a:gd name="connsiteX53" fmla="*/ 991636 w 1448836"/>
                    <a:gd name="connsiteY53" fmla="*/ 195943 h 1492898"/>
                    <a:gd name="connsiteX54" fmla="*/ 972975 w 1448836"/>
                    <a:gd name="connsiteY54" fmla="*/ 130629 h 1492898"/>
                    <a:gd name="connsiteX55" fmla="*/ 954314 w 1448836"/>
                    <a:gd name="connsiteY55" fmla="*/ 102637 h 1492898"/>
                    <a:gd name="connsiteX56" fmla="*/ 954314 w 1448836"/>
                    <a:gd name="connsiteY56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094273 w 1448836"/>
                    <a:gd name="connsiteY31" fmla="*/ 1408923 h 1492898"/>
                    <a:gd name="connsiteX32" fmla="*/ 1392852 w 1448836"/>
                    <a:gd name="connsiteY32" fmla="*/ 1380931 h 1492898"/>
                    <a:gd name="connsiteX33" fmla="*/ 1310424 w 1448836"/>
                    <a:gd name="connsiteY33" fmla="*/ 1444978 h 1492898"/>
                    <a:gd name="connsiteX34" fmla="*/ 1420844 w 1448836"/>
                    <a:gd name="connsiteY34" fmla="*/ 1324947 h 1492898"/>
                    <a:gd name="connsiteX35" fmla="*/ 1448836 w 1448836"/>
                    <a:gd name="connsiteY35" fmla="*/ 1259633 h 1492898"/>
                    <a:gd name="connsiteX36" fmla="*/ 1439505 w 1448836"/>
                    <a:gd name="connsiteY36" fmla="*/ 1147665 h 1492898"/>
                    <a:gd name="connsiteX37" fmla="*/ 1420844 w 1448836"/>
                    <a:gd name="connsiteY37" fmla="*/ 1119674 h 1492898"/>
                    <a:gd name="connsiteX38" fmla="*/ 1402183 w 1448836"/>
                    <a:gd name="connsiteY38" fmla="*/ 1054359 h 1492898"/>
                    <a:gd name="connsiteX39" fmla="*/ 1355530 w 1448836"/>
                    <a:gd name="connsiteY39" fmla="*/ 998376 h 1492898"/>
                    <a:gd name="connsiteX40" fmla="*/ 1318207 w 1448836"/>
                    <a:gd name="connsiteY40" fmla="*/ 923731 h 1492898"/>
                    <a:gd name="connsiteX41" fmla="*/ 1290216 w 1448836"/>
                    <a:gd name="connsiteY41" fmla="*/ 849086 h 1492898"/>
                    <a:gd name="connsiteX42" fmla="*/ 1252893 w 1448836"/>
                    <a:gd name="connsiteY42" fmla="*/ 709127 h 1492898"/>
                    <a:gd name="connsiteX43" fmla="*/ 1234232 w 1448836"/>
                    <a:gd name="connsiteY43" fmla="*/ 681135 h 1492898"/>
                    <a:gd name="connsiteX44" fmla="*/ 1215571 w 1448836"/>
                    <a:gd name="connsiteY44" fmla="*/ 615820 h 1492898"/>
                    <a:gd name="connsiteX45" fmla="*/ 1196910 w 1448836"/>
                    <a:gd name="connsiteY45" fmla="*/ 587829 h 1492898"/>
                    <a:gd name="connsiteX46" fmla="*/ 1150256 w 1448836"/>
                    <a:gd name="connsiteY46" fmla="*/ 541176 h 1492898"/>
                    <a:gd name="connsiteX47" fmla="*/ 1103603 w 1448836"/>
                    <a:gd name="connsiteY47" fmla="*/ 503853 h 1492898"/>
                    <a:gd name="connsiteX48" fmla="*/ 1066281 w 1448836"/>
                    <a:gd name="connsiteY48" fmla="*/ 447869 h 1492898"/>
                    <a:gd name="connsiteX49" fmla="*/ 1056950 w 1448836"/>
                    <a:gd name="connsiteY49" fmla="*/ 419878 h 1492898"/>
                    <a:gd name="connsiteX50" fmla="*/ 1047620 w 1448836"/>
                    <a:gd name="connsiteY50" fmla="*/ 373225 h 1492898"/>
                    <a:gd name="connsiteX51" fmla="*/ 1028959 w 1448836"/>
                    <a:gd name="connsiteY51" fmla="*/ 326572 h 1492898"/>
                    <a:gd name="connsiteX52" fmla="*/ 1019628 w 1448836"/>
                    <a:gd name="connsiteY52" fmla="*/ 242596 h 1492898"/>
                    <a:gd name="connsiteX53" fmla="*/ 991636 w 1448836"/>
                    <a:gd name="connsiteY53" fmla="*/ 195943 h 1492898"/>
                    <a:gd name="connsiteX54" fmla="*/ 972975 w 1448836"/>
                    <a:gd name="connsiteY54" fmla="*/ 130629 h 1492898"/>
                    <a:gd name="connsiteX55" fmla="*/ 954314 w 1448836"/>
                    <a:gd name="connsiteY55" fmla="*/ 102637 h 1492898"/>
                    <a:gd name="connsiteX56" fmla="*/ 954314 w 1448836"/>
                    <a:gd name="connsiteY56" fmla="*/ 0 h 1492898"/>
                    <a:gd name="connsiteX0" fmla="*/ 301171 w 1466803"/>
                    <a:gd name="connsiteY0" fmla="*/ 195943 h 1492898"/>
                    <a:gd name="connsiteX1" fmla="*/ 310501 w 1466803"/>
                    <a:gd name="connsiteY1" fmla="*/ 242596 h 1492898"/>
                    <a:gd name="connsiteX2" fmla="*/ 319832 w 1466803"/>
                    <a:gd name="connsiteY2" fmla="*/ 298580 h 1492898"/>
                    <a:gd name="connsiteX3" fmla="*/ 329163 w 1466803"/>
                    <a:gd name="connsiteY3" fmla="*/ 335902 h 1492898"/>
                    <a:gd name="connsiteX4" fmla="*/ 319832 w 1466803"/>
                    <a:gd name="connsiteY4" fmla="*/ 503853 h 1492898"/>
                    <a:gd name="connsiteX5" fmla="*/ 263848 w 1466803"/>
                    <a:gd name="connsiteY5" fmla="*/ 587829 h 1492898"/>
                    <a:gd name="connsiteX6" fmla="*/ 245187 w 1466803"/>
                    <a:gd name="connsiteY6" fmla="*/ 615820 h 1492898"/>
                    <a:gd name="connsiteX7" fmla="*/ 235856 w 1466803"/>
                    <a:gd name="connsiteY7" fmla="*/ 699796 h 1492898"/>
                    <a:gd name="connsiteX8" fmla="*/ 207865 w 1466803"/>
                    <a:gd name="connsiteY8" fmla="*/ 737118 h 1492898"/>
                    <a:gd name="connsiteX9" fmla="*/ 161212 w 1466803"/>
                    <a:gd name="connsiteY9" fmla="*/ 783772 h 1492898"/>
                    <a:gd name="connsiteX10" fmla="*/ 133220 w 1466803"/>
                    <a:gd name="connsiteY10" fmla="*/ 830425 h 1492898"/>
                    <a:gd name="connsiteX11" fmla="*/ 105228 w 1466803"/>
                    <a:gd name="connsiteY11" fmla="*/ 877078 h 1492898"/>
                    <a:gd name="connsiteX12" fmla="*/ 86567 w 1466803"/>
                    <a:gd name="connsiteY12" fmla="*/ 942392 h 1492898"/>
                    <a:gd name="connsiteX13" fmla="*/ 67905 w 1466803"/>
                    <a:gd name="connsiteY13" fmla="*/ 970384 h 1492898"/>
                    <a:gd name="connsiteX14" fmla="*/ 58575 w 1466803"/>
                    <a:gd name="connsiteY14" fmla="*/ 1017037 h 1492898"/>
                    <a:gd name="connsiteX15" fmla="*/ 39914 w 1466803"/>
                    <a:gd name="connsiteY15" fmla="*/ 1073020 h 1492898"/>
                    <a:gd name="connsiteX16" fmla="*/ 30583 w 1466803"/>
                    <a:gd name="connsiteY16" fmla="*/ 1119674 h 1492898"/>
                    <a:gd name="connsiteX17" fmla="*/ 11922 w 1466803"/>
                    <a:gd name="connsiteY17" fmla="*/ 1175657 h 1492898"/>
                    <a:gd name="connsiteX18" fmla="*/ 11922 w 1466803"/>
                    <a:gd name="connsiteY18" fmla="*/ 1352939 h 1492898"/>
                    <a:gd name="connsiteX19" fmla="*/ 67905 w 1466803"/>
                    <a:gd name="connsiteY19" fmla="*/ 1408923 h 1492898"/>
                    <a:gd name="connsiteX20" fmla="*/ 114559 w 1466803"/>
                    <a:gd name="connsiteY20" fmla="*/ 1436914 h 1492898"/>
                    <a:gd name="connsiteX21" fmla="*/ 133220 w 1466803"/>
                    <a:gd name="connsiteY21" fmla="*/ 1455576 h 1492898"/>
                    <a:gd name="connsiteX22" fmla="*/ 263848 w 1466803"/>
                    <a:gd name="connsiteY22" fmla="*/ 1483567 h 1492898"/>
                    <a:gd name="connsiteX23" fmla="*/ 301171 w 1466803"/>
                    <a:gd name="connsiteY23" fmla="*/ 1492898 h 1492898"/>
                    <a:gd name="connsiteX24" fmla="*/ 375816 w 1466803"/>
                    <a:gd name="connsiteY24" fmla="*/ 1483567 h 1492898"/>
                    <a:gd name="connsiteX25" fmla="*/ 422469 w 1466803"/>
                    <a:gd name="connsiteY25" fmla="*/ 1464906 h 1492898"/>
                    <a:gd name="connsiteX26" fmla="*/ 450461 w 1466803"/>
                    <a:gd name="connsiteY26" fmla="*/ 1455576 h 1492898"/>
                    <a:gd name="connsiteX27" fmla="*/ 469122 w 1466803"/>
                    <a:gd name="connsiteY27" fmla="*/ 1436914 h 1492898"/>
                    <a:gd name="connsiteX28" fmla="*/ 506444 w 1466803"/>
                    <a:gd name="connsiteY28" fmla="*/ 1408923 h 1492898"/>
                    <a:gd name="connsiteX29" fmla="*/ 749040 w 1466803"/>
                    <a:gd name="connsiteY29" fmla="*/ 1334278 h 1492898"/>
                    <a:gd name="connsiteX30" fmla="*/ 1075612 w 1466803"/>
                    <a:gd name="connsiteY30" fmla="*/ 1390261 h 1492898"/>
                    <a:gd name="connsiteX31" fmla="*/ 1094273 w 1466803"/>
                    <a:gd name="connsiteY31" fmla="*/ 1408923 h 1492898"/>
                    <a:gd name="connsiteX32" fmla="*/ 1392852 w 1466803"/>
                    <a:gd name="connsiteY32" fmla="*/ 1380931 h 1492898"/>
                    <a:gd name="connsiteX33" fmla="*/ 1466653 w 1466803"/>
                    <a:gd name="connsiteY33" fmla="*/ 1449573 h 1492898"/>
                    <a:gd name="connsiteX34" fmla="*/ 1420844 w 1466803"/>
                    <a:gd name="connsiteY34" fmla="*/ 1324947 h 1492898"/>
                    <a:gd name="connsiteX35" fmla="*/ 1448836 w 1466803"/>
                    <a:gd name="connsiteY35" fmla="*/ 1259633 h 1492898"/>
                    <a:gd name="connsiteX36" fmla="*/ 1439505 w 1466803"/>
                    <a:gd name="connsiteY36" fmla="*/ 1147665 h 1492898"/>
                    <a:gd name="connsiteX37" fmla="*/ 1420844 w 1466803"/>
                    <a:gd name="connsiteY37" fmla="*/ 1119674 h 1492898"/>
                    <a:gd name="connsiteX38" fmla="*/ 1402183 w 1466803"/>
                    <a:gd name="connsiteY38" fmla="*/ 1054359 h 1492898"/>
                    <a:gd name="connsiteX39" fmla="*/ 1355530 w 1466803"/>
                    <a:gd name="connsiteY39" fmla="*/ 998376 h 1492898"/>
                    <a:gd name="connsiteX40" fmla="*/ 1318207 w 1466803"/>
                    <a:gd name="connsiteY40" fmla="*/ 923731 h 1492898"/>
                    <a:gd name="connsiteX41" fmla="*/ 1290216 w 1466803"/>
                    <a:gd name="connsiteY41" fmla="*/ 849086 h 1492898"/>
                    <a:gd name="connsiteX42" fmla="*/ 1252893 w 1466803"/>
                    <a:gd name="connsiteY42" fmla="*/ 709127 h 1492898"/>
                    <a:gd name="connsiteX43" fmla="*/ 1234232 w 1466803"/>
                    <a:gd name="connsiteY43" fmla="*/ 681135 h 1492898"/>
                    <a:gd name="connsiteX44" fmla="*/ 1215571 w 1466803"/>
                    <a:gd name="connsiteY44" fmla="*/ 615820 h 1492898"/>
                    <a:gd name="connsiteX45" fmla="*/ 1196910 w 1466803"/>
                    <a:gd name="connsiteY45" fmla="*/ 587829 h 1492898"/>
                    <a:gd name="connsiteX46" fmla="*/ 1150256 w 1466803"/>
                    <a:gd name="connsiteY46" fmla="*/ 541176 h 1492898"/>
                    <a:gd name="connsiteX47" fmla="*/ 1103603 w 1466803"/>
                    <a:gd name="connsiteY47" fmla="*/ 503853 h 1492898"/>
                    <a:gd name="connsiteX48" fmla="*/ 1066281 w 1466803"/>
                    <a:gd name="connsiteY48" fmla="*/ 447869 h 1492898"/>
                    <a:gd name="connsiteX49" fmla="*/ 1056950 w 1466803"/>
                    <a:gd name="connsiteY49" fmla="*/ 419878 h 1492898"/>
                    <a:gd name="connsiteX50" fmla="*/ 1047620 w 1466803"/>
                    <a:gd name="connsiteY50" fmla="*/ 373225 h 1492898"/>
                    <a:gd name="connsiteX51" fmla="*/ 1028959 w 1466803"/>
                    <a:gd name="connsiteY51" fmla="*/ 326572 h 1492898"/>
                    <a:gd name="connsiteX52" fmla="*/ 1019628 w 1466803"/>
                    <a:gd name="connsiteY52" fmla="*/ 242596 h 1492898"/>
                    <a:gd name="connsiteX53" fmla="*/ 991636 w 1466803"/>
                    <a:gd name="connsiteY53" fmla="*/ 195943 h 1492898"/>
                    <a:gd name="connsiteX54" fmla="*/ 972975 w 1466803"/>
                    <a:gd name="connsiteY54" fmla="*/ 130629 h 1492898"/>
                    <a:gd name="connsiteX55" fmla="*/ 954314 w 1466803"/>
                    <a:gd name="connsiteY55" fmla="*/ 102637 h 1492898"/>
                    <a:gd name="connsiteX56" fmla="*/ 954314 w 1466803"/>
                    <a:gd name="connsiteY56" fmla="*/ 0 h 1492898"/>
                    <a:gd name="connsiteX0" fmla="*/ 301171 w 1466803"/>
                    <a:gd name="connsiteY0" fmla="*/ 195943 h 1492898"/>
                    <a:gd name="connsiteX1" fmla="*/ 310501 w 1466803"/>
                    <a:gd name="connsiteY1" fmla="*/ 242596 h 1492898"/>
                    <a:gd name="connsiteX2" fmla="*/ 319832 w 1466803"/>
                    <a:gd name="connsiteY2" fmla="*/ 298580 h 1492898"/>
                    <a:gd name="connsiteX3" fmla="*/ 329163 w 1466803"/>
                    <a:gd name="connsiteY3" fmla="*/ 335902 h 1492898"/>
                    <a:gd name="connsiteX4" fmla="*/ 319832 w 1466803"/>
                    <a:gd name="connsiteY4" fmla="*/ 503853 h 1492898"/>
                    <a:gd name="connsiteX5" fmla="*/ 263848 w 1466803"/>
                    <a:gd name="connsiteY5" fmla="*/ 587829 h 1492898"/>
                    <a:gd name="connsiteX6" fmla="*/ 245187 w 1466803"/>
                    <a:gd name="connsiteY6" fmla="*/ 615820 h 1492898"/>
                    <a:gd name="connsiteX7" fmla="*/ 235856 w 1466803"/>
                    <a:gd name="connsiteY7" fmla="*/ 699796 h 1492898"/>
                    <a:gd name="connsiteX8" fmla="*/ 207865 w 1466803"/>
                    <a:gd name="connsiteY8" fmla="*/ 737118 h 1492898"/>
                    <a:gd name="connsiteX9" fmla="*/ 161212 w 1466803"/>
                    <a:gd name="connsiteY9" fmla="*/ 783772 h 1492898"/>
                    <a:gd name="connsiteX10" fmla="*/ 133220 w 1466803"/>
                    <a:gd name="connsiteY10" fmla="*/ 830425 h 1492898"/>
                    <a:gd name="connsiteX11" fmla="*/ 105228 w 1466803"/>
                    <a:gd name="connsiteY11" fmla="*/ 877078 h 1492898"/>
                    <a:gd name="connsiteX12" fmla="*/ 86567 w 1466803"/>
                    <a:gd name="connsiteY12" fmla="*/ 942392 h 1492898"/>
                    <a:gd name="connsiteX13" fmla="*/ 67905 w 1466803"/>
                    <a:gd name="connsiteY13" fmla="*/ 970384 h 1492898"/>
                    <a:gd name="connsiteX14" fmla="*/ 58575 w 1466803"/>
                    <a:gd name="connsiteY14" fmla="*/ 1017037 h 1492898"/>
                    <a:gd name="connsiteX15" fmla="*/ 39914 w 1466803"/>
                    <a:gd name="connsiteY15" fmla="*/ 1073020 h 1492898"/>
                    <a:gd name="connsiteX16" fmla="*/ 30583 w 1466803"/>
                    <a:gd name="connsiteY16" fmla="*/ 1119674 h 1492898"/>
                    <a:gd name="connsiteX17" fmla="*/ 11922 w 1466803"/>
                    <a:gd name="connsiteY17" fmla="*/ 1175657 h 1492898"/>
                    <a:gd name="connsiteX18" fmla="*/ 11922 w 1466803"/>
                    <a:gd name="connsiteY18" fmla="*/ 1352939 h 1492898"/>
                    <a:gd name="connsiteX19" fmla="*/ 67905 w 1466803"/>
                    <a:gd name="connsiteY19" fmla="*/ 1408923 h 1492898"/>
                    <a:gd name="connsiteX20" fmla="*/ 114559 w 1466803"/>
                    <a:gd name="connsiteY20" fmla="*/ 1436914 h 1492898"/>
                    <a:gd name="connsiteX21" fmla="*/ 133220 w 1466803"/>
                    <a:gd name="connsiteY21" fmla="*/ 1455576 h 1492898"/>
                    <a:gd name="connsiteX22" fmla="*/ 263848 w 1466803"/>
                    <a:gd name="connsiteY22" fmla="*/ 1483567 h 1492898"/>
                    <a:gd name="connsiteX23" fmla="*/ 301171 w 1466803"/>
                    <a:gd name="connsiteY23" fmla="*/ 1492898 h 1492898"/>
                    <a:gd name="connsiteX24" fmla="*/ 375816 w 1466803"/>
                    <a:gd name="connsiteY24" fmla="*/ 1483567 h 1492898"/>
                    <a:gd name="connsiteX25" fmla="*/ 422469 w 1466803"/>
                    <a:gd name="connsiteY25" fmla="*/ 1464906 h 1492898"/>
                    <a:gd name="connsiteX26" fmla="*/ 450461 w 1466803"/>
                    <a:gd name="connsiteY26" fmla="*/ 1455576 h 1492898"/>
                    <a:gd name="connsiteX27" fmla="*/ 469122 w 1466803"/>
                    <a:gd name="connsiteY27" fmla="*/ 1436914 h 1492898"/>
                    <a:gd name="connsiteX28" fmla="*/ 506444 w 1466803"/>
                    <a:gd name="connsiteY28" fmla="*/ 1408923 h 1492898"/>
                    <a:gd name="connsiteX29" fmla="*/ 749040 w 1466803"/>
                    <a:gd name="connsiteY29" fmla="*/ 1334278 h 1492898"/>
                    <a:gd name="connsiteX30" fmla="*/ 1075612 w 1466803"/>
                    <a:gd name="connsiteY30" fmla="*/ 1390261 h 1492898"/>
                    <a:gd name="connsiteX31" fmla="*/ 1094273 w 1466803"/>
                    <a:gd name="connsiteY31" fmla="*/ 1408923 h 1492898"/>
                    <a:gd name="connsiteX32" fmla="*/ 1333117 w 1466803"/>
                    <a:gd name="connsiteY32" fmla="*/ 1436070 h 1492898"/>
                    <a:gd name="connsiteX33" fmla="*/ 1466653 w 1466803"/>
                    <a:gd name="connsiteY33" fmla="*/ 1449573 h 1492898"/>
                    <a:gd name="connsiteX34" fmla="*/ 1420844 w 1466803"/>
                    <a:gd name="connsiteY34" fmla="*/ 1324947 h 1492898"/>
                    <a:gd name="connsiteX35" fmla="*/ 1448836 w 1466803"/>
                    <a:gd name="connsiteY35" fmla="*/ 1259633 h 1492898"/>
                    <a:gd name="connsiteX36" fmla="*/ 1439505 w 1466803"/>
                    <a:gd name="connsiteY36" fmla="*/ 1147665 h 1492898"/>
                    <a:gd name="connsiteX37" fmla="*/ 1420844 w 1466803"/>
                    <a:gd name="connsiteY37" fmla="*/ 1119674 h 1492898"/>
                    <a:gd name="connsiteX38" fmla="*/ 1402183 w 1466803"/>
                    <a:gd name="connsiteY38" fmla="*/ 1054359 h 1492898"/>
                    <a:gd name="connsiteX39" fmla="*/ 1355530 w 1466803"/>
                    <a:gd name="connsiteY39" fmla="*/ 998376 h 1492898"/>
                    <a:gd name="connsiteX40" fmla="*/ 1318207 w 1466803"/>
                    <a:gd name="connsiteY40" fmla="*/ 923731 h 1492898"/>
                    <a:gd name="connsiteX41" fmla="*/ 1290216 w 1466803"/>
                    <a:gd name="connsiteY41" fmla="*/ 849086 h 1492898"/>
                    <a:gd name="connsiteX42" fmla="*/ 1252893 w 1466803"/>
                    <a:gd name="connsiteY42" fmla="*/ 709127 h 1492898"/>
                    <a:gd name="connsiteX43" fmla="*/ 1234232 w 1466803"/>
                    <a:gd name="connsiteY43" fmla="*/ 681135 h 1492898"/>
                    <a:gd name="connsiteX44" fmla="*/ 1215571 w 1466803"/>
                    <a:gd name="connsiteY44" fmla="*/ 615820 h 1492898"/>
                    <a:gd name="connsiteX45" fmla="*/ 1196910 w 1466803"/>
                    <a:gd name="connsiteY45" fmla="*/ 587829 h 1492898"/>
                    <a:gd name="connsiteX46" fmla="*/ 1150256 w 1466803"/>
                    <a:gd name="connsiteY46" fmla="*/ 541176 h 1492898"/>
                    <a:gd name="connsiteX47" fmla="*/ 1103603 w 1466803"/>
                    <a:gd name="connsiteY47" fmla="*/ 503853 h 1492898"/>
                    <a:gd name="connsiteX48" fmla="*/ 1066281 w 1466803"/>
                    <a:gd name="connsiteY48" fmla="*/ 447869 h 1492898"/>
                    <a:gd name="connsiteX49" fmla="*/ 1056950 w 1466803"/>
                    <a:gd name="connsiteY49" fmla="*/ 419878 h 1492898"/>
                    <a:gd name="connsiteX50" fmla="*/ 1047620 w 1466803"/>
                    <a:gd name="connsiteY50" fmla="*/ 373225 h 1492898"/>
                    <a:gd name="connsiteX51" fmla="*/ 1028959 w 1466803"/>
                    <a:gd name="connsiteY51" fmla="*/ 326572 h 1492898"/>
                    <a:gd name="connsiteX52" fmla="*/ 1019628 w 1466803"/>
                    <a:gd name="connsiteY52" fmla="*/ 242596 h 1492898"/>
                    <a:gd name="connsiteX53" fmla="*/ 991636 w 1466803"/>
                    <a:gd name="connsiteY53" fmla="*/ 195943 h 1492898"/>
                    <a:gd name="connsiteX54" fmla="*/ 972975 w 1466803"/>
                    <a:gd name="connsiteY54" fmla="*/ 130629 h 1492898"/>
                    <a:gd name="connsiteX55" fmla="*/ 954314 w 1466803"/>
                    <a:gd name="connsiteY55" fmla="*/ 102637 h 1492898"/>
                    <a:gd name="connsiteX56" fmla="*/ 954314 w 1466803"/>
                    <a:gd name="connsiteY56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094273 w 1448836"/>
                    <a:gd name="connsiteY31" fmla="*/ 1408923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992903 w 1448836"/>
                    <a:gd name="connsiteY30" fmla="*/ 137188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7188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215571 w 1448836"/>
                    <a:gd name="connsiteY42" fmla="*/ 615820 h 1492898"/>
                    <a:gd name="connsiteX43" fmla="*/ 1196910 w 1448836"/>
                    <a:gd name="connsiteY43" fmla="*/ 587829 h 1492898"/>
                    <a:gd name="connsiteX44" fmla="*/ 1150256 w 1448836"/>
                    <a:gd name="connsiteY44" fmla="*/ 541176 h 1492898"/>
                    <a:gd name="connsiteX45" fmla="*/ 1103603 w 1448836"/>
                    <a:gd name="connsiteY45" fmla="*/ 503853 h 1492898"/>
                    <a:gd name="connsiteX46" fmla="*/ 1066281 w 1448836"/>
                    <a:gd name="connsiteY46" fmla="*/ 447869 h 1492898"/>
                    <a:gd name="connsiteX47" fmla="*/ 1056950 w 1448836"/>
                    <a:gd name="connsiteY47" fmla="*/ 419878 h 1492898"/>
                    <a:gd name="connsiteX48" fmla="*/ 1047620 w 1448836"/>
                    <a:gd name="connsiteY48" fmla="*/ 373225 h 1492898"/>
                    <a:gd name="connsiteX49" fmla="*/ 1028959 w 1448836"/>
                    <a:gd name="connsiteY49" fmla="*/ 326572 h 1492898"/>
                    <a:gd name="connsiteX50" fmla="*/ 1019628 w 1448836"/>
                    <a:gd name="connsiteY50" fmla="*/ 242596 h 1492898"/>
                    <a:gd name="connsiteX51" fmla="*/ 991636 w 1448836"/>
                    <a:gd name="connsiteY51" fmla="*/ 195943 h 1492898"/>
                    <a:gd name="connsiteX52" fmla="*/ 972975 w 1448836"/>
                    <a:gd name="connsiteY52" fmla="*/ 130629 h 1492898"/>
                    <a:gd name="connsiteX53" fmla="*/ 954314 w 1448836"/>
                    <a:gd name="connsiteY53" fmla="*/ 102637 h 1492898"/>
                    <a:gd name="connsiteX54" fmla="*/ 954314 w 1448836"/>
                    <a:gd name="connsiteY54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215571 w 1448836"/>
                    <a:gd name="connsiteY42" fmla="*/ 615820 h 1492898"/>
                    <a:gd name="connsiteX43" fmla="*/ 1196910 w 1448836"/>
                    <a:gd name="connsiteY43" fmla="*/ 587829 h 1492898"/>
                    <a:gd name="connsiteX44" fmla="*/ 1150256 w 1448836"/>
                    <a:gd name="connsiteY44" fmla="*/ 541176 h 1492898"/>
                    <a:gd name="connsiteX45" fmla="*/ 1066281 w 1448836"/>
                    <a:gd name="connsiteY45" fmla="*/ 447869 h 1492898"/>
                    <a:gd name="connsiteX46" fmla="*/ 1056950 w 1448836"/>
                    <a:gd name="connsiteY46" fmla="*/ 419878 h 1492898"/>
                    <a:gd name="connsiteX47" fmla="*/ 1047620 w 1448836"/>
                    <a:gd name="connsiteY47" fmla="*/ 373225 h 1492898"/>
                    <a:gd name="connsiteX48" fmla="*/ 1028959 w 1448836"/>
                    <a:gd name="connsiteY48" fmla="*/ 326572 h 1492898"/>
                    <a:gd name="connsiteX49" fmla="*/ 1019628 w 1448836"/>
                    <a:gd name="connsiteY49" fmla="*/ 242596 h 1492898"/>
                    <a:gd name="connsiteX50" fmla="*/ 991636 w 1448836"/>
                    <a:gd name="connsiteY50" fmla="*/ 195943 h 1492898"/>
                    <a:gd name="connsiteX51" fmla="*/ 972975 w 1448836"/>
                    <a:gd name="connsiteY51" fmla="*/ 130629 h 1492898"/>
                    <a:gd name="connsiteX52" fmla="*/ 954314 w 1448836"/>
                    <a:gd name="connsiteY52" fmla="*/ 102637 h 1492898"/>
                    <a:gd name="connsiteX53" fmla="*/ 954314 w 1448836"/>
                    <a:gd name="connsiteY53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215571 w 1448836"/>
                    <a:gd name="connsiteY42" fmla="*/ 615820 h 1492898"/>
                    <a:gd name="connsiteX43" fmla="*/ 1196910 w 1448836"/>
                    <a:gd name="connsiteY43" fmla="*/ 587829 h 1492898"/>
                    <a:gd name="connsiteX44" fmla="*/ 1066281 w 1448836"/>
                    <a:gd name="connsiteY44" fmla="*/ 447869 h 1492898"/>
                    <a:gd name="connsiteX45" fmla="*/ 1056950 w 1448836"/>
                    <a:gd name="connsiteY45" fmla="*/ 419878 h 1492898"/>
                    <a:gd name="connsiteX46" fmla="*/ 1047620 w 1448836"/>
                    <a:gd name="connsiteY46" fmla="*/ 373225 h 1492898"/>
                    <a:gd name="connsiteX47" fmla="*/ 1028959 w 1448836"/>
                    <a:gd name="connsiteY47" fmla="*/ 326572 h 1492898"/>
                    <a:gd name="connsiteX48" fmla="*/ 1019628 w 1448836"/>
                    <a:gd name="connsiteY48" fmla="*/ 242596 h 1492898"/>
                    <a:gd name="connsiteX49" fmla="*/ 991636 w 1448836"/>
                    <a:gd name="connsiteY49" fmla="*/ 195943 h 1492898"/>
                    <a:gd name="connsiteX50" fmla="*/ 972975 w 1448836"/>
                    <a:gd name="connsiteY50" fmla="*/ 130629 h 1492898"/>
                    <a:gd name="connsiteX51" fmla="*/ 954314 w 1448836"/>
                    <a:gd name="connsiteY51" fmla="*/ 102637 h 1492898"/>
                    <a:gd name="connsiteX52" fmla="*/ 954314 w 1448836"/>
                    <a:gd name="connsiteY52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215571 w 1448836"/>
                    <a:gd name="connsiteY42" fmla="*/ 615820 h 1492898"/>
                    <a:gd name="connsiteX43" fmla="*/ 1066281 w 1448836"/>
                    <a:gd name="connsiteY43" fmla="*/ 447869 h 1492898"/>
                    <a:gd name="connsiteX44" fmla="*/ 1056950 w 1448836"/>
                    <a:gd name="connsiteY44" fmla="*/ 419878 h 1492898"/>
                    <a:gd name="connsiteX45" fmla="*/ 1047620 w 1448836"/>
                    <a:gd name="connsiteY45" fmla="*/ 373225 h 1492898"/>
                    <a:gd name="connsiteX46" fmla="*/ 1028959 w 1448836"/>
                    <a:gd name="connsiteY46" fmla="*/ 326572 h 1492898"/>
                    <a:gd name="connsiteX47" fmla="*/ 1019628 w 1448836"/>
                    <a:gd name="connsiteY47" fmla="*/ 242596 h 1492898"/>
                    <a:gd name="connsiteX48" fmla="*/ 991636 w 1448836"/>
                    <a:gd name="connsiteY48" fmla="*/ 195943 h 1492898"/>
                    <a:gd name="connsiteX49" fmla="*/ 972975 w 1448836"/>
                    <a:gd name="connsiteY49" fmla="*/ 130629 h 1492898"/>
                    <a:gd name="connsiteX50" fmla="*/ 954314 w 1448836"/>
                    <a:gd name="connsiteY50" fmla="*/ 102637 h 1492898"/>
                    <a:gd name="connsiteX51" fmla="*/ 954314 w 1448836"/>
                    <a:gd name="connsiteY51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066281 w 1448836"/>
                    <a:gd name="connsiteY42" fmla="*/ 447869 h 1492898"/>
                    <a:gd name="connsiteX43" fmla="*/ 1056950 w 1448836"/>
                    <a:gd name="connsiteY43" fmla="*/ 419878 h 1492898"/>
                    <a:gd name="connsiteX44" fmla="*/ 1047620 w 1448836"/>
                    <a:gd name="connsiteY44" fmla="*/ 373225 h 1492898"/>
                    <a:gd name="connsiteX45" fmla="*/ 1028959 w 1448836"/>
                    <a:gd name="connsiteY45" fmla="*/ 326572 h 1492898"/>
                    <a:gd name="connsiteX46" fmla="*/ 1019628 w 1448836"/>
                    <a:gd name="connsiteY46" fmla="*/ 242596 h 1492898"/>
                    <a:gd name="connsiteX47" fmla="*/ 991636 w 1448836"/>
                    <a:gd name="connsiteY47" fmla="*/ 195943 h 1492898"/>
                    <a:gd name="connsiteX48" fmla="*/ 972975 w 1448836"/>
                    <a:gd name="connsiteY48" fmla="*/ 130629 h 1492898"/>
                    <a:gd name="connsiteX49" fmla="*/ 954314 w 1448836"/>
                    <a:gd name="connsiteY49" fmla="*/ 102637 h 1492898"/>
                    <a:gd name="connsiteX50" fmla="*/ 954314 w 1448836"/>
                    <a:gd name="connsiteY50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066281 w 1448836"/>
                    <a:gd name="connsiteY41" fmla="*/ 447869 h 1492898"/>
                    <a:gd name="connsiteX42" fmla="*/ 1056950 w 1448836"/>
                    <a:gd name="connsiteY42" fmla="*/ 419878 h 1492898"/>
                    <a:gd name="connsiteX43" fmla="*/ 1047620 w 1448836"/>
                    <a:gd name="connsiteY43" fmla="*/ 373225 h 1492898"/>
                    <a:gd name="connsiteX44" fmla="*/ 1028959 w 1448836"/>
                    <a:gd name="connsiteY44" fmla="*/ 326572 h 1492898"/>
                    <a:gd name="connsiteX45" fmla="*/ 1019628 w 1448836"/>
                    <a:gd name="connsiteY45" fmla="*/ 242596 h 1492898"/>
                    <a:gd name="connsiteX46" fmla="*/ 991636 w 1448836"/>
                    <a:gd name="connsiteY46" fmla="*/ 195943 h 1492898"/>
                    <a:gd name="connsiteX47" fmla="*/ 972975 w 1448836"/>
                    <a:gd name="connsiteY47" fmla="*/ 130629 h 1492898"/>
                    <a:gd name="connsiteX48" fmla="*/ 954314 w 1448836"/>
                    <a:gd name="connsiteY48" fmla="*/ 102637 h 1492898"/>
                    <a:gd name="connsiteX49" fmla="*/ 954314 w 1448836"/>
                    <a:gd name="connsiteY49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183969 w 1448836"/>
                    <a:gd name="connsiteY40" fmla="*/ 704532 h 1492898"/>
                    <a:gd name="connsiteX41" fmla="*/ 1066281 w 1448836"/>
                    <a:gd name="connsiteY41" fmla="*/ 447869 h 1492898"/>
                    <a:gd name="connsiteX42" fmla="*/ 1056950 w 1448836"/>
                    <a:gd name="connsiteY42" fmla="*/ 419878 h 1492898"/>
                    <a:gd name="connsiteX43" fmla="*/ 1047620 w 1448836"/>
                    <a:gd name="connsiteY43" fmla="*/ 373225 h 1492898"/>
                    <a:gd name="connsiteX44" fmla="*/ 1028959 w 1448836"/>
                    <a:gd name="connsiteY44" fmla="*/ 326572 h 1492898"/>
                    <a:gd name="connsiteX45" fmla="*/ 1019628 w 1448836"/>
                    <a:gd name="connsiteY45" fmla="*/ 242596 h 1492898"/>
                    <a:gd name="connsiteX46" fmla="*/ 991636 w 1448836"/>
                    <a:gd name="connsiteY46" fmla="*/ 195943 h 1492898"/>
                    <a:gd name="connsiteX47" fmla="*/ 972975 w 1448836"/>
                    <a:gd name="connsiteY47" fmla="*/ 130629 h 1492898"/>
                    <a:gd name="connsiteX48" fmla="*/ 954314 w 1448836"/>
                    <a:gd name="connsiteY48" fmla="*/ 102637 h 1492898"/>
                    <a:gd name="connsiteX49" fmla="*/ 954314 w 1448836"/>
                    <a:gd name="connsiteY49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02183 w 1448836"/>
                    <a:gd name="connsiteY36" fmla="*/ 1054359 h 1492898"/>
                    <a:gd name="connsiteX37" fmla="*/ 1355530 w 1448836"/>
                    <a:gd name="connsiteY37" fmla="*/ 998376 h 1492898"/>
                    <a:gd name="connsiteX38" fmla="*/ 1318207 w 1448836"/>
                    <a:gd name="connsiteY38" fmla="*/ 923731 h 1492898"/>
                    <a:gd name="connsiteX39" fmla="*/ 1183969 w 1448836"/>
                    <a:gd name="connsiteY39" fmla="*/ 704532 h 1492898"/>
                    <a:gd name="connsiteX40" fmla="*/ 1066281 w 1448836"/>
                    <a:gd name="connsiteY40" fmla="*/ 447869 h 1492898"/>
                    <a:gd name="connsiteX41" fmla="*/ 1056950 w 1448836"/>
                    <a:gd name="connsiteY41" fmla="*/ 419878 h 1492898"/>
                    <a:gd name="connsiteX42" fmla="*/ 1047620 w 1448836"/>
                    <a:gd name="connsiteY42" fmla="*/ 373225 h 1492898"/>
                    <a:gd name="connsiteX43" fmla="*/ 1028959 w 1448836"/>
                    <a:gd name="connsiteY43" fmla="*/ 326572 h 1492898"/>
                    <a:gd name="connsiteX44" fmla="*/ 1019628 w 1448836"/>
                    <a:gd name="connsiteY44" fmla="*/ 242596 h 1492898"/>
                    <a:gd name="connsiteX45" fmla="*/ 991636 w 1448836"/>
                    <a:gd name="connsiteY45" fmla="*/ 195943 h 1492898"/>
                    <a:gd name="connsiteX46" fmla="*/ 972975 w 1448836"/>
                    <a:gd name="connsiteY46" fmla="*/ 130629 h 1492898"/>
                    <a:gd name="connsiteX47" fmla="*/ 954314 w 1448836"/>
                    <a:gd name="connsiteY47" fmla="*/ 102637 h 1492898"/>
                    <a:gd name="connsiteX48" fmla="*/ 954314 w 1448836"/>
                    <a:gd name="connsiteY48" fmla="*/ 0 h 1492898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319832 w 1448836"/>
                    <a:gd name="connsiteY4" fmla="*/ 503853 h 1492983"/>
                    <a:gd name="connsiteX5" fmla="*/ 263848 w 1448836"/>
                    <a:gd name="connsiteY5" fmla="*/ 587829 h 1492983"/>
                    <a:gd name="connsiteX6" fmla="*/ 245187 w 1448836"/>
                    <a:gd name="connsiteY6" fmla="*/ 615820 h 1492983"/>
                    <a:gd name="connsiteX7" fmla="*/ 235856 w 1448836"/>
                    <a:gd name="connsiteY7" fmla="*/ 699796 h 1492983"/>
                    <a:gd name="connsiteX8" fmla="*/ 207865 w 1448836"/>
                    <a:gd name="connsiteY8" fmla="*/ 737118 h 1492983"/>
                    <a:gd name="connsiteX9" fmla="*/ 161212 w 1448836"/>
                    <a:gd name="connsiteY9" fmla="*/ 783772 h 1492983"/>
                    <a:gd name="connsiteX10" fmla="*/ 133220 w 1448836"/>
                    <a:gd name="connsiteY10" fmla="*/ 830425 h 1492983"/>
                    <a:gd name="connsiteX11" fmla="*/ 105228 w 1448836"/>
                    <a:gd name="connsiteY11" fmla="*/ 877078 h 1492983"/>
                    <a:gd name="connsiteX12" fmla="*/ 86567 w 1448836"/>
                    <a:gd name="connsiteY12" fmla="*/ 942392 h 1492983"/>
                    <a:gd name="connsiteX13" fmla="*/ 67905 w 1448836"/>
                    <a:gd name="connsiteY13" fmla="*/ 970384 h 1492983"/>
                    <a:gd name="connsiteX14" fmla="*/ 58575 w 1448836"/>
                    <a:gd name="connsiteY14" fmla="*/ 1017037 h 1492983"/>
                    <a:gd name="connsiteX15" fmla="*/ 39914 w 1448836"/>
                    <a:gd name="connsiteY15" fmla="*/ 1073020 h 1492983"/>
                    <a:gd name="connsiteX16" fmla="*/ 30583 w 1448836"/>
                    <a:gd name="connsiteY16" fmla="*/ 1119674 h 1492983"/>
                    <a:gd name="connsiteX17" fmla="*/ 11922 w 1448836"/>
                    <a:gd name="connsiteY17" fmla="*/ 1175657 h 1492983"/>
                    <a:gd name="connsiteX18" fmla="*/ 11922 w 1448836"/>
                    <a:gd name="connsiteY18" fmla="*/ 1352939 h 1492983"/>
                    <a:gd name="connsiteX19" fmla="*/ 67905 w 1448836"/>
                    <a:gd name="connsiteY19" fmla="*/ 1408923 h 1492983"/>
                    <a:gd name="connsiteX20" fmla="*/ 114559 w 1448836"/>
                    <a:gd name="connsiteY20" fmla="*/ 1436914 h 1492983"/>
                    <a:gd name="connsiteX21" fmla="*/ 133220 w 1448836"/>
                    <a:gd name="connsiteY21" fmla="*/ 1455576 h 1492983"/>
                    <a:gd name="connsiteX22" fmla="*/ 208708 w 1448836"/>
                    <a:gd name="connsiteY22" fmla="*/ 1478972 h 1492983"/>
                    <a:gd name="connsiteX23" fmla="*/ 301171 w 1448836"/>
                    <a:gd name="connsiteY23" fmla="*/ 1492898 h 1492983"/>
                    <a:gd name="connsiteX24" fmla="*/ 375816 w 1448836"/>
                    <a:gd name="connsiteY24" fmla="*/ 1483567 h 1492983"/>
                    <a:gd name="connsiteX25" fmla="*/ 422469 w 1448836"/>
                    <a:gd name="connsiteY25" fmla="*/ 1464906 h 1492983"/>
                    <a:gd name="connsiteX26" fmla="*/ 450461 w 1448836"/>
                    <a:gd name="connsiteY26" fmla="*/ 1455576 h 1492983"/>
                    <a:gd name="connsiteX27" fmla="*/ 469122 w 1448836"/>
                    <a:gd name="connsiteY27" fmla="*/ 1436914 h 1492983"/>
                    <a:gd name="connsiteX28" fmla="*/ 506444 w 1448836"/>
                    <a:gd name="connsiteY28" fmla="*/ 1408923 h 1492983"/>
                    <a:gd name="connsiteX29" fmla="*/ 753635 w 1448836"/>
                    <a:gd name="connsiteY29" fmla="*/ 1366443 h 1492983"/>
                    <a:gd name="connsiteX30" fmla="*/ 992903 w 1448836"/>
                    <a:gd name="connsiteY30" fmla="*/ 1390261 h 1492983"/>
                    <a:gd name="connsiteX31" fmla="*/ 1158603 w 1448836"/>
                    <a:gd name="connsiteY31" fmla="*/ 1431898 h 1492983"/>
                    <a:gd name="connsiteX32" fmla="*/ 1333117 w 1448836"/>
                    <a:gd name="connsiteY32" fmla="*/ 1436070 h 1492983"/>
                    <a:gd name="connsiteX33" fmla="*/ 1420844 w 1448836"/>
                    <a:gd name="connsiteY33" fmla="*/ 1324947 h 1492983"/>
                    <a:gd name="connsiteX34" fmla="*/ 1448836 w 1448836"/>
                    <a:gd name="connsiteY34" fmla="*/ 1259633 h 1492983"/>
                    <a:gd name="connsiteX35" fmla="*/ 1439505 w 1448836"/>
                    <a:gd name="connsiteY35" fmla="*/ 1147665 h 1492983"/>
                    <a:gd name="connsiteX36" fmla="*/ 1402183 w 1448836"/>
                    <a:gd name="connsiteY36" fmla="*/ 1054359 h 1492983"/>
                    <a:gd name="connsiteX37" fmla="*/ 1355530 w 1448836"/>
                    <a:gd name="connsiteY37" fmla="*/ 998376 h 1492983"/>
                    <a:gd name="connsiteX38" fmla="*/ 1318207 w 1448836"/>
                    <a:gd name="connsiteY38" fmla="*/ 923731 h 1492983"/>
                    <a:gd name="connsiteX39" fmla="*/ 1183969 w 1448836"/>
                    <a:gd name="connsiteY39" fmla="*/ 704532 h 1492983"/>
                    <a:gd name="connsiteX40" fmla="*/ 1066281 w 1448836"/>
                    <a:gd name="connsiteY40" fmla="*/ 447869 h 1492983"/>
                    <a:gd name="connsiteX41" fmla="*/ 1056950 w 1448836"/>
                    <a:gd name="connsiteY41" fmla="*/ 419878 h 1492983"/>
                    <a:gd name="connsiteX42" fmla="*/ 1047620 w 1448836"/>
                    <a:gd name="connsiteY42" fmla="*/ 373225 h 1492983"/>
                    <a:gd name="connsiteX43" fmla="*/ 1028959 w 1448836"/>
                    <a:gd name="connsiteY43" fmla="*/ 326572 h 1492983"/>
                    <a:gd name="connsiteX44" fmla="*/ 1019628 w 1448836"/>
                    <a:gd name="connsiteY44" fmla="*/ 242596 h 1492983"/>
                    <a:gd name="connsiteX45" fmla="*/ 991636 w 1448836"/>
                    <a:gd name="connsiteY45" fmla="*/ 195943 h 1492983"/>
                    <a:gd name="connsiteX46" fmla="*/ 972975 w 1448836"/>
                    <a:gd name="connsiteY46" fmla="*/ 130629 h 1492983"/>
                    <a:gd name="connsiteX47" fmla="*/ 954314 w 1448836"/>
                    <a:gd name="connsiteY47" fmla="*/ 102637 h 1492983"/>
                    <a:gd name="connsiteX48" fmla="*/ 954314 w 1448836"/>
                    <a:gd name="connsiteY48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319832 w 1448836"/>
                    <a:gd name="connsiteY4" fmla="*/ 503853 h 1492983"/>
                    <a:gd name="connsiteX5" fmla="*/ 263848 w 1448836"/>
                    <a:gd name="connsiteY5" fmla="*/ 587829 h 1492983"/>
                    <a:gd name="connsiteX6" fmla="*/ 245187 w 1448836"/>
                    <a:gd name="connsiteY6" fmla="*/ 615820 h 1492983"/>
                    <a:gd name="connsiteX7" fmla="*/ 235856 w 1448836"/>
                    <a:gd name="connsiteY7" fmla="*/ 699796 h 1492983"/>
                    <a:gd name="connsiteX8" fmla="*/ 207865 w 1448836"/>
                    <a:gd name="connsiteY8" fmla="*/ 737118 h 1492983"/>
                    <a:gd name="connsiteX9" fmla="*/ 161212 w 1448836"/>
                    <a:gd name="connsiteY9" fmla="*/ 783772 h 1492983"/>
                    <a:gd name="connsiteX10" fmla="*/ 133220 w 1448836"/>
                    <a:gd name="connsiteY10" fmla="*/ 830425 h 1492983"/>
                    <a:gd name="connsiteX11" fmla="*/ 86567 w 1448836"/>
                    <a:gd name="connsiteY11" fmla="*/ 942392 h 1492983"/>
                    <a:gd name="connsiteX12" fmla="*/ 67905 w 1448836"/>
                    <a:gd name="connsiteY12" fmla="*/ 970384 h 1492983"/>
                    <a:gd name="connsiteX13" fmla="*/ 58575 w 1448836"/>
                    <a:gd name="connsiteY13" fmla="*/ 1017037 h 1492983"/>
                    <a:gd name="connsiteX14" fmla="*/ 39914 w 1448836"/>
                    <a:gd name="connsiteY14" fmla="*/ 1073020 h 1492983"/>
                    <a:gd name="connsiteX15" fmla="*/ 30583 w 1448836"/>
                    <a:gd name="connsiteY15" fmla="*/ 1119674 h 1492983"/>
                    <a:gd name="connsiteX16" fmla="*/ 11922 w 1448836"/>
                    <a:gd name="connsiteY16" fmla="*/ 1175657 h 1492983"/>
                    <a:gd name="connsiteX17" fmla="*/ 11922 w 1448836"/>
                    <a:gd name="connsiteY17" fmla="*/ 1352939 h 1492983"/>
                    <a:gd name="connsiteX18" fmla="*/ 67905 w 1448836"/>
                    <a:gd name="connsiteY18" fmla="*/ 1408923 h 1492983"/>
                    <a:gd name="connsiteX19" fmla="*/ 114559 w 1448836"/>
                    <a:gd name="connsiteY19" fmla="*/ 1436914 h 1492983"/>
                    <a:gd name="connsiteX20" fmla="*/ 133220 w 1448836"/>
                    <a:gd name="connsiteY20" fmla="*/ 1455576 h 1492983"/>
                    <a:gd name="connsiteX21" fmla="*/ 208708 w 1448836"/>
                    <a:gd name="connsiteY21" fmla="*/ 1478972 h 1492983"/>
                    <a:gd name="connsiteX22" fmla="*/ 301171 w 1448836"/>
                    <a:gd name="connsiteY22" fmla="*/ 1492898 h 1492983"/>
                    <a:gd name="connsiteX23" fmla="*/ 375816 w 1448836"/>
                    <a:gd name="connsiteY23" fmla="*/ 1483567 h 1492983"/>
                    <a:gd name="connsiteX24" fmla="*/ 422469 w 1448836"/>
                    <a:gd name="connsiteY24" fmla="*/ 1464906 h 1492983"/>
                    <a:gd name="connsiteX25" fmla="*/ 450461 w 1448836"/>
                    <a:gd name="connsiteY25" fmla="*/ 1455576 h 1492983"/>
                    <a:gd name="connsiteX26" fmla="*/ 469122 w 1448836"/>
                    <a:gd name="connsiteY26" fmla="*/ 1436914 h 1492983"/>
                    <a:gd name="connsiteX27" fmla="*/ 506444 w 1448836"/>
                    <a:gd name="connsiteY27" fmla="*/ 1408923 h 1492983"/>
                    <a:gd name="connsiteX28" fmla="*/ 753635 w 1448836"/>
                    <a:gd name="connsiteY28" fmla="*/ 1366443 h 1492983"/>
                    <a:gd name="connsiteX29" fmla="*/ 992903 w 1448836"/>
                    <a:gd name="connsiteY29" fmla="*/ 1390261 h 1492983"/>
                    <a:gd name="connsiteX30" fmla="*/ 1158603 w 1448836"/>
                    <a:gd name="connsiteY30" fmla="*/ 1431898 h 1492983"/>
                    <a:gd name="connsiteX31" fmla="*/ 1333117 w 1448836"/>
                    <a:gd name="connsiteY31" fmla="*/ 1436070 h 1492983"/>
                    <a:gd name="connsiteX32" fmla="*/ 1420844 w 1448836"/>
                    <a:gd name="connsiteY32" fmla="*/ 1324947 h 1492983"/>
                    <a:gd name="connsiteX33" fmla="*/ 1448836 w 1448836"/>
                    <a:gd name="connsiteY33" fmla="*/ 1259633 h 1492983"/>
                    <a:gd name="connsiteX34" fmla="*/ 1439505 w 1448836"/>
                    <a:gd name="connsiteY34" fmla="*/ 1147665 h 1492983"/>
                    <a:gd name="connsiteX35" fmla="*/ 1402183 w 1448836"/>
                    <a:gd name="connsiteY35" fmla="*/ 1054359 h 1492983"/>
                    <a:gd name="connsiteX36" fmla="*/ 1355530 w 1448836"/>
                    <a:gd name="connsiteY36" fmla="*/ 998376 h 1492983"/>
                    <a:gd name="connsiteX37" fmla="*/ 1318207 w 1448836"/>
                    <a:gd name="connsiteY37" fmla="*/ 923731 h 1492983"/>
                    <a:gd name="connsiteX38" fmla="*/ 1183969 w 1448836"/>
                    <a:gd name="connsiteY38" fmla="*/ 704532 h 1492983"/>
                    <a:gd name="connsiteX39" fmla="*/ 1066281 w 1448836"/>
                    <a:gd name="connsiteY39" fmla="*/ 447869 h 1492983"/>
                    <a:gd name="connsiteX40" fmla="*/ 1056950 w 1448836"/>
                    <a:gd name="connsiteY40" fmla="*/ 419878 h 1492983"/>
                    <a:gd name="connsiteX41" fmla="*/ 1047620 w 1448836"/>
                    <a:gd name="connsiteY41" fmla="*/ 373225 h 1492983"/>
                    <a:gd name="connsiteX42" fmla="*/ 1028959 w 1448836"/>
                    <a:gd name="connsiteY42" fmla="*/ 326572 h 1492983"/>
                    <a:gd name="connsiteX43" fmla="*/ 1019628 w 1448836"/>
                    <a:gd name="connsiteY43" fmla="*/ 242596 h 1492983"/>
                    <a:gd name="connsiteX44" fmla="*/ 991636 w 1448836"/>
                    <a:gd name="connsiteY44" fmla="*/ 195943 h 1492983"/>
                    <a:gd name="connsiteX45" fmla="*/ 972975 w 1448836"/>
                    <a:gd name="connsiteY45" fmla="*/ 130629 h 1492983"/>
                    <a:gd name="connsiteX46" fmla="*/ 954314 w 1448836"/>
                    <a:gd name="connsiteY46" fmla="*/ 102637 h 1492983"/>
                    <a:gd name="connsiteX47" fmla="*/ 954314 w 1448836"/>
                    <a:gd name="connsiteY47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319832 w 1448836"/>
                    <a:gd name="connsiteY4" fmla="*/ 503853 h 1492983"/>
                    <a:gd name="connsiteX5" fmla="*/ 263848 w 1448836"/>
                    <a:gd name="connsiteY5" fmla="*/ 587829 h 1492983"/>
                    <a:gd name="connsiteX6" fmla="*/ 245187 w 1448836"/>
                    <a:gd name="connsiteY6" fmla="*/ 615820 h 1492983"/>
                    <a:gd name="connsiteX7" fmla="*/ 235856 w 1448836"/>
                    <a:gd name="connsiteY7" fmla="*/ 699796 h 1492983"/>
                    <a:gd name="connsiteX8" fmla="*/ 207865 w 1448836"/>
                    <a:gd name="connsiteY8" fmla="*/ 737118 h 1492983"/>
                    <a:gd name="connsiteX9" fmla="*/ 161212 w 1448836"/>
                    <a:gd name="connsiteY9" fmla="*/ 783772 h 1492983"/>
                    <a:gd name="connsiteX10" fmla="*/ 86567 w 1448836"/>
                    <a:gd name="connsiteY10" fmla="*/ 942392 h 1492983"/>
                    <a:gd name="connsiteX11" fmla="*/ 67905 w 1448836"/>
                    <a:gd name="connsiteY11" fmla="*/ 970384 h 1492983"/>
                    <a:gd name="connsiteX12" fmla="*/ 58575 w 1448836"/>
                    <a:gd name="connsiteY12" fmla="*/ 1017037 h 1492983"/>
                    <a:gd name="connsiteX13" fmla="*/ 39914 w 1448836"/>
                    <a:gd name="connsiteY13" fmla="*/ 1073020 h 1492983"/>
                    <a:gd name="connsiteX14" fmla="*/ 30583 w 1448836"/>
                    <a:gd name="connsiteY14" fmla="*/ 1119674 h 1492983"/>
                    <a:gd name="connsiteX15" fmla="*/ 11922 w 1448836"/>
                    <a:gd name="connsiteY15" fmla="*/ 1175657 h 1492983"/>
                    <a:gd name="connsiteX16" fmla="*/ 11922 w 1448836"/>
                    <a:gd name="connsiteY16" fmla="*/ 1352939 h 1492983"/>
                    <a:gd name="connsiteX17" fmla="*/ 67905 w 1448836"/>
                    <a:gd name="connsiteY17" fmla="*/ 1408923 h 1492983"/>
                    <a:gd name="connsiteX18" fmla="*/ 114559 w 1448836"/>
                    <a:gd name="connsiteY18" fmla="*/ 1436914 h 1492983"/>
                    <a:gd name="connsiteX19" fmla="*/ 133220 w 1448836"/>
                    <a:gd name="connsiteY19" fmla="*/ 1455576 h 1492983"/>
                    <a:gd name="connsiteX20" fmla="*/ 208708 w 1448836"/>
                    <a:gd name="connsiteY20" fmla="*/ 1478972 h 1492983"/>
                    <a:gd name="connsiteX21" fmla="*/ 301171 w 1448836"/>
                    <a:gd name="connsiteY21" fmla="*/ 1492898 h 1492983"/>
                    <a:gd name="connsiteX22" fmla="*/ 375816 w 1448836"/>
                    <a:gd name="connsiteY22" fmla="*/ 1483567 h 1492983"/>
                    <a:gd name="connsiteX23" fmla="*/ 422469 w 1448836"/>
                    <a:gd name="connsiteY23" fmla="*/ 1464906 h 1492983"/>
                    <a:gd name="connsiteX24" fmla="*/ 450461 w 1448836"/>
                    <a:gd name="connsiteY24" fmla="*/ 1455576 h 1492983"/>
                    <a:gd name="connsiteX25" fmla="*/ 469122 w 1448836"/>
                    <a:gd name="connsiteY25" fmla="*/ 1436914 h 1492983"/>
                    <a:gd name="connsiteX26" fmla="*/ 506444 w 1448836"/>
                    <a:gd name="connsiteY26" fmla="*/ 1408923 h 1492983"/>
                    <a:gd name="connsiteX27" fmla="*/ 753635 w 1448836"/>
                    <a:gd name="connsiteY27" fmla="*/ 1366443 h 1492983"/>
                    <a:gd name="connsiteX28" fmla="*/ 992903 w 1448836"/>
                    <a:gd name="connsiteY28" fmla="*/ 1390261 h 1492983"/>
                    <a:gd name="connsiteX29" fmla="*/ 1158603 w 1448836"/>
                    <a:gd name="connsiteY29" fmla="*/ 1431898 h 1492983"/>
                    <a:gd name="connsiteX30" fmla="*/ 1333117 w 1448836"/>
                    <a:gd name="connsiteY30" fmla="*/ 1436070 h 1492983"/>
                    <a:gd name="connsiteX31" fmla="*/ 1420844 w 1448836"/>
                    <a:gd name="connsiteY31" fmla="*/ 1324947 h 1492983"/>
                    <a:gd name="connsiteX32" fmla="*/ 1448836 w 1448836"/>
                    <a:gd name="connsiteY32" fmla="*/ 1259633 h 1492983"/>
                    <a:gd name="connsiteX33" fmla="*/ 1439505 w 1448836"/>
                    <a:gd name="connsiteY33" fmla="*/ 1147665 h 1492983"/>
                    <a:gd name="connsiteX34" fmla="*/ 1402183 w 1448836"/>
                    <a:gd name="connsiteY34" fmla="*/ 1054359 h 1492983"/>
                    <a:gd name="connsiteX35" fmla="*/ 1355530 w 1448836"/>
                    <a:gd name="connsiteY35" fmla="*/ 998376 h 1492983"/>
                    <a:gd name="connsiteX36" fmla="*/ 1318207 w 1448836"/>
                    <a:gd name="connsiteY36" fmla="*/ 923731 h 1492983"/>
                    <a:gd name="connsiteX37" fmla="*/ 1183969 w 1448836"/>
                    <a:gd name="connsiteY37" fmla="*/ 704532 h 1492983"/>
                    <a:gd name="connsiteX38" fmla="*/ 1066281 w 1448836"/>
                    <a:gd name="connsiteY38" fmla="*/ 447869 h 1492983"/>
                    <a:gd name="connsiteX39" fmla="*/ 1056950 w 1448836"/>
                    <a:gd name="connsiteY39" fmla="*/ 419878 h 1492983"/>
                    <a:gd name="connsiteX40" fmla="*/ 1047620 w 1448836"/>
                    <a:gd name="connsiteY40" fmla="*/ 373225 h 1492983"/>
                    <a:gd name="connsiteX41" fmla="*/ 1028959 w 1448836"/>
                    <a:gd name="connsiteY41" fmla="*/ 326572 h 1492983"/>
                    <a:gd name="connsiteX42" fmla="*/ 1019628 w 1448836"/>
                    <a:gd name="connsiteY42" fmla="*/ 242596 h 1492983"/>
                    <a:gd name="connsiteX43" fmla="*/ 991636 w 1448836"/>
                    <a:gd name="connsiteY43" fmla="*/ 195943 h 1492983"/>
                    <a:gd name="connsiteX44" fmla="*/ 972975 w 1448836"/>
                    <a:gd name="connsiteY44" fmla="*/ 130629 h 1492983"/>
                    <a:gd name="connsiteX45" fmla="*/ 954314 w 1448836"/>
                    <a:gd name="connsiteY45" fmla="*/ 102637 h 1492983"/>
                    <a:gd name="connsiteX46" fmla="*/ 954314 w 1448836"/>
                    <a:gd name="connsiteY46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319832 w 1448836"/>
                    <a:gd name="connsiteY4" fmla="*/ 503853 h 1492983"/>
                    <a:gd name="connsiteX5" fmla="*/ 263848 w 1448836"/>
                    <a:gd name="connsiteY5" fmla="*/ 587829 h 1492983"/>
                    <a:gd name="connsiteX6" fmla="*/ 245187 w 1448836"/>
                    <a:gd name="connsiteY6" fmla="*/ 615820 h 1492983"/>
                    <a:gd name="connsiteX7" fmla="*/ 235856 w 1448836"/>
                    <a:gd name="connsiteY7" fmla="*/ 699796 h 1492983"/>
                    <a:gd name="connsiteX8" fmla="*/ 207865 w 1448836"/>
                    <a:gd name="connsiteY8" fmla="*/ 737118 h 1492983"/>
                    <a:gd name="connsiteX9" fmla="*/ 86567 w 1448836"/>
                    <a:gd name="connsiteY9" fmla="*/ 942392 h 1492983"/>
                    <a:gd name="connsiteX10" fmla="*/ 67905 w 1448836"/>
                    <a:gd name="connsiteY10" fmla="*/ 970384 h 1492983"/>
                    <a:gd name="connsiteX11" fmla="*/ 58575 w 1448836"/>
                    <a:gd name="connsiteY11" fmla="*/ 1017037 h 1492983"/>
                    <a:gd name="connsiteX12" fmla="*/ 39914 w 1448836"/>
                    <a:gd name="connsiteY12" fmla="*/ 1073020 h 1492983"/>
                    <a:gd name="connsiteX13" fmla="*/ 30583 w 1448836"/>
                    <a:gd name="connsiteY13" fmla="*/ 1119674 h 1492983"/>
                    <a:gd name="connsiteX14" fmla="*/ 11922 w 1448836"/>
                    <a:gd name="connsiteY14" fmla="*/ 1175657 h 1492983"/>
                    <a:gd name="connsiteX15" fmla="*/ 11922 w 1448836"/>
                    <a:gd name="connsiteY15" fmla="*/ 1352939 h 1492983"/>
                    <a:gd name="connsiteX16" fmla="*/ 67905 w 1448836"/>
                    <a:gd name="connsiteY16" fmla="*/ 1408923 h 1492983"/>
                    <a:gd name="connsiteX17" fmla="*/ 114559 w 1448836"/>
                    <a:gd name="connsiteY17" fmla="*/ 1436914 h 1492983"/>
                    <a:gd name="connsiteX18" fmla="*/ 133220 w 1448836"/>
                    <a:gd name="connsiteY18" fmla="*/ 1455576 h 1492983"/>
                    <a:gd name="connsiteX19" fmla="*/ 208708 w 1448836"/>
                    <a:gd name="connsiteY19" fmla="*/ 1478972 h 1492983"/>
                    <a:gd name="connsiteX20" fmla="*/ 301171 w 1448836"/>
                    <a:gd name="connsiteY20" fmla="*/ 1492898 h 1492983"/>
                    <a:gd name="connsiteX21" fmla="*/ 375816 w 1448836"/>
                    <a:gd name="connsiteY21" fmla="*/ 1483567 h 1492983"/>
                    <a:gd name="connsiteX22" fmla="*/ 422469 w 1448836"/>
                    <a:gd name="connsiteY22" fmla="*/ 1464906 h 1492983"/>
                    <a:gd name="connsiteX23" fmla="*/ 450461 w 1448836"/>
                    <a:gd name="connsiteY23" fmla="*/ 1455576 h 1492983"/>
                    <a:gd name="connsiteX24" fmla="*/ 469122 w 1448836"/>
                    <a:gd name="connsiteY24" fmla="*/ 1436914 h 1492983"/>
                    <a:gd name="connsiteX25" fmla="*/ 506444 w 1448836"/>
                    <a:gd name="connsiteY25" fmla="*/ 1408923 h 1492983"/>
                    <a:gd name="connsiteX26" fmla="*/ 753635 w 1448836"/>
                    <a:gd name="connsiteY26" fmla="*/ 1366443 h 1492983"/>
                    <a:gd name="connsiteX27" fmla="*/ 992903 w 1448836"/>
                    <a:gd name="connsiteY27" fmla="*/ 1390261 h 1492983"/>
                    <a:gd name="connsiteX28" fmla="*/ 1158603 w 1448836"/>
                    <a:gd name="connsiteY28" fmla="*/ 1431898 h 1492983"/>
                    <a:gd name="connsiteX29" fmla="*/ 1333117 w 1448836"/>
                    <a:gd name="connsiteY29" fmla="*/ 1436070 h 1492983"/>
                    <a:gd name="connsiteX30" fmla="*/ 1420844 w 1448836"/>
                    <a:gd name="connsiteY30" fmla="*/ 1324947 h 1492983"/>
                    <a:gd name="connsiteX31" fmla="*/ 1448836 w 1448836"/>
                    <a:gd name="connsiteY31" fmla="*/ 1259633 h 1492983"/>
                    <a:gd name="connsiteX32" fmla="*/ 1439505 w 1448836"/>
                    <a:gd name="connsiteY32" fmla="*/ 1147665 h 1492983"/>
                    <a:gd name="connsiteX33" fmla="*/ 1402183 w 1448836"/>
                    <a:gd name="connsiteY33" fmla="*/ 1054359 h 1492983"/>
                    <a:gd name="connsiteX34" fmla="*/ 1355530 w 1448836"/>
                    <a:gd name="connsiteY34" fmla="*/ 998376 h 1492983"/>
                    <a:gd name="connsiteX35" fmla="*/ 1318207 w 1448836"/>
                    <a:gd name="connsiteY35" fmla="*/ 923731 h 1492983"/>
                    <a:gd name="connsiteX36" fmla="*/ 1183969 w 1448836"/>
                    <a:gd name="connsiteY36" fmla="*/ 704532 h 1492983"/>
                    <a:gd name="connsiteX37" fmla="*/ 1066281 w 1448836"/>
                    <a:gd name="connsiteY37" fmla="*/ 447869 h 1492983"/>
                    <a:gd name="connsiteX38" fmla="*/ 1056950 w 1448836"/>
                    <a:gd name="connsiteY38" fmla="*/ 419878 h 1492983"/>
                    <a:gd name="connsiteX39" fmla="*/ 1047620 w 1448836"/>
                    <a:gd name="connsiteY39" fmla="*/ 373225 h 1492983"/>
                    <a:gd name="connsiteX40" fmla="*/ 1028959 w 1448836"/>
                    <a:gd name="connsiteY40" fmla="*/ 326572 h 1492983"/>
                    <a:gd name="connsiteX41" fmla="*/ 1019628 w 1448836"/>
                    <a:gd name="connsiteY41" fmla="*/ 242596 h 1492983"/>
                    <a:gd name="connsiteX42" fmla="*/ 991636 w 1448836"/>
                    <a:gd name="connsiteY42" fmla="*/ 195943 h 1492983"/>
                    <a:gd name="connsiteX43" fmla="*/ 972975 w 1448836"/>
                    <a:gd name="connsiteY43" fmla="*/ 130629 h 1492983"/>
                    <a:gd name="connsiteX44" fmla="*/ 954314 w 1448836"/>
                    <a:gd name="connsiteY44" fmla="*/ 102637 h 1492983"/>
                    <a:gd name="connsiteX45" fmla="*/ 954314 w 1448836"/>
                    <a:gd name="connsiteY45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66281 w 1448836"/>
                    <a:gd name="connsiteY36" fmla="*/ 447869 h 1492983"/>
                    <a:gd name="connsiteX37" fmla="*/ 1056950 w 1448836"/>
                    <a:gd name="connsiteY37" fmla="*/ 419878 h 1492983"/>
                    <a:gd name="connsiteX38" fmla="*/ 1047620 w 1448836"/>
                    <a:gd name="connsiteY38" fmla="*/ 373225 h 1492983"/>
                    <a:gd name="connsiteX39" fmla="*/ 1028959 w 1448836"/>
                    <a:gd name="connsiteY39" fmla="*/ 326572 h 1492983"/>
                    <a:gd name="connsiteX40" fmla="*/ 1019628 w 1448836"/>
                    <a:gd name="connsiteY40" fmla="*/ 242596 h 1492983"/>
                    <a:gd name="connsiteX41" fmla="*/ 991636 w 1448836"/>
                    <a:gd name="connsiteY41" fmla="*/ 195943 h 1492983"/>
                    <a:gd name="connsiteX42" fmla="*/ 972975 w 1448836"/>
                    <a:gd name="connsiteY42" fmla="*/ 130629 h 1492983"/>
                    <a:gd name="connsiteX43" fmla="*/ 954314 w 1448836"/>
                    <a:gd name="connsiteY43" fmla="*/ 102637 h 1492983"/>
                    <a:gd name="connsiteX44" fmla="*/ 954314 w 1448836"/>
                    <a:gd name="connsiteY44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1056950 w 1448836"/>
                    <a:gd name="connsiteY37" fmla="*/ 419878 h 1492983"/>
                    <a:gd name="connsiteX38" fmla="*/ 1047620 w 1448836"/>
                    <a:gd name="connsiteY38" fmla="*/ 373225 h 1492983"/>
                    <a:gd name="connsiteX39" fmla="*/ 1028959 w 1448836"/>
                    <a:gd name="connsiteY39" fmla="*/ 326572 h 1492983"/>
                    <a:gd name="connsiteX40" fmla="*/ 1019628 w 1448836"/>
                    <a:gd name="connsiteY40" fmla="*/ 242596 h 1492983"/>
                    <a:gd name="connsiteX41" fmla="*/ 991636 w 1448836"/>
                    <a:gd name="connsiteY41" fmla="*/ 195943 h 1492983"/>
                    <a:gd name="connsiteX42" fmla="*/ 972975 w 1448836"/>
                    <a:gd name="connsiteY42" fmla="*/ 130629 h 1492983"/>
                    <a:gd name="connsiteX43" fmla="*/ 954314 w 1448836"/>
                    <a:gd name="connsiteY43" fmla="*/ 102637 h 1492983"/>
                    <a:gd name="connsiteX44" fmla="*/ 954314 w 1448836"/>
                    <a:gd name="connsiteY44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1047620 w 1448836"/>
                    <a:gd name="connsiteY37" fmla="*/ 373225 h 1492983"/>
                    <a:gd name="connsiteX38" fmla="*/ 1028959 w 1448836"/>
                    <a:gd name="connsiteY38" fmla="*/ 326572 h 1492983"/>
                    <a:gd name="connsiteX39" fmla="*/ 1019628 w 1448836"/>
                    <a:gd name="connsiteY39" fmla="*/ 242596 h 1492983"/>
                    <a:gd name="connsiteX40" fmla="*/ 991636 w 1448836"/>
                    <a:gd name="connsiteY40" fmla="*/ 195943 h 1492983"/>
                    <a:gd name="connsiteX41" fmla="*/ 972975 w 1448836"/>
                    <a:gd name="connsiteY41" fmla="*/ 130629 h 1492983"/>
                    <a:gd name="connsiteX42" fmla="*/ 954314 w 1448836"/>
                    <a:gd name="connsiteY42" fmla="*/ 102637 h 1492983"/>
                    <a:gd name="connsiteX43" fmla="*/ 954314 w 1448836"/>
                    <a:gd name="connsiteY43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1028959 w 1448836"/>
                    <a:gd name="connsiteY38" fmla="*/ 326572 h 1492983"/>
                    <a:gd name="connsiteX39" fmla="*/ 1019628 w 1448836"/>
                    <a:gd name="connsiteY39" fmla="*/ 242596 h 1492983"/>
                    <a:gd name="connsiteX40" fmla="*/ 991636 w 1448836"/>
                    <a:gd name="connsiteY40" fmla="*/ 195943 h 1492983"/>
                    <a:gd name="connsiteX41" fmla="*/ 972975 w 1448836"/>
                    <a:gd name="connsiteY41" fmla="*/ 130629 h 1492983"/>
                    <a:gd name="connsiteX42" fmla="*/ 954314 w 1448836"/>
                    <a:gd name="connsiteY42" fmla="*/ 102637 h 1492983"/>
                    <a:gd name="connsiteX43" fmla="*/ 954314 w 1448836"/>
                    <a:gd name="connsiteY43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1019628 w 1448836"/>
                    <a:gd name="connsiteY38" fmla="*/ 242596 h 1492983"/>
                    <a:gd name="connsiteX39" fmla="*/ 991636 w 1448836"/>
                    <a:gd name="connsiteY39" fmla="*/ 195943 h 1492983"/>
                    <a:gd name="connsiteX40" fmla="*/ 972975 w 1448836"/>
                    <a:gd name="connsiteY40" fmla="*/ 130629 h 1492983"/>
                    <a:gd name="connsiteX41" fmla="*/ 954314 w 1448836"/>
                    <a:gd name="connsiteY41" fmla="*/ 102637 h 1492983"/>
                    <a:gd name="connsiteX42" fmla="*/ 954314 w 1448836"/>
                    <a:gd name="connsiteY42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991636 w 1448836"/>
                    <a:gd name="connsiteY38" fmla="*/ 195943 h 1492983"/>
                    <a:gd name="connsiteX39" fmla="*/ 972975 w 1448836"/>
                    <a:gd name="connsiteY39" fmla="*/ 130629 h 1492983"/>
                    <a:gd name="connsiteX40" fmla="*/ 954314 w 1448836"/>
                    <a:gd name="connsiteY40" fmla="*/ 102637 h 1492983"/>
                    <a:gd name="connsiteX41" fmla="*/ 954314 w 1448836"/>
                    <a:gd name="connsiteY41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964066 w 1448836"/>
                    <a:gd name="connsiteY38" fmla="*/ 195943 h 1492983"/>
                    <a:gd name="connsiteX39" fmla="*/ 972975 w 1448836"/>
                    <a:gd name="connsiteY39" fmla="*/ 130629 h 1492983"/>
                    <a:gd name="connsiteX40" fmla="*/ 954314 w 1448836"/>
                    <a:gd name="connsiteY40" fmla="*/ 102637 h 1492983"/>
                    <a:gd name="connsiteX41" fmla="*/ 954314 w 1448836"/>
                    <a:gd name="connsiteY41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964066 w 1448836"/>
                    <a:gd name="connsiteY38" fmla="*/ 195943 h 1492983"/>
                    <a:gd name="connsiteX39" fmla="*/ 954314 w 1448836"/>
                    <a:gd name="connsiteY39" fmla="*/ 102637 h 1492983"/>
                    <a:gd name="connsiteX40" fmla="*/ 954314 w 1448836"/>
                    <a:gd name="connsiteY40" fmla="*/ 0 h 1492983"/>
                    <a:gd name="connsiteX0" fmla="*/ 310501 w 1448836"/>
                    <a:gd name="connsiteY0" fmla="*/ 242596 h 1492983"/>
                    <a:gd name="connsiteX1" fmla="*/ 319832 w 1448836"/>
                    <a:gd name="connsiteY1" fmla="*/ 298580 h 1492983"/>
                    <a:gd name="connsiteX2" fmla="*/ 329163 w 1448836"/>
                    <a:gd name="connsiteY2" fmla="*/ 335902 h 1492983"/>
                    <a:gd name="connsiteX3" fmla="*/ 263848 w 1448836"/>
                    <a:gd name="connsiteY3" fmla="*/ 587829 h 1492983"/>
                    <a:gd name="connsiteX4" fmla="*/ 245187 w 1448836"/>
                    <a:gd name="connsiteY4" fmla="*/ 615820 h 1492983"/>
                    <a:gd name="connsiteX5" fmla="*/ 235856 w 1448836"/>
                    <a:gd name="connsiteY5" fmla="*/ 699796 h 1492983"/>
                    <a:gd name="connsiteX6" fmla="*/ 207865 w 1448836"/>
                    <a:gd name="connsiteY6" fmla="*/ 737118 h 1492983"/>
                    <a:gd name="connsiteX7" fmla="*/ 86567 w 1448836"/>
                    <a:gd name="connsiteY7" fmla="*/ 942392 h 1492983"/>
                    <a:gd name="connsiteX8" fmla="*/ 67905 w 1448836"/>
                    <a:gd name="connsiteY8" fmla="*/ 970384 h 1492983"/>
                    <a:gd name="connsiteX9" fmla="*/ 58575 w 1448836"/>
                    <a:gd name="connsiteY9" fmla="*/ 1017037 h 1492983"/>
                    <a:gd name="connsiteX10" fmla="*/ 39914 w 1448836"/>
                    <a:gd name="connsiteY10" fmla="*/ 1073020 h 1492983"/>
                    <a:gd name="connsiteX11" fmla="*/ 30583 w 1448836"/>
                    <a:gd name="connsiteY11" fmla="*/ 1119674 h 1492983"/>
                    <a:gd name="connsiteX12" fmla="*/ 11922 w 1448836"/>
                    <a:gd name="connsiteY12" fmla="*/ 1175657 h 1492983"/>
                    <a:gd name="connsiteX13" fmla="*/ 11922 w 1448836"/>
                    <a:gd name="connsiteY13" fmla="*/ 1352939 h 1492983"/>
                    <a:gd name="connsiteX14" fmla="*/ 67905 w 1448836"/>
                    <a:gd name="connsiteY14" fmla="*/ 1408923 h 1492983"/>
                    <a:gd name="connsiteX15" fmla="*/ 114559 w 1448836"/>
                    <a:gd name="connsiteY15" fmla="*/ 1436914 h 1492983"/>
                    <a:gd name="connsiteX16" fmla="*/ 133220 w 1448836"/>
                    <a:gd name="connsiteY16" fmla="*/ 1455576 h 1492983"/>
                    <a:gd name="connsiteX17" fmla="*/ 208708 w 1448836"/>
                    <a:gd name="connsiteY17" fmla="*/ 1478972 h 1492983"/>
                    <a:gd name="connsiteX18" fmla="*/ 301171 w 1448836"/>
                    <a:gd name="connsiteY18" fmla="*/ 1492898 h 1492983"/>
                    <a:gd name="connsiteX19" fmla="*/ 375816 w 1448836"/>
                    <a:gd name="connsiteY19" fmla="*/ 1483567 h 1492983"/>
                    <a:gd name="connsiteX20" fmla="*/ 422469 w 1448836"/>
                    <a:gd name="connsiteY20" fmla="*/ 1464906 h 1492983"/>
                    <a:gd name="connsiteX21" fmla="*/ 450461 w 1448836"/>
                    <a:gd name="connsiteY21" fmla="*/ 1455576 h 1492983"/>
                    <a:gd name="connsiteX22" fmla="*/ 469122 w 1448836"/>
                    <a:gd name="connsiteY22" fmla="*/ 1436914 h 1492983"/>
                    <a:gd name="connsiteX23" fmla="*/ 506444 w 1448836"/>
                    <a:gd name="connsiteY23" fmla="*/ 1408923 h 1492983"/>
                    <a:gd name="connsiteX24" fmla="*/ 753635 w 1448836"/>
                    <a:gd name="connsiteY24" fmla="*/ 1366443 h 1492983"/>
                    <a:gd name="connsiteX25" fmla="*/ 992903 w 1448836"/>
                    <a:gd name="connsiteY25" fmla="*/ 1390261 h 1492983"/>
                    <a:gd name="connsiteX26" fmla="*/ 1158603 w 1448836"/>
                    <a:gd name="connsiteY26" fmla="*/ 1431898 h 1492983"/>
                    <a:gd name="connsiteX27" fmla="*/ 1333117 w 1448836"/>
                    <a:gd name="connsiteY27" fmla="*/ 1436070 h 1492983"/>
                    <a:gd name="connsiteX28" fmla="*/ 1420844 w 1448836"/>
                    <a:gd name="connsiteY28" fmla="*/ 1324947 h 1492983"/>
                    <a:gd name="connsiteX29" fmla="*/ 1448836 w 1448836"/>
                    <a:gd name="connsiteY29" fmla="*/ 1259633 h 1492983"/>
                    <a:gd name="connsiteX30" fmla="*/ 1439505 w 1448836"/>
                    <a:gd name="connsiteY30" fmla="*/ 1147665 h 1492983"/>
                    <a:gd name="connsiteX31" fmla="*/ 1402183 w 1448836"/>
                    <a:gd name="connsiteY31" fmla="*/ 1054359 h 1492983"/>
                    <a:gd name="connsiteX32" fmla="*/ 1355530 w 1448836"/>
                    <a:gd name="connsiteY32" fmla="*/ 998376 h 1492983"/>
                    <a:gd name="connsiteX33" fmla="*/ 1318207 w 1448836"/>
                    <a:gd name="connsiteY33" fmla="*/ 923731 h 1492983"/>
                    <a:gd name="connsiteX34" fmla="*/ 1183969 w 1448836"/>
                    <a:gd name="connsiteY34" fmla="*/ 704532 h 1492983"/>
                    <a:gd name="connsiteX35" fmla="*/ 1020332 w 1448836"/>
                    <a:gd name="connsiteY35" fmla="*/ 493819 h 1492983"/>
                    <a:gd name="connsiteX36" fmla="*/ 983291 w 1448836"/>
                    <a:gd name="connsiteY36" fmla="*/ 354845 h 1492983"/>
                    <a:gd name="connsiteX37" fmla="*/ 964066 w 1448836"/>
                    <a:gd name="connsiteY37" fmla="*/ 195943 h 1492983"/>
                    <a:gd name="connsiteX38" fmla="*/ 954314 w 1448836"/>
                    <a:gd name="connsiteY38" fmla="*/ 102637 h 1492983"/>
                    <a:gd name="connsiteX39" fmla="*/ 954314 w 1448836"/>
                    <a:gd name="connsiteY39" fmla="*/ 0 h 1492983"/>
                    <a:gd name="connsiteX0" fmla="*/ 319832 w 1448836"/>
                    <a:gd name="connsiteY0" fmla="*/ 298580 h 1492983"/>
                    <a:gd name="connsiteX1" fmla="*/ 329163 w 1448836"/>
                    <a:gd name="connsiteY1" fmla="*/ 335902 h 1492983"/>
                    <a:gd name="connsiteX2" fmla="*/ 263848 w 1448836"/>
                    <a:gd name="connsiteY2" fmla="*/ 587829 h 1492983"/>
                    <a:gd name="connsiteX3" fmla="*/ 245187 w 1448836"/>
                    <a:gd name="connsiteY3" fmla="*/ 615820 h 1492983"/>
                    <a:gd name="connsiteX4" fmla="*/ 235856 w 1448836"/>
                    <a:gd name="connsiteY4" fmla="*/ 699796 h 1492983"/>
                    <a:gd name="connsiteX5" fmla="*/ 207865 w 1448836"/>
                    <a:gd name="connsiteY5" fmla="*/ 737118 h 1492983"/>
                    <a:gd name="connsiteX6" fmla="*/ 86567 w 1448836"/>
                    <a:gd name="connsiteY6" fmla="*/ 942392 h 1492983"/>
                    <a:gd name="connsiteX7" fmla="*/ 67905 w 1448836"/>
                    <a:gd name="connsiteY7" fmla="*/ 970384 h 1492983"/>
                    <a:gd name="connsiteX8" fmla="*/ 58575 w 1448836"/>
                    <a:gd name="connsiteY8" fmla="*/ 1017037 h 1492983"/>
                    <a:gd name="connsiteX9" fmla="*/ 39914 w 1448836"/>
                    <a:gd name="connsiteY9" fmla="*/ 1073020 h 1492983"/>
                    <a:gd name="connsiteX10" fmla="*/ 30583 w 1448836"/>
                    <a:gd name="connsiteY10" fmla="*/ 1119674 h 1492983"/>
                    <a:gd name="connsiteX11" fmla="*/ 11922 w 1448836"/>
                    <a:gd name="connsiteY11" fmla="*/ 1175657 h 1492983"/>
                    <a:gd name="connsiteX12" fmla="*/ 11922 w 1448836"/>
                    <a:gd name="connsiteY12" fmla="*/ 1352939 h 1492983"/>
                    <a:gd name="connsiteX13" fmla="*/ 67905 w 1448836"/>
                    <a:gd name="connsiteY13" fmla="*/ 1408923 h 1492983"/>
                    <a:gd name="connsiteX14" fmla="*/ 114559 w 1448836"/>
                    <a:gd name="connsiteY14" fmla="*/ 1436914 h 1492983"/>
                    <a:gd name="connsiteX15" fmla="*/ 133220 w 1448836"/>
                    <a:gd name="connsiteY15" fmla="*/ 1455576 h 1492983"/>
                    <a:gd name="connsiteX16" fmla="*/ 208708 w 1448836"/>
                    <a:gd name="connsiteY16" fmla="*/ 1478972 h 1492983"/>
                    <a:gd name="connsiteX17" fmla="*/ 301171 w 1448836"/>
                    <a:gd name="connsiteY17" fmla="*/ 1492898 h 1492983"/>
                    <a:gd name="connsiteX18" fmla="*/ 375816 w 1448836"/>
                    <a:gd name="connsiteY18" fmla="*/ 1483567 h 1492983"/>
                    <a:gd name="connsiteX19" fmla="*/ 422469 w 1448836"/>
                    <a:gd name="connsiteY19" fmla="*/ 1464906 h 1492983"/>
                    <a:gd name="connsiteX20" fmla="*/ 450461 w 1448836"/>
                    <a:gd name="connsiteY20" fmla="*/ 1455576 h 1492983"/>
                    <a:gd name="connsiteX21" fmla="*/ 469122 w 1448836"/>
                    <a:gd name="connsiteY21" fmla="*/ 1436914 h 1492983"/>
                    <a:gd name="connsiteX22" fmla="*/ 506444 w 1448836"/>
                    <a:gd name="connsiteY22" fmla="*/ 1408923 h 1492983"/>
                    <a:gd name="connsiteX23" fmla="*/ 753635 w 1448836"/>
                    <a:gd name="connsiteY23" fmla="*/ 1366443 h 1492983"/>
                    <a:gd name="connsiteX24" fmla="*/ 992903 w 1448836"/>
                    <a:gd name="connsiteY24" fmla="*/ 1390261 h 1492983"/>
                    <a:gd name="connsiteX25" fmla="*/ 1158603 w 1448836"/>
                    <a:gd name="connsiteY25" fmla="*/ 1431898 h 1492983"/>
                    <a:gd name="connsiteX26" fmla="*/ 1333117 w 1448836"/>
                    <a:gd name="connsiteY26" fmla="*/ 1436070 h 1492983"/>
                    <a:gd name="connsiteX27" fmla="*/ 1420844 w 1448836"/>
                    <a:gd name="connsiteY27" fmla="*/ 1324947 h 1492983"/>
                    <a:gd name="connsiteX28" fmla="*/ 1448836 w 1448836"/>
                    <a:gd name="connsiteY28" fmla="*/ 1259633 h 1492983"/>
                    <a:gd name="connsiteX29" fmla="*/ 1439505 w 1448836"/>
                    <a:gd name="connsiteY29" fmla="*/ 1147665 h 1492983"/>
                    <a:gd name="connsiteX30" fmla="*/ 1402183 w 1448836"/>
                    <a:gd name="connsiteY30" fmla="*/ 1054359 h 1492983"/>
                    <a:gd name="connsiteX31" fmla="*/ 1355530 w 1448836"/>
                    <a:gd name="connsiteY31" fmla="*/ 998376 h 1492983"/>
                    <a:gd name="connsiteX32" fmla="*/ 1318207 w 1448836"/>
                    <a:gd name="connsiteY32" fmla="*/ 923731 h 1492983"/>
                    <a:gd name="connsiteX33" fmla="*/ 1183969 w 1448836"/>
                    <a:gd name="connsiteY33" fmla="*/ 704532 h 1492983"/>
                    <a:gd name="connsiteX34" fmla="*/ 1020332 w 1448836"/>
                    <a:gd name="connsiteY34" fmla="*/ 493819 h 1492983"/>
                    <a:gd name="connsiteX35" fmla="*/ 983291 w 1448836"/>
                    <a:gd name="connsiteY35" fmla="*/ 354845 h 1492983"/>
                    <a:gd name="connsiteX36" fmla="*/ 964066 w 1448836"/>
                    <a:gd name="connsiteY36" fmla="*/ 195943 h 1492983"/>
                    <a:gd name="connsiteX37" fmla="*/ 954314 w 1448836"/>
                    <a:gd name="connsiteY37" fmla="*/ 102637 h 1492983"/>
                    <a:gd name="connsiteX38" fmla="*/ 954314 w 1448836"/>
                    <a:gd name="connsiteY38" fmla="*/ 0 h 1492983"/>
                    <a:gd name="connsiteX0" fmla="*/ 319832 w 1448836"/>
                    <a:gd name="connsiteY0" fmla="*/ 298580 h 1492983"/>
                    <a:gd name="connsiteX1" fmla="*/ 315378 w 1448836"/>
                    <a:gd name="connsiteY1" fmla="*/ 386447 h 1492983"/>
                    <a:gd name="connsiteX2" fmla="*/ 263848 w 1448836"/>
                    <a:gd name="connsiteY2" fmla="*/ 587829 h 1492983"/>
                    <a:gd name="connsiteX3" fmla="*/ 245187 w 1448836"/>
                    <a:gd name="connsiteY3" fmla="*/ 615820 h 1492983"/>
                    <a:gd name="connsiteX4" fmla="*/ 235856 w 1448836"/>
                    <a:gd name="connsiteY4" fmla="*/ 699796 h 1492983"/>
                    <a:gd name="connsiteX5" fmla="*/ 207865 w 1448836"/>
                    <a:gd name="connsiteY5" fmla="*/ 737118 h 1492983"/>
                    <a:gd name="connsiteX6" fmla="*/ 86567 w 1448836"/>
                    <a:gd name="connsiteY6" fmla="*/ 942392 h 1492983"/>
                    <a:gd name="connsiteX7" fmla="*/ 67905 w 1448836"/>
                    <a:gd name="connsiteY7" fmla="*/ 970384 h 1492983"/>
                    <a:gd name="connsiteX8" fmla="*/ 58575 w 1448836"/>
                    <a:gd name="connsiteY8" fmla="*/ 1017037 h 1492983"/>
                    <a:gd name="connsiteX9" fmla="*/ 39914 w 1448836"/>
                    <a:gd name="connsiteY9" fmla="*/ 1073020 h 1492983"/>
                    <a:gd name="connsiteX10" fmla="*/ 30583 w 1448836"/>
                    <a:gd name="connsiteY10" fmla="*/ 1119674 h 1492983"/>
                    <a:gd name="connsiteX11" fmla="*/ 11922 w 1448836"/>
                    <a:gd name="connsiteY11" fmla="*/ 1175657 h 1492983"/>
                    <a:gd name="connsiteX12" fmla="*/ 11922 w 1448836"/>
                    <a:gd name="connsiteY12" fmla="*/ 1352939 h 1492983"/>
                    <a:gd name="connsiteX13" fmla="*/ 67905 w 1448836"/>
                    <a:gd name="connsiteY13" fmla="*/ 1408923 h 1492983"/>
                    <a:gd name="connsiteX14" fmla="*/ 114559 w 1448836"/>
                    <a:gd name="connsiteY14" fmla="*/ 1436914 h 1492983"/>
                    <a:gd name="connsiteX15" fmla="*/ 133220 w 1448836"/>
                    <a:gd name="connsiteY15" fmla="*/ 1455576 h 1492983"/>
                    <a:gd name="connsiteX16" fmla="*/ 208708 w 1448836"/>
                    <a:gd name="connsiteY16" fmla="*/ 1478972 h 1492983"/>
                    <a:gd name="connsiteX17" fmla="*/ 301171 w 1448836"/>
                    <a:gd name="connsiteY17" fmla="*/ 1492898 h 1492983"/>
                    <a:gd name="connsiteX18" fmla="*/ 375816 w 1448836"/>
                    <a:gd name="connsiteY18" fmla="*/ 1483567 h 1492983"/>
                    <a:gd name="connsiteX19" fmla="*/ 422469 w 1448836"/>
                    <a:gd name="connsiteY19" fmla="*/ 1464906 h 1492983"/>
                    <a:gd name="connsiteX20" fmla="*/ 450461 w 1448836"/>
                    <a:gd name="connsiteY20" fmla="*/ 1455576 h 1492983"/>
                    <a:gd name="connsiteX21" fmla="*/ 469122 w 1448836"/>
                    <a:gd name="connsiteY21" fmla="*/ 1436914 h 1492983"/>
                    <a:gd name="connsiteX22" fmla="*/ 506444 w 1448836"/>
                    <a:gd name="connsiteY22" fmla="*/ 1408923 h 1492983"/>
                    <a:gd name="connsiteX23" fmla="*/ 753635 w 1448836"/>
                    <a:gd name="connsiteY23" fmla="*/ 1366443 h 1492983"/>
                    <a:gd name="connsiteX24" fmla="*/ 992903 w 1448836"/>
                    <a:gd name="connsiteY24" fmla="*/ 1390261 h 1492983"/>
                    <a:gd name="connsiteX25" fmla="*/ 1158603 w 1448836"/>
                    <a:gd name="connsiteY25" fmla="*/ 1431898 h 1492983"/>
                    <a:gd name="connsiteX26" fmla="*/ 1333117 w 1448836"/>
                    <a:gd name="connsiteY26" fmla="*/ 1436070 h 1492983"/>
                    <a:gd name="connsiteX27" fmla="*/ 1420844 w 1448836"/>
                    <a:gd name="connsiteY27" fmla="*/ 1324947 h 1492983"/>
                    <a:gd name="connsiteX28" fmla="*/ 1448836 w 1448836"/>
                    <a:gd name="connsiteY28" fmla="*/ 1259633 h 1492983"/>
                    <a:gd name="connsiteX29" fmla="*/ 1439505 w 1448836"/>
                    <a:gd name="connsiteY29" fmla="*/ 1147665 h 1492983"/>
                    <a:gd name="connsiteX30" fmla="*/ 1402183 w 1448836"/>
                    <a:gd name="connsiteY30" fmla="*/ 1054359 h 1492983"/>
                    <a:gd name="connsiteX31" fmla="*/ 1355530 w 1448836"/>
                    <a:gd name="connsiteY31" fmla="*/ 998376 h 1492983"/>
                    <a:gd name="connsiteX32" fmla="*/ 1318207 w 1448836"/>
                    <a:gd name="connsiteY32" fmla="*/ 923731 h 1492983"/>
                    <a:gd name="connsiteX33" fmla="*/ 1183969 w 1448836"/>
                    <a:gd name="connsiteY33" fmla="*/ 704532 h 1492983"/>
                    <a:gd name="connsiteX34" fmla="*/ 1020332 w 1448836"/>
                    <a:gd name="connsiteY34" fmla="*/ 493819 h 1492983"/>
                    <a:gd name="connsiteX35" fmla="*/ 983291 w 1448836"/>
                    <a:gd name="connsiteY35" fmla="*/ 354845 h 1492983"/>
                    <a:gd name="connsiteX36" fmla="*/ 964066 w 1448836"/>
                    <a:gd name="connsiteY36" fmla="*/ 195943 h 1492983"/>
                    <a:gd name="connsiteX37" fmla="*/ 954314 w 1448836"/>
                    <a:gd name="connsiteY37" fmla="*/ 102637 h 1492983"/>
                    <a:gd name="connsiteX38" fmla="*/ 954314 w 1448836"/>
                    <a:gd name="connsiteY38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47391 w 1451040"/>
                    <a:gd name="connsiteY3" fmla="*/ 615820 h 1492983"/>
                    <a:gd name="connsiteX4" fmla="*/ 238060 w 1451040"/>
                    <a:gd name="connsiteY4" fmla="*/ 699796 h 1492983"/>
                    <a:gd name="connsiteX5" fmla="*/ 210069 w 1451040"/>
                    <a:gd name="connsiteY5" fmla="*/ 737118 h 1492983"/>
                    <a:gd name="connsiteX6" fmla="*/ 88771 w 1451040"/>
                    <a:gd name="connsiteY6" fmla="*/ 942392 h 1492983"/>
                    <a:gd name="connsiteX7" fmla="*/ 70109 w 1451040"/>
                    <a:gd name="connsiteY7" fmla="*/ 970384 h 1492983"/>
                    <a:gd name="connsiteX8" fmla="*/ 60779 w 1451040"/>
                    <a:gd name="connsiteY8" fmla="*/ 1017037 h 1492983"/>
                    <a:gd name="connsiteX9" fmla="*/ 42118 w 1451040"/>
                    <a:gd name="connsiteY9" fmla="*/ 1073020 h 1492983"/>
                    <a:gd name="connsiteX10" fmla="*/ 32787 w 1451040"/>
                    <a:gd name="connsiteY10" fmla="*/ 1119674 h 1492983"/>
                    <a:gd name="connsiteX11" fmla="*/ 14126 w 1451040"/>
                    <a:gd name="connsiteY11" fmla="*/ 1175657 h 1492983"/>
                    <a:gd name="connsiteX12" fmla="*/ 9531 w 1451040"/>
                    <a:gd name="connsiteY12" fmla="*/ 1316179 h 1492983"/>
                    <a:gd name="connsiteX13" fmla="*/ 70109 w 1451040"/>
                    <a:gd name="connsiteY13" fmla="*/ 1408923 h 1492983"/>
                    <a:gd name="connsiteX14" fmla="*/ 116763 w 1451040"/>
                    <a:gd name="connsiteY14" fmla="*/ 1436914 h 1492983"/>
                    <a:gd name="connsiteX15" fmla="*/ 135424 w 1451040"/>
                    <a:gd name="connsiteY15" fmla="*/ 1455576 h 1492983"/>
                    <a:gd name="connsiteX16" fmla="*/ 210912 w 1451040"/>
                    <a:gd name="connsiteY16" fmla="*/ 1478972 h 1492983"/>
                    <a:gd name="connsiteX17" fmla="*/ 303375 w 1451040"/>
                    <a:gd name="connsiteY17" fmla="*/ 1492898 h 1492983"/>
                    <a:gd name="connsiteX18" fmla="*/ 378020 w 1451040"/>
                    <a:gd name="connsiteY18" fmla="*/ 1483567 h 1492983"/>
                    <a:gd name="connsiteX19" fmla="*/ 424673 w 1451040"/>
                    <a:gd name="connsiteY19" fmla="*/ 1464906 h 1492983"/>
                    <a:gd name="connsiteX20" fmla="*/ 452665 w 1451040"/>
                    <a:gd name="connsiteY20" fmla="*/ 1455576 h 1492983"/>
                    <a:gd name="connsiteX21" fmla="*/ 471326 w 1451040"/>
                    <a:gd name="connsiteY21" fmla="*/ 1436914 h 1492983"/>
                    <a:gd name="connsiteX22" fmla="*/ 508648 w 1451040"/>
                    <a:gd name="connsiteY22" fmla="*/ 1408923 h 1492983"/>
                    <a:gd name="connsiteX23" fmla="*/ 755839 w 1451040"/>
                    <a:gd name="connsiteY23" fmla="*/ 1366443 h 1492983"/>
                    <a:gd name="connsiteX24" fmla="*/ 995107 w 1451040"/>
                    <a:gd name="connsiteY24" fmla="*/ 1390261 h 1492983"/>
                    <a:gd name="connsiteX25" fmla="*/ 1160807 w 1451040"/>
                    <a:gd name="connsiteY25" fmla="*/ 1431898 h 1492983"/>
                    <a:gd name="connsiteX26" fmla="*/ 1335321 w 1451040"/>
                    <a:gd name="connsiteY26" fmla="*/ 1436070 h 1492983"/>
                    <a:gd name="connsiteX27" fmla="*/ 1423048 w 1451040"/>
                    <a:gd name="connsiteY27" fmla="*/ 1324947 h 1492983"/>
                    <a:gd name="connsiteX28" fmla="*/ 1451040 w 1451040"/>
                    <a:gd name="connsiteY28" fmla="*/ 1259633 h 1492983"/>
                    <a:gd name="connsiteX29" fmla="*/ 1441709 w 1451040"/>
                    <a:gd name="connsiteY29" fmla="*/ 1147665 h 1492983"/>
                    <a:gd name="connsiteX30" fmla="*/ 1404387 w 1451040"/>
                    <a:gd name="connsiteY30" fmla="*/ 1054359 h 1492983"/>
                    <a:gd name="connsiteX31" fmla="*/ 1357734 w 1451040"/>
                    <a:gd name="connsiteY31" fmla="*/ 998376 h 1492983"/>
                    <a:gd name="connsiteX32" fmla="*/ 1320411 w 1451040"/>
                    <a:gd name="connsiteY32" fmla="*/ 923731 h 1492983"/>
                    <a:gd name="connsiteX33" fmla="*/ 1186173 w 1451040"/>
                    <a:gd name="connsiteY33" fmla="*/ 704532 h 1492983"/>
                    <a:gd name="connsiteX34" fmla="*/ 1022536 w 1451040"/>
                    <a:gd name="connsiteY34" fmla="*/ 493819 h 1492983"/>
                    <a:gd name="connsiteX35" fmla="*/ 985495 w 1451040"/>
                    <a:gd name="connsiteY35" fmla="*/ 354845 h 1492983"/>
                    <a:gd name="connsiteX36" fmla="*/ 966270 w 1451040"/>
                    <a:gd name="connsiteY36" fmla="*/ 195943 h 1492983"/>
                    <a:gd name="connsiteX37" fmla="*/ 956518 w 1451040"/>
                    <a:gd name="connsiteY37" fmla="*/ 102637 h 1492983"/>
                    <a:gd name="connsiteX38" fmla="*/ 956518 w 1451040"/>
                    <a:gd name="connsiteY38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47391 w 1451040"/>
                    <a:gd name="connsiteY3" fmla="*/ 615820 h 1492983"/>
                    <a:gd name="connsiteX4" fmla="*/ 238060 w 1451040"/>
                    <a:gd name="connsiteY4" fmla="*/ 699796 h 1492983"/>
                    <a:gd name="connsiteX5" fmla="*/ 210069 w 1451040"/>
                    <a:gd name="connsiteY5" fmla="*/ 737118 h 1492983"/>
                    <a:gd name="connsiteX6" fmla="*/ 88771 w 1451040"/>
                    <a:gd name="connsiteY6" fmla="*/ 942392 h 1492983"/>
                    <a:gd name="connsiteX7" fmla="*/ 70109 w 1451040"/>
                    <a:gd name="connsiteY7" fmla="*/ 970384 h 1492983"/>
                    <a:gd name="connsiteX8" fmla="*/ 60779 w 1451040"/>
                    <a:gd name="connsiteY8" fmla="*/ 1017037 h 1492983"/>
                    <a:gd name="connsiteX9" fmla="*/ 42118 w 1451040"/>
                    <a:gd name="connsiteY9" fmla="*/ 1073020 h 1492983"/>
                    <a:gd name="connsiteX10" fmla="*/ 32787 w 1451040"/>
                    <a:gd name="connsiteY10" fmla="*/ 1119674 h 1492983"/>
                    <a:gd name="connsiteX11" fmla="*/ 14126 w 1451040"/>
                    <a:gd name="connsiteY11" fmla="*/ 1175657 h 1492983"/>
                    <a:gd name="connsiteX12" fmla="*/ 9531 w 1451040"/>
                    <a:gd name="connsiteY12" fmla="*/ 1316179 h 1492983"/>
                    <a:gd name="connsiteX13" fmla="*/ 70109 w 1451040"/>
                    <a:gd name="connsiteY13" fmla="*/ 1408923 h 1492983"/>
                    <a:gd name="connsiteX14" fmla="*/ 116763 w 1451040"/>
                    <a:gd name="connsiteY14" fmla="*/ 1436914 h 1492983"/>
                    <a:gd name="connsiteX15" fmla="*/ 135424 w 1451040"/>
                    <a:gd name="connsiteY15" fmla="*/ 1455576 h 1492983"/>
                    <a:gd name="connsiteX16" fmla="*/ 210912 w 1451040"/>
                    <a:gd name="connsiteY16" fmla="*/ 1478972 h 1492983"/>
                    <a:gd name="connsiteX17" fmla="*/ 303375 w 1451040"/>
                    <a:gd name="connsiteY17" fmla="*/ 1492898 h 1492983"/>
                    <a:gd name="connsiteX18" fmla="*/ 378020 w 1451040"/>
                    <a:gd name="connsiteY18" fmla="*/ 1483567 h 1492983"/>
                    <a:gd name="connsiteX19" fmla="*/ 424673 w 1451040"/>
                    <a:gd name="connsiteY19" fmla="*/ 1464906 h 1492983"/>
                    <a:gd name="connsiteX20" fmla="*/ 452665 w 1451040"/>
                    <a:gd name="connsiteY20" fmla="*/ 1455576 h 1492983"/>
                    <a:gd name="connsiteX21" fmla="*/ 471326 w 1451040"/>
                    <a:gd name="connsiteY21" fmla="*/ 1436914 h 1492983"/>
                    <a:gd name="connsiteX22" fmla="*/ 508648 w 1451040"/>
                    <a:gd name="connsiteY22" fmla="*/ 1408923 h 1492983"/>
                    <a:gd name="connsiteX23" fmla="*/ 755839 w 1451040"/>
                    <a:gd name="connsiteY23" fmla="*/ 1366443 h 1492983"/>
                    <a:gd name="connsiteX24" fmla="*/ 995107 w 1451040"/>
                    <a:gd name="connsiteY24" fmla="*/ 1390261 h 1492983"/>
                    <a:gd name="connsiteX25" fmla="*/ 1160807 w 1451040"/>
                    <a:gd name="connsiteY25" fmla="*/ 1431898 h 1492983"/>
                    <a:gd name="connsiteX26" fmla="*/ 1335321 w 1451040"/>
                    <a:gd name="connsiteY26" fmla="*/ 1436070 h 1492983"/>
                    <a:gd name="connsiteX27" fmla="*/ 1423048 w 1451040"/>
                    <a:gd name="connsiteY27" fmla="*/ 1324947 h 1492983"/>
                    <a:gd name="connsiteX28" fmla="*/ 1451040 w 1451040"/>
                    <a:gd name="connsiteY28" fmla="*/ 1259633 h 1492983"/>
                    <a:gd name="connsiteX29" fmla="*/ 1441709 w 1451040"/>
                    <a:gd name="connsiteY29" fmla="*/ 1147665 h 1492983"/>
                    <a:gd name="connsiteX30" fmla="*/ 1404387 w 1451040"/>
                    <a:gd name="connsiteY30" fmla="*/ 1054359 h 1492983"/>
                    <a:gd name="connsiteX31" fmla="*/ 1320411 w 1451040"/>
                    <a:gd name="connsiteY31" fmla="*/ 923731 h 1492983"/>
                    <a:gd name="connsiteX32" fmla="*/ 1186173 w 1451040"/>
                    <a:gd name="connsiteY32" fmla="*/ 704532 h 1492983"/>
                    <a:gd name="connsiteX33" fmla="*/ 1022536 w 1451040"/>
                    <a:gd name="connsiteY33" fmla="*/ 493819 h 1492983"/>
                    <a:gd name="connsiteX34" fmla="*/ 985495 w 1451040"/>
                    <a:gd name="connsiteY34" fmla="*/ 354845 h 1492983"/>
                    <a:gd name="connsiteX35" fmla="*/ 966270 w 1451040"/>
                    <a:gd name="connsiteY35" fmla="*/ 195943 h 1492983"/>
                    <a:gd name="connsiteX36" fmla="*/ 956518 w 1451040"/>
                    <a:gd name="connsiteY36" fmla="*/ 102637 h 1492983"/>
                    <a:gd name="connsiteX37" fmla="*/ 956518 w 1451040"/>
                    <a:gd name="connsiteY37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38060 w 1451040"/>
                    <a:gd name="connsiteY3" fmla="*/ 699796 h 1492983"/>
                    <a:gd name="connsiteX4" fmla="*/ 210069 w 1451040"/>
                    <a:gd name="connsiteY4" fmla="*/ 737118 h 1492983"/>
                    <a:gd name="connsiteX5" fmla="*/ 88771 w 1451040"/>
                    <a:gd name="connsiteY5" fmla="*/ 942392 h 1492983"/>
                    <a:gd name="connsiteX6" fmla="*/ 70109 w 1451040"/>
                    <a:gd name="connsiteY6" fmla="*/ 970384 h 1492983"/>
                    <a:gd name="connsiteX7" fmla="*/ 60779 w 1451040"/>
                    <a:gd name="connsiteY7" fmla="*/ 1017037 h 1492983"/>
                    <a:gd name="connsiteX8" fmla="*/ 42118 w 1451040"/>
                    <a:gd name="connsiteY8" fmla="*/ 1073020 h 1492983"/>
                    <a:gd name="connsiteX9" fmla="*/ 32787 w 1451040"/>
                    <a:gd name="connsiteY9" fmla="*/ 1119674 h 1492983"/>
                    <a:gd name="connsiteX10" fmla="*/ 14126 w 1451040"/>
                    <a:gd name="connsiteY10" fmla="*/ 1175657 h 1492983"/>
                    <a:gd name="connsiteX11" fmla="*/ 9531 w 1451040"/>
                    <a:gd name="connsiteY11" fmla="*/ 1316179 h 1492983"/>
                    <a:gd name="connsiteX12" fmla="*/ 70109 w 1451040"/>
                    <a:gd name="connsiteY12" fmla="*/ 1408923 h 1492983"/>
                    <a:gd name="connsiteX13" fmla="*/ 116763 w 1451040"/>
                    <a:gd name="connsiteY13" fmla="*/ 1436914 h 1492983"/>
                    <a:gd name="connsiteX14" fmla="*/ 135424 w 1451040"/>
                    <a:gd name="connsiteY14" fmla="*/ 1455576 h 1492983"/>
                    <a:gd name="connsiteX15" fmla="*/ 210912 w 1451040"/>
                    <a:gd name="connsiteY15" fmla="*/ 1478972 h 1492983"/>
                    <a:gd name="connsiteX16" fmla="*/ 303375 w 1451040"/>
                    <a:gd name="connsiteY16" fmla="*/ 1492898 h 1492983"/>
                    <a:gd name="connsiteX17" fmla="*/ 378020 w 1451040"/>
                    <a:gd name="connsiteY17" fmla="*/ 1483567 h 1492983"/>
                    <a:gd name="connsiteX18" fmla="*/ 424673 w 1451040"/>
                    <a:gd name="connsiteY18" fmla="*/ 1464906 h 1492983"/>
                    <a:gd name="connsiteX19" fmla="*/ 452665 w 1451040"/>
                    <a:gd name="connsiteY19" fmla="*/ 1455576 h 1492983"/>
                    <a:gd name="connsiteX20" fmla="*/ 471326 w 1451040"/>
                    <a:gd name="connsiteY20" fmla="*/ 1436914 h 1492983"/>
                    <a:gd name="connsiteX21" fmla="*/ 508648 w 1451040"/>
                    <a:gd name="connsiteY21" fmla="*/ 1408923 h 1492983"/>
                    <a:gd name="connsiteX22" fmla="*/ 755839 w 1451040"/>
                    <a:gd name="connsiteY22" fmla="*/ 1366443 h 1492983"/>
                    <a:gd name="connsiteX23" fmla="*/ 995107 w 1451040"/>
                    <a:gd name="connsiteY23" fmla="*/ 1390261 h 1492983"/>
                    <a:gd name="connsiteX24" fmla="*/ 1160807 w 1451040"/>
                    <a:gd name="connsiteY24" fmla="*/ 1431898 h 1492983"/>
                    <a:gd name="connsiteX25" fmla="*/ 1335321 w 1451040"/>
                    <a:gd name="connsiteY25" fmla="*/ 1436070 h 1492983"/>
                    <a:gd name="connsiteX26" fmla="*/ 1423048 w 1451040"/>
                    <a:gd name="connsiteY26" fmla="*/ 1324947 h 1492983"/>
                    <a:gd name="connsiteX27" fmla="*/ 1451040 w 1451040"/>
                    <a:gd name="connsiteY27" fmla="*/ 1259633 h 1492983"/>
                    <a:gd name="connsiteX28" fmla="*/ 1441709 w 1451040"/>
                    <a:gd name="connsiteY28" fmla="*/ 1147665 h 1492983"/>
                    <a:gd name="connsiteX29" fmla="*/ 1404387 w 1451040"/>
                    <a:gd name="connsiteY29" fmla="*/ 1054359 h 1492983"/>
                    <a:gd name="connsiteX30" fmla="*/ 1320411 w 1451040"/>
                    <a:gd name="connsiteY30" fmla="*/ 923731 h 1492983"/>
                    <a:gd name="connsiteX31" fmla="*/ 1186173 w 1451040"/>
                    <a:gd name="connsiteY31" fmla="*/ 704532 h 1492983"/>
                    <a:gd name="connsiteX32" fmla="*/ 1022536 w 1451040"/>
                    <a:gd name="connsiteY32" fmla="*/ 493819 h 1492983"/>
                    <a:gd name="connsiteX33" fmla="*/ 985495 w 1451040"/>
                    <a:gd name="connsiteY33" fmla="*/ 354845 h 1492983"/>
                    <a:gd name="connsiteX34" fmla="*/ 966270 w 1451040"/>
                    <a:gd name="connsiteY34" fmla="*/ 195943 h 1492983"/>
                    <a:gd name="connsiteX35" fmla="*/ 956518 w 1451040"/>
                    <a:gd name="connsiteY35" fmla="*/ 102637 h 1492983"/>
                    <a:gd name="connsiteX36" fmla="*/ 956518 w 1451040"/>
                    <a:gd name="connsiteY36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70109 w 1451040"/>
                    <a:gd name="connsiteY5" fmla="*/ 970384 h 1492983"/>
                    <a:gd name="connsiteX6" fmla="*/ 60779 w 1451040"/>
                    <a:gd name="connsiteY6" fmla="*/ 1017037 h 1492983"/>
                    <a:gd name="connsiteX7" fmla="*/ 42118 w 1451040"/>
                    <a:gd name="connsiteY7" fmla="*/ 1073020 h 1492983"/>
                    <a:gd name="connsiteX8" fmla="*/ 32787 w 1451040"/>
                    <a:gd name="connsiteY8" fmla="*/ 1119674 h 1492983"/>
                    <a:gd name="connsiteX9" fmla="*/ 14126 w 1451040"/>
                    <a:gd name="connsiteY9" fmla="*/ 1175657 h 1492983"/>
                    <a:gd name="connsiteX10" fmla="*/ 9531 w 1451040"/>
                    <a:gd name="connsiteY10" fmla="*/ 1316179 h 1492983"/>
                    <a:gd name="connsiteX11" fmla="*/ 70109 w 1451040"/>
                    <a:gd name="connsiteY11" fmla="*/ 1408923 h 1492983"/>
                    <a:gd name="connsiteX12" fmla="*/ 116763 w 1451040"/>
                    <a:gd name="connsiteY12" fmla="*/ 1436914 h 1492983"/>
                    <a:gd name="connsiteX13" fmla="*/ 135424 w 1451040"/>
                    <a:gd name="connsiteY13" fmla="*/ 1455576 h 1492983"/>
                    <a:gd name="connsiteX14" fmla="*/ 210912 w 1451040"/>
                    <a:gd name="connsiteY14" fmla="*/ 1478972 h 1492983"/>
                    <a:gd name="connsiteX15" fmla="*/ 303375 w 1451040"/>
                    <a:gd name="connsiteY15" fmla="*/ 1492898 h 1492983"/>
                    <a:gd name="connsiteX16" fmla="*/ 378020 w 1451040"/>
                    <a:gd name="connsiteY16" fmla="*/ 1483567 h 1492983"/>
                    <a:gd name="connsiteX17" fmla="*/ 424673 w 1451040"/>
                    <a:gd name="connsiteY17" fmla="*/ 1464906 h 1492983"/>
                    <a:gd name="connsiteX18" fmla="*/ 452665 w 1451040"/>
                    <a:gd name="connsiteY18" fmla="*/ 1455576 h 1492983"/>
                    <a:gd name="connsiteX19" fmla="*/ 471326 w 1451040"/>
                    <a:gd name="connsiteY19" fmla="*/ 1436914 h 1492983"/>
                    <a:gd name="connsiteX20" fmla="*/ 508648 w 1451040"/>
                    <a:gd name="connsiteY20" fmla="*/ 1408923 h 1492983"/>
                    <a:gd name="connsiteX21" fmla="*/ 755839 w 1451040"/>
                    <a:gd name="connsiteY21" fmla="*/ 1366443 h 1492983"/>
                    <a:gd name="connsiteX22" fmla="*/ 995107 w 1451040"/>
                    <a:gd name="connsiteY22" fmla="*/ 1390261 h 1492983"/>
                    <a:gd name="connsiteX23" fmla="*/ 1160807 w 1451040"/>
                    <a:gd name="connsiteY23" fmla="*/ 1431898 h 1492983"/>
                    <a:gd name="connsiteX24" fmla="*/ 1335321 w 1451040"/>
                    <a:gd name="connsiteY24" fmla="*/ 1436070 h 1492983"/>
                    <a:gd name="connsiteX25" fmla="*/ 1423048 w 1451040"/>
                    <a:gd name="connsiteY25" fmla="*/ 1324947 h 1492983"/>
                    <a:gd name="connsiteX26" fmla="*/ 1451040 w 1451040"/>
                    <a:gd name="connsiteY26" fmla="*/ 1259633 h 1492983"/>
                    <a:gd name="connsiteX27" fmla="*/ 1441709 w 1451040"/>
                    <a:gd name="connsiteY27" fmla="*/ 1147665 h 1492983"/>
                    <a:gd name="connsiteX28" fmla="*/ 1404387 w 1451040"/>
                    <a:gd name="connsiteY28" fmla="*/ 1054359 h 1492983"/>
                    <a:gd name="connsiteX29" fmla="*/ 1320411 w 1451040"/>
                    <a:gd name="connsiteY29" fmla="*/ 923731 h 1492983"/>
                    <a:gd name="connsiteX30" fmla="*/ 1186173 w 1451040"/>
                    <a:gd name="connsiteY30" fmla="*/ 704532 h 1492983"/>
                    <a:gd name="connsiteX31" fmla="*/ 1022536 w 1451040"/>
                    <a:gd name="connsiteY31" fmla="*/ 493819 h 1492983"/>
                    <a:gd name="connsiteX32" fmla="*/ 985495 w 1451040"/>
                    <a:gd name="connsiteY32" fmla="*/ 354845 h 1492983"/>
                    <a:gd name="connsiteX33" fmla="*/ 966270 w 1451040"/>
                    <a:gd name="connsiteY33" fmla="*/ 195943 h 1492983"/>
                    <a:gd name="connsiteX34" fmla="*/ 956518 w 1451040"/>
                    <a:gd name="connsiteY34" fmla="*/ 102637 h 1492983"/>
                    <a:gd name="connsiteX35" fmla="*/ 956518 w 1451040"/>
                    <a:gd name="connsiteY35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70109 w 1451040"/>
                    <a:gd name="connsiteY5" fmla="*/ 970384 h 1492983"/>
                    <a:gd name="connsiteX6" fmla="*/ 60779 w 1451040"/>
                    <a:gd name="connsiteY6" fmla="*/ 1017037 h 1492983"/>
                    <a:gd name="connsiteX7" fmla="*/ 42118 w 1451040"/>
                    <a:gd name="connsiteY7" fmla="*/ 1073020 h 1492983"/>
                    <a:gd name="connsiteX8" fmla="*/ 32787 w 1451040"/>
                    <a:gd name="connsiteY8" fmla="*/ 1119674 h 1492983"/>
                    <a:gd name="connsiteX9" fmla="*/ 14126 w 1451040"/>
                    <a:gd name="connsiteY9" fmla="*/ 1175657 h 1492983"/>
                    <a:gd name="connsiteX10" fmla="*/ 9531 w 1451040"/>
                    <a:gd name="connsiteY10" fmla="*/ 1316179 h 1492983"/>
                    <a:gd name="connsiteX11" fmla="*/ 70109 w 1451040"/>
                    <a:gd name="connsiteY11" fmla="*/ 1408923 h 1492983"/>
                    <a:gd name="connsiteX12" fmla="*/ 116763 w 1451040"/>
                    <a:gd name="connsiteY12" fmla="*/ 1436914 h 1492983"/>
                    <a:gd name="connsiteX13" fmla="*/ 135424 w 1451040"/>
                    <a:gd name="connsiteY13" fmla="*/ 1455576 h 1492983"/>
                    <a:gd name="connsiteX14" fmla="*/ 210912 w 1451040"/>
                    <a:gd name="connsiteY14" fmla="*/ 1478972 h 1492983"/>
                    <a:gd name="connsiteX15" fmla="*/ 303375 w 1451040"/>
                    <a:gd name="connsiteY15" fmla="*/ 1492898 h 1492983"/>
                    <a:gd name="connsiteX16" fmla="*/ 378020 w 1451040"/>
                    <a:gd name="connsiteY16" fmla="*/ 1483567 h 1492983"/>
                    <a:gd name="connsiteX17" fmla="*/ 424673 w 1451040"/>
                    <a:gd name="connsiteY17" fmla="*/ 1464906 h 1492983"/>
                    <a:gd name="connsiteX18" fmla="*/ 452665 w 1451040"/>
                    <a:gd name="connsiteY18" fmla="*/ 1455576 h 1492983"/>
                    <a:gd name="connsiteX19" fmla="*/ 471326 w 1451040"/>
                    <a:gd name="connsiteY19" fmla="*/ 1436914 h 1492983"/>
                    <a:gd name="connsiteX20" fmla="*/ 508648 w 1451040"/>
                    <a:gd name="connsiteY20" fmla="*/ 1408923 h 1492983"/>
                    <a:gd name="connsiteX21" fmla="*/ 755839 w 1451040"/>
                    <a:gd name="connsiteY21" fmla="*/ 1366443 h 1492983"/>
                    <a:gd name="connsiteX22" fmla="*/ 995107 w 1451040"/>
                    <a:gd name="connsiteY22" fmla="*/ 1390261 h 1492983"/>
                    <a:gd name="connsiteX23" fmla="*/ 1160807 w 1451040"/>
                    <a:gd name="connsiteY23" fmla="*/ 1431898 h 1492983"/>
                    <a:gd name="connsiteX24" fmla="*/ 1335321 w 1451040"/>
                    <a:gd name="connsiteY24" fmla="*/ 1436070 h 1492983"/>
                    <a:gd name="connsiteX25" fmla="*/ 1423048 w 1451040"/>
                    <a:gd name="connsiteY25" fmla="*/ 1324947 h 1492983"/>
                    <a:gd name="connsiteX26" fmla="*/ 1451040 w 1451040"/>
                    <a:gd name="connsiteY26" fmla="*/ 1259633 h 1492983"/>
                    <a:gd name="connsiteX27" fmla="*/ 1441709 w 1451040"/>
                    <a:gd name="connsiteY27" fmla="*/ 1147665 h 1492983"/>
                    <a:gd name="connsiteX28" fmla="*/ 1404387 w 1451040"/>
                    <a:gd name="connsiteY28" fmla="*/ 1054359 h 1492983"/>
                    <a:gd name="connsiteX29" fmla="*/ 1320411 w 1451040"/>
                    <a:gd name="connsiteY29" fmla="*/ 923731 h 1492983"/>
                    <a:gd name="connsiteX30" fmla="*/ 1186173 w 1451040"/>
                    <a:gd name="connsiteY30" fmla="*/ 704532 h 1492983"/>
                    <a:gd name="connsiteX31" fmla="*/ 1063890 w 1451040"/>
                    <a:gd name="connsiteY31" fmla="*/ 558149 h 1492983"/>
                    <a:gd name="connsiteX32" fmla="*/ 985495 w 1451040"/>
                    <a:gd name="connsiteY32" fmla="*/ 354845 h 1492983"/>
                    <a:gd name="connsiteX33" fmla="*/ 966270 w 1451040"/>
                    <a:gd name="connsiteY33" fmla="*/ 195943 h 1492983"/>
                    <a:gd name="connsiteX34" fmla="*/ 956518 w 1451040"/>
                    <a:gd name="connsiteY34" fmla="*/ 102637 h 1492983"/>
                    <a:gd name="connsiteX35" fmla="*/ 956518 w 1451040"/>
                    <a:gd name="connsiteY35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70109 w 1451040"/>
                    <a:gd name="connsiteY5" fmla="*/ 970384 h 1492983"/>
                    <a:gd name="connsiteX6" fmla="*/ 60779 w 1451040"/>
                    <a:gd name="connsiteY6" fmla="*/ 1017037 h 1492983"/>
                    <a:gd name="connsiteX7" fmla="*/ 42118 w 1451040"/>
                    <a:gd name="connsiteY7" fmla="*/ 1073020 h 1492983"/>
                    <a:gd name="connsiteX8" fmla="*/ 32787 w 1451040"/>
                    <a:gd name="connsiteY8" fmla="*/ 1119674 h 1492983"/>
                    <a:gd name="connsiteX9" fmla="*/ 14126 w 1451040"/>
                    <a:gd name="connsiteY9" fmla="*/ 1175657 h 1492983"/>
                    <a:gd name="connsiteX10" fmla="*/ 9531 w 1451040"/>
                    <a:gd name="connsiteY10" fmla="*/ 1316179 h 1492983"/>
                    <a:gd name="connsiteX11" fmla="*/ 70109 w 1451040"/>
                    <a:gd name="connsiteY11" fmla="*/ 1408923 h 1492983"/>
                    <a:gd name="connsiteX12" fmla="*/ 116763 w 1451040"/>
                    <a:gd name="connsiteY12" fmla="*/ 1436914 h 1492983"/>
                    <a:gd name="connsiteX13" fmla="*/ 135424 w 1451040"/>
                    <a:gd name="connsiteY13" fmla="*/ 1455576 h 1492983"/>
                    <a:gd name="connsiteX14" fmla="*/ 210912 w 1451040"/>
                    <a:gd name="connsiteY14" fmla="*/ 1478972 h 1492983"/>
                    <a:gd name="connsiteX15" fmla="*/ 303375 w 1451040"/>
                    <a:gd name="connsiteY15" fmla="*/ 1492898 h 1492983"/>
                    <a:gd name="connsiteX16" fmla="*/ 378020 w 1451040"/>
                    <a:gd name="connsiteY16" fmla="*/ 1483567 h 1492983"/>
                    <a:gd name="connsiteX17" fmla="*/ 424673 w 1451040"/>
                    <a:gd name="connsiteY17" fmla="*/ 1464906 h 1492983"/>
                    <a:gd name="connsiteX18" fmla="*/ 452665 w 1451040"/>
                    <a:gd name="connsiteY18" fmla="*/ 1455576 h 1492983"/>
                    <a:gd name="connsiteX19" fmla="*/ 471326 w 1451040"/>
                    <a:gd name="connsiteY19" fmla="*/ 1436914 h 1492983"/>
                    <a:gd name="connsiteX20" fmla="*/ 508648 w 1451040"/>
                    <a:gd name="connsiteY20" fmla="*/ 1408923 h 1492983"/>
                    <a:gd name="connsiteX21" fmla="*/ 755839 w 1451040"/>
                    <a:gd name="connsiteY21" fmla="*/ 1366443 h 1492983"/>
                    <a:gd name="connsiteX22" fmla="*/ 995107 w 1451040"/>
                    <a:gd name="connsiteY22" fmla="*/ 1390261 h 1492983"/>
                    <a:gd name="connsiteX23" fmla="*/ 1160807 w 1451040"/>
                    <a:gd name="connsiteY23" fmla="*/ 1431898 h 1492983"/>
                    <a:gd name="connsiteX24" fmla="*/ 1335321 w 1451040"/>
                    <a:gd name="connsiteY24" fmla="*/ 1436070 h 1492983"/>
                    <a:gd name="connsiteX25" fmla="*/ 1423048 w 1451040"/>
                    <a:gd name="connsiteY25" fmla="*/ 1324947 h 1492983"/>
                    <a:gd name="connsiteX26" fmla="*/ 1451040 w 1451040"/>
                    <a:gd name="connsiteY26" fmla="*/ 1259633 h 1492983"/>
                    <a:gd name="connsiteX27" fmla="*/ 1441709 w 1451040"/>
                    <a:gd name="connsiteY27" fmla="*/ 1147665 h 1492983"/>
                    <a:gd name="connsiteX28" fmla="*/ 1404387 w 1451040"/>
                    <a:gd name="connsiteY28" fmla="*/ 1054359 h 1492983"/>
                    <a:gd name="connsiteX29" fmla="*/ 1320411 w 1451040"/>
                    <a:gd name="connsiteY29" fmla="*/ 923731 h 1492983"/>
                    <a:gd name="connsiteX30" fmla="*/ 1063890 w 1451040"/>
                    <a:gd name="connsiteY30" fmla="*/ 558149 h 1492983"/>
                    <a:gd name="connsiteX31" fmla="*/ 985495 w 1451040"/>
                    <a:gd name="connsiteY31" fmla="*/ 354845 h 1492983"/>
                    <a:gd name="connsiteX32" fmla="*/ 966270 w 1451040"/>
                    <a:gd name="connsiteY32" fmla="*/ 195943 h 1492983"/>
                    <a:gd name="connsiteX33" fmla="*/ 956518 w 1451040"/>
                    <a:gd name="connsiteY33" fmla="*/ 102637 h 1492983"/>
                    <a:gd name="connsiteX34" fmla="*/ 956518 w 1451040"/>
                    <a:gd name="connsiteY34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42118 w 1451040"/>
                    <a:gd name="connsiteY6" fmla="*/ 1073020 h 1492983"/>
                    <a:gd name="connsiteX7" fmla="*/ 32787 w 1451040"/>
                    <a:gd name="connsiteY7" fmla="*/ 1119674 h 1492983"/>
                    <a:gd name="connsiteX8" fmla="*/ 14126 w 1451040"/>
                    <a:gd name="connsiteY8" fmla="*/ 1175657 h 1492983"/>
                    <a:gd name="connsiteX9" fmla="*/ 9531 w 1451040"/>
                    <a:gd name="connsiteY9" fmla="*/ 1316179 h 1492983"/>
                    <a:gd name="connsiteX10" fmla="*/ 70109 w 1451040"/>
                    <a:gd name="connsiteY10" fmla="*/ 1408923 h 1492983"/>
                    <a:gd name="connsiteX11" fmla="*/ 116763 w 1451040"/>
                    <a:gd name="connsiteY11" fmla="*/ 1436914 h 1492983"/>
                    <a:gd name="connsiteX12" fmla="*/ 135424 w 1451040"/>
                    <a:gd name="connsiteY12" fmla="*/ 1455576 h 1492983"/>
                    <a:gd name="connsiteX13" fmla="*/ 210912 w 1451040"/>
                    <a:gd name="connsiteY13" fmla="*/ 1478972 h 1492983"/>
                    <a:gd name="connsiteX14" fmla="*/ 303375 w 1451040"/>
                    <a:gd name="connsiteY14" fmla="*/ 1492898 h 1492983"/>
                    <a:gd name="connsiteX15" fmla="*/ 378020 w 1451040"/>
                    <a:gd name="connsiteY15" fmla="*/ 1483567 h 1492983"/>
                    <a:gd name="connsiteX16" fmla="*/ 424673 w 1451040"/>
                    <a:gd name="connsiteY16" fmla="*/ 1464906 h 1492983"/>
                    <a:gd name="connsiteX17" fmla="*/ 452665 w 1451040"/>
                    <a:gd name="connsiteY17" fmla="*/ 1455576 h 1492983"/>
                    <a:gd name="connsiteX18" fmla="*/ 471326 w 1451040"/>
                    <a:gd name="connsiteY18" fmla="*/ 1436914 h 1492983"/>
                    <a:gd name="connsiteX19" fmla="*/ 508648 w 1451040"/>
                    <a:gd name="connsiteY19" fmla="*/ 1408923 h 1492983"/>
                    <a:gd name="connsiteX20" fmla="*/ 755839 w 1451040"/>
                    <a:gd name="connsiteY20" fmla="*/ 1366443 h 1492983"/>
                    <a:gd name="connsiteX21" fmla="*/ 995107 w 1451040"/>
                    <a:gd name="connsiteY21" fmla="*/ 1390261 h 1492983"/>
                    <a:gd name="connsiteX22" fmla="*/ 1160807 w 1451040"/>
                    <a:gd name="connsiteY22" fmla="*/ 1431898 h 1492983"/>
                    <a:gd name="connsiteX23" fmla="*/ 1335321 w 1451040"/>
                    <a:gd name="connsiteY23" fmla="*/ 1436070 h 1492983"/>
                    <a:gd name="connsiteX24" fmla="*/ 1423048 w 1451040"/>
                    <a:gd name="connsiteY24" fmla="*/ 1324947 h 1492983"/>
                    <a:gd name="connsiteX25" fmla="*/ 1451040 w 1451040"/>
                    <a:gd name="connsiteY25" fmla="*/ 1259633 h 1492983"/>
                    <a:gd name="connsiteX26" fmla="*/ 1441709 w 1451040"/>
                    <a:gd name="connsiteY26" fmla="*/ 1147665 h 1492983"/>
                    <a:gd name="connsiteX27" fmla="*/ 1404387 w 1451040"/>
                    <a:gd name="connsiteY27" fmla="*/ 1054359 h 1492983"/>
                    <a:gd name="connsiteX28" fmla="*/ 1320411 w 1451040"/>
                    <a:gd name="connsiteY28" fmla="*/ 923731 h 1492983"/>
                    <a:gd name="connsiteX29" fmla="*/ 1063890 w 1451040"/>
                    <a:gd name="connsiteY29" fmla="*/ 558149 h 1492983"/>
                    <a:gd name="connsiteX30" fmla="*/ 985495 w 1451040"/>
                    <a:gd name="connsiteY30" fmla="*/ 354845 h 1492983"/>
                    <a:gd name="connsiteX31" fmla="*/ 966270 w 1451040"/>
                    <a:gd name="connsiteY31" fmla="*/ 195943 h 1492983"/>
                    <a:gd name="connsiteX32" fmla="*/ 956518 w 1451040"/>
                    <a:gd name="connsiteY32" fmla="*/ 102637 h 1492983"/>
                    <a:gd name="connsiteX33" fmla="*/ 956518 w 1451040"/>
                    <a:gd name="connsiteY33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42118 w 1451040"/>
                    <a:gd name="connsiteY6" fmla="*/ 1073020 h 1492983"/>
                    <a:gd name="connsiteX7" fmla="*/ 32787 w 1451040"/>
                    <a:gd name="connsiteY7" fmla="*/ 1119674 h 1492983"/>
                    <a:gd name="connsiteX8" fmla="*/ 14126 w 1451040"/>
                    <a:gd name="connsiteY8" fmla="*/ 1175657 h 1492983"/>
                    <a:gd name="connsiteX9" fmla="*/ 9531 w 1451040"/>
                    <a:gd name="connsiteY9" fmla="*/ 1316179 h 1492983"/>
                    <a:gd name="connsiteX10" fmla="*/ 70109 w 1451040"/>
                    <a:gd name="connsiteY10" fmla="*/ 1408923 h 1492983"/>
                    <a:gd name="connsiteX11" fmla="*/ 116763 w 1451040"/>
                    <a:gd name="connsiteY11" fmla="*/ 1436914 h 1492983"/>
                    <a:gd name="connsiteX12" fmla="*/ 135424 w 1451040"/>
                    <a:gd name="connsiteY12" fmla="*/ 1455576 h 1492983"/>
                    <a:gd name="connsiteX13" fmla="*/ 210912 w 1451040"/>
                    <a:gd name="connsiteY13" fmla="*/ 1478972 h 1492983"/>
                    <a:gd name="connsiteX14" fmla="*/ 303375 w 1451040"/>
                    <a:gd name="connsiteY14" fmla="*/ 1492898 h 1492983"/>
                    <a:gd name="connsiteX15" fmla="*/ 378020 w 1451040"/>
                    <a:gd name="connsiteY15" fmla="*/ 1483567 h 1492983"/>
                    <a:gd name="connsiteX16" fmla="*/ 424673 w 1451040"/>
                    <a:gd name="connsiteY16" fmla="*/ 1464906 h 1492983"/>
                    <a:gd name="connsiteX17" fmla="*/ 452665 w 1451040"/>
                    <a:gd name="connsiteY17" fmla="*/ 1455576 h 1492983"/>
                    <a:gd name="connsiteX18" fmla="*/ 508648 w 1451040"/>
                    <a:gd name="connsiteY18" fmla="*/ 1408923 h 1492983"/>
                    <a:gd name="connsiteX19" fmla="*/ 755839 w 1451040"/>
                    <a:gd name="connsiteY19" fmla="*/ 1366443 h 1492983"/>
                    <a:gd name="connsiteX20" fmla="*/ 995107 w 1451040"/>
                    <a:gd name="connsiteY20" fmla="*/ 1390261 h 1492983"/>
                    <a:gd name="connsiteX21" fmla="*/ 1160807 w 1451040"/>
                    <a:gd name="connsiteY21" fmla="*/ 1431898 h 1492983"/>
                    <a:gd name="connsiteX22" fmla="*/ 1335321 w 1451040"/>
                    <a:gd name="connsiteY22" fmla="*/ 1436070 h 1492983"/>
                    <a:gd name="connsiteX23" fmla="*/ 1423048 w 1451040"/>
                    <a:gd name="connsiteY23" fmla="*/ 1324947 h 1492983"/>
                    <a:gd name="connsiteX24" fmla="*/ 1451040 w 1451040"/>
                    <a:gd name="connsiteY24" fmla="*/ 1259633 h 1492983"/>
                    <a:gd name="connsiteX25" fmla="*/ 1441709 w 1451040"/>
                    <a:gd name="connsiteY25" fmla="*/ 1147665 h 1492983"/>
                    <a:gd name="connsiteX26" fmla="*/ 1404387 w 1451040"/>
                    <a:gd name="connsiteY26" fmla="*/ 1054359 h 1492983"/>
                    <a:gd name="connsiteX27" fmla="*/ 1320411 w 1451040"/>
                    <a:gd name="connsiteY27" fmla="*/ 923731 h 1492983"/>
                    <a:gd name="connsiteX28" fmla="*/ 1063890 w 1451040"/>
                    <a:gd name="connsiteY28" fmla="*/ 558149 h 1492983"/>
                    <a:gd name="connsiteX29" fmla="*/ 985495 w 1451040"/>
                    <a:gd name="connsiteY29" fmla="*/ 354845 h 1492983"/>
                    <a:gd name="connsiteX30" fmla="*/ 966270 w 1451040"/>
                    <a:gd name="connsiteY30" fmla="*/ 195943 h 1492983"/>
                    <a:gd name="connsiteX31" fmla="*/ 956518 w 1451040"/>
                    <a:gd name="connsiteY31" fmla="*/ 102637 h 1492983"/>
                    <a:gd name="connsiteX32" fmla="*/ 956518 w 1451040"/>
                    <a:gd name="connsiteY32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42118 w 1451040"/>
                    <a:gd name="connsiteY6" fmla="*/ 1073020 h 1492983"/>
                    <a:gd name="connsiteX7" fmla="*/ 32787 w 1451040"/>
                    <a:gd name="connsiteY7" fmla="*/ 1119674 h 1492983"/>
                    <a:gd name="connsiteX8" fmla="*/ 14126 w 1451040"/>
                    <a:gd name="connsiteY8" fmla="*/ 1175657 h 1492983"/>
                    <a:gd name="connsiteX9" fmla="*/ 9531 w 1451040"/>
                    <a:gd name="connsiteY9" fmla="*/ 1316179 h 1492983"/>
                    <a:gd name="connsiteX10" fmla="*/ 70109 w 1451040"/>
                    <a:gd name="connsiteY10" fmla="*/ 1408923 h 1492983"/>
                    <a:gd name="connsiteX11" fmla="*/ 116763 w 1451040"/>
                    <a:gd name="connsiteY11" fmla="*/ 1436914 h 1492983"/>
                    <a:gd name="connsiteX12" fmla="*/ 135424 w 1451040"/>
                    <a:gd name="connsiteY12" fmla="*/ 1455576 h 1492983"/>
                    <a:gd name="connsiteX13" fmla="*/ 210912 w 1451040"/>
                    <a:gd name="connsiteY13" fmla="*/ 1478972 h 1492983"/>
                    <a:gd name="connsiteX14" fmla="*/ 303375 w 1451040"/>
                    <a:gd name="connsiteY14" fmla="*/ 1492898 h 1492983"/>
                    <a:gd name="connsiteX15" fmla="*/ 378020 w 1451040"/>
                    <a:gd name="connsiteY15" fmla="*/ 1483567 h 1492983"/>
                    <a:gd name="connsiteX16" fmla="*/ 424673 w 1451040"/>
                    <a:gd name="connsiteY16" fmla="*/ 1464906 h 1492983"/>
                    <a:gd name="connsiteX17" fmla="*/ 508648 w 1451040"/>
                    <a:gd name="connsiteY17" fmla="*/ 1408923 h 1492983"/>
                    <a:gd name="connsiteX18" fmla="*/ 755839 w 1451040"/>
                    <a:gd name="connsiteY18" fmla="*/ 1366443 h 1492983"/>
                    <a:gd name="connsiteX19" fmla="*/ 995107 w 1451040"/>
                    <a:gd name="connsiteY19" fmla="*/ 1390261 h 1492983"/>
                    <a:gd name="connsiteX20" fmla="*/ 1160807 w 1451040"/>
                    <a:gd name="connsiteY20" fmla="*/ 1431898 h 1492983"/>
                    <a:gd name="connsiteX21" fmla="*/ 1335321 w 1451040"/>
                    <a:gd name="connsiteY21" fmla="*/ 1436070 h 1492983"/>
                    <a:gd name="connsiteX22" fmla="*/ 1423048 w 1451040"/>
                    <a:gd name="connsiteY22" fmla="*/ 1324947 h 1492983"/>
                    <a:gd name="connsiteX23" fmla="*/ 1451040 w 1451040"/>
                    <a:gd name="connsiteY23" fmla="*/ 1259633 h 1492983"/>
                    <a:gd name="connsiteX24" fmla="*/ 1441709 w 1451040"/>
                    <a:gd name="connsiteY24" fmla="*/ 1147665 h 1492983"/>
                    <a:gd name="connsiteX25" fmla="*/ 1404387 w 1451040"/>
                    <a:gd name="connsiteY25" fmla="*/ 1054359 h 1492983"/>
                    <a:gd name="connsiteX26" fmla="*/ 1320411 w 1451040"/>
                    <a:gd name="connsiteY26" fmla="*/ 923731 h 1492983"/>
                    <a:gd name="connsiteX27" fmla="*/ 1063890 w 1451040"/>
                    <a:gd name="connsiteY27" fmla="*/ 558149 h 1492983"/>
                    <a:gd name="connsiteX28" fmla="*/ 985495 w 1451040"/>
                    <a:gd name="connsiteY28" fmla="*/ 354845 h 1492983"/>
                    <a:gd name="connsiteX29" fmla="*/ 966270 w 1451040"/>
                    <a:gd name="connsiteY29" fmla="*/ 195943 h 1492983"/>
                    <a:gd name="connsiteX30" fmla="*/ 956518 w 1451040"/>
                    <a:gd name="connsiteY30" fmla="*/ 102637 h 1492983"/>
                    <a:gd name="connsiteX31" fmla="*/ 956518 w 1451040"/>
                    <a:gd name="connsiteY31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42118 w 1451040"/>
                    <a:gd name="connsiteY6" fmla="*/ 1073020 h 1492983"/>
                    <a:gd name="connsiteX7" fmla="*/ 32787 w 1451040"/>
                    <a:gd name="connsiteY7" fmla="*/ 1119674 h 1492983"/>
                    <a:gd name="connsiteX8" fmla="*/ 14126 w 1451040"/>
                    <a:gd name="connsiteY8" fmla="*/ 1175657 h 1492983"/>
                    <a:gd name="connsiteX9" fmla="*/ 9531 w 1451040"/>
                    <a:gd name="connsiteY9" fmla="*/ 1316179 h 1492983"/>
                    <a:gd name="connsiteX10" fmla="*/ 70109 w 1451040"/>
                    <a:gd name="connsiteY10" fmla="*/ 1408923 h 1492983"/>
                    <a:gd name="connsiteX11" fmla="*/ 116763 w 1451040"/>
                    <a:gd name="connsiteY11" fmla="*/ 1436914 h 1492983"/>
                    <a:gd name="connsiteX12" fmla="*/ 135424 w 1451040"/>
                    <a:gd name="connsiteY12" fmla="*/ 1455576 h 1492983"/>
                    <a:gd name="connsiteX13" fmla="*/ 210912 w 1451040"/>
                    <a:gd name="connsiteY13" fmla="*/ 1478972 h 1492983"/>
                    <a:gd name="connsiteX14" fmla="*/ 303375 w 1451040"/>
                    <a:gd name="connsiteY14" fmla="*/ 1492898 h 1492983"/>
                    <a:gd name="connsiteX15" fmla="*/ 378020 w 1451040"/>
                    <a:gd name="connsiteY15" fmla="*/ 1483567 h 1492983"/>
                    <a:gd name="connsiteX16" fmla="*/ 424673 w 1451040"/>
                    <a:gd name="connsiteY16" fmla="*/ 1464906 h 1492983"/>
                    <a:gd name="connsiteX17" fmla="*/ 531623 w 1451040"/>
                    <a:gd name="connsiteY17" fmla="*/ 1413518 h 1492983"/>
                    <a:gd name="connsiteX18" fmla="*/ 755839 w 1451040"/>
                    <a:gd name="connsiteY18" fmla="*/ 1366443 h 1492983"/>
                    <a:gd name="connsiteX19" fmla="*/ 995107 w 1451040"/>
                    <a:gd name="connsiteY19" fmla="*/ 1390261 h 1492983"/>
                    <a:gd name="connsiteX20" fmla="*/ 1160807 w 1451040"/>
                    <a:gd name="connsiteY20" fmla="*/ 1431898 h 1492983"/>
                    <a:gd name="connsiteX21" fmla="*/ 1335321 w 1451040"/>
                    <a:gd name="connsiteY21" fmla="*/ 1436070 h 1492983"/>
                    <a:gd name="connsiteX22" fmla="*/ 1423048 w 1451040"/>
                    <a:gd name="connsiteY22" fmla="*/ 1324947 h 1492983"/>
                    <a:gd name="connsiteX23" fmla="*/ 1451040 w 1451040"/>
                    <a:gd name="connsiteY23" fmla="*/ 1259633 h 1492983"/>
                    <a:gd name="connsiteX24" fmla="*/ 1441709 w 1451040"/>
                    <a:gd name="connsiteY24" fmla="*/ 1147665 h 1492983"/>
                    <a:gd name="connsiteX25" fmla="*/ 1404387 w 1451040"/>
                    <a:gd name="connsiteY25" fmla="*/ 1054359 h 1492983"/>
                    <a:gd name="connsiteX26" fmla="*/ 1320411 w 1451040"/>
                    <a:gd name="connsiteY26" fmla="*/ 923731 h 1492983"/>
                    <a:gd name="connsiteX27" fmla="*/ 1063890 w 1451040"/>
                    <a:gd name="connsiteY27" fmla="*/ 558149 h 1492983"/>
                    <a:gd name="connsiteX28" fmla="*/ 985495 w 1451040"/>
                    <a:gd name="connsiteY28" fmla="*/ 354845 h 1492983"/>
                    <a:gd name="connsiteX29" fmla="*/ 966270 w 1451040"/>
                    <a:gd name="connsiteY29" fmla="*/ 195943 h 1492983"/>
                    <a:gd name="connsiteX30" fmla="*/ 956518 w 1451040"/>
                    <a:gd name="connsiteY30" fmla="*/ 102637 h 1492983"/>
                    <a:gd name="connsiteX31" fmla="*/ 956518 w 1451040"/>
                    <a:gd name="connsiteY31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32787 w 1451040"/>
                    <a:gd name="connsiteY6" fmla="*/ 1119674 h 1492983"/>
                    <a:gd name="connsiteX7" fmla="*/ 14126 w 1451040"/>
                    <a:gd name="connsiteY7" fmla="*/ 1175657 h 1492983"/>
                    <a:gd name="connsiteX8" fmla="*/ 9531 w 1451040"/>
                    <a:gd name="connsiteY8" fmla="*/ 1316179 h 1492983"/>
                    <a:gd name="connsiteX9" fmla="*/ 70109 w 1451040"/>
                    <a:gd name="connsiteY9" fmla="*/ 1408923 h 1492983"/>
                    <a:gd name="connsiteX10" fmla="*/ 116763 w 1451040"/>
                    <a:gd name="connsiteY10" fmla="*/ 1436914 h 1492983"/>
                    <a:gd name="connsiteX11" fmla="*/ 135424 w 1451040"/>
                    <a:gd name="connsiteY11" fmla="*/ 1455576 h 1492983"/>
                    <a:gd name="connsiteX12" fmla="*/ 210912 w 1451040"/>
                    <a:gd name="connsiteY12" fmla="*/ 1478972 h 1492983"/>
                    <a:gd name="connsiteX13" fmla="*/ 303375 w 1451040"/>
                    <a:gd name="connsiteY13" fmla="*/ 1492898 h 1492983"/>
                    <a:gd name="connsiteX14" fmla="*/ 378020 w 1451040"/>
                    <a:gd name="connsiteY14" fmla="*/ 1483567 h 1492983"/>
                    <a:gd name="connsiteX15" fmla="*/ 424673 w 1451040"/>
                    <a:gd name="connsiteY15" fmla="*/ 1464906 h 1492983"/>
                    <a:gd name="connsiteX16" fmla="*/ 531623 w 1451040"/>
                    <a:gd name="connsiteY16" fmla="*/ 1413518 h 1492983"/>
                    <a:gd name="connsiteX17" fmla="*/ 755839 w 1451040"/>
                    <a:gd name="connsiteY17" fmla="*/ 1366443 h 1492983"/>
                    <a:gd name="connsiteX18" fmla="*/ 995107 w 1451040"/>
                    <a:gd name="connsiteY18" fmla="*/ 1390261 h 1492983"/>
                    <a:gd name="connsiteX19" fmla="*/ 1160807 w 1451040"/>
                    <a:gd name="connsiteY19" fmla="*/ 1431898 h 1492983"/>
                    <a:gd name="connsiteX20" fmla="*/ 1335321 w 1451040"/>
                    <a:gd name="connsiteY20" fmla="*/ 1436070 h 1492983"/>
                    <a:gd name="connsiteX21" fmla="*/ 1423048 w 1451040"/>
                    <a:gd name="connsiteY21" fmla="*/ 1324947 h 1492983"/>
                    <a:gd name="connsiteX22" fmla="*/ 1451040 w 1451040"/>
                    <a:gd name="connsiteY22" fmla="*/ 1259633 h 1492983"/>
                    <a:gd name="connsiteX23" fmla="*/ 1441709 w 1451040"/>
                    <a:gd name="connsiteY23" fmla="*/ 1147665 h 1492983"/>
                    <a:gd name="connsiteX24" fmla="*/ 1404387 w 1451040"/>
                    <a:gd name="connsiteY24" fmla="*/ 1054359 h 1492983"/>
                    <a:gd name="connsiteX25" fmla="*/ 1320411 w 1451040"/>
                    <a:gd name="connsiteY25" fmla="*/ 923731 h 1492983"/>
                    <a:gd name="connsiteX26" fmla="*/ 1063890 w 1451040"/>
                    <a:gd name="connsiteY26" fmla="*/ 558149 h 1492983"/>
                    <a:gd name="connsiteX27" fmla="*/ 985495 w 1451040"/>
                    <a:gd name="connsiteY27" fmla="*/ 354845 h 1492983"/>
                    <a:gd name="connsiteX28" fmla="*/ 966270 w 1451040"/>
                    <a:gd name="connsiteY28" fmla="*/ 195943 h 1492983"/>
                    <a:gd name="connsiteX29" fmla="*/ 956518 w 1451040"/>
                    <a:gd name="connsiteY29" fmla="*/ 102637 h 1492983"/>
                    <a:gd name="connsiteX30" fmla="*/ 956518 w 1451040"/>
                    <a:gd name="connsiteY30" fmla="*/ 0 h 1492983"/>
                    <a:gd name="connsiteX0" fmla="*/ 323076 w 1452080"/>
                    <a:gd name="connsiteY0" fmla="*/ 298580 h 1492983"/>
                    <a:gd name="connsiteX1" fmla="*/ 318622 w 1452080"/>
                    <a:gd name="connsiteY1" fmla="*/ 386447 h 1492983"/>
                    <a:gd name="connsiteX2" fmla="*/ 267092 w 1452080"/>
                    <a:gd name="connsiteY2" fmla="*/ 587829 h 1492983"/>
                    <a:gd name="connsiteX3" fmla="*/ 211109 w 1452080"/>
                    <a:gd name="connsiteY3" fmla="*/ 737118 h 1492983"/>
                    <a:gd name="connsiteX4" fmla="*/ 89811 w 1452080"/>
                    <a:gd name="connsiteY4" fmla="*/ 942392 h 1492983"/>
                    <a:gd name="connsiteX5" fmla="*/ 61819 w 1452080"/>
                    <a:gd name="connsiteY5" fmla="*/ 1017037 h 1492983"/>
                    <a:gd name="connsiteX6" fmla="*/ 15166 w 1452080"/>
                    <a:gd name="connsiteY6" fmla="*/ 1175657 h 1492983"/>
                    <a:gd name="connsiteX7" fmla="*/ 10571 w 1452080"/>
                    <a:gd name="connsiteY7" fmla="*/ 1316179 h 1492983"/>
                    <a:gd name="connsiteX8" fmla="*/ 71149 w 1452080"/>
                    <a:gd name="connsiteY8" fmla="*/ 1408923 h 1492983"/>
                    <a:gd name="connsiteX9" fmla="*/ 117803 w 1452080"/>
                    <a:gd name="connsiteY9" fmla="*/ 1436914 h 1492983"/>
                    <a:gd name="connsiteX10" fmla="*/ 136464 w 1452080"/>
                    <a:gd name="connsiteY10" fmla="*/ 1455576 h 1492983"/>
                    <a:gd name="connsiteX11" fmla="*/ 211952 w 1452080"/>
                    <a:gd name="connsiteY11" fmla="*/ 1478972 h 1492983"/>
                    <a:gd name="connsiteX12" fmla="*/ 304415 w 1452080"/>
                    <a:gd name="connsiteY12" fmla="*/ 1492898 h 1492983"/>
                    <a:gd name="connsiteX13" fmla="*/ 379060 w 1452080"/>
                    <a:gd name="connsiteY13" fmla="*/ 1483567 h 1492983"/>
                    <a:gd name="connsiteX14" fmla="*/ 425713 w 1452080"/>
                    <a:gd name="connsiteY14" fmla="*/ 1464906 h 1492983"/>
                    <a:gd name="connsiteX15" fmla="*/ 532663 w 1452080"/>
                    <a:gd name="connsiteY15" fmla="*/ 1413518 h 1492983"/>
                    <a:gd name="connsiteX16" fmla="*/ 756879 w 1452080"/>
                    <a:gd name="connsiteY16" fmla="*/ 1366443 h 1492983"/>
                    <a:gd name="connsiteX17" fmla="*/ 996147 w 1452080"/>
                    <a:gd name="connsiteY17" fmla="*/ 1390261 h 1492983"/>
                    <a:gd name="connsiteX18" fmla="*/ 1161847 w 1452080"/>
                    <a:gd name="connsiteY18" fmla="*/ 1431898 h 1492983"/>
                    <a:gd name="connsiteX19" fmla="*/ 1336361 w 1452080"/>
                    <a:gd name="connsiteY19" fmla="*/ 1436070 h 1492983"/>
                    <a:gd name="connsiteX20" fmla="*/ 1424088 w 1452080"/>
                    <a:gd name="connsiteY20" fmla="*/ 1324947 h 1492983"/>
                    <a:gd name="connsiteX21" fmla="*/ 1452080 w 1452080"/>
                    <a:gd name="connsiteY21" fmla="*/ 1259633 h 1492983"/>
                    <a:gd name="connsiteX22" fmla="*/ 1442749 w 1452080"/>
                    <a:gd name="connsiteY22" fmla="*/ 1147665 h 1492983"/>
                    <a:gd name="connsiteX23" fmla="*/ 1405427 w 1452080"/>
                    <a:gd name="connsiteY23" fmla="*/ 1054359 h 1492983"/>
                    <a:gd name="connsiteX24" fmla="*/ 1321451 w 1452080"/>
                    <a:gd name="connsiteY24" fmla="*/ 923731 h 1492983"/>
                    <a:gd name="connsiteX25" fmla="*/ 1064930 w 1452080"/>
                    <a:gd name="connsiteY25" fmla="*/ 558149 h 1492983"/>
                    <a:gd name="connsiteX26" fmla="*/ 986535 w 1452080"/>
                    <a:gd name="connsiteY26" fmla="*/ 354845 h 1492983"/>
                    <a:gd name="connsiteX27" fmla="*/ 967310 w 1452080"/>
                    <a:gd name="connsiteY27" fmla="*/ 195943 h 1492983"/>
                    <a:gd name="connsiteX28" fmla="*/ 957558 w 1452080"/>
                    <a:gd name="connsiteY28" fmla="*/ 102637 h 1492983"/>
                    <a:gd name="connsiteX29" fmla="*/ 957558 w 1452080"/>
                    <a:gd name="connsiteY29" fmla="*/ 0 h 1492983"/>
                    <a:gd name="connsiteX0" fmla="*/ 314179 w 1443183"/>
                    <a:gd name="connsiteY0" fmla="*/ 298580 h 1492983"/>
                    <a:gd name="connsiteX1" fmla="*/ 309725 w 1443183"/>
                    <a:gd name="connsiteY1" fmla="*/ 386447 h 1492983"/>
                    <a:gd name="connsiteX2" fmla="*/ 258195 w 1443183"/>
                    <a:gd name="connsiteY2" fmla="*/ 587829 h 1492983"/>
                    <a:gd name="connsiteX3" fmla="*/ 202212 w 1443183"/>
                    <a:gd name="connsiteY3" fmla="*/ 737118 h 1492983"/>
                    <a:gd name="connsiteX4" fmla="*/ 80914 w 1443183"/>
                    <a:gd name="connsiteY4" fmla="*/ 942392 h 1492983"/>
                    <a:gd name="connsiteX5" fmla="*/ 52922 w 1443183"/>
                    <a:gd name="connsiteY5" fmla="*/ 1017037 h 1492983"/>
                    <a:gd name="connsiteX6" fmla="*/ 20054 w 1443183"/>
                    <a:gd name="connsiteY6" fmla="*/ 1161872 h 1492983"/>
                    <a:gd name="connsiteX7" fmla="*/ 1674 w 1443183"/>
                    <a:gd name="connsiteY7" fmla="*/ 1316179 h 1492983"/>
                    <a:gd name="connsiteX8" fmla="*/ 62252 w 1443183"/>
                    <a:gd name="connsiteY8" fmla="*/ 1408923 h 1492983"/>
                    <a:gd name="connsiteX9" fmla="*/ 108906 w 1443183"/>
                    <a:gd name="connsiteY9" fmla="*/ 1436914 h 1492983"/>
                    <a:gd name="connsiteX10" fmla="*/ 127567 w 1443183"/>
                    <a:gd name="connsiteY10" fmla="*/ 1455576 h 1492983"/>
                    <a:gd name="connsiteX11" fmla="*/ 203055 w 1443183"/>
                    <a:gd name="connsiteY11" fmla="*/ 1478972 h 1492983"/>
                    <a:gd name="connsiteX12" fmla="*/ 295518 w 1443183"/>
                    <a:gd name="connsiteY12" fmla="*/ 1492898 h 1492983"/>
                    <a:gd name="connsiteX13" fmla="*/ 370163 w 1443183"/>
                    <a:gd name="connsiteY13" fmla="*/ 1483567 h 1492983"/>
                    <a:gd name="connsiteX14" fmla="*/ 416816 w 1443183"/>
                    <a:gd name="connsiteY14" fmla="*/ 1464906 h 1492983"/>
                    <a:gd name="connsiteX15" fmla="*/ 523766 w 1443183"/>
                    <a:gd name="connsiteY15" fmla="*/ 1413518 h 1492983"/>
                    <a:gd name="connsiteX16" fmla="*/ 747982 w 1443183"/>
                    <a:gd name="connsiteY16" fmla="*/ 1366443 h 1492983"/>
                    <a:gd name="connsiteX17" fmla="*/ 987250 w 1443183"/>
                    <a:gd name="connsiteY17" fmla="*/ 1390261 h 1492983"/>
                    <a:gd name="connsiteX18" fmla="*/ 1152950 w 1443183"/>
                    <a:gd name="connsiteY18" fmla="*/ 1431898 h 1492983"/>
                    <a:gd name="connsiteX19" fmla="*/ 1327464 w 1443183"/>
                    <a:gd name="connsiteY19" fmla="*/ 1436070 h 1492983"/>
                    <a:gd name="connsiteX20" fmla="*/ 1415191 w 1443183"/>
                    <a:gd name="connsiteY20" fmla="*/ 1324947 h 1492983"/>
                    <a:gd name="connsiteX21" fmla="*/ 1443183 w 1443183"/>
                    <a:gd name="connsiteY21" fmla="*/ 1259633 h 1492983"/>
                    <a:gd name="connsiteX22" fmla="*/ 1433852 w 1443183"/>
                    <a:gd name="connsiteY22" fmla="*/ 1147665 h 1492983"/>
                    <a:gd name="connsiteX23" fmla="*/ 1396530 w 1443183"/>
                    <a:gd name="connsiteY23" fmla="*/ 1054359 h 1492983"/>
                    <a:gd name="connsiteX24" fmla="*/ 1312554 w 1443183"/>
                    <a:gd name="connsiteY24" fmla="*/ 923731 h 1492983"/>
                    <a:gd name="connsiteX25" fmla="*/ 1056033 w 1443183"/>
                    <a:gd name="connsiteY25" fmla="*/ 558149 h 1492983"/>
                    <a:gd name="connsiteX26" fmla="*/ 977638 w 1443183"/>
                    <a:gd name="connsiteY26" fmla="*/ 354845 h 1492983"/>
                    <a:gd name="connsiteX27" fmla="*/ 958413 w 1443183"/>
                    <a:gd name="connsiteY27" fmla="*/ 195943 h 1492983"/>
                    <a:gd name="connsiteX28" fmla="*/ 948661 w 1443183"/>
                    <a:gd name="connsiteY28" fmla="*/ 102637 h 1492983"/>
                    <a:gd name="connsiteX29" fmla="*/ 948661 w 1443183"/>
                    <a:gd name="connsiteY29" fmla="*/ 0 h 1492983"/>
                    <a:gd name="connsiteX0" fmla="*/ 312550 w 1441554"/>
                    <a:gd name="connsiteY0" fmla="*/ 298580 h 1492983"/>
                    <a:gd name="connsiteX1" fmla="*/ 308096 w 1441554"/>
                    <a:gd name="connsiteY1" fmla="*/ 386447 h 1492983"/>
                    <a:gd name="connsiteX2" fmla="*/ 256566 w 1441554"/>
                    <a:gd name="connsiteY2" fmla="*/ 587829 h 1492983"/>
                    <a:gd name="connsiteX3" fmla="*/ 200583 w 1441554"/>
                    <a:gd name="connsiteY3" fmla="*/ 737118 h 1492983"/>
                    <a:gd name="connsiteX4" fmla="*/ 79285 w 1441554"/>
                    <a:gd name="connsiteY4" fmla="*/ 942392 h 1492983"/>
                    <a:gd name="connsiteX5" fmla="*/ 51293 w 1441554"/>
                    <a:gd name="connsiteY5" fmla="*/ 1017037 h 1492983"/>
                    <a:gd name="connsiteX6" fmla="*/ 45 w 1441554"/>
                    <a:gd name="connsiteY6" fmla="*/ 1316179 h 1492983"/>
                    <a:gd name="connsiteX7" fmla="*/ 60623 w 1441554"/>
                    <a:gd name="connsiteY7" fmla="*/ 1408923 h 1492983"/>
                    <a:gd name="connsiteX8" fmla="*/ 107277 w 1441554"/>
                    <a:gd name="connsiteY8" fmla="*/ 1436914 h 1492983"/>
                    <a:gd name="connsiteX9" fmla="*/ 125938 w 1441554"/>
                    <a:gd name="connsiteY9" fmla="*/ 1455576 h 1492983"/>
                    <a:gd name="connsiteX10" fmla="*/ 201426 w 1441554"/>
                    <a:gd name="connsiteY10" fmla="*/ 1478972 h 1492983"/>
                    <a:gd name="connsiteX11" fmla="*/ 293889 w 1441554"/>
                    <a:gd name="connsiteY11" fmla="*/ 1492898 h 1492983"/>
                    <a:gd name="connsiteX12" fmla="*/ 368534 w 1441554"/>
                    <a:gd name="connsiteY12" fmla="*/ 1483567 h 1492983"/>
                    <a:gd name="connsiteX13" fmla="*/ 415187 w 1441554"/>
                    <a:gd name="connsiteY13" fmla="*/ 1464906 h 1492983"/>
                    <a:gd name="connsiteX14" fmla="*/ 522137 w 1441554"/>
                    <a:gd name="connsiteY14" fmla="*/ 1413518 h 1492983"/>
                    <a:gd name="connsiteX15" fmla="*/ 746353 w 1441554"/>
                    <a:gd name="connsiteY15" fmla="*/ 1366443 h 1492983"/>
                    <a:gd name="connsiteX16" fmla="*/ 985621 w 1441554"/>
                    <a:gd name="connsiteY16" fmla="*/ 1390261 h 1492983"/>
                    <a:gd name="connsiteX17" fmla="*/ 1151321 w 1441554"/>
                    <a:gd name="connsiteY17" fmla="*/ 1431898 h 1492983"/>
                    <a:gd name="connsiteX18" fmla="*/ 1325835 w 1441554"/>
                    <a:gd name="connsiteY18" fmla="*/ 1436070 h 1492983"/>
                    <a:gd name="connsiteX19" fmla="*/ 1413562 w 1441554"/>
                    <a:gd name="connsiteY19" fmla="*/ 1324947 h 1492983"/>
                    <a:gd name="connsiteX20" fmla="*/ 1441554 w 1441554"/>
                    <a:gd name="connsiteY20" fmla="*/ 1259633 h 1492983"/>
                    <a:gd name="connsiteX21" fmla="*/ 1432223 w 1441554"/>
                    <a:gd name="connsiteY21" fmla="*/ 1147665 h 1492983"/>
                    <a:gd name="connsiteX22" fmla="*/ 1394901 w 1441554"/>
                    <a:gd name="connsiteY22" fmla="*/ 1054359 h 1492983"/>
                    <a:gd name="connsiteX23" fmla="*/ 1310925 w 1441554"/>
                    <a:gd name="connsiteY23" fmla="*/ 923731 h 1492983"/>
                    <a:gd name="connsiteX24" fmla="*/ 1054404 w 1441554"/>
                    <a:gd name="connsiteY24" fmla="*/ 558149 h 1492983"/>
                    <a:gd name="connsiteX25" fmla="*/ 976009 w 1441554"/>
                    <a:gd name="connsiteY25" fmla="*/ 354845 h 1492983"/>
                    <a:gd name="connsiteX26" fmla="*/ 956784 w 1441554"/>
                    <a:gd name="connsiteY26" fmla="*/ 195943 h 1492983"/>
                    <a:gd name="connsiteX27" fmla="*/ 947032 w 1441554"/>
                    <a:gd name="connsiteY27" fmla="*/ 102637 h 1492983"/>
                    <a:gd name="connsiteX28" fmla="*/ 947032 w 1441554"/>
                    <a:gd name="connsiteY28" fmla="*/ 0 h 1492983"/>
                    <a:gd name="connsiteX0" fmla="*/ 335510 w 1464514"/>
                    <a:gd name="connsiteY0" fmla="*/ 298580 h 1492983"/>
                    <a:gd name="connsiteX1" fmla="*/ 331056 w 1464514"/>
                    <a:gd name="connsiteY1" fmla="*/ 386447 h 1492983"/>
                    <a:gd name="connsiteX2" fmla="*/ 279526 w 1464514"/>
                    <a:gd name="connsiteY2" fmla="*/ 587829 h 1492983"/>
                    <a:gd name="connsiteX3" fmla="*/ 223543 w 1464514"/>
                    <a:gd name="connsiteY3" fmla="*/ 737118 h 1492983"/>
                    <a:gd name="connsiteX4" fmla="*/ 102245 w 1464514"/>
                    <a:gd name="connsiteY4" fmla="*/ 942392 h 1492983"/>
                    <a:gd name="connsiteX5" fmla="*/ 74253 w 1464514"/>
                    <a:gd name="connsiteY5" fmla="*/ 1017037 h 1492983"/>
                    <a:gd name="connsiteX6" fmla="*/ 30 w 1464514"/>
                    <a:gd name="connsiteY6" fmla="*/ 1242659 h 1492983"/>
                    <a:gd name="connsiteX7" fmla="*/ 83583 w 1464514"/>
                    <a:gd name="connsiteY7" fmla="*/ 1408923 h 1492983"/>
                    <a:gd name="connsiteX8" fmla="*/ 130237 w 1464514"/>
                    <a:gd name="connsiteY8" fmla="*/ 1436914 h 1492983"/>
                    <a:gd name="connsiteX9" fmla="*/ 148898 w 1464514"/>
                    <a:gd name="connsiteY9" fmla="*/ 1455576 h 1492983"/>
                    <a:gd name="connsiteX10" fmla="*/ 224386 w 1464514"/>
                    <a:gd name="connsiteY10" fmla="*/ 1478972 h 1492983"/>
                    <a:gd name="connsiteX11" fmla="*/ 316849 w 1464514"/>
                    <a:gd name="connsiteY11" fmla="*/ 1492898 h 1492983"/>
                    <a:gd name="connsiteX12" fmla="*/ 391494 w 1464514"/>
                    <a:gd name="connsiteY12" fmla="*/ 1483567 h 1492983"/>
                    <a:gd name="connsiteX13" fmla="*/ 438147 w 1464514"/>
                    <a:gd name="connsiteY13" fmla="*/ 1464906 h 1492983"/>
                    <a:gd name="connsiteX14" fmla="*/ 545097 w 1464514"/>
                    <a:gd name="connsiteY14" fmla="*/ 1413518 h 1492983"/>
                    <a:gd name="connsiteX15" fmla="*/ 769313 w 1464514"/>
                    <a:gd name="connsiteY15" fmla="*/ 1366443 h 1492983"/>
                    <a:gd name="connsiteX16" fmla="*/ 1008581 w 1464514"/>
                    <a:gd name="connsiteY16" fmla="*/ 1390261 h 1492983"/>
                    <a:gd name="connsiteX17" fmla="*/ 1174281 w 1464514"/>
                    <a:gd name="connsiteY17" fmla="*/ 1431898 h 1492983"/>
                    <a:gd name="connsiteX18" fmla="*/ 1348795 w 1464514"/>
                    <a:gd name="connsiteY18" fmla="*/ 1436070 h 1492983"/>
                    <a:gd name="connsiteX19" fmla="*/ 1436522 w 1464514"/>
                    <a:gd name="connsiteY19" fmla="*/ 1324947 h 1492983"/>
                    <a:gd name="connsiteX20" fmla="*/ 1464514 w 1464514"/>
                    <a:gd name="connsiteY20" fmla="*/ 1259633 h 1492983"/>
                    <a:gd name="connsiteX21" fmla="*/ 1455183 w 1464514"/>
                    <a:gd name="connsiteY21" fmla="*/ 1147665 h 1492983"/>
                    <a:gd name="connsiteX22" fmla="*/ 1417861 w 1464514"/>
                    <a:gd name="connsiteY22" fmla="*/ 1054359 h 1492983"/>
                    <a:gd name="connsiteX23" fmla="*/ 1333885 w 1464514"/>
                    <a:gd name="connsiteY23" fmla="*/ 923731 h 1492983"/>
                    <a:gd name="connsiteX24" fmla="*/ 1077364 w 1464514"/>
                    <a:gd name="connsiteY24" fmla="*/ 558149 h 1492983"/>
                    <a:gd name="connsiteX25" fmla="*/ 998969 w 1464514"/>
                    <a:gd name="connsiteY25" fmla="*/ 354845 h 1492983"/>
                    <a:gd name="connsiteX26" fmla="*/ 979744 w 1464514"/>
                    <a:gd name="connsiteY26" fmla="*/ 195943 h 1492983"/>
                    <a:gd name="connsiteX27" fmla="*/ 969992 w 1464514"/>
                    <a:gd name="connsiteY27" fmla="*/ 102637 h 1492983"/>
                    <a:gd name="connsiteX28" fmla="*/ 969992 w 1464514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02389 w 1464658"/>
                    <a:gd name="connsiteY4" fmla="*/ 942392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45241 w 1464658"/>
                    <a:gd name="connsiteY14" fmla="*/ 1413518 h 1492983"/>
                    <a:gd name="connsiteX15" fmla="*/ 769457 w 1464658"/>
                    <a:gd name="connsiteY15" fmla="*/ 1366443 h 1492983"/>
                    <a:gd name="connsiteX16" fmla="*/ 1008725 w 1464658"/>
                    <a:gd name="connsiteY16" fmla="*/ 1390261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39148 w 1464658"/>
                    <a:gd name="connsiteY4" fmla="*/ 928608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45241 w 1464658"/>
                    <a:gd name="connsiteY14" fmla="*/ 1413518 h 1492983"/>
                    <a:gd name="connsiteX15" fmla="*/ 769457 w 1464658"/>
                    <a:gd name="connsiteY15" fmla="*/ 1366443 h 1492983"/>
                    <a:gd name="connsiteX16" fmla="*/ 1008725 w 1464658"/>
                    <a:gd name="connsiteY16" fmla="*/ 1390261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39148 w 1464658"/>
                    <a:gd name="connsiteY4" fmla="*/ 928608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63621 w 1464658"/>
                    <a:gd name="connsiteY14" fmla="*/ 1450278 h 1492983"/>
                    <a:gd name="connsiteX15" fmla="*/ 769457 w 1464658"/>
                    <a:gd name="connsiteY15" fmla="*/ 1366443 h 1492983"/>
                    <a:gd name="connsiteX16" fmla="*/ 1008725 w 1464658"/>
                    <a:gd name="connsiteY16" fmla="*/ 1390261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39148 w 1464658"/>
                    <a:gd name="connsiteY4" fmla="*/ 928608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63621 w 1464658"/>
                    <a:gd name="connsiteY14" fmla="*/ 1450278 h 1492983"/>
                    <a:gd name="connsiteX15" fmla="*/ 801622 w 1464658"/>
                    <a:gd name="connsiteY15" fmla="*/ 1403203 h 1492983"/>
                    <a:gd name="connsiteX16" fmla="*/ 1008725 w 1464658"/>
                    <a:gd name="connsiteY16" fmla="*/ 1390261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39148 w 1464658"/>
                    <a:gd name="connsiteY4" fmla="*/ 928608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63621 w 1464658"/>
                    <a:gd name="connsiteY14" fmla="*/ 1450278 h 1492983"/>
                    <a:gd name="connsiteX15" fmla="*/ 801622 w 1464658"/>
                    <a:gd name="connsiteY15" fmla="*/ 1403203 h 1492983"/>
                    <a:gd name="connsiteX16" fmla="*/ 1008725 w 1464658"/>
                    <a:gd name="connsiteY16" fmla="*/ 1413236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3014"/>
                    <a:gd name="connsiteX1" fmla="*/ 331200 w 1464658"/>
                    <a:gd name="connsiteY1" fmla="*/ 386447 h 1493014"/>
                    <a:gd name="connsiteX2" fmla="*/ 279670 w 1464658"/>
                    <a:gd name="connsiteY2" fmla="*/ 587829 h 1493014"/>
                    <a:gd name="connsiteX3" fmla="*/ 223687 w 1464658"/>
                    <a:gd name="connsiteY3" fmla="*/ 737118 h 1493014"/>
                    <a:gd name="connsiteX4" fmla="*/ 139148 w 1464658"/>
                    <a:gd name="connsiteY4" fmla="*/ 928608 h 1493014"/>
                    <a:gd name="connsiteX5" fmla="*/ 74397 w 1464658"/>
                    <a:gd name="connsiteY5" fmla="*/ 1017037 h 1493014"/>
                    <a:gd name="connsiteX6" fmla="*/ 174 w 1464658"/>
                    <a:gd name="connsiteY6" fmla="*/ 1242659 h 1493014"/>
                    <a:gd name="connsiteX7" fmla="*/ 56157 w 1464658"/>
                    <a:gd name="connsiteY7" fmla="*/ 1385948 h 1493014"/>
                    <a:gd name="connsiteX8" fmla="*/ 130381 w 1464658"/>
                    <a:gd name="connsiteY8" fmla="*/ 1436914 h 1493014"/>
                    <a:gd name="connsiteX9" fmla="*/ 149042 w 1464658"/>
                    <a:gd name="connsiteY9" fmla="*/ 1455576 h 1493014"/>
                    <a:gd name="connsiteX10" fmla="*/ 224530 w 1464658"/>
                    <a:gd name="connsiteY10" fmla="*/ 1478972 h 1493014"/>
                    <a:gd name="connsiteX11" fmla="*/ 316993 w 1464658"/>
                    <a:gd name="connsiteY11" fmla="*/ 1492898 h 1493014"/>
                    <a:gd name="connsiteX12" fmla="*/ 391638 w 1464658"/>
                    <a:gd name="connsiteY12" fmla="*/ 1483567 h 1493014"/>
                    <a:gd name="connsiteX13" fmla="*/ 563621 w 1464658"/>
                    <a:gd name="connsiteY13" fmla="*/ 1450278 h 1493014"/>
                    <a:gd name="connsiteX14" fmla="*/ 801622 w 1464658"/>
                    <a:gd name="connsiteY14" fmla="*/ 1403203 h 1493014"/>
                    <a:gd name="connsiteX15" fmla="*/ 1008725 w 1464658"/>
                    <a:gd name="connsiteY15" fmla="*/ 1413236 h 1493014"/>
                    <a:gd name="connsiteX16" fmla="*/ 1174425 w 1464658"/>
                    <a:gd name="connsiteY16" fmla="*/ 1431898 h 1493014"/>
                    <a:gd name="connsiteX17" fmla="*/ 1348939 w 1464658"/>
                    <a:gd name="connsiteY17" fmla="*/ 1436070 h 1493014"/>
                    <a:gd name="connsiteX18" fmla="*/ 1436666 w 1464658"/>
                    <a:gd name="connsiteY18" fmla="*/ 1324947 h 1493014"/>
                    <a:gd name="connsiteX19" fmla="*/ 1464658 w 1464658"/>
                    <a:gd name="connsiteY19" fmla="*/ 1259633 h 1493014"/>
                    <a:gd name="connsiteX20" fmla="*/ 1455327 w 1464658"/>
                    <a:gd name="connsiteY20" fmla="*/ 1147665 h 1493014"/>
                    <a:gd name="connsiteX21" fmla="*/ 1418005 w 1464658"/>
                    <a:gd name="connsiteY21" fmla="*/ 1054359 h 1493014"/>
                    <a:gd name="connsiteX22" fmla="*/ 1334029 w 1464658"/>
                    <a:gd name="connsiteY22" fmla="*/ 923731 h 1493014"/>
                    <a:gd name="connsiteX23" fmla="*/ 1077508 w 1464658"/>
                    <a:gd name="connsiteY23" fmla="*/ 558149 h 1493014"/>
                    <a:gd name="connsiteX24" fmla="*/ 999113 w 1464658"/>
                    <a:gd name="connsiteY24" fmla="*/ 354845 h 1493014"/>
                    <a:gd name="connsiteX25" fmla="*/ 979888 w 1464658"/>
                    <a:gd name="connsiteY25" fmla="*/ 195943 h 1493014"/>
                    <a:gd name="connsiteX26" fmla="*/ 970136 w 1464658"/>
                    <a:gd name="connsiteY26" fmla="*/ 102637 h 1493014"/>
                    <a:gd name="connsiteX27" fmla="*/ 970136 w 1464658"/>
                    <a:gd name="connsiteY27" fmla="*/ 0 h 1493014"/>
                    <a:gd name="connsiteX0" fmla="*/ 335654 w 1464658"/>
                    <a:gd name="connsiteY0" fmla="*/ 298580 h 1493014"/>
                    <a:gd name="connsiteX1" fmla="*/ 331200 w 1464658"/>
                    <a:gd name="connsiteY1" fmla="*/ 386447 h 1493014"/>
                    <a:gd name="connsiteX2" fmla="*/ 279670 w 1464658"/>
                    <a:gd name="connsiteY2" fmla="*/ 587829 h 1493014"/>
                    <a:gd name="connsiteX3" fmla="*/ 223687 w 1464658"/>
                    <a:gd name="connsiteY3" fmla="*/ 737118 h 1493014"/>
                    <a:gd name="connsiteX4" fmla="*/ 139148 w 1464658"/>
                    <a:gd name="connsiteY4" fmla="*/ 928608 h 1493014"/>
                    <a:gd name="connsiteX5" fmla="*/ 74397 w 1464658"/>
                    <a:gd name="connsiteY5" fmla="*/ 1067582 h 1493014"/>
                    <a:gd name="connsiteX6" fmla="*/ 174 w 1464658"/>
                    <a:gd name="connsiteY6" fmla="*/ 1242659 h 1493014"/>
                    <a:gd name="connsiteX7" fmla="*/ 56157 w 1464658"/>
                    <a:gd name="connsiteY7" fmla="*/ 1385948 h 1493014"/>
                    <a:gd name="connsiteX8" fmla="*/ 130381 w 1464658"/>
                    <a:gd name="connsiteY8" fmla="*/ 1436914 h 1493014"/>
                    <a:gd name="connsiteX9" fmla="*/ 149042 w 1464658"/>
                    <a:gd name="connsiteY9" fmla="*/ 1455576 h 1493014"/>
                    <a:gd name="connsiteX10" fmla="*/ 224530 w 1464658"/>
                    <a:gd name="connsiteY10" fmla="*/ 1478972 h 1493014"/>
                    <a:gd name="connsiteX11" fmla="*/ 316993 w 1464658"/>
                    <a:gd name="connsiteY11" fmla="*/ 1492898 h 1493014"/>
                    <a:gd name="connsiteX12" fmla="*/ 391638 w 1464658"/>
                    <a:gd name="connsiteY12" fmla="*/ 1483567 h 1493014"/>
                    <a:gd name="connsiteX13" fmla="*/ 563621 w 1464658"/>
                    <a:gd name="connsiteY13" fmla="*/ 1450278 h 1493014"/>
                    <a:gd name="connsiteX14" fmla="*/ 801622 w 1464658"/>
                    <a:gd name="connsiteY14" fmla="*/ 1403203 h 1493014"/>
                    <a:gd name="connsiteX15" fmla="*/ 1008725 w 1464658"/>
                    <a:gd name="connsiteY15" fmla="*/ 1413236 h 1493014"/>
                    <a:gd name="connsiteX16" fmla="*/ 1174425 w 1464658"/>
                    <a:gd name="connsiteY16" fmla="*/ 1431898 h 1493014"/>
                    <a:gd name="connsiteX17" fmla="*/ 1348939 w 1464658"/>
                    <a:gd name="connsiteY17" fmla="*/ 1436070 h 1493014"/>
                    <a:gd name="connsiteX18" fmla="*/ 1436666 w 1464658"/>
                    <a:gd name="connsiteY18" fmla="*/ 1324947 h 1493014"/>
                    <a:gd name="connsiteX19" fmla="*/ 1464658 w 1464658"/>
                    <a:gd name="connsiteY19" fmla="*/ 1259633 h 1493014"/>
                    <a:gd name="connsiteX20" fmla="*/ 1455327 w 1464658"/>
                    <a:gd name="connsiteY20" fmla="*/ 1147665 h 1493014"/>
                    <a:gd name="connsiteX21" fmla="*/ 1418005 w 1464658"/>
                    <a:gd name="connsiteY21" fmla="*/ 1054359 h 1493014"/>
                    <a:gd name="connsiteX22" fmla="*/ 1334029 w 1464658"/>
                    <a:gd name="connsiteY22" fmla="*/ 923731 h 1493014"/>
                    <a:gd name="connsiteX23" fmla="*/ 1077508 w 1464658"/>
                    <a:gd name="connsiteY23" fmla="*/ 558149 h 1493014"/>
                    <a:gd name="connsiteX24" fmla="*/ 999113 w 1464658"/>
                    <a:gd name="connsiteY24" fmla="*/ 354845 h 1493014"/>
                    <a:gd name="connsiteX25" fmla="*/ 979888 w 1464658"/>
                    <a:gd name="connsiteY25" fmla="*/ 195943 h 1493014"/>
                    <a:gd name="connsiteX26" fmla="*/ 970136 w 1464658"/>
                    <a:gd name="connsiteY26" fmla="*/ 102637 h 1493014"/>
                    <a:gd name="connsiteX27" fmla="*/ 970136 w 1464658"/>
                    <a:gd name="connsiteY27" fmla="*/ 0 h 1493014"/>
                    <a:gd name="connsiteX0" fmla="*/ 335654 w 1464658"/>
                    <a:gd name="connsiteY0" fmla="*/ 195943 h 1390377"/>
                    <a:gd name="connsiteX1" fmla="*/ 331200 w 1464658"/>
                    <a:gd name="connsiteY1" fmla="*/ 283810 h 1390377"/>
                    <a:gd name="connsiteX2" fmla="*/ 279670 w 1464658"/>
                    <a:gd name="connsiteY2" fmla="*/ 485192 h 1390377"/>
                    <a:gd name="connsiteX3" fmla="*/ 223687 w 1464658"/>
                    <a:gd name="connsiteY3" fmla="*/ 634481 h 1390377"/>
                    <a:gd name="connsiteX4" fmla="*/ 139148 w 1464658"/>
                    <a:gd name="connsiteY4" fmla="*/ 825971 h 1390377"/>
                    <a:gd name="connsiteX5" fmla="*/ 74397 w 1464658"/>
                    <a:gd name="connsiteY5" fmla="*/ 964945 h 1390377"/>
                    <a:gd name="connsiteX6" fmla="*/ 174 w 1464658"/>
                    <a:gd name="connsiteY6" fmla="*/ 1140022 h 1390377"/>
                    <a:gd name="connsiteX7" fmla="*/ 56157 w 1464658"/>
                    <a:gd name="connsiteY7" fmla="*/ 1283311 h 1390377"/>
                    <a:gd name="connsiteX8" fmla="*/ 130381 w 1464658"/>
                    <a:gd name="connsiteY8" fmla="*/ 1334277 h 1390377"/>
                    <a:gd name="connsiteX9" fmla="*/ 149042 w 1464658"/>
                    <a:gd name="connsiteY9" fmla="*/ 1352939 h 1390377"/>
                    <a:gd name="connsiteX10" fmla="*/ 224530 w 1464658"/>
                    <a:gd name="connsiteY10" fmla="*/ 1376335 h 1390377"/>
                    <a:gd name="connsiteX11" fmla="*/ 316993 w 1464658"/>
                    <a:gd name="connsiteY11" fmla="*/ 1390261 h 1390377"/>
                    <a:gd name="connsiteX12" fmla="*/ 391638 w 1464658"/>
                    <a:gd name="connsiteY12" fmla="*/ 1380930 h 1390377"/>
                    <a:gd name="connsiteX13" fmla="*/ 563621 w 1464658"/>
                    <a:gd name="connsiteY13" fmla="*/ 1347641 h 1390377"/>
                    <a:gd name="connsiteX14" fmla="*/ 801622 w 1464658"/>
                    <a:gd name="connsiteY14" fmla="*/ 1300566 h 1390377"/>
                    <a:gd name="connsiteX15" fmla="*/ 1008725 w 1464658"/>
                    <a:gd name="connsiteY15" fmla="*/ 1310599 h 1390377"/>
                    <a:gd name="connsiteX16" fmla="*/ 1174425 w 1464658"/>
                    <a:gd name="connsiteY16" fmla="*/ 1329261 h 1390377"/>
                    <a:gd name="connsiteX17" fmla="*/ 1348939 w 1464658"/>
                    <a:gd name="connsiteY17" fmla="*/ 1333433 h 1390377"/>
                    <a:gd name="connsiteX18" fmla="*/ 1436666 w 1464658"/>
                    <a:gd name="connsiteY18" fmla="*/ 1222310 h 1390377"/>
                    <a:gd name="connsiteX19" fmla="*/ 1464658 w 1464658"/>
                    <a:gd name="connsiteY19" fmla="*/ 1156996 h 1390377"/>
                    <a:gd name="connsiteX20" fmla="*/ 1455327 w 1464658"/>
                    <a:gd name="connsiteY20" fmla="*/ 1045028 h 1390377"/>
                    <a:gd name="connsiteX21" fmla="*/ 1418005 w 1464658"/>
                    <a:gd name="connsiteY21" fmla="*/ 951722 h 1390377"/>
                    <a:gd name="connsiteX22" fmla="*/ 1334029 w 1464658"/>
                    <a:gd name="connsiteY22" fmla="*/ 821094 h 1390377"/>
                    <a:gd name="connsiteX23" fmla="*/ 1077508 w 1464658"/>
                    <a:gd name="connsiteY23" fmla="*/ 455512 h 1390377"/>
                    <a:gd name="connsiteX24" fmla="*/ 999113 w 1464658"/>
                    <a:gd name="connsiteY24" fmla="*/ 252208 h 1390377"/>
                    <a:gd name="connsiteX25" fmla="*/ 979888 w 1464658"/>
                    <a:gd name="connsiteY25" fmla="*/ 93306 h 1390377"/>
                    <a:gd name="connsiteX26" fmla="*/ 970136 w 1464658"/>
                    <a:gd name="connsiteY26" fmla="*/ 0 h 1390377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149042 w 1464658"/>
                    <a:gd name="connsiteY9" fmla="*/ 1259633 h 1297071"/>
                    <a:gd name="connsiteX10" fmla="*/ 224530 w 1464658"/>
                    <a:gd name="connsiteY10" fmla="*/ 1283029 h 1297071"/>
                    <a:gd name="connsiteX11" fmla="*/ 316993 w 1464658"/>
                    <a:gd name="connsiteY11" fmla="*/ 1296955 h 1297071"/>
                    <a:gd name="connsiteX12" fmla="*/ 391638 w 1464658"/>
                    <a:gd name="connsiteY12" fmla="*/ 1287624 h 1297071"/>
                    <a:gd name="connsiteX13" fmla="*/ 563621 w 1464658"/>
                    <a:gd name="connsiteY13" fmla="*/ 1254335 h 1297071"/>
                    <a:gd name="connsiteX14" fmla="*/ 801622 w 1464658"/>
                    <a:gd name="connsiteY14" fmla="*/ 1207260 h 1297071"/>
                    <a:gd name="connsiteX15" fmla="*/ 1008725 w 1464658"/>
                    <a:gd name="connsiteY15" fmla="*/ 1217293 h 1297071"/>
                    <a:gd name="connsiteX16" fmla="*/ 1174425 w 1464658"/>
                    <a:gd name="connsiteY16" fmla="*/ 1235955 h 1297071"/>
                    <a:gd name="connsiteX17" fmla="*/ 1348939 w 1464658"/>
                    <a:gd name="connsiteY17" fmla="*/ 1240127 h 1297071"/>
                    <a:gd name="connsiteX18" fmla="*/ 1436666 w 1464658"/>
                    <a:gd name="connsiteY18" fmla="*/ 1129004 h 1297071"/>
                    <a:gd name="connsiteX19" fmla="*/ 1464658 w 1464658"/>
                    <a:gd name="connsiteY19" fmla="*/ 1063690 h 1297071"/>
                    <a:gd name="connsiteX20" fmla="*/ 1455327 w 1464658"/>
                    <a:gd name="connsiteY20" fmla="*/ 951722 h 1297071"/>
                    <a:gd name="connsiteX21" fmla="*/ 1418005 w 1464658"/>
                    <a:gd name="connsiteY21" fmla="*/ 858416 h 1297071"/>
                    <a:gd name="connsiteX22" fmla="*/ 1334029 w 1464658"/>
                    <a:gd name="connsiteY22" fmla="*/ 727788 h 1297071"/>
                    <a:gd name="connsiteX23" fmla="*/ 1077508 w 1464658"/>
                    <a:gd name="connsiteY23" fmla="*/ 362206 h 1297071"/>
                    <a:gd name="connsiteX24" fmla="*/ 999113 w 1464658"/>
                    <a:gd name="connsiteY24" fmla="*/ 158902 h 1297071"/>
                    <a:gd name="connsiteX25" fmla="*/ 979888 w 1464658"/>
                    <a:gd name="connsiteY25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149042 w 1464658"/>
                    <a:gd name="connsiteY9" fmla="*/ 1259633 h 1297071"/>
                    <a:gd name="connsiteX10" fmla="*/ 224530 w 1464658"/>
                    <a:gd name="connsiteY10" fmla="*/ 1283029 h 1297071"/>
                    <a:gd name="connsiteX11" fmla="*/ 316993 w 1464658"/>
                    <a:gd name="connsiteY11" fmla="*/ 1296955 h 1297071"/>
                    <a:gd name="connsiteX12" fmla="*/ 391638 w 1464658"/>
                    <a:gd name="connsiteY12" fmla="*/ 1287624 h 1297071"/>
                    <a:gd name="connsiteX13" fmla="*/ 563621 w 1464658"/>
                    <a:gd name="connsiteY13" fmla="*/ 1254335 h 1297071"/>
                    <a:gd name="connsiteX14" fmla="*/ 801622 w 1464658"/>
                    <a:gd name="connsiteY14" fmla="*/ 1207260 h 1297071"/>
                    <a:gd name="connsiteX15" fmla="*/ 1008725 w 1464658"/>
                    <a:gd name="connsiteY15" fmla="*/ 1217293 h 1297071"/>
                    <a:gd name="connsiteX16" fmla="*/ 1174425 w 1464658"/>
                    <a:gd name="connsiteY16" fmla="*/ 1235955 h 1297071"/>
                    <a:gd name="connsiteX17" fmla="*/ 1348939 w 1464658"/>
                    <a:gd name="connsiteY17" fmla="*/ 1226342 h 1297071"/>
                    <a:gd name="connsiteX18" fmla="*/ 1436666 w 1464658"/>
                    <a:gd name="connsiteY18" fmla="*/ 1129004 h 1297071"/>
                    <a:gd name="connsiteX19" fmla="*/ 1464658 w 1464658"/>
                    <a:gd name="connsiteY19" fmla="*/ 1063690 h 1297071"/>
                    <a:gd name="connsiteX20" fmla="*/ 1455327 w 1464658"/>
                    <a:gd name="connsiteY20" fmla="*/ 951722 h 1297071"/>
                    <a:gd name="connsiteX21" fmla="*/ 1418005 w 1464658"/>
                    <a:gd name="connsiteY21" fmla="*/ 858416 h 1297071"/>
                    <a:gd name="connsiteX22" fmla="*/ 1334029 w 1464658"/>
                    <a:gd name="connsiteY22" fmla="*/ 727788 h 1297071"/>
                    <a:gd name="connsiteX23" fmla="*/ 1077508 w 1464658"/>
                    <a:gd name="connsiteY23" fmla="*/ 362206 h 1297071"/>
                    <a:gd name="connsiteX24" fmla="*/ 999113 w 1464658"/>
                    <a:gd name="connsiteY24" fmla="*/ 158902 h 1297071"/>
                    <a:gd name="connsiteX25" fmla="*/ 979888 w 1464658"/>
                    <a:gd name="connsiteY25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224530 w 1464658"/>
                    <a:gd name="connsiteY9" fmla="*/ 1283029 h 1297071"/>
                    <a:gd name="connsiteX10" fmla="*/ 316993 w 1464658"/>
                    <a:gd name="connsiteY10" fmla="*/ 1296955 h 1297071"/>
                    <a:gd name="connsiteX11" fmla="*/ 391638 w 1464658"/>
                    <a:gd name="connsiteY11" fmla="*/ 1287624 h 1297071"/>
                    <a:gd name="connsiteX12" fmla="*/ 563621 w 1464658"/>
                    <a:gd name="connsiteY12" fmla="*/ 1254335 h 1297071"/>
                    <a:gd name="connsiteX13" fmla="*/ 801622 w 1464658"/>
                    <a:gd name="connsiteY13" fmla="*/ 1207260 h 1297071"/>
                    <a:gd name="connsiteX14" fmla="*/ 1008725 w 1464658"/>
                    <a:gd name="connsiteY14" fmla="*/ 1217293 h 1297071"/>
                    <a:gd name="connsiteX15" fmla="*/ 1174425 w 1464658"/>
                    <a:gd name="connsiteY15" fmla="*/ 1235955 h 1297071"/>
                    <a:gd name="connsiteX16" fmla="*/ 1348939 w 1464658"/>
                    <a:gd name="connsiteY16" fmla="*/ 1226342 h 1297071"/>
                    <a:gd name="connsiteX17" fmla="*/ 1436666 w 1464658"/>
                    <a:gd name="connsiteY17" fmla="*/ 1129004 h 1297071"/>
                    <a:gd name="connsiteX18" fmla="*/ 1464658 w 1464658"/>
                    <a:gd name="connsiteY18" fmla="*/ 1063690 h 1297071"/>
                    <a:gd name="connsiteX19" fmla="*/ 1455327 w 1464658"/>
                    <a:gd name="connsiteY19" fmla="*/ 951722 h 1297071"/>
                    <a:gd name="connsiteX20" fmla="*/ 1418005 w 1464658"/>
                    <a:gd name="connsiteY20" fmla="*/ 858416 h 1297071"/>
                    <a:gd name="connsiteX21" fmla="*/ 1334029 w 1464658"/>
                    <a:gd name="connsiteY21" fmla="*/ 727788 h 1297071"/>
                    <a:gd name="connsiteX22" fmla="*/ 1077508 w 1464658"/>
                    <a:gd name="connsiteY22" fmla="*/ 362206 h 1297071"/>
                    <a:gd name="connsiteX23" fmla="*/ 999113 w 1464658"/>
                    <a:gd name="connsiteY23" fmla="*/ 158902 h 1297071"/>
                    <a:gd name="connsiteX24" fmla="*/ 979888 w 1464658"/>
                    <a:gd name="connsiteY24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224530 w 1464658"/>
                    <a:gd name="connsiteY9" fmla="*/ 1283029 h 1297071"/>
                    <a:gd name="connsiteX10" fmla="*/ 316993 w 1464658"/>
                    <a:gd name="connsiteY10" fmla="*/ 1296955 h 1297071"/>
                    <a:gd name="connsiteX11" fmla="*/ 391638 w 1464658"/>
                    <a:gd name="connsiteY11" fmla="*/ 1287624 h 1297071"/>
                    <a:gd name="connsiteX12" fmla="*/ 563621 w 1464658"/>
                    <a:gd name="connsiteY12" fmla="*/ 1254335 h 1297071"/>
                    <a:gd name="connsiteX13" fmla="*/ 801622 w 1464658"/>
                    <a:gd name="connsiteY13" fmla="*/ 1207260 h 1297071"/>
                    <a:gd name="connsiteX14" fmla="*/ 1008725 w 1464658"/>
                    <a:gd name="connsiteY14" fmla="*/ 1217293 h 1297071"/>
                    <a:gd name="connsiteX15" fmla="*/ 1174425 w 1464658"/>
                    <a:gd name="connsiteY15" fmla="*/ 1235955 h 1297071"/>
                    <a:gd name="connsiteX16" fmla="*/ 1348939 w 1464658"/>
                    <a:gd name="connsiteY16" fmla="*/ 1226342 h 1297071"/>
                    <a:gd name="connsiteX17" fmla="*/ 1436666 w 1464658"/>
                    <a:gd name="connsiteY17" fmla="*/ 1129004 h 1297071"/>
                    <a:gd name="connsiteX18" fmla="*/ 1464658 w 1464658"/>
                    <a:gd name="connsiteY18" fmla="*/ 1063690 h 1297071"/>
                    <a:gd name="connsiteX19" fmla="*/ 1455327 w 1464658"/>
                    <a:gd name="connsiteY19" fmla="*/ 951722 h 1297071"/>
                    <a:gd name="connsiteX20" fmla="*/ 1418005 w 1464658"/>
                    <a:gd name="connsiteY20" fmla="*/ 858416 h 1297071"/>
                    <a:gd name="connsiteX21" fmla="*/ 1334029 w 1464658"/>
                    <a:gd name="connsiteY21" fmla="*/ 727788 h 1297071"/>
                    <a:gd name="connsiteX22" fmla="*/ 1077508 w 1464658"/>
                    <a:gd name="connsiteY22" fmla="*/ 362206 h 1297071"/>
                    <a:gd name="connsiteX23" fmla="*/ 999113 w 1464658"/>
                    <a:gd name="connsiteY23" fmla="*/ 158902 h 1297071"/>
                    <a:gd name="connsiteX24" fmla="*/ 979888 w 1464658"/>
                    <a:gd name="connsiteY24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224530 w 1464658"/>
                    <a:gd name="connsiteY9" fmla="*/ 1283029 h 1297071"/>
                    <a:gd name="connsiteX10" fmla="*/ 316993 w 1464658"/>
                    <a:gd name="connsiteY10" fmla="*/ 1296955 h 1297071"/>
                    <a:gd name="connsiteX11" fmla="*/ 391638 w 1464658"/>
                    <a:gd name="connsiteY11" fmla="*/ 1287624 h 1297071"/>
                    <a:gd name="connsiteX12" fmla="*/ 563621 w 1464658"/>
                    <a:gd name="connsiteY12" fmla="*/ 1254335 h 1297071"/>
                    <a:gd name="connsiteX13" fmla="*/ 795528 w 1464658"/>
                    <a:gd name="connsiteY13" fmla="*/ 1262827 h 1297071"/>
                    <a:gd name="connsiteX14" fmla="*/ 1008725 w 1464658"/>
                    <a:gd name="connsiteY14" fmla="*/ 1217293 h 1297071"/>
                    <a:gd name="connsiteX15" fmla="*/ 1174425 w 1464658"/>
                    <a:gd name="connsiteY15" fmla="*/ 1235955 h 1297071"/>
                    <a:gd name="connsiteX16" fmla="*/ 1348939 w 1464658"/>
                    <a:gd name="connsiteY16" fmla="*/ 1226342 h 1297071"/>
                    <a:gd name="connsiteX17" fmla="*/ 1436666 w 1464658"/>
                    <a:gd name="connsiteY17" fmla="*/ 1129004 h 1297071"/>
                    <a:gd name="connsiteX18" fmla="*/ 1464658 w 1464658"/>
                    <a:gd name="connsiteY18" fmla="*/ 1063690 h 1297071"/>
                    <a:gd name="connsiteX19" fmla="*/ 1455327 w 1464658"/>
                    <a:gd name="connsiteY19" fmla="*/ 951722 h 1297071"/>
                    <a:gd name="connsiteX20" fmla="*/ 1418005 w 1464658"/>
                    <a:gd name="connsiteY20" fmla="*/ 858416 h 1297071"/>
                    <a:gd name="connsiteX21" fmla="*/ 1334029 w 1464658"/>
                    <a:gd name="connsiteY21" fmla="*/ 727788 h 1297071"/>
                    <a:gd name="connsiteX22" fmla="*/ 1077508 w 1464658"/>
                    <a:gd name="connsiteY22" fmla="*/ 362206 h 1297071"/>
                    <a:gd name="connsiteX23" fmla="*/ 999113 w 1464658"/>
                    <a:gd name="connsiteY23" fmla="*/ 158902 h 1297071"/>
                    <a:gd name="connsiteX24" fmla="*/ 979888 w 1464658"/>
                    <a:gd name="connsiteY24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224530 w 1464658"/>
                    <a:gd name="connsiteY9" fmla="*/ 1283029 h 1297071"/>
                    <a:gd name="connsiteX10" fmla="*/ 316993 w 1464658"/>
                    <a:gd name="connsiteY10" fmla="*/ 1296955 h 1297071"/>
                    <a:gd name="connsiteX11" fmla="*/ 391638 w 1464658"/>
                    <a:gd name="connsiteY11" fmla="*/ 1287624 h 1297071"/>
                    <a:gd name="connsiteX12" fmla="*/ 563621 w 1464658"/>
                    <a:gd name="connsiteY12" fmla="*/ 1254335 h 1297071"/>
                    <a:gd name="connsiteX13" fmla="*/ 795528 w 1464658"/>
                    <a:gd name="connsiteY13" fmla="*/ 1262827 h 1297071"/>
                    <a:gd name="connsiteX14" fmla="*/ 1010780 w 1464658"/>
                    <a:gd name="connsiteY14" fmla="*/ 1253995 h 1297071"/>
                    <a:gd name="connsiteX15" fmla="*/ 1174425 w 1464658"/>
                    <a:gd name="connsiteY15" fmla="*/ 1235955 h 1297071"/>
                    <a:gd name="connsiteX16" fmla="*/ 1348939 w 1464658"/>
                    <a:gd name="connsiteY16" fmla="*/ 1226342 h 1297071"/>
                    <a:gd name="connsiteX17" fmla="*/ 1436666 w 1464658"/>
                    <a:gd name="connsiteY17" fmla="*/ 1129004 h 1297071"/>
                    <a:gd name="connsiteX18" fmla="*/ 1464658 w 1464658"/>
                    <a:gd name="connsiteY18" fmla="*/ 1063690 h 1297071"/>
                    <a:gd name="connsiteX19" fmla="*/ 1455327 w 1464658"/>
                    <a:gd name="connsiteY19" fmla="*/ 951722 h 1297071"/>
                    <a:gd name="connsiteX20" fmla="*/ 1418005 w 1464658"/>
                    <a:gd name="connsiteY20" fmla="*/ 858416 h 1297071"/>
                    <a:gd name="connsiteX21" fmla="*/ 1334029 w 1464658"/>
                    <a:gd name="connsiteY21" fmla="*/ 727788 h 1297071"/>
                    <a:gd name="connsiteX22" fmla="*/ 1077508 w 1464658"/>
                    <a:gd name="connsiteY22" fmla="*/ 362206 h 1297071"/>
                    <a:gd name="connsiteX23" fmla="*/ 999113 w 1464658"/>
                    <a:gd name="connsiteY23" fmla="*/ 158902 h 1297071"/>
                    <a:gd name="connsiteX24" fmla="*/ 979888 w 1464658"/>
                    <a:gd name="connsiteY24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224530 w 1464658"/>
                    <a:gd name="connsiteY9" fmla="*/ 1283029 h 1297071"/>
                    <a:gd name="connsiteX10" fmla="*/ 316993 w 1464658"/>
                    <a:gd name="connsiteY10" fmla="*/ 1296955 h 1297071"/>
                    <a:gd name="connsiteX11" fmla="*/ 391638 w 1464658"/>
                    <a:gd name="connsiteY11" fmla="*/ 1287624 h 1297071"/>
                    <a:gd name="connsiteX12" fmla="*/ 563621 w 1464658"/>
                    <a:gd name="connsiteY12" fmla="*/ 1254335 h 1297071"/>
                    <a:gd name="connsiteX13" fmla="*/ 795528 w 1464658"/>
                    <a:gd name="connsiteY13" fmla="*/ 1262827 h 1297071"/>
                    <a:gd name="connsiteX14" fmla="*/ 1010780 w 1464658"/>
                    <a:gd name="connsiteY14" fmla="*/ 1253995 h 1297071"/>
                    <a:gd name="connsiteX15" fmla="*/ 1175453 w 1464658"/>
                    <a:gd name="connsiteY15" fmla="*/ 1254306 h 1297071"/>
                    <a:gd name="connsiteX16" fmla="*/ 1348939 w 1464658"/>
                    <a:gd name="connsiteY16" fmla="*/ 1226342 h 1297071"/>
                    <a:gd name="connsiteX17" fmla="*/ 1436666 w 1464658"/>
                    <a:gd name="connsiteY17" fmla="*/ 1129004 h 1297071"/>
                    <a:gd name="connsiteX18" fmla="*/ 1464658 w 1464658"/>
                    <a:gd name="connsiteY18" fmla="*/ 1063690 h 1297071"/>
                    <a:gd name="connsiteX19" fmla="*/ 1455327 w 1464658"/>
                    <a:gd name="connsiteY19" fmla="*/ 951722 h 1297071"/>
                    <a:gd name="connsiteX20" fmla="*/ 1418005 w 1464658"/>
                    <a:gd name="connsiteY20" fmla="*/ 858416 h 1297071"/>
                    <a:gd name="connsiteX21" fmla="*/ 1334029 w 1464658"/>
                    <a:gd name="connsiteY21" fmla="*/ 727788 h 1297071"/>
                    <a:gd name="connsiteX22" fmla="*/ 1077508 w 1464658"/>
                    <a:gd name="connsiteY22" fmla="*/ 362206 h 1297071"/>
                    <a:gd name="connsiteX23" fmla="*/ 999113 w 1464658"/>
                    <a:gd name="connsiteY23" fmla="*/ 158902 h 1297071"/>
                    <a:gd name="connsiteX24" fmla="*/ 979888 w 1464658"/>
                    <a:gd name="connsiteY24" fmla="*/ 0 h 1297071"/>
                    <a:gd name="connsiteX0" fmla="*/ 335654 w 1464658"/>
                    <a:gd name="connsiteY0" fmla="*/ 102637 h 1297014"/>
                    <a:gd name="connsiteX1" fmla="*/ 331200 w 1464658"/>
                    <a:gd name="connsiteY1" fmla="*/ 190504 h 1297014"/>
                    <a:gd name="connsiteX2" fmla="*/ 279670 w 1464658"/>
                    <a:gd name="connsiteY2" fmla="*/ 391886 h 1297014"/>
                    <a:gd name="connsiteX3" fmla="*/ 223687 w 1464658"/>
                    <a:gd name="connsiteY3" fmla="*/ 541175 h 1297014"/>
                    <a:gd name="connsiteX4" fmla="*/ 139148 w 1464658"/>
                    <a:gd name="connsiteY4" fmla="*/ 732665 h 1297014"/>
                    <a:gd name="connsiteX5" fmla="*/ 74397 w 1464658"/>
                    <a:gd name="connsiteY5" fmla="*/ 871639 h 1297014"/>
                    <a:gd name="connsiteX6" fmla="*/ 174 w 1464658"/>
                    <a:gd name="connsiteY6" fmla="*/ 1046716 h 1297014"/>
                    <a:gd name="connsiteX7" fmla="*/ 56157 w 1464658"/>
                    <a:gd name="connsiteY7" fmla="*/ 1190005 h 1297014"/>
                    <a:gd name="connsiteX8" fmla="*/ 130381 w 1464658"/>
                    <a:gd name="connsiteY8" fmla="*/ 1240971 h 1297014"/>
                    <a:gd name="connsiteX9" fmla="*/ 224530 w 1464658"/>
                    <a:gd name="connsiteY9" fmla="*/ 1283029 h 1297014"/>
                    <a:gd name="connsiteX10" fmla="*/ 316993 w 1464658"/>
                    <a:gd name="connsiteY10" fmla="*/ 1296955 h 1297014"/>
                    <a:gd name="connsiteX11" fmla="*/ 391638 w 1464658"/>
                    <a:gd name="connsiteY11" fmla="*/ 1287624 h 1297014"/>
                    <a:gd name="connsiteX12" fmla="*/ 560317 w 1464658"/>
                    <a:gd name="connsiteY12" fmla="*/ 1277531 h 1297014"/>
                    <a:gd name="connsiteX13" fmla="*/ 795528 w 1464658"/>
                    <a:gd name="connsiteY13" fmla="*/ 1262827 h 1297014"/>
                    <a:gd name="connsiteX14" fmla="*/ 1010780 w 1464658"/>
                    <a:gd name="connsiteY14" fmla="*/ 1253995 h 1297014"/>
                    <a:gd name="connsiteX15" fmla="*/ 1175453 w 1464658"/>
                    <a:gd name="connsiteY15" fmla="*/ 1254306 h 1297014"/>
                    <a:gd name="connsiteX16" fmla="*/ 1348939 w 1464658"/>
                    <a:gd name="connsiteY16" fmla="*/ 1226342 h 1297014"/>
                    <a:gd name="connsiteX17" fmla="*/ 1436666 w 1464658"/>
                    <a:gd name="connsiteY17" fmla="*/ 1129004 h 1297014"/>
                    <a:gd name="connsiteX18" fmla="*/ 1464658 w 1464658"/>
                    <a:gd name="connsiteY18" fmla="*/ 1063690 h 1297014"/>
                    <a:gd name="connsiteX19" fmla="*/ 1455327 w 1464658"/>
                    <a:gd name="connsiteY19" fmla="*/ 951722 h 1297014"/>
                    <a:gd name="connsiteX20" fmla="*/ 1418005 w 1464658"/>
                    <a:gd name="connsiteY20" fmla="*/ 858416 h 1297014"/>
                    <a:gd name="connsiteX21" fmla="*/ 1334029 w 1464658"/>
                    <a:gd name="connsiteY21" fmla="*/ 727788 h 1297014"/>
                    <a:gd name="connsiteX22" fmla="*/ 1077508 w 1464658"/>
                    <a:gd name="connsiteY22" fmla="*/ 362206 h 1297014"/>
                    <a:gd name="connsiteX23" fmla="*/ 999113 w 1464658"/>
                    <a:gd name="connsiteY23" fmla="*/ 158902 h 1297014"/>
                    <a:gd name="connsiteX24" fmla="*/ 979888 w 1464658"/>
                    <a:gd name="connsiteY24" fmla="*/ 0 h 1297014"/>
                    <a:gd name="connsiteX0" fmla="*/ 335654 w 1463630"/>
                    <a:gd name="connsiteY0" fmla="*/ 102637 h 1297014"/>
                    <a:gd name="connsiteX1" fmla="*/ 331200 w 1463630"/>
                    <a:gd name="connsiteY1" fmla="*/ 190504 h 1297014"/>
                    <a:gd name="connsiteX2" fmla="*/ 279670 w 1463630"/>
                    <a:gd name="connsiteY2" fmla="*/ 391886 h 1297014"/>
                    <a:gd name="connsiteX3" fmla="*/ 223687 w 1463630"/>
                    <a:gd name="connsiteY3" fmla="*/ 541175 h 1297014"/>
                    <a:gd name="connsiteX4" fmla="*/ 139148 w 1463630"/>
                    <a:gd name="connsiteY4" fmla="*/ 732665 h 1297014"/>
                    <a:gd name="connsiteX5" fmla="*/ 74397 w 1463630"/>
                    <a:gd name="connsiteY5" fmla="*/ 871639 h 1297014"/>
                    <a:gd name="connsiteX6" fmla="*/ 174 w 1463630"/>
                    <a:gd name="connsiteY6" fmla="*/ 1046716 h 1297014"/>
                    <a:gd name="connsiteX7" fmla="*/ 56157 w 1463630"/>
                    <a:gd name="connsiteY7" fmla="*/ 1190005 h 1297014"/>
                    <a:gd name="connsiteX8" fmla="*/ 130381 w 1463630"/>
                    <a:gd name="connsiteY8" fmla="*/ 1240971 h 1297014"/>
                    <a:gd name="connsiteX9" fmla="*/ 224530 w 1463630"/>
                    <a:gd name="connsiteY9" fmla="*/ 1283029 h 1297014"/>
                    <a:gd name="connsiteX10" fmla="*/ 316993 w 1463630"/>
                    <a:gd name="connsiteY10" fmla="*/ 1296955 h 1297014"/>
                    <a:gd name="connsiteX11" fmla="*/ 391638 w 1463630"/>
                    <a:gd name="connsiteY11" fmla="*/ 1287624 h 1297014"/>
                    <a:gd name="connsiteX12" fmla="*/ 560317 w 1463630"/>
                    <a:gd name="connsiteY12" fmla="*/ 1277531 h 1297014"/>
                    <a:gd name="connsiteX13" fmla="*/ 795528 w 1463630"/>
                    <a:gd name="connsiteY13" fmla="*/ 1262827 h 1297014"/>
                    <a:gd name="connsiteX14" fmla="*/ 1010780 w 1463630"/>
                    <a:gd name="connsiteY14" fmla="*/ 1253995 h 1297014"/>
                    <a:gd name="connsiteX15" fmla="*/ 1175453 w 1463630"/>
                    <a:gd name="connsiteY15" fmla="*/ 1254306 h 1297014"/>
                    <a:gd name="connsiteX16" fmla="*/ 1348939 w 1463630"/>
                    <a:gd name="connsiteY16" fmla="*/ 1226342 h 1297014"/>
                    <a:gd name="connsiteX17" fmla="*/ 1436666 w 1463630"/>
                    <a:gd name="connsiteY17" fmla="*/ 1129004 h 1297014"/>
                    <a:gd name="connsiteX18" fmla="*/ 1463630 w 1463630"/>
                    <a:gd name="connsiteY18" fmla="*/ 1045339 h 1297014"/>
                    <a:gd name="connsiteX19" fmla="*/ 1455327 w 1463630"/>
                    <a:gd name="connsiteY19" fmla="*/ 951722 h 1297014"/>
                    <a:gd name="connsiteX20" fmla="*/ 1418005 w 1463630"/>
                    <a:gd name="connsiteY20" fmla="*/ 858416 h 1297014"/>
                    <a:gd name="connsiteX21" fmla="*/ 1334029 w 1463630"/>
                    <a:gd name="connsiteY21" fmla="*/ 727788 h 1297014"/>
                    <a:gd name="connsiteX22" fmla="*/ 1077508 w 1463630"/>
                    <a:gd name="connsiteY22" fmla="*/ 362206 h 1297014"/>
                    <a:gd name="connsiteX23" fmla="*/ 999113 w 1463630"/>
                    <a:gd name="connsiteY23" fmla="*/ 158902 h 1297014"/>
                    <a:gd name="connsiteX24" fmla="*/ 979888 w 1463630"/>
                    <a:gd name="connsiteY24" fmla="*/ 0 h 1297014"/>
                    <a:gd name="connsiteX0" fmla="*/ 335654 w 1463630"/>
                    <a:gd name="connsiteY0" fmla="*/ 102637 h 1297014"/>
                    <a:gd name="connsiteX1" fmla="*/ 331200 w 1463630"/>
                    <a:gd name="connsiteY1" fmla="*/ 190504 h 1297014"/>
                    <a:gd name="connsiteX2" fmla="*/ 279670 w 1463630"/>
                    <a:gd name="connsiteY2" fmla="*/ 391886 h 1297014"/>
                    <a:gd name="connsiteX3" fmla="*/ 223687 w 1463630"/>
                    <a:gd name="connsiteY3" fmla="*/ 541175 h 1297014"/>
                    <a:gd name="connsiteX4" fmla="*/ 139148 w 1463630"/>
                    <a:gd name="connsiteY4" fmla="*/ 732665 h 1297014"/>
                    <a:gd name="connsiteX5" fmla="*/ 74397 w 1463630"/>
                    <a:gd name="connsiteY5" fmla="*/ 871639 h 1297014"/>
                    <a:gd name="connsiteX6" fmla="*/ 174 w 1463630"/>
                    <a:gd name="connsiteY6" fmla="*/ 1046716 h 1297014"/>
                    <a:gd name="connsiteX7" fmla="*/ 56157 w 1463630"/>
                    <a:gd name="connsiteY7" fmla="*/ 1190005 h 1297014"/>
                    <a:gd name="connsiteX8" fmla="*/ 130381 w 1463630"/>
                    <a:gd name="connsiteY8" fmla="*/ 1240971 h 1297014"/>
                    <a:gd name="connsiteX9" fmla="*/ 224530 w 1463630"/>
                    <a:gd name="connsiteY9" fmla="*/ 1283029 h 1297014"/>
                    <a:gd name="connsiteX10" fmla="*/ 316993 w 1463630"/>
                    <a:gd name="connsiteY10" fmla="*/ 1296955 h 1297014"/>
                    <a:gd name="connsiteX11" fmla="*/ 391638 w 1463630"/>
                    <a:gd name="connsiteY11" fmla="*/ 1287624 h 1297014"/>
                    <a:gd name="connsiteX12" fmla="*/ 560317 w 1463630"/>
                    <a:gd name="connsiteY12" fmla="*/ 1277531 h 1297014"/>
                    <a:gd name="connsiteX13" fmla="*/ 796555 w 1463630"/>
                    <a:gd name="connsiteY13" fmla="*/ 1281178 h 1297014"/>
                    <a:gd name="connsiteX14" fmla="*/ 1010780 w 1463630"/>
                    <a:gd name="connsiteY14" fmla="*/ 1253995 h 1297014"/>
                    <a:gd name="connsiteX15" fmla="*/ 1175453 w 1463630"/>
                    <a:gd name="connsiteY15" fmla="*/ 1254306 h 1297014"/>
                    <a:gd name="connsiteX16" fmla="*/ 1348939 w 1463630"/>
                    <a:gd name="connsiteY16" fmla="*/ 1226342 h 1297014"/>
                    <a:gd name="connsiteX17" fmla="*/ 1436666 w 1463630"/>
                    <a:gd name="connsiteY17" fmla="*/ 1129004 h 1297014"/>
                    <a:gd name="connsiteX18" fmla="*/ 1463630 w 1463630"/>
                    <a:gd name="connsiteY18" fmla="*/ 1045339 h 1297014"/>
                    <a:gd name="connsiteX19" fmla="*/ 1455327 w 1463630"/>
                    <a:gd name="connsiteY19" fmla="*/ 951722 h 1297014"/>
                    <a:gd name="connsiteX20" fmla="*/ 1418005 w 1463630"/>
                    <a:gd name="connsiteY20" fmla="*/ 858416 h 1297014"/>
                    <a:gd name="connsiteX21" fmla="*/ 1334029 w 1463630"/>
                    <a:gd name="connsiteY21" fmla="*/ 727788 h 1297014"/>
                    <a:gd name="connsiteX22" fmla="*/ 1077508 w 1463630"/>
                    <a:gd name="connsiteY22" fmla="*/ 362206 h 1297014"/>
                    <a:gd name="connsiteX23" fmla="*/ 999113 w 1463630"/>
                    <a:gd name="connsiteY23" fmla="*/ 158902 h 1297014"/>
                    <a:gd name="connsiteX24" fmla="*/ 979888 w 1463630"/>
                    <a:gd name="connsiteY24" fmla="*/ 0 h 1297014"/>
                    <a:gd name="connsiteX0" fmla="*/ 335654 w 1463630"/>
                    <a:gd name="connsiteY0" fmla="*/ 102637 h 1297014"/>
                    <a:gd name="connsiteX1" fmla="*/ 331200 w 1463630"/>
                    <a:gd name="connsiteY1" fmla="*/ 190504 h 1297014"/>
                    <a:gd name="connsiteX2" fmla="*/ 279670 w 1463630"/>
                    <a:gd name="connsiteY2" fmla="*/ 391886 h 1297014"/>
                    <a:gd name="connsiteX3" fmla="*/ 223687 w 1463630"/>
                    <a:gd name="connsiteY3" fmla="*/ 541175 h 1297014"/>
                    <a:gd name="connsiteX4" fmla="*/ 139148 w 1463630"/>
                    <a:gd name="connsiteY4" fmla="*/ 732665 h 1297014"/>
                    <a:gd name="connsiteX5" fmla="*/ 74397 w 1463630"/>
                    <a:gd name="connsiteY5" fmla="*/ 871639 h 1297014"/>
                    <a:gd name="connsiteX6" fmla="*/ 174 w 1463630"/>
                    <a:gd name="connsiteY6" fmla="*/ 1046716 h 1297014"/>
                    <a:gd name="connsiteX7" fmla="*/ 56157 w 1463630"/>
                    <a:gd name="connsiteY7" fmla="*/ 1190005 h 1297014"/>
                    <a:gd name="connsiteX8" fmla="*/ 130381 w 1463630"/>
                    <a:gd name="connsiteY8" fmla="*/ 1240971 h 1297014"/>
                    <a:gd name="connsiteX9" fmla="*/ 224530 w 1463630"/>
                    <a:gd name="connsiteY9" fmla="*/ 1283029 h 1297014"/>
                    <a:gd name="connsiteX10" fmla="*/ 316993 w 1463630"/>
                    <a:gd name="connsiteY10" fmla="*/ 1296955 h 1297014"/>
                    <a:gd name="connsiteX11" fmla="*/ 391638 w 1463630"/>
                    <a:gd name="connsiteY11" fmla="*/ 1287624 h 1297014"/>
                    <a:gd name="connsiteX12" fmla="*/ 560317 w 1463630"/>
                    <a:gd name="connsiteY12" fmla="*/ 1277531 h 1297014"/>
                    <a:gd name="connsiteX13" fmla="*/ 796555 w 1463630"/>
                    <a:gd name="connsiteY13" fmla="*/ 1281178 h 1297014"/>
                    <a:gd name="connsiteX14" fmla="*/ 997787 w 1463630"/>
                    <a:gd name="connsiteY14" fmla="*/ 1268529 h 1297014"/>
                    <a:gd name="connsiteX15" fmla="*/ 1175453 w 1463630"/>
                    <a:gd name="connsiteY15" fmla="*/ 1254306 h 1297014"/>
                    <a:gd name="connsiteX16" fmla="*/ 1348939 w 1463630"/>
                    <a:gd name="connsiteY16" fmla="*/ 1226342 h 1297014"/>
                    <a:gd name="connsiteX17" fmla="*/ 1436666 w 1463630"/>
                    <a:gd name="connsiteY17" fmla="*/ 1129004 h 1297014"/>
                    <a:gd name="connsiteX18" fmla="*/ 1463630 w 1463630"/>
                    <a:gd name="connsiteY18" fmla="*/ 1045339 h 1297014"/>
                    <a:gd name="connsiteX19" fmla="*/ 1455327 w 1463630"/>
                    <a:gd name="connsiteY19" fmla="*/ 951722 h 1297014"/>
                    <a:gd name="connsiteX20" fmla="*/ 1418005 w 1463630"/>
                    <a:gd name="connsiteY20" fmla="*/ 858416 h 1297014"/>
                    <a:gd name="connsiteX21" fmla="*/ 1334029 w 1463630"/>
                    <a:gd name="connsiteY21" fmla="*/ 727788 h 1297014"/>
                    <a:gd name="connsiteX22" fmla="*/ 1077508 w 1463630"/>
                    <a:gd name="connsiteY22" fmla="*/ 362206 h 1297014"/>
                    <a:gd name="connsiteX23" fmla="*/ 999113 w 1463630"/>
                    <a:gd name="connsiteY23" fmla="*/ 158902 h 1297014"/>
                    <a:gd name="connsiteX24" fmla="*/ 979888 w 1463630"/>
                    <a:gd name="connsiteY24" fmla="*/ 0 h 1297014"/>
                    <a:gd name="connsiteX0" fmla="*/ 335654 w 1463630"/>
                    <a:gd name="connsiteY0" fmla="*/ 102637 h 1309948"/>
                    <a:gd name="connsiteX1" fmla="*/ 331200 w 1463630"/>
                    <a:gd name="connsiteY1" fmla="*/ 190504 h 1309948"/>
                    <a:gd name="connsiteX2" fmla="*/ 279670 w 1463630"/>
                    <a:gd name="connsiteY2" fmla="*/ 391886 h 1309948"/>
                    <a:gd name="connsiteX3" fmla="*/ 223687 w 1463630"/>
                    <a:gd name="connsiteY3" fmla="*/ 541175 h 1309948"/>
                    <a:gd name="connsiteX4" fmla="*/ 139148 w 1463630"/>
                    <a:gd name="connsiteY4" fmla="*/ 732665 h 1309948"/>
                    <a:gd name="connsiteX5" fmla="*/ 74397 w 1463630"/>
                    <a:gd name="connsiteY5" fmla="*/ 871639 h 1309948"/>
                    <a:gd name="connsiteX6" fmla="*/ 174 w 1463630"/>
                    <a:gd name="connsiteY6" fmla="*/ 1046716 h 1309948"/>
                    <a:gd name="connsiteX7" fmla="*/ 56157 w 1463630"/>
                    <a:gd name="connsiteY7" fmla="*/ 1190005 h 1309948"/>
                    <a:gd name="connsiteX8" fmla="*/ 130381 w 1463630"/>
                    <a:gd name="connsiteY8" fmla="*/ 1240971 h 1309948"/>
                    <a:gd name="connsiteX9" fmla="*/ 224530 w 1463630"/>
                    <a:gd name="connsiteY9" fmla="*/ 1283029 h 1309948"/>
                    <a:gd name="connsiteX10" fmla="*/ 316993 w 1463630"/>
                    <a:gd name="connsiteY10" fmla="*/ 1296955 h 1309948"/>
                    <a:gd name="connsiteX11" fmla="*/ 391638 w 1463630"/>
                    <a:gd name="connsiteY11" fmla="*/ 1287624 h 1309948"/>
                    <a:gd name="connsiteX12" fmla="*/ 557527 w 1463630"/>
                    <a:gd name="connsiteY12" fmla="*/ 1309902 h 1309948"/>
                    <a:gd name="connsiteX13" fmla="*/ 796555 w 1463630"/>
                    <a:gd name="connsiteY13" fmla="*/ 1281178 h 1309948"/>
                    <a:gd name="connsiteX14" fmla="*/ 997787 w 1463630"/>
                    <a:gd name="connsiteY14" fmla="*/ 1268529 h 1309948"/>
                    <a:gd name="connsiteX15" fmla="*/ 1175453 w 1463630"/>
                    <a:gd name="connsiteY15" fmla="*/ 1254306 h 1309948"/>
                    <a:gd name="connsiteX16" fmla="*/ 1348939 w 1463630"/>
                    <a:gd name="connsiteY16" fmla="*/ 1226342 h 1309948"/>
                    <a:gd name="connsiteX17" fmla="*/ 1436666 w 1463630"/>
                    <a:gd name="connsiteY17" fmla="*/ 1129004 h 1309948"/>
                    <a:gd name="connsiteX18" fmla="*/ 1463630 w 1463630"/>
                    <a:gd name="connsiteY18" fmla="*/ 1045339 h 1309948"/>
                    <a:gd name="connsiteX19" fmla="*/ 1455327 w 1463630"/>
                    <a:gd name="connsiteY19" fmla="*/ 951722 h 1309948"/>
                    <a:gd name="connsiteX20" fmla="*/ 1418005 w 1463630"/>
                    <a:gd name="connsiteY20" fmla="*/ 858416 h 1309948"/>
                    <a:gd name="connsiteX21" fmla="*/ 1334029 w 1463630"/>
                    <a:gd name="connsiteY21" fmla="*/ 727788 h 1309948"/>
                    <a:gd name="connsiteX22" fmla="*/ 1077508 w 1463630"/>
                    <a:gd name="connsiteY22" fmla="*/ 362206 h 1309948"/>
                    <a:gd name="connsiteX23" fmla="*/ 999113 w 1463630"/>
                    <a:gd name="connsiteY23" fmla="*/ 158902 h 1309948"/>
                    <a:gd name="connsiteX24" fmla="*/ 979888 w 1463630"/>
                    <a:gd name="connsiteY24" fmla="*/ 0 h 1309948"/>
                    <a:gd name="connsiteX0" fmla="*/ 335654 w 1463630"/>
                    <a:gd name="connsiteY0" fmla="*/ 102637 h 1310020"/>
                    <a:gd name="connsiteX1" fmla="*/ 331200 w 1463630"/>
                    <a:gd name="connsiteY1" fmla="*/ 190504 h 1310020"/>
                    <a:gd name="connsiteX2" fmla="*/ 279670 w 1463630"/>
                    <a:gd name="connsiteY2" fmla="*/ 391886 h 1310020"/>
                    <a:gd name="connsiteX3" fmla="*/ 223687 w 1463630"/>
                    <a:gd name="connsiteY3" fmla="*/ 541175 h 1310020"/>
                    <a:gd name="connsiteX4" fmla="*/ 139148 w 1463630"/>
                    <a:gd name="connsiteY4" fmla="*/ 732665 h 1310020"/>
                    <a:gd name="connsiteX5" fmla="*/ 74397 w 1463630"/>
                    <a:gd name="connsiteY5" fmla="*/ 871639 h 1310020"/>
                    <a:gd name="connsiteX6" fmla="*/ 174 w 1463630"/>
                    <a:gd name="connsiteY6" fmla="*/ 1046716 h 1310020"/>
                    <a:gd name="connsiteX7" fmla="*/ 56157 w 1463630"/>
                    <a:gd name="connsiteY7" fmla="*/ 1190005 h 1310020"/>
                    <a:gd name="connsiteX8" fmla="*/ 130381 w 1463630"/>
                    <a:gd name="connsiteY8" fmla="*/ 1240971 h 1310020"/>
                    <a:gd name="connsiteX9" fmla="*/ 224530 w 1463630"/>
                    <a:gd name="connsiteY9" fmla="*/ 1283029 h 1310020"/>
                    <a:gd name="connsiteX10" fmla="*/ 316993 w 1463630"/>
                    <a:gd name="connsiteY10" fmla="*/ 1296955 h 1310020"/>
                    <a:gd name="connsiteX11" fmla="*/ 391638 w 1463630"/>
                    <a:gd name="connsiteY11" fmla="*/ 1287624 h 1310020"/>
                    <a:gd name="connsiteX12" fmla="*/ 557527 w 1463630"/>
                    <a:gd name="connsiteY12" fmla="*/ 1309902 h 1310020"/>
                    <a:gd name="connsiteX13" fmla="*/ 792738 w 1463630"/>
                    <a:gd name="connsiteY13" fmla="*/ 1295198 h 1310020"/>
                    <a:gd name="connsiteX14" fmla="*/ 997787 w 1463630"/>
                    <a:gd name="connsiteY14" fmla="*/ 1268529 h 1310020"/>
                    <a:gd name="connsiteX15" fmla="*/ 1175453 w 1463630"/>
                    <a:gd name="connsiteY15" fmla="*/ 1254306 h 1310020"/>
                    <a:gd name="connsiteX16" fmla="*/ 1348939 w 1463630"/>
                    <a:gd name="connsiteY16" fmla="*/ 1226342 h 1310020"/>
                    <a:gd name="connsiteX17" fmla="*/ 1436666 w 1463630"/>
                    <a:gd name="connsiteY17" fmla="*/ 1129004 h 1310020"/>
                    <a:gd name="connsiteX18" fmla="*/ 1463630 w 1463630"/>
                    <a:gd name="connsiteY18" fmla="*/ 1045339 h 1310020"/>
                    <a:gd name="connsiteX19" fmla="*/ 1455327 w 1463630"/>
                    <a:gd name="connsiteY19" fmla="*/ 951722 h 1310020"/>
                    <a:gd name="connsiteX20" fmla="*/ 1418005 w 1463630"/>
                    <a:gd name="connsiteY20" fmla="*/ 858416 h 1310020"/>
                    <a:gd name="connsiteX21" fmla="*/ 1334029 w 1463630"/>
                    <a:gd name="connsiteY21" fmla="*/ 727788 h 1310020"/>
                    <a:gd name="connsiteX22" fmla="*/ 1077508 w 1463630"/>
                    <a:gd name="connsiteY22" fmla="*/ 362206 h 1310020"/>
                    <a:gd name="connsiteX23" fmla="*/ 999113 w 1463630"/>
                    <a:gd name="connsiteY23" fmla="*/ 158902 h 1310020"/>
                    <a:gd name="connsiteX24" fmla="*/ 979888 w 1463630"/>
                    <a:gd name="connsiteY24" fmla="*/ 0 h 1310020"/>
                    <a:gd name="connsiteX0" fmla="*/ 335654 w 1463630"/>
                    <a:gd name="connsiteY0" fmla="*/ 102637 h 1310020"/>
                    <a:gd name="connsiteX1" fmla="*/ 331200 w 1463630"/>
                    <a:gd name="connsiteY1" fmla="*/ 190504 h 1310020"/>
                    <a:gd name="connsiteX2" fmla="*/ 279670 w 1463630"/>
                    <a:gd name="connsiteY2" fmla="*/ 391886 h 1310020"/>
                    <a:gd name="connsiteX3" fmla="*/ 223687 w 1463630"/>
                    <a:gd name="connsiteY3" fmla="*/ 541175 h 1310020"/>
                    <a:gd name="connsiteX4" fmla="*/ 139148 w 1463630"/>
                    <a:gd name="connsiteY4" fmla="*/ 732665 h 1310020"/>
                    <a:gd name="connsiteX5" fmla="*/ 74397 w 1463630"/>
                    <a:gd name="connsiteY5" fmla="*/ 871639 h 1310020"/>
                    <a:gd name="connsiteX6" fmla="*/ 174 w 1463630"/>
                    <a:gd name="connsiteY6" fmla="*/ 1046716 h 1310020"/>
                    <a:gd name="connsiteX7" fmla="*/ 56157 w 1463630"/>
                    <a:gd name="connsiteY7" fmla="*/ 1190005 h 1310020"/>
                    <a:gd name="connsiteX8" fmla="*/ 130381 w 1463630"/>
                    <a:gd name="connsiteY8" fmla="*/ 1240971 h 1310020"/>
                    <a:gd name="connsiteX9" fmla="*/ 224530 w 1463630"/>
                    <a:gd name="connsiteY9" fmla="*/ 1283029 h 1310020"/>
                    <a:gd name="connsiteX10" fmla="*/ 316993 w 1463630"/>
                    <a:gd name="connsiteY10" fmla="*/ 1296955 h 1310020"/>
                    <a:gd name="connsiteX11" fmla="*/ 391638 w 1463630"/>
                    <a:gd name="connsiteY11" fmla="*/ 1287624 h 1310020"/>
                    <a:gd name="connsiteX12" fmla="*/ 557527 w 1463630"/>
                    <a:gd name="connsiteY12" fmla="*/ 1309902 h 1310020"/>
                    <a:gd name="connsiteX13" fmla="*/ 792738 w 1463630"/>
                    <a:gd name="connsiteY13" fmla="*/ 1295198 h 1310020"/>
                    <a:gd name="connsiteX14" fmla="*/ 997787 w 1463630"/>
                    <a:gd name="connsiteY14" fmla="*/ 1268529 h 1310020"/>
                    <a:gd name="connsiteX15" fmla="*/ 1175453 w 1463630"/>
                    <a:gd name="connsiteY15" fmla="*/ 1254306 h 1310020"/>
                    <a:gd name="connsiteX16" fmla="*/ 1348939 w 1463630"/>
                    <a:gd name="connsiteY16" fmla="*/ 1226342 h 1310020"/>
                    <a:gd name="connsiteX17" fmla="*/ 1436666 w 1463630"/>
                    <a:gd name="connsiteY17" fmla="*/ 1129004 h 1310020"/>
                    <a:gd name="connsiteX18" fmla="*/ 1463630 w 1463630"/>
                    <a:gd name="connsiteY18" fmla="*/ 1045339 h 1310020"/>
                    <a:gd name="connsiteX19" fmla="*/ 1455327 w 1463630"/>
                    <a:gd name="connsiteY19" fmla="*/ 951722 h 1310020"/>
                    <a:gd name="connsiteX20" fmla="*/ 1418005 w 1463630"/>
                    <a:gd name="connsiteY20" fmla="*/ 858416 h 1310020"/>
                    <a:gd name="connsiteX21" fmla="*/ 1334029 w 1463630"/>
                    <a:gd name="connsiteY21" fmla="*/ 727788 h 1310020"/>
                    <a:gd name="connsiteX22" fmla="*/ 1077508 w 1463630"/>
                    <a:gd name="connsiteY22" fmla="*/ 362206 h 1310020"/>
                    <a:gd name="connsiteX23" fmla="*/ 999113 w 1463630"/>
                    <a:gd name="connsiteY23" fmla="*/ 158902 h 1310020"/>
                    <a:gd name="connsiteX24" fmla="*/ 979888 w 1463630"/>
                    <a:gd name="connsiteY24" fmla="*/ 0 h 1310020"/>
                    <a:gd name="connsiteX0" fmla="*/ 335654 w 1463630"/>
                    <a:gd name="connsiteY0" fmla="*/ 102637 h 1309909"/>
                    <a:gd name="connsiteX1" fmla="*/ 331200 w 1463630"/>
                    <a:gd name="connsiteY1" fmla="*/ 190504 h 1309909"/>
                    <a:gd name="connsiteX2" fmla="*/ 279670 w 1463630"/>
                    <a:gd name="connsiteY2" fmla="*/ 391886 h 1309909"/>
                    <a:gd name="connsiteX3" fmla="*/ 223687 w 1463630"/>
                    <a:gd name="connsiteY3" fmla="*/ 541175 h 1309909"/>
                    <a:gd name="connsiteX4" fmla="*/ 139148 w 1463630"/>
                    <a:gd name="connsiteY4" fmla="*/ 732665 h 1309909"/>
                    <a:gd name="connsiteX5" fmla="*/ 74397 w 1463630"/>
                    <a:gd name="connsiteY5" fmla="*/ 871639 h 1309909"/>
                    <a:gd name="connsiteX6" fmla="*/ 174 w 1463630"/>
                    <a:gd name="connsiteY6" fmla="*/ 1046716 h 1309909"/>
                    <a:gd name="connsiteX7" fmla="*/ 56157 w 1463630"/>
                    <a:gd name="connsiteY7" fmla="*/ 1190005 h 1309909"/>
                    <a:gd name="connsiteX8" fmla="*/ 130381 w 1463630"/>
                    <a:gd name="connsiteY8" fmla="*/ 1240971 h 1309909"/>
                    <a:gd name="connsiteX9" fmla="*/ 224530 w 1463630"/>
                    <a:gd name="connsiteY9" fmla="*/ 1283029 h 1309909"/>
                    <a:gd name="connsiteX10" fmla="*/ 316993 w 1463630"/>
                    <a:gd name="connsiteY10" fmla="*/ 1296955 h 1309909"/>
                    <a:gd name="connsiteX11" fmla="*/ 557527 w 1463630"/>
                    <a:gd name="connsiteY11" fmla="*/ 1309902 h 1309909"/>
                    <a:gd name="connsiteX12" fmla="*/ 792738 w 1463630"/>
                    <a:gd name="connsiteY12" fmla="*/ 1295198 h 1309909"/>
                    <a:gd name="connsiteX13" fmla="*/ 997787 w 1463630"/>
                    <a:gd name="connsiteY13" fmla="*/ 1268529 h 1309909"/>
                    <a:gd name="connsiteX14" fmla="*/ 1175453 w 1463630"/>
                    <a:gd name="connsiteY14" fmla="*/ 1254306 h 1309909"/>
                    <a:gd name="connsiteX15" fmla="*/ 1348939 w 1463630"/>
                    <a:gd name="connsiteY15" fmla="*/ 1226342 h 1309909"/>
                    <a:gd name="connsiteX16" fmla="*/ 1436666 w 1463630"/>
                    <a:gd name="connsiteY16" fmla="*/ 1129004 h 1309909"/>
                    <a:gd name="connsiteX17" fmla="*/ 1463630 w 1463630"/>
                    <a:gd name="connsiteY17" fmla="*/ 1045339 h 1309909"/>
                    <a:gd name="connsiteX18" fmla="*/ 1455327 w 1463630"/>
                    <a:gd name="connsiteY18" fmla="*/ 951722 h 1309909"/>
                    <a:gd name="connsiteX19" fmla="*/ 1418005 w 1463630"/>
                    <a:gd name="connsiteY19" fmla="*/ 858416 h 1309909"/>
                    <a:gd name="connsiteX20" fmla="*/ 1334029 w 1463630"/>
                    <a:gd name="connsiteY20" fmla="*/ 727788 h 1309909"/>
                    <a:gd name="connsiteX21" fmla="*/ 1077508 w 1463630"/>
                    <a:gd name="connsiteY21" fmla="*/ 362206 h 1309909"/>
                    <a:gd name="connsiteX22" fmla="*/ 999113 w 1463630"/>
                    <a:gd name="connsiteY22" fmla="*/ 158902 h 1309909"/>
                    <a:gd name="connsiteX23" fmla="*/ 979888 w 1463630"/>
                    <a:gd name="connsiteY23" fmla="*/ 0 h 1309909"/>
                    <a:gd name="connsiteX0" fmla="*/ 335654 w 1463630"/>
                    <a:gd name="connsiteY0" fmla="*/ 102637 h 1320756"/>
                    <a:gd name="connsiteX1" fmla="*/ 331200 w 1463630"/>
                    <a:gd name="connsiteY1" fmla="*/ 190504 h 1320756"/>
                    <a:gd name="connsiteX2" fmla="*/ 279670 w 1463630"/>
                    <a:gd name="connsiteY2" fmla="*/ 391886 h 1320756"/>
                    <a:gd name="connsiteX3" fmla="*/ 223687 w 1463630"/>
                    <a:gd name="connsiteY3" fmla="*/ 541175 h 1320756"/>
                    <a:gd name="connsiteX4" fmla="*/ 139148 w 1463630"/>
                    <a:gd name="connsiteY4" fmla="*/ 732665 h 1320756"/>
                    <a:gd name="connsiteX5" fmla="*/ 74397 w 1463630"/>
                    <a:gd name="connsiteY5" fmla="*/ 871639 h 1320756"/>
                    <a:gd name="connsiteX6" fmla="*/ 174 w 1463630"/>
                    <a:gd name="connsiteY6" fmla="*/ 1046716 h 1320756"/>
                    <a:gd name="connsiteX7" fmla="*/ 56157 w 1463630"/>
                    <a:gd name="connsiteY7" fmla="*/ 1190005 h 1320756"/>
                    <a:gd name="connsiteX8" fmla="*/ 130381 w 1463630"/>
                    <a:gd name="connsiteY8" fmla="*/ 1240971 h 1320756"/>
                    <a:gd name="connsiteX9" fmla="*/ 224530 w 1463630"/>
                    <a:gd name="connsiteY9" fmla="*/ 1283029 h 1320756"/>
                    <a:gd name="connsiteX10" fmla="*/ 322865 w 1463630"/>
                    <a:gd name="connsiteY10" fmla="*/ 1319637 h 1320756"/>
                    <a:gd name="connsiteX11" fmla="*/ 557527 w 1463630"/>
                    <a:gd name="connsiteY11" fmla="*/ 1309902 h 1320756"/>
                    <a:gd name="connsiteX12" fmla="*/ 792738 w 1463630"/>
                    <a:gd name="connsiteY12" fmla="*/ 1295198 h 1320756"/>
                    <a:gd name="connsiteX13" fmla="*/ 997787 w 1463630"/>
                    <a:gd name="connsiteY13" fmla="*/ 1268529 h 1320756"/>
                    <a:gd name="connsiteX14" fmla="*/ 1175453 w 1463630"/>
                    <a:gd name="connsiteY14" fmla="*/ 1254306 h 1320756"/>
                    <a:gd name="connsiteX15" fmla="*/ 1348939 w 1463630"/>
                    <a:gd name="connsiteY15" fmla="*/ 1226342 h 1320756"/>
                    <a:gd name="connsiteX16" fmla="*/ 1436666 w 1463630"/>
                    <a:gd name="connsiteY16" fmla="*/ 1129004 h 1320756"/>
                    <a:gd name="connsiteX17" fmla="*/ 1463630 w 1463630"/>
                    <a:gd name="connsiteY17" fmla="*/ 1045339 h 1320756"/>
                    <a:gd name="connsiteX18" fmla="*/ 1455327 w 1463630"/>
                    <a:gd name="connsiteY18" fmla="*/ 951722 h 1320756"/>
                    <a:gd name="connsiteX19" fmla="*/ 1418005 w 1463630"/>
                    <a:gd name="connsiteY19" fmla="*/ 858416 h 1320756"/>
                    <a:gd name="connsiteX20" fmla="*/ 1334029 w 1463630"/>
                    <a:gd name="connsiteY20" fmla="*/ 727788 h 1320756"/>
                    <a:gd name="connsiteX21" fmla="*/ 1077508 w 1463630"/>
                    <a:gd name="connsiteY21" fmla="*/ 362206 h 1320756"/>
                    <a:gd name="connsiteX22" fmla="*/ 999113 w 1463630"/>
                    <a:gd name="connsiteY22" fmla="*/ 158902 h 1320756"/>
                    <a:gd name="connsiteX23" fmla="*/ 979888 w 1463630"/>
                    <a:gd name="connsiteY23" fmla="*/ 0 h 1320756"/>
                    <a:gd name="connsiteX0" fmla="*/ 335654 w 1463630"/>
                    <a:gd name="connsiteY0" fmla="*/ 102637 h 1320634"/>
                    <a:gd name="connsiteX1" fmla="*/ 331200 w 1463630"/>
                    <a:gd name="connsiteY1" fmla="*/ 190504 h 1320634"/>
                    <a:gd name="connsiteX2" fmla="*/ 279670 w 1463630"/>
                    <a:gd name="connsiteY2" fmla="*/ 391886 h 1320634"/>
                    <a:gd name="connsiteX3" fmla="*/ 223687 w 1463630"/>
                    <a:gd name="connsiteY3" fmla="*/ 541175 h 1320634"/>
                    <a:gd name="connsiteX4" fmla="*/ 139148 w 1463630"/>
                    <a:gd name="connsiteY4" fmla="*/ 732665 h 1320634"/>
                    <a:gd name="connsiteX5" fmla="*/ 74397 w 1463630"/>
                    <a:gd name="connsiteY5" fmla="*/ 871639 h 1320634"/>
                    <a:gd name="connsiteX6" fmla="*/ 174 w 1463630"/>
                    <a:gd name="connsiteY6" fmla="*/ 1046716 h 1320634"/>
                    <a:gd name="connsiteX7" fmla="*/ 56157 w 1463630"/>
                    <a:gd name="connsiteY7" fmla="*/ 1190005 h 1320634"/>
                    <a:gd name="connsiteX8" fmla="*/ 130381 w 1463630"/>
                    <a:gd name="connsiteY8" fmla="*/ 1240971 h 1320634"/>
                    <a:gd name="connsiteX9" fmla="*/ 187827 w 1463630"/>
                    <a:gd name="connsiteY9" fmla="*/ 1285083 h 1320634"/>
                    <a:gd name="connsiteX10" fmla="*/ 322865 w 1463630"/>
                    <a:gd name="connsiteY10" fmla="*/ 1319637 h 1320634"/>
                    <a:gd name="connsiteX11" fmla="*/ 557527 w 1463630"/>
                    <a:gd name="connsiteY11" fmla="*/ 1309902 h 1320634"/>
                    <a:gd name="connsiteX12" fmla="*/ 792738 w 1463630"/>
                    <a:gd name="connsiteY12" fmla="*/ 1295198 h 1320634"/>
                    <a:gd name="connsiteX13" fmla="*/ 997787 w 1463630"/>
                    <a:gd name="connsiteY13" fmla="*/ 1268529 h 1320634"/>
                    <a:gd name="connsiteX14" fmla="*/ 1175453 w 1463630"/>
                    <a:gd name="connsiteY14" fmla="*/ 1254306 h 1320634"/>
                    <a:gd name="connsiteX15" fmla="*/ 1348939 w 1463630"/>
                    <a:gd name="connsiteY15" fmla="*/ 1226342 h 1320634"/>
                    <a:gd name="connsiteX16" fmla="*/ 1436666 w 1463630"/>
                    <a:gd name="connsiteY16" fmla="*/ 1129004 h 1320634"/>
                    <a:gd name="connsiteX17" fmla="*/ 1463630 w 1463630"/>
                    <a:gd name="connsiteY17" fmla="*/ 1045339 h 1320634"/>
                    <a:gd name="connsiteX18" fmla="*/ 1455327 w 1463630"/>
                    <a:gd name="connsiteY18" fmla="*/ 951722 h 1320634"/>
                    <a:gd name="connsiteX19" fmla="*/ 1418005 w 1463630"/>
                    <a:gd name="connsiteY19" fmla="*/ 858416 h 1320634"/>
                    <a:gd name="connsiteX20" fmla="*/ 1334029 w 1463630"/>
                    <a:gd name="connsiteY20" fmla="*/ 727788 h 1320634"/>
                    <a:gd name="connsiteX21" fmla="*/ 1077508 w 1463630"/>
                    <a:gd name="connsiteY21" fmla="*/ 362206 h 1320634"/>
                    <a:gd name="connsiteX22" fmla="*/ 999113 w 1463630"/>
                    <a:gd name="connsiteY22" fmla="*/ 158902 h 1320634"/>
                    <a:gd name="connsiteX23" fmla="*/ 979888 w 1463630"/>
                    <a:gd name="connsiteY23" fmla="*/ 0 h 1320634"/>
                    <a:gd name="connsiteX0" fmla="*/ 335638 w 1463614"/>
                    <a:gd name="connsiteY0" fmla="*/ 102637 h 1320634"/>
                    <a:gd name="connsiteX1" fmla="*/ 331184 w 1463614"/>
                    <a:gd name="connsiteY1" fmla="*/ 190504 h 1320634"/>
                    <a:gd name="connsiteX2" fmla="*/ 279654 w 1463614"/>
                    <a:gd name="connsiteY2" fmla="*/ 391886 h 1320634"/>
                    <a:gd name="connsiteX3" fmla="*/ 223671 w 1463614"/>
                    <a:gd name="connsiteY3" fmla="*/ 541175 h 1320634"/>
                    <a:gd name="connsiteX4" fmla="*/ 139132 w 1463614"/>
                    <a:gd name="connsiteY4" fmla="*/ 732665 h 1320634"/>
                    <a:gd name="connsiteX5" fmla="*/ 74381 w 1463614"/>
                    <a:gd name="connsiteY5" fmla="*/ 871639 h 1320634"/>
                    <a:gd name="connsiteX6" fmla="*/ 158 w 1463614"/>
                    <a:gd name="connsiteY6" fmla="*/ 1046716 h 1320634"/>
                    <a:gd name="connsiteX7" fmla="*/ 56141 w 1463614"/>
                    <a:gd name="connsiteY7" fmla="*/ 1190005 h 1320634"/>
                    <a:gd name="connsiteX8" fmla="*/ 103609 w 1463614"/>
                    <a:gd name="connsiteY8" fmla="*/ 1256276 h 1320634"/>
                    <a:gd name="connsiteX9" fmla="*/ 187811 w 1463614"/>
                    <a:gd name="connsiteY9" fmla="*/ 1285083 h 1320634"/>
                    <a:gd name="connsiteX10" fmla="*/ 322849 w 1463614"/>
                    <a:gd name="connsiteY10" fmla="*/ 1319637 h 1320634"/>
                    <a:gd name="connsiteX11" fmla="*/ 557511 w 1463614"/>
                    <a:gd name="connsiteY11" fmla="*/ 1309902 h 1320634"/>
                    <a:gd name="connsiteX12" fmla="*/ 792722 w 1463614"/>
                    <a:gd name="connsiteY12" fmla="*/ 1295198 h 1320634"/>
                    <a:gd name="connsiteX13" fmla="*/ 997771 w 1463614"/>
                    <a:gd name="connsiteY13" fmla="*/ 1268529 h 1320634"/>
                    <a:gd name="connsiteX14" fmla="*/ 1175437 w 1463614"/>
                    <a:gd name="connsiteY14" fmla="*/ 1254306 h 1320634"/>
                    <a:gd name="connsiteX15" fmla="*/ 1348923 w 1463614"/>
                    <a:gd name="connsiteY15" fmla="*/ 1226342 h 1320634"/>
                    <a:gd name="connsiteX16" fmla="*/ 1436650 w 1463614"/>
                    <a:gd name="connsiteY16" fmla="*/ 1129004 h 1320634"/>
                    <a:gd name="connsiteX17" fmla="*/ 1463614 w 1463614"/>
                    <a:gd name="connsiteY17" fmla="*/ 1045339 h 1320634"/>
                    <a:gd name="connsiteX18" fmla="*/ 1455311 w 1463614"/>
                    <a:gd name="connsiteY18" fmla="*/ 951722 h 1320634"/>
                    <a:gd name="connsiteX19" fmla="*/ 1417989 w 1463614"/>
                    <a:gd name="connsiteY19" fmla="*/ 858416 h 1320634"/>
                    <a:gd name="connsiteX20" fmla="*/ 1334013 w 1463614"/>
                    <a:gd name="connsiteY20" fmla="*/ 727788 h 1320634"/>
                    <a:gd name="connsiteX21" fmla="*/ 1077492 w 1463614"/>
                    <a:gd name="connsiteY21" fmla="*/ 362206 h 1320634"/>
                    <a:gd name="connsiteX22" fmla="*/ 999097 w 1463614"/>
                    <a:gd name="connsiteY22" fmla="*/ 158902 h 1320634"/>
                    <a:gd name="connsiteX23" fmla="*/ 979872 w 1463614"/>
                    <a:gd name="connsiteY23" fmla="*/ 0 h 1320634"/>
                    <a:gd name="connsiteX0" fmla="*/ 335708 w 1463684"/>
                    <a:gd name="connsiteY0" fmla="*/ 102637 h 1320634"/>
                    <a:gd name="connsiteX1" fmla="*/ 331254 w 1463684"/>
                    <a:gd name="connsiteY1" fmla="*/ 190504 h 1320634"/>
                    <a:gd name="connsiteX2" fmla="*/ 279724 w 1463684"/>
                    <a:gd name="connsiteY2" fmla="*/ 391886 h 1320634"/>
                    <a:gd name="connsiteX3" fmla="*/ 223741 w 1463684"/>
                    <a:gd name="connsiteY3" fmla="*/ 541175 h 1320634"/>
                    <a:gd name="connsiteX4" fmla="*/ 139202 w 1463684"/>
                    <a:gd name="connsiteY4" fmla="*/ 732665 h 1320634"/>
                    <a:gd name="connsiteX5" fmla="*/ 74451 w 1463684"/>
                    <a:gd name="connsiteY5" fmla="*/ 871639 h 1320634"/>
                    <a:gd name="connsiteX6" fmla="*/ 228 w 1463684"/>
                    <a:gd name="connsiteY6" fmla="*/ 1046716 h 1320634"/>
                    <a:gd name="connsiteX7" fmla="*/ 56211 w 1463684"/>
                    <a:gd name="connsiteY7" fmla="*/ 1190005 h 1320634"/>
                    <a:gd name="connsiteX8" fmla="*/ 187881 w 1463684"/>
                    <a:gd name="connsiteY8" fmla="*/ 1285083 h 1320634"/>
                    <a:gd name="connsiteX9" fmla="*/ 322919 w 1463684"/>
                    <a:gd name="connsiteY9" fmla="*/ 1319637 h 1320634"/>
                    <a:gd name="connsiteX10" fmla="*/ 557581 w 1463684"/>
                    <a:gd name="connsiteY10" fmla="*/ 1309902 h 1320634"/>
                    <a:gd name="connsiteX11" fmla="*/ 792792 w 1463684"/>
                    <a:gd name="connsiteY11" fmla="*/ 1295198 h 1320634"/>
                    <a:gd name="connsiteX12" fmla="*/ 997841 w 1463684"/>
                    <a:gd name="connsiteY12" fmla="*/ 1268529 h 1320634"/>
                    <a:gd name="connsiteX13" fmla="*/ 1175507 w 1463684"/>
                    <a:gd name="connsiteY13" fmla="*/ 1254306 h 1320634"/>
                    <a:gd name="connsiteX14" fmla="*/ 1348993 w 1463684"/>
                    <a:gd name="connsiteY14" fmla="*/ 1226342 h 1320634"/>
                    <a:gd name="connsiteX15" fmla="*/ 1436720 w 1463684"/>
                    <a:gd name="connsiteY15" fmla="*/ 1129004 h 1320634"/>
                    <a:gd name="connsiteX16" fmla="*/ 1463684 w 1463684"/>
                    <a:gd name="connsiteY16" fmla="*/ 1045339 h 1320634"/>
                    <a:gd name="connsiteX17" fmla="*/ 1455381 w 1463684"/>
                    <a:gd name="connsiteY17" fmla="*/ 951722 h 1320634"/>
                    <a:gd name="connsiteX18" fmla="*/ 1418059 w 1463684"/>
                    <a:gd name="connsiteY18" fmla="*/ 858416 h 1320634"/>
                    <a:gd name="connsiteX19" fmla="*/ 1334083 w 1463684"/>
                    <a:gd name="connsiteY19" fmla="*/ 727788 h 1320634"/>
                    <a:gd name="connsiteX20" fmla="*/ 1077562 w 1463684"/>
                    <a:gd name="connsiteY20" fmla="*/ 362206 h 1320634"/>
                    <a:gd name="connsiteX21" fmla="*/ 999167 w 1463684"/>
                    <a:gd name="connsiteY21" fmla="*/ 158902 h 1320634"/>
                    <a:gd name="connsiteX22" fmla="*/ 979942 w 1463684"/>
                    <a:gd name="connsiteY22" fmla="*/ 0 h 1320634"/>
                    <a:gd name="connsiteX0" fmla="*/ 335708 w 1463684"/>
                    <a:gd name="connsiteY0" fmla="*/ 102637 h 1320634"/>
                    <a:gd name="connsiteX1" fmla="*/ 331254 w 1463684"/>
                    <a:gd name="connsiteY1" fmla="*/ 190504 h 1320634"/>
                    <a:gd name="connsiteX2" fmla="*/ 279724 w 1463684"/>
                    <a:gd name="connsiteY2" fmla="*/ 391886 h 1320634"/>
                    <a:gd name="connsiteX3" fmla="*/ 223741 w 1463684"/>
                    <a:gd name="connsiteY3" fmla="*/ 541175 h 1320634"/>
                    <a:gd name="connsiteX4" fmla="*/ 139202 w 1463684"/>
                    <a:gd name="connsiteY4" fmla="*/ 732665 h 1320634"/>
                    <a:gd name="connsiteX5" fmla="*/ 74451 w 1463684"/>
                    <a:gd name="connsiteY5" fmla="*/ 871639 h 1320634"/>
                    <a:gd name="connsiteX6" fmla="*/ 228 w 1463684"/>
                    <a:gd name="connsiteY6" fmla="*/ 1046716 h 1320634"/>
                    <a:gd name="connsiteX7" fmla="*/ 56211 w 1463684"/>
                    <a:gd name="connsiteY7" fmla="*/ 1190005 h 1320634"/>
                    <a:gd name="connsiteX8" fmla="*/ 187881 w 1463684"/>
                    <a:gd name="connsiteY8" fmla="*/ 1285083 h 1320634"/>
                    <a:gd name="connsiteX9" fmla="*/ 322919 w 1463684"/>
                    <a:gd name="connsiteY9" fmla="*/ 1319637 h 1320634"/>
                    <a:gd name="connsiteX10" fmla="*/ 557581 w 1463684"/>
                    <a:gd name="connsiteY10" fmla="*/ 1309902 h 1320634"/>
                    <a:gd name="connsiteX11" fmla="*/ 792792 w 1463684"/>
                    <a:gd name="connsiteY11" fmla="*/ 1295198 h 1320634"/>
                    <a:gd name="connsiteX12" fmla="*/ 853175 w 1463684"/>
                    <a:gd name="connsiteY12" fmla="*/ 1285870 h 1320634"/>
                    <a:gd name="connsiteX13" fmla="*/ 997841 w 1463684"/>
                    <a:gd name="connsiteY13" fmla="*/ 1268529 h 1320634"/>
                    <a:gd name="connsiteX14" fmla="*/ 1175507 w 1463684"/>
                    <a:gd name="connsiteY14" fmla="*/ 1254306 h 1320634"/>
                    <a:gd name="connsiteX15" fmla="*/ 1348993 w 1463684"/>
                    <a:gd name="connsiteY15" fmla="*/ 1226342 h 1320634"/>
                    <a:gd name="connsiteX16" fmla="*/ 1436720 w 1463684"/>
                    <a:gd name="connsiteY16" fmla="*/ 1129004 h 1320634"/>
                    <a:gd name="connsiteX17" fmla="*/ 1463684 w 1463684"/>
                    <a:gd name="connsiteY17" fmla="*/ 1045339 h 1320634"/>
                    <a:gd name="connsiteX18" fmla="*/ 1455381 w 1463684"/>
                    <a:gd name="connsiteY18" fmla="*/ 951722 h 1320634"/>
                    <a:gd name="connsiteX19" fmla="*/ 1418059 w 1463684"/>
                    <a:gd name="connsiteY19" fmla="*/ 858416 h 1320634"/>
                    <a:gd name="connsiteX20" fmla="*/ 1334083 w 1463684"/>
                    <a:gd name="connsiteY20" fmla="*/ 727788 h 1320634"/>
                    <a:gd name="connsiteX21" fmla="*/ 1077562 w 1463684"/>
                    <a:gd name="connsiteY21" fmla="*/ 362206 h 1320634"/>
                    <a:gd name="connsiteX22" fmla="*/ 999167 w 1463684"/>
                    <a:gd name="connsiteY22" fmla="*/ 158902 h 1320634"/>
                    <a:gd name="connsiteX23" fmla="*/ 979942 w 1463684"/>
                    <a:gd name="connsiteY23" fmla="*/ 0 h 1320634"/>
                    <a:gd name="connsiteX0" fmla="*/ 335708 w 1463684"/>
                    <a:gd name="connsiteY0" fmla="*/ 102637 h 1320634"/>
                    <a:gd name="connsiteX1" fmla="*/ 331254 w 1463684"/>
                    <a:gd name="connsiteY1" fmla="*/ 190504 h 1320634"/>
                    <a:gd name="connsiteX2" fmla="*/ 279724 w 1463684"/>
                    <a:gd name="connsiteY2" fmla="*/ 391886 h 1320634"/>
                    <a:gd name="connsiteX3" fmla="*/ 223741 w 1463684"/>
                    <a:gd name="connsiteY3" fmla="*/ 541175 h 1320634"/>
                    <a:gd name="connsiteX4" fmla="*/ 173490 w 1463684"/>
                    <a:gd name="connsiteY4" fmla="*/ 705663 h 1320634"/>
                    <a:gd name="connsiteX5" fmla="*/ 74451 w 1463684"/>
                    <a:gd name="connsiteY5" fmla="*/ 871639 h 1320634"/>
                    <a:gd name="connsiteX6" fmla="*/ 228 w 1463684"/>
                    <a:gd name="connsiteY6" fmla="*/ 1046716 h 1320634"/>
                    <a:gd name="connsiteX7" fmla="*/ 56211 w 1463684"/>
                    <a:gd name="connsiteY7" fmla="*/ 1190005 h 1320634"/>
                    <a:gd name="connsiteX8" fmla="*/ 187881 w 1463684"/>
                    <a:gd name="connsiteY8" fmla="*/ 1285083 h 1320634"/>
                    <a:gd name="connsiteX9" fmla="*/ 322919 w 1463684"/>
                    <a:gd name="connsiteY9" fmla="*/ 1319637 h 1320634"/>
                    <a:gd name="connsiteX10" fmla="*/ 557581 w 1463684"/>
                    <a:gd name="connsiteY10" fmla="*/ 1309902 h 1320634"/>
                    <a:gd name="connsiteX11" fmla="*/ 792792 w 1463684"/>
                    <a:gd name="connsiteY11" fmla="*/ 1295198 h 1320634"/>
                    <a:gd name="connsiteX12" fmla="*/ 853175 w 1463684"/>
                    <a:gd name="connsiteY12" fmla="*/ 1285870 h 1320634"/>
                    <a:gd name="connsiteX13" fmla="*/ 997841 w 1463684"/>
                    <a:gd name="connsiteY13" fmla="*/ 1268529 h 1320634"/>
                    <a:gd name="connsiteX14" fmla="*/ 1175507 w 1463684"/>
                    <a:gd name="connsiteY14" fmla="*/ 1254306 h 1320634"/>
                    <a:gd name="connsiteX15" fmla="*/ 1348993 w 1463684"/>
                    <a:gd name="connsiteY15" fmla="*/ 1226342 h 1320634"/>
                    <a:gd name="connsiteX16" fmla="*/ 1436720 w 1463684"/>
                    <a:gd name="connsiteY16" fmla="*/ 1129004 h 1320634"/>
                    <a:gd name="connsiteX17" fmla="*/ 1463684 w 1463684"/>
                    <a:gd name="connsiteY17" fmla="*/ 1045339 h 1320634"/>
                    <a:gd name="connsiteX18" fmla="*/ 1455381 w 1463684"/>
                    <a:gd name="connsiteY18" fmla="*/ 951722 h 1320634"/>
                    <a:gd name="connsiteX19" fmla="*/ 1418059 w 1463684"/>
                    <a:gd name="connsiteY19" fmla="*/ 858416 h 1320634"/>
                    <a:gd name="connsiteX20" fmla="*/ 1334083 w 1463684"/>
                    <a:gd name="connsiteY20" fmla="*/ 727788 h 1320634"/>
                    <a:gd name="connsiteX21" fmla="*/ 1077562 w 1463684"/>
                    <a:gd name="connsiteY21" fmla="*/ 362206 h 1320634"/>
                    <a:gd name="connsiteX22" fmla="*/ 999167 w 1463684"/>
                    <a:gd name="connsiteY22" fmla="*/ 158902 h 1320634"/>
                    <a:gd name="connsiteX23" fmla="*/ 979942 w 1463684"/>
                    <a:gd name="connsiteY23" fmla="*/ 0 h 1320634"/>
                    <a:gd name="connsiteX0" fmla="*/ 335708 w 1463684"/>
                    <a:gd name="connsiteY0" fmla="*/ 102637 h 1320634"/>
                    <a:gd name="connsiteX1" fmla="*/ 331254 w 1463684"/>
                    <a:gd name="connsiteY1" fmla="*/ 190504 h 1320634"/>
                    <a:gd name="connsiteX2" fmla="*/ 279724 w 1463684"/>
                    <a:gd name="connsiteY2" fmla="*/ 391886 h 1320634"/>
                    <a:gd name="connsiteX3" fmla="*/ 243971 w 1463684"/>
                    <a:gd name="connsiteY3" fmla="*/ 548316 h 1320634"/>
                    <a:gd name="connsiteX4" fmla="*/ 173490 w 1463684"/>
                    <a:gd name="connsiteY4" fmla="*/ 705663 h 1320634"/>
                    <a:gd name="connsiteX5" fmla="*/ 74451 w 1463684"/>
                    <a:gd name="connsiteY5" fmla="*/ 871639 h 1320634"/>
                    <a:gd name="connsiteX6" fmla="*/ 228 w 1463684"/>
                    <a:gd name="connsiteY6" fmla="*/ 1046716 h 1320634"/>
                    <a:gd name="connsiteX7" fmla="*/ 56211 w 1463684"/>
                    <a:gd name="connsiteY7" fmla="*/ 1190005 h 1320634"/>
                    <a:gd name="connsiteX8" fmla="*/ 187881 w 1463684"/>
                    <a:gd name="connsiteY8" fmla="*/ 1285083 h 1320634"/>
                    <a:gd name="connsiteX9" fmla="*/ 322919 w 1463684"/>
                    <a:gd name="connsiteY9" fmla="*/ 1319637 h 1320634"/>
                    <a:gd name="connsiteX10" fmla="*/ 557581 w 1463684"/>
                    <a:gd name="connsiteY10" fmla="*/ 1309902 h 1320634"/>
                    <a:gd name="connsiteX11" fmla="*/ 792792 w 1463684"/>
                    <a:gd name="connsiteY11" fmla="*/ 1295198 h 1320634"/>
                    <a:gd name="connsiteX12" fmla="*/ 853175 w 1463684"/>
                    <a:gd name="connsiteY12" fmla="*/ 1285870 h 1320634"/>
                    <a:gd name="connsiteX13" fmla="*/ 997841 w 1463684"/>
                    <a:gd name="connsiteY13" fmla="*/ 1268529 h 1320634"/>
                    <a:gd name="connsiteX14" fmla="*/ 1175507 w 1463684"/>
                    <a:gd name="connsiteY14" fmla="*/ 1254306 h 1320634"/>
                    <a:gd name="connsiteX15" fmla="*/ 1348993 w 1463684"/>
                    <a:gd name="connsiteY15" fmla="*/ 1226342 h 1320634"/>
                    <a:gd name="connsiteX16" fmla="*/ 1436720 w 1463684"/>
                    <a:gd name="connsiteY16" fmla="*/ 1129004 h 1320634"/>
                    <a:gd name="connsiteX17" fmla="*/ 1463684 w 1463684"/>
                    <a:gd name="connsiteY17" fmla="*/ 1045339 h 1320634"/>
                    <a:gd name="connsiteX18" fmla="*/ 1455381 w 1463684"/>
                    <a:gd name="connsiteY18" fmla="*/ 951722 h 1320634"/>
                    <a:gd name="connsiteX19" fmla="*/ 1418059 w 1463684"/>
                    <a:gd name="connsiteY19" fmla="*/ 858416 h 1320634"/>
                    <a:gd name="connsiteX20" fmla="*/ 1334083 w 1463684"/>
                    <a:gd name="connsiteY20" fmla="*/ 727788 h 1320634"/>
                    <a:gd name="connsiteX21" fmla="*/ 1077562 w 1463684"/>
                    <a:gd name="connsiteY21" fmla="*/ 362206 h 1320634"/>
                    <a:gd name="connsiteX22" fmla="*/ 999167 w 1463684"/>
                    <a:gd name="connsiteY22" fmla="*/ 158902 h 1320634"/>
                    <a:gd name="connsiteX23" fmla="*/ 979942 w 1463684"/>
                    <a:gd name="connsiteY23" fmla="*/ 0 h 1320634"/>
                    <a:gd name="connsiteX0" fmla="*/ 335708 w 1463684"/>
                    <a:gd name="connsiteY0" fmla="*/ 102637 h 1320634"/>
                    <a:gd name="connsiteX1" fmla="*/ 331254 w 1463684"/>
                    <a:gd name="connsiteY1" fmla="*/ 190504 h 1320634"/>
                    <a:gd name="connsiteX2" fmla="*/ 299511 w 1463684"/>
                    <a:gd name="connsiteY2" fmla="*/ 390724 h 1320634"/>
                    <a:gd name="connsiteX3" fmla="*/ 243971 w 1463684"/>
                    <a:gd name="connsiteY3" fmla="*/ 548316 h 1320634"/>
                    <a:gd name="connsiteX4" fmla="*/ 173490 w 1463684"/>
                    <a:gd name="connsiteY4" fmla="*/ 705663 h 1320634"/>
                    <a:gd name="connsiteX5" fmla="*/ 74451 w 1463684"/>
                    <a:gd name="connsiteY5" fmla="*/ 871639 h 1320634"/>
                    <a:gd name="connsiteX6" fmla="*/ 228 w 1463684"/>
                    <a:gd name="connsiteY6" fmla="*/ 1046716 h 1320634"/>
                    <a:gd name="connsiteX7" fmla="*/ 56211 w 1463684"/>
                    <a:gd name="connsiteY7" fmla="*/ 1190005 h 1320634"/>
                    <a:gd name="connsiteX8" fmla="*/ 187881 w 1463684"/>
                    <a:gd name="connsiteY8" fmla="*/ 1285083 h 1320634"/>
                    <a:gd name="connsiteX9" fmla="*/ 322919 w 1463684"/>
                    <a:gd name="connsiteY9" fmla="*/ 1319637 h 1320634"/>
                    <a:gd name="connsiteX10" fmla="*/ 557581 w 1463684"/>
                    <a:gd name="connsiteY10" fmla="*/ 1309902 h 1320634"/>
                    <a:gd name="connsiteX11" fmla="*/ 792792 w 1463684"/>
                    <a:gd name="connsiteY11" fmla="*/ 1295198 h 1320634"/>
                    <a:gd name="connsiteX12" fmla="*/ 853175 w 1463684"/>
                    <a:gd name="connsiteY12" fmla="*/ 1285870 h 1320634"/>
                    <a:gd name="connsiteX13" fmla="*/ 997841 w 1463684"/>
                    <a:gd name="connsiteY13" fmla="*/ 1268529 h 1320634"/>
                    <a:gd name="connsiteX14" fmla="*/ 1175507 w 1463684"/>
                    <a:gd name="connsiteY14" fmla="*/ 1254306 h 1320634"/>
                    <a:gd name="connsiteX15" fmla="*/ 1348993 w 1463684"/>
                    <a:gd name="connsiteY15" fmla="*/ 1226342 h 1320634"/>
                    <a:gd name="connsiteX16" fmla="*/ 1436720 w 1463684"/>
                    <a:gd name="connsiteY16" fmla="*/ 1129004 h 1320634"/>
                    <a:gd name="connsiteX17" fmla="*/ 1463684 w 1463684"/>
                    <a:gd name="connsiteY17" fmla="*/ 1045339 h 1320634"/>
                    <a:gd name="connsiteX18" fmla="*/ 1455381 w 1463684"/>
                    <a:gd name="connsiteY18" fmla="*/ 951722 h 1320634"/>
                    <a:gd name="connsiteX19" fmla="*/ 1418059 w 1463684"/>
                    <a:gd name="connsiteY19" fmla="*/ 858416 h 1320634"/>
                    <a:gd name="connsiteX20" fmla="*/ 1334083 w 1463684"/>
                    <a:gd name="connsiteY20" fmla="*/ 727788 h 1320634"/>
                    <a:gd name="connsiteX21" fmla="*/ 1077562 w 1463684"/>
                    <a:gd name="connsiteY21" fmla="*/ 362206 h 1320634"/>
                    <a:gd name="connsiteX22" fmla="*/ 999167 w 1463684"/>
                    <a:gd name="connsiteY22" fmla="*/ 158902 h 1320634"/>
                    <a:gd name="connsiteX23" fmla="*/ 979942 w 1463684"/>
                    <a:gd name="connsiteY23" fmla="*/ 0 h 13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63684" h="1320634">
                      <a:moveTo>
                        <a:pt x="335708" y="102637"/>
                      </a:moveTo>
                      <a:cubicBezTo>
                        <a:pt x="338223" y="115212"/>
                        <a:pt x="328144" y="178063"/>
                        <a:pt x="331254" y="190504"/>
                      </a:cubicBezTo>
                      <a:cubicBezTo>
                        <a:pt x="321923" y="238712"/>
                        <a:pt x="314058" y="331089"/>
                        <a:pt x="299511" y="390724"/>
                      </a:cubicBezTo>
                      <a:cubicBezTo>
                        <a:pt x="284964" y="450359"/>
                        <a:pt x="264974" y="495826"/>
                        <a:pt x="243971" y="548316"/>
                      </a:cubicBezTo>
                      <a:cubicBezTo>
                        <a:pt x="222968" y="600806"/>
                        <a:pt x="201743" y="651776"/>
                        <a:pt x="173490" y="705663"/>
                      </a:cubicBezTo>
                      <a:cubicBezTo>
                        <a:pt x="145237" y="759550"/>
                        <a:pt x="103328" y="814797"/>
                        <a:pt x="74451" y="871639"/>
                      </a:cubicBezTo>
                      <a:cubicBezTo>
                        <a:pt x="45574" y="928481"/>
                        <a:pt x="3268" y="993655"/>
                        <a:pt x="228" y="1046716"/>
                      </a:cubicBezTo>
                      <a:cubicBezTo>
                        <a:pt x="-2812" y="1099777"/>
                        <a:pt x="24936" y="1150277"/>
                        <a:pt x="56211" y="1190005"/>
                      </a:cubicBezTo>
                      <a:cubicBezTo>
                        <a:pt x="87486" y="1229733"/>
                        <a:pt x="143430" y="1263478"/>
                        <a:pt x="187881" y="1285083"/>
                      </a:cubicBezTo>
                      <a:cubicBezTo>
                        <a:pt x="232332" y="1306688"/>
                        <a:pt x="261302" y="1315501"/>
                        <a:pt x="322919" y="1319637"/>
                      </a:cubicBezTo>
                      <a:cubicBezTo>
                        <a:pt x="384536" y="1323773"/>
                        <a:pt x="479269" y="1313975"/>
                        <a:pt x="557581" y="1309902"/>
                      </a:cubicBezTo>
                      <a:cubicBezTo>
                        <a:pt x="635893" y="1305829"/>
                        <a:pt x="743526" y="1299203"/>
                        <a:pt x="792792" y="1295198"/>
                      </a:cubicBezTo>
                      <a:cubicBezTo>
                        <a:pt x="842058" y="1291193"/>
                        <a:pt x="819000" y="1290315"/>
                        <a:pt x="853175" y="1285870"/>
                      </a:cubicBezTo>
                      <a:cubicBezTo>
                        <a:pt x="887350" y="1281425"/>
                        <a:pt x="944119" y="1273790"/>
                        <a:pt x="997841" y="1268529"/>
                      </a:cubicBezTo>
                      <a:cubicBezTo>
                        <a:pt x="1051563" y="1263268"/>
                        <a:pt x="1116982" y="1261337"/>
                        <a:pt x="1175507" y="1254306"/>
                      </a:cubicBezTo>
                      <a:cubicBezTo>
                        <a:pt x="1234032" y="1247275"/>
                        <a:pt x="1305458" y="1247226"/>
                        <a:pt x="1348993" y="1226342"/>
                      </a:cubicBezTo>
                      <a:cubicBezTo>
                        <a:pt x="1392528" y="1205458"/>
                        <a:pt x="1417605" y="1159171"/>
                        <a:pt x="1436720" y="1129004"/>
                      </a:cubicBezTo>
                      <a:cubicBezTo>
                        <a:pt x="1455835" y="1098837"/>
                        <a:pt x="1436893" y="1152496"/>
                        <a:pt x="1463684" y="1045339"/>
                      </a:cubicBezTo>
                      <a:cubicBezTo>
                        <a:pt x="1460574" y="1008016"/>
                        <a:pt x="1462985" y="982876"/>
                        <a:pt x="1455381" y="951722"/>
                      </a:cubicBezTo>
                      <a:cubicBezTo>
                        <a:pt x="1447777" y="920568"/>
                        <a:pt x="1438275" y="895738"/>
                        <a:pt x="1418059" y="858416"/>
                      </a:cubicBezTo>
                      <a:cubicBezTo>
                        <a:pt x="1397843" y="821094"/>
                        <a:pt x="1390832" y="810490"/>
                        <a:pt x="1334083" y="727788"/>
                      </a:cubicBezTo>
                      <a:cubicBezTo>
                        <a:pt x="1277334" y="645086"/>
                        <a:pt x="1133381" y="457020"/>
                        <a:pt x="1077562" y="362206"/>
                      </a:cubicBezTo>
                      <a:cubicBezTo>
                        <a:pt x="1021743" y="267392"/>
                        <a:pt x="1015437" y="219270"/>
                        <a:pt x="999167" y="158902"/>
                      </a:cubicBezTo>
                      <a:cubicBezTo>
                        <a:pt x="982897" y="98534"/>
                        <a:pt x="984771" y="42035"/>
                        <a:pt x="979942" y="0"/>
                      </a:cubicBezTo>
                    </a:path>
                  </a:pathLst>
                </a:custGeom>
                <a:solidFill>
                  <a:srgbClr val="FFCCCC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39A7B139-426E-431E-986E-624D456FAF08}"/>
                    </a:ext>
                  </a:extLst>
                </p:cNvPr>
                <p:cNvSpPr/>
                <p:nvPr/>
              </p:nvSpPr>
              <p:spPr>
                <a:xfrm rot="19504783">
                  <a:off x="4487200" y="4459887"/>
                  <a:ext cx="45719" cy="1989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68A64C"/>
                    </a:solidFill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4EB26D1-7177-4EF5-B1CA-A6CE98A83852}"/>
                    </a:ext>
                  </a:extLst>
                </p:cNvPr>
                <p:cNvSpPr/>
                <p:nvPr/>
              </p:nvSpPr>
              <p:spPr>
                <a:xfrm rot="19511146">
                  <a:off x="2375175" y="2997088"/>
                  <a:ext cx="1781432" cy="1763588"/>
                </a:xfrm>
                <a:custGeom>
                  <a:avLst/>
                  <a:gdLst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515775 w 1448836"/>
                    <a:gd name="connsiteY29" fmla="*/ 1380931 h 1492898"/>
                    <a:gd name="connsiteX30" fmla="*/ 562428 w 1448836"/>
                    <a:gd name="connsiteY30" fmla="*/ 1371600 h 1492898"/>
                    <a:gd name="connsiteX31" fmla="*/ 590420 w 1448836"/>
                    <a:gd name="connsiteY31" fmla="*/ 1362269 h 1492898"/>
                    <a:gd name="connsiteX32" fmla="*/ 749040 w 1448836"/>
                    <a:gd name="connsiteY32" fmla="*/ 1334278 h 1492898"/>
                    <a:gd name="connsiteX33" fmla="*/ 991636 w 1448836"/>
                    <a:gd name="connsiteY33" fmla="*/ 1343608 h 1492898"/>
                    <a:gd name="connsiteX34" fmla="*/ 1019628 w 1448836"/>
                    <a:gd name="connsiteY34" fmla="*/ 1352939 h 1492898"/>
                    <a:gd name="connsiteX35" fmla="*/ 1075612 w 1448836"/>
                    <a:gd name="connsiteY35" fmla="*/ 1390261 h 1492898"/>
                    <a:gd name="connsiteX36" fmla="*/ 1094273 w 1448836"/>
                    <a:gd name="connsiteY36" fmla="*/ 1408923 h 1492898"/>
                    <a:gd name="connsiteX37" fmla="*/ 1150256 w 1448836"/>
                    <a:gd name="connsiteY37" fmla="*/ 1427584 h 1492898"/>
                    <a:gd name="connsiteX38" fmla="*/ 1392852 w 1448836"/>
                    <a:gd name="connsiteY38" fmla="*/ 1380931 h 1492898"/>
                    <a:gd name="connsiteX39" fmla="*/ 1411514 w 1448836"/>
                    <a:gd name="connsiteY39" fmla="*/ 1362269 h 1492898"/>
                    <a:gd name="connsiteX40" fmla="*/ 1420844 w 1448836"/>
                    <a:gd name="connsiteY40" fmla="*/ 1324947 h 1492898"/>
                    <a:gd name="connsiteX41" fmla="*/ 1448836 w 1448836"/>
                    <a:gd name="connsiteY41" fmla="*/ 1259633 h 1492898"/>
                    <a:gd name="connsiteX42" fmla="*/ 1439505 w 1448836"/>
                    <a:gd name="connsiteY42" fmla="*/ 1147665 h 1492898"/>
                    <a:gd name="connsiteX43" fmla="*/ 1420844 w 1448836"/>
                    <a:gd name="connsiteY43" fmla="*/ 1119674 h 1492898"/>
                    <a:gd name="connsiteX44" fmla="*/ 1402183 w 1448836"/>
                    <a:gd name="connsiteY44" fmla="*/ 1054359 h 1492898"/>
                    <a:gd name="connsiteX45" fmla="*/ 1355530 w 1448836"/>
                    <a:gd name="connsiteY45" fmla="*/ 998376 h 1492898"/>
                    <a:gd name="connsiteX46" fmla="*/ 1318207 w 1448836"/>
                    <a:gd name="connsiteY46" fmla="*/ 923731 h 1492898"/>
                    <a:gd name="connsiteX47" fmla="*/ 1290216 w 1448836"/>
                    <a:gd name="connsiteY47" fmla="*/ 849086 h 1492898"/>
                    <a:gd name="connsiteX48" fmla="*/ 1252893 w 1448836"/>
                    <a:gd name="connsiteY48" fmla="*/ 709127 h 1492898"/>
                    <a:gd name="connsiteX49" fmla="*/ 1234232 w 1448836"/>
                    <a:gd name="connsiteY49" fmla="*/ 681135 h 1492898"/>
                    <a:gd name="connsiteX50" fmla="*/ 1215571 w 1448836"/>
                    <a:gd name="connsiteY50" fmla="*/ 615820 h 1492898"/>
                    <a:gd name="connsiteX51" fmla="*/ 1196910 w 1448836"/>
                    <a:gd name="connsiteY51" fmla="*/ 587829 h 1492898"/>
                    <a:gd name="connsiteX52" fmla="*/ 1150256 w 1448836"/>
                    <a:gd name="connsiteY52" fmla="*/ 541176 h 1492898"/>
                    <a:gd name="connsiteX53" fmla="*/ 1103603 w 1448836"/>
                    <a:gd name="connsiteY53" fmla="*/ 503853 h 1492898"/>
                    <a:gd name="connsiteX54" fmla="*/ 1066281 w 1448836"/>
                    <a:gd name="connsiteY54" fmla="*/ 447869 h 1492898"/>
                    <a:gd name="connsiteX55" fmla="*/ 1056950 w 1448836"/>
                    <a:gd name="connsiteY55" fmla="*/ 419878 h 1492898"/>
                    <a:gd name="connsiteX56" fmla="*/ 1047620 w 1448836"/>
                    <a:gd name="connsiteY56" fmla="*/ 373225 h 1492898"/>
                    <a:gd name="connsiteX57" fmla="*/ 1028959 w 1448836"/>
                    <a:gd name="connsiteY57" fmla="*/ 326572 h 1492898"/>
                    <a:gd name="connsiteX58" fmla="*/ 1019628 w 1448836"/>
                    <a:gd name="connsiteY58" fmla="*/ 242596 h 1492898"/>
                    <a:gd name="connsiteX59" fmla="*/ 991636 w 1448836"/>
                    <a:gd name="connsiteY59" fmla="*/ 195943 h 1492898"/>
                    <a:gd name="connsiteX60" fmla="*/ 972975 w 1448836"/>
                    <a:gd name="connsiteY60" fmla="*/ 130629 h 1492898"/>
                    <a:gd name="connsiteX61" fmla="*/ 954314 w 1448836"/>
                    <a:gd name="connsiteY61" fmla="*/ 102637 h 1492898"/>
                    <a:gd name="connsiteX62" fmla="*/ 954314 w 1448836"/>
                    <a:gd name="connsiteY62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515775 w 1448836"/>
                    <a:gd name="connsiteY29" fmla="*/ 1380931 h 1492898"/>
                    <a:gd name="connsiteX30" fmla="*/ 562428 w 1448836"/>
                    <a:gd name="connsiteY30" fmla="*/ 1371600 h 1492898"/>
                    <a:gd name="connsiteX31" fmla="*/ 749040 w 1448836"/>
                    <a:gd name="connsiteY31" fmla="*/ 1334278 h 1492898"/>
                    <a:gd name="connsiteX32" fmla="*/ 991636 w 1448836"/>
                    <a:gd name="connsiteY32" fmla="*/ 1343608 h 1492898"/>
                    <a:gd name="connsiteX33" fmla="*/ 1019628 w 1448836"/>
                    <a:gd name="connsiteY33" fmla="*/ 1352939 h 1492898"/>
                    <a:gd name="connsiteX34" fmla="*/ 1075612 w 1448836"/>
                    <a:gd name="connsiteY34" fmla="*/ 1390261 h 1492898"/>
                    <a:gd name="connsiteX35" fmla="*/ 1094273 w 1448836"/>
                    <a:gd name="connsiteY35" fmla="*/ 1408923 h 1492898"/>
                    <a:gd name="connsiteX36" fmla="*/ 1150256 w 1448836"/>
                    <a:gd name="connsiteY36" fmla="*/ 1427584 h 1492898"/>
                    <a:gd name="connsiteX37" fmla="*/ 1392852 w 1448836"/>
                    <a:gd name="connsiteY37" fmla="*/ 1380931 h 1492898"/>
                    <a:gd name="connsiteX38" fmla="*/ 1411514 w 1448836"/>
                    <a:gd name="connsiteY38" fmla="*/ 1362269 h 1492898"/>
                    <a:gd name="connsiteX39" fmla="*/ 1420844 w 1448836"/>
                    <a:gd name="connsiteY39" fmla="*/ 1324947 h 1492898"/>
                    <a:gd name="connsiteX40" fmla="*/ 1448836 w 1448836"/>
                    <a:gd name="connsiteY40" fmla="*/ 1259633 h 1492898"/>
                    <a:gd name="connsiteX41" fmla="*/ 1439505 w 1448836"/>
                    <a:gd name="connsiteY41" fmla="*/ 1147665 h 1492898"/>
                    <a:gd name="connsiteX42" fmla="*/ 1420844 w 1448836"/>
                    <a:gd name="connsiteY42" fmla="*/ 1119674 h 1492898"/>
                    <a:gd name="connsiteX43" fmla="*/ 1402183 w 1448836"/>
                    <a:gd name="connsiteY43" fmla="*/ 1054359 h 1492898"/>
                    <a:gd name="connsiteX44" fmla="*/ 1355530 w 1448836"/>
                    <a:gd name="connsiteY44" fmla="*/ 998376 h 1492898"/>
                    <a:gd name="connsiteX45" fmla="*/ 1318207 w 1448836"/>
                    <a:gd name="connsiteY45" fmla="*/ 923731 h 1492898"/>
                    <a:gd name="connsiteX46" fmla="*/ 1290216 w 1448836"/>
                    <a:gd name="connsiteY46" fmla="*/ 849086 h 1492898"/>
                    <a:gd name="connsiteX47" fmla="*/ 1252893 w 1448836"/>
                    <a:gd name="connsiteY47" fmla="*/ 709127 h 1492898"/>
                    <a:gd name="connsiteX48" fmla="*/ 1234232 w 1448836"/>
                    <a:gd name="connsiteY48" fmla="*/ 681135 h 1492898"/>
                    <a:gd name="connsiteX49" fmla="*/ 1215571 w 1448836"/>
                    <a:gd name="connsiteY49" fmla="*/ 615820 h 1492898"/>
                    <a:gd name="connsiteX50" fmla="*/ 1196910 w 1448836"/>
                    <a:gd name="connsiteY50" fmla="*/ 587829 h 1492898"/>
                    <a:gd name="connsiteX51" fmla="*/ 1150256 w 1448836"/>
                    <a:gd name="connsiteY51" fmla="*/ 541176 h 1492898"/>
                    <a:gd name="connsiteX52" fmla="*/ 1103603 w 1448836"/>
                    <a:gd name="connsiteY52" fmla="*/ 503853 h 1492898"/>
                    <a:gd name="connsiteX53" fmla="*/ 1066281 w 1448836"/>
                    <a:gd name="connsiteY53" fmla="*/ 447869 h 1492898"/>
                    <a:gd name="connsiteX54" fmla="*/ 1056950 w 1448836"/>
                    <a:gd name="connsiteY54" fmla="*/ 419878 h 1492898"/>
                    <a:gd name="connsiteX55" fmla="*/ 1047620 w 1448836"/>
                    <a:gd name="connsiteY55" fmla="*/ 373225 h 1492898"/>
                    <a:gd name="connsiteX56" fmla="*/ 1028959 w 1448836"/>
                    <a:gd name="connsiteY56" fmla="*/ 326572 h 1492898"/>
                    <a:gd name="connsiteX57" fmla="*/ 1019628 w 1448836"/>
                    <a:gd name="connsiteY57" fmla="*/ 242596 h 1492898"/>
                    <a:gd name="connsiteX58" fmla="*/ 991636 w 1448836"/>
                    <a:gd name="connsiteY58" fmla="*/ 195943 h 1492898"/>
                    <a:gd name="connsiteX59" fmla="*/ 972975 w 1448836"/>
                    <a:gd name="connsiteY59" fmla="*/ 130629 h 1492898"/>
                    <a:gd name="connsiteX60" fmla="*/ 954314 w 1448836"/>
                    <a:gd name="connsiteY60" fmla="*/ 102637 h 1492898"/>
                    <a:gd name="connsiteX61" fmla="*/ 954314 w 1448836"/>
                    <a:gd name="connsiteY61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515775 w 1448836"/>
                    <a:gd name="connsiteY29" fmla="*/ 1380931 h 1492898"/>
                    <a:gd name="connsiteX30" fmla="*/ 749040 w 1448836"/>
                    <a:gd name="connsiteY30" fmla="*/ 1334278 h 1492898"/>
                    <a:gd name="connsiteX31" fmla="*/ 991636 w 1448836"/>
                    <a:gd name="connsiteY31" fmla="*/ 1343608 h 1492898"/>
                    <a:gd name="connsiteX32" fmla="*/ 1019628 w 1448836"/>
                    <a:gd name="connsiteY32" fmla="*/ 1352939 h 1492898"/>
                    <a:gd name="connsiteX33" fmla="*/ 1075612 w 1448836"/>
                    <a:gd name="connsiteY33" fmla="*/ 1390261 h 1492898"/>
                    <a:gd name="connsiteX34" fmla="*/ 1094273 w 1448836"/>
                    <a:gd name="connsiteY34" fmla="*/ 1408923 h 1492898"/>
                    <a:gd name="connsiteX35" fmla="*/ 1150256 w 1448836"/>
                    <a:gd name="connsiteY35" fmla="*/ 1427584 h 1492898"/>
                    <a:gd name="connsiteX36" fmla="*/ 1392852 w 1448836"/>
                    <a:gd name="connsiteY36" fmla="*/ 1380931 h 1492898"/>
                    <a:gd name="connsiteX37" fmla="*/ 1411514 w 1448836"/>
                    <a:gd name="connsiteY37" fmla="*/ 1362269 h 1492898"/>
                    <a:gd name="connsiteX38" fmla="*/ 1420844 w 1448836"/>
                    <a:gd name="connsiteY38" fmla="*/ 1324947 h 1492898"/>
                    <a:gd name="connsiteX39" fmla="*/ 1448836 w 1448836"/>
                    <a:gd name="connsiteY39" fmla="*/ 1259633 h 1492898"/>
                    <a:gd name="connsiteX40" fmla="*/ 1439505 w 1448836"/>
                    <a:gd name="connsiteY40" fmla="*/ 1147665 h 1492898"/>
                    <a:gd name="connsiteX41" fmla="*/ 1420844 w 1448836"/>
                    <a:gd name="connsiteY41" fmla="*/ 1119674 h 1492898"/>
                    <a:gd name="connsiteX42" fmla="*/ 1402183 w 1448836"/>
                    <a:gd name="connsiteY42" fmla="*/ 1054359 h 1492898"/>
                    <a:gd name="connsiteX43" fmla="*/ 1355530 w 1448836"/>
                    <a:gd name="connsiteY43" fmla="*/ 998376 h 1492898"/>
                    <a:gd name="connsiteX44" fmla="*/ 1318207 w 1448836"/>
                    <a:gd name="connsiteY44" fmla="*/ 923731 h 1492898"/>
                    <a:gd name="connsiteX45" fmla="*/ 1290216 w 1448836"/>
                    <a:gd name="connsiteY45" fmla="*/ 849086 h 1492898"/>
                    <a:gd name="connsiteX46" fmla="*/ 1252893 w 1448836"/>
                    <a:gd name="connsiteY46" fmla="*/ 709127 h 1492898"/>
                    <a:gd name="connsiteX47" fmla="*/ 1234232 w 1448836"/>
                    <a:gd name="connsiteY47" fmla="*/ 681135 h 1492898"/>
                    <a:gd name="connsiteX48" fmla="*/ 1215571 w 1448836"/>
                    <a:gd name="connsiteY48" fmla="*/ 615820 h 1492898"/>
                    <a:gd name="connsiteX49" fmla="*/ 1196910 w 1448836"/>
                    <a:gd name="connsiteY49" fmla="*/ 587829 h 1492898"/>
                    <a:gd name="connsiteX50" fmla="*/ 1150256 w 1448836"/>
                    <a:gd name="connsiteY50" fmla="*/ 541176 h 1492898"/>
                    <a:gd name="connsiteX51" fmla="*/ 1103603 w 1448836"/>
                    <a:gd name="connsiteY51" fmla="*/ 503853 h 1492898"/>
                    <a:gd name="connsiteX52" fmla="*/ 1066281 w 1448836"/>
                    <a:gd name="connsiteY52" fmla="*/ 447869 h 1492898"/>
                    <a:gd name="connsiteX53" fmla="*/ 1056950 w 1448836"/>
                    <a:gd name="connsiteY53" fmla="*/ 419878 h 1492898"/>
                    <a:gd name="connsiteX54" fmla="*/ 1047620 w 1448836"/>
                    <a:gd name="connsiteY54" fmla="*/ 373225 h 1492898"/>
                    <a:gd name="connsiteX55" fmla="*/ 1028959 w 1448836"/>
                    <a:gd name="connsiteY55" fmla="*/ 326572 h 1492898"/>
                    <a:gd name="connsiteX56" fmla="*/ 1019628 w 1448836"/>
                    <a:gd name="connsiteY56" fmla="*/ 242596 h 1492898"/>
                    <a:gd name="connsiteX57" fmla="*/ 991636 w 1448836"/>
                    <a:gd name="connsiteY57" fmla="*/ 195943 h 1492898"/>
                    <a:gd name="connsiteX58" fmla="*/ 972975 w 1448836"/>
                    <a:gd name="connsiteY58" fmla="*/ 130629 h 1492898"/>
                    <a:gd name="connsiteX59" fmla="*/ 954314 w 1448836"/>
                    <a:gd name="connsiteY59" fmla="*/ 102637 h 1492898"/>
                    <a:gd name="connsiteX60" fmla="*/ 954314 w 1448836"/>
                    <a:gd name="connsiteY60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991636 w 1448836"/>
                    <a:gd name="connsiteY30" fmla="*/ 1343608 h 1492898"/>
                    <a:gd name="connsiteX31" fmla="*/ 1019628 w 1448836"/>
                    <a:gd name="connsiteY31" fmla="*/ 1352939 h 1492898"/>
                    <a:gd name="connsiteX32" fmla="*/ 1075612 w 1448836"/>
                    <a:gd name="connsiteY32" fmla="*/ 1390261 h 1492898"/>
                    <a:gd name="connsiteX33" fmla="*/ 1094273 w 1448836"/>
                    <a:gd name="connsiteY33" fmla="*/ 1408923 h 1492898"/>
                    <a:gd name="connsiteX34" fmla="*/ 1150256 w 1448836"/>
                    <a:gd name="connsiteY34" fmla="*/ 1427584 h 1492898"/>
                    <a:gd name="connsiteX35" fmla="*/ 1392852 w 1448836"/>
                    <a:gd name="connsiteY35" fmla="*/ 1380931 h 1492898"/>
                    <a:gd name="connsiteX36" fmla="*/ 1411514 w 1448836"/>
                    <a:gd name="connsiteY36" fmla="*/ 1362269 h 1492898"/>
                    <a:gd name="connsiteX37" fmla="*/ 1420844 w 1448836"/>
                    <a:gd name="connsiteY37" fmla="*/ 1324947 h 1492898"/>
                    <a:gd name="connsiteX38" fmla="*/ 1448836 w 1448836"/>
                    <a:gd name="connsiteY38" fmla="*/ 1259633 h 1492898"/>
                    <a:gd name="connsiteX39" fmla="*/ 1439505 w 1448836"/>
                    <a:gd name="connsiteY39" fmla="*/ 1147665 h 1492898"/>
                    <a:gd name="connsiteX40" fmla="*/ 1420844 w 1448836"/>
                    <a:gd name="connsiteY40" fmla="*/ 1119674 h 1492898"/>
                    <a:gd name="connsiteX41" fmla="*/ 1402183 w 1448836"/>
                    <a:gd name="connsiteY41" fmla="*/ 1054359 h 1492898"/>
                    <a:gd name="connsiteX42" fmla="*/ 1355530 w 1448836"/>
                    <a:gd name="connsiteY42" fmla="*/ 998376 h 1492898"/>
                    <a:gd name="connsiteX43" fmla="*/ 1318207 w 1448836"/>
                    <a:gd name="connsiteY43" fmla="*/ 923731 h 1492898"/>
                    <a:gd name="connsiteX44" fmla="*/ 1290216 w 1448836"/>
                    <a:gd name="connsiteY44" fmla="*/ 849086 h 1492898"/>
                    <a:gd name="connsiteX45" fmla="*/ 1252893 w 1448836"/>
                    <a:gd name="connsiteY45" fmla="*/ 709127 h 1492898"/>
                    <a:gd name="connsiteX46" fmla="*/ 1234232 w 1448836"/>
                    <a:gd name="connsiteY46" fmla="*/ 681135 h 1492898"/>
                    <a:gd name="connsiteX47" fmla="*/ 1215571 w 1448836"/>
                    <a:gd name="connsiteY47" fmla="*/ 615820 h 1492898"/>
                    <a:gd name="connsiteX48" fmla="*/ 1196910 w 1448836"/>
                    <a:gd name="connsiteY48" fmla="*/ 587829 h 1492898"/>
                    <a:gd name="connsiteX49" fmla="*/ 1150256 w 1448836"/>
                    <a:gd name="connsiteY49" fmla="*/ 541176 h 1492898"/>
                    <a:gd name="connsiteX50" fmla="*/ 1103603 w 1448836"/>
                    <a:gd name="connsiteY50" fmla="*/ 503853 h 1492898"/>
                    <a:gd name="connsiteX51" fmla="*/ 1066281 w 1448836"/>
                    <a:gd name="connsiteY51" fmla="*/ 447869 h 1492898"/>
                    <a:gd name="connsiteX52" fmla="*/ 1056950 w 1448836"/>
                    <a:gd name="connsiteY52" fmla="*/ 419878 h 1492898"/>
                    <a:gd name="connsiteX53" fmla="*/ 1047620 w 1448836"/>
                    <a:gd name="connsiteY53" fmla="*/ 373225 h 1492898"/>
                    <a:gd name="connsiteX54" fmla="*/ 1028959 w 1448836"/>
                    <a:gd name="connsiteY54" fmla="*/ 326572 h 1492898"/>
                    <a:gd name="connsiteX55" fmla="*/ 1019628 w 1448836"/>
                    <a:gd name="connsiteY55" fmla="*/ 242596 h 1492898"/>
                    <a:gd name="connsiteX56" fmla="*/ 991636 w 1448836"/>
                    <a:gd name="connsiteY56" fmla="*/ 195943 h 1492898"/>
                    <a:gd name="connsiteX57" fmla="*/ 972975 w 1448836"/>
                    <a:gd name="connsiteY57" fmla="*/ 130629 h 1492898"/>
                    <a:gd name="connsiteX58" fmla="*/ 954314 w 1448836"/>
                    <a:gd name="connsiteY58" fmla="*/ 102637 h 1492898"/>
                    <a:gd name="connsiteX59" fmla="*/ 954314 w 1448836"/>
                    <a:gd name="connsiteY59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991636 w 1448836"/>
                    <a:gd name="connsiteY30" fmla="*/ 1343608 h 1492898"/>
                    <a:gd name="connsiteX31" fmla="*/ 1075612 w 1448836"/>
                    <a:gd name="connsiteY31" fmla="*/ 1390261 h 1492898"/>
                    <a:gd name="connsiteX32" fmla="*/ 1094273 w 1448836"/>
                    <a:gd name="connsiteY32" fmla="*/ 1408923 h 1492898"/>
                    <a:gd name="connsiteX33" fmla="*/ 1150256 w 1448836"/>
                    <a:gd name="connsiteY33" fmla="*/ 1427584 h 1492898"/>
                    <a:gd name="connsiteX34" fmla="*/ 1392852 w 1448836"/>
                    <a:gd name="connsiteY34" fmla="*/ 1380931 h 1492898"/>
                    <a:gd name="connsiteX35" fmla="*/ 1411514 w 1448836"/>
                    <a:gd name="connsiteY35" fmla="*/ 1362269 h 1492898"/>
                    <a:gd name="connsiteX36" fmla="*/ 1420844 w 1448836"/>
                    <a:gd name="connsiteY36" fmla="*/ 1324947 h 1492898"/>
                    <a:gd name="connsiteX37" fmla="*/ 1448836 w 1448836"/>
                    <a:gd name="connsiteY37" fmla="*/ 1259633 h 1492898"/>
                    <a:gd name="connsiteX38" fmla="*/ 1439505 w 1448836"/>
                    <a:gd name="connsiteY38" fmla="*/ 1147665 h 1492898"/>
                    <a:gd name="connsiteX39" fmla="*/ 1420844 w 1448836"/>
                    <a:gd name="connsiteY39" fmla="*/ 1119674 h 1492898"/>
                    <a:gd name="connsiteX40" fmla="*/ 1402183 w 1448836"/>
                    <a:gd name="connsiteY40" fmla="*/ 1054359 h 1492898"/>
                    <a:gd name="connsiteX41" fmla="*/ 1355530 w 1448836"/>
                    <a:gd name="connsiteY41" fmla="*/ 998376 h 1492898"/>
                    <a:gd name="connsiteX42" fmla="*/ 1318207 w 1448836"/>
                    <a:gd name="connsiteY42" fmla="*/ 923731 h 1492898"/>
                    <a:gd name="connsiteX43" fmla="*/ 1290216 w 1448836"/>
                    <a:gd name="connsiteY43" fmla="*/ 849086 h 1492898"/>
                    <a:gd name="connsiteX44" fmla="*/ 1252893 w 1448836"/>
                    <a:gd name="connsiteY44" fmla="*/ 709127 h 1492898"/>
                    <a:gd name="connsiteX45" fmla="*/ 1234232 w 1448836"/>
                    <a:gd name="connsiteY45" fmla="*/ 681135 h 1492898"/>
                    <a:gd name="connsiteX46" fmla="*/ 1215571 w 1448836"/>
                    <a:gd name="connsiteY46" fmla="*/ 615820 h 1492898"/>
                    <a:gd name="connsiteX47" fmla="*/ 1196910 w 1448836"/>
                    <a:gd name="connsiteY47" fmla="*/ 587829 h 1492898"/>
                    <a:gd name="connsiteX48" fmla="*/ 1150256 w 1448836"/>
                    <a:gd name="connsiteY48" fmla="*/ 541176 h 1492898"/>
                    <a:gd name="connsiteX49" fmla="*/ 1103603 w 1448836"/>
                    <a:gd name="connsiteY49" fmla="*/ 503853 h 1492898"/>
                    <a:gd name="connsiteX50" fmla="*/ 1066281 w 1448836"/>
                    <a:gd name="connsiteY50" fmla="*/ 447869 h 1492898"/>
                    <a:gd name="connsiteX51" fmla="*/ 1056950 w 1448836"/>
                    <a:gd name="connsiteY51" fmla="*/ 419878 h 1492898"/>
                    <a:gd name="connsiteX52" fmla="*/ 1047620 w 1448836"/>
                    <a:gd name="connsiteY52" fmla="*/ 373225 h 1492898"/>
                    <a:gd name="connsiteX53" fmla="*/ 1028959 w 1448836"/>
                    <a:gd name="connsiteY53" fmla="*/ 326572 h 1492898"/>
                    <a:gd name="connsiteX54" fmla="*/ 1019628 w 1448836"/>
                    <a:gd name="connsiteY54" fmla="*/ 242596 h 1492898"/>
                    <a:gd name="connsiteX55" fmla="*/ 991636 w 1448836"/>
                    <a:gd name="connsiteY55" fmla="*/ 195943 h 1492898"/>
                    <a:gd name="connsiteX56" fmla="*/ 972975 w 1448836"/>
                    <a:gd name="connsiteY56" fmla="*/ 130629 h 1492898"/>
                    <a:gd name="connsiteX57" fmla="*/ 954314 w 1448836"/>
                    <a:gd name="connsiteY57" fmla="*/ 102637 h 1492898"/>
                    <a:gd name="connsiteX58" fmla="*/ 954314 w 1448836"/>
                    <a:gd name="connsiteY58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094273 w 1448836"/>
                    <a:gd name="connsiteY31" fmla="*/ 1408923 h 1492898"/>
                    <a:gd name="connsiteX32" fmla="*/ 1150256 w 1448836"/>
                    <a:gd name="connsiteY32" fmla="*/ 1427584 h 1492898"/>
                    <a:gd name="connsiteX33" fmla="*/ 1392852 w 1448836"/>
                    <a:gd name="connsiteY33" fmla="*/ 1380931 h 1492898"/>
                    <a:gd name="connsiteX34" fmla="*/ 1411514 w 1448836"/>
                    <a:gd name="connsiteY34" fmla="*/ 1362269 h 1492898"/>
                    <a:gd name="connsiteX35" fmla="*/ 1420844 w 1448836"/>
                    <a:gd name="connsiteY35" fmla="*/ 1324947 h 1492898"/>
                    <a:gd name="connsiteX36" fmla="*/ 1448836 w 1448836"/>
                    <a:gd name="connsiteY36" fmla="*/ 1259633 h 1492898"/>
                    <a:gd name="connsiteX37" fmla="*/ 1439505 w 1448836"/>
                    <a:gd name="connsiteY37" fmla="*/ 1147665 h 1492898"/>
                    <a:gd name="connsiteX38" fmla="*/ 1420844 w 1448836"/>
                    <a:gd name="connsiteY38" fmla="*/ 1119674 h 1492898"/>
                    <a:gd name="connsiteX39" fmla="*/ 1402183 w 1448836"/>
                    <a:gd name="connsiteY39" fmla="*/ 1054359 h 1492898"/>
                    <a:gd name="connsiteX40" fmla="*/ 1355530 w 1448836"/>
                    <a:gd name="connsiteY40" fmla="*/ 998376 h 1492898"/>
                    <a:gd name="connsiteX41" fmla="*/ 1318207 w 1448836"/>
                    <a:gd name="connsiteY41" fmla="*/ 923731 h 1492898"/>
                    <a:gd name="connsiteX42" fmla="*/ 1290216 w 1448836"/>
                    <a:gd name="connsiteY42" fmla="*/ 849086 h 1492898"/>
                    <a:gd name="connsiteX43" fmla="*/ 1252893 w 1448836"/>
                    <a:gd name="connsiteY43" fmla="*/ 709127 h 1492898"/>
                    <a:gd name="connsiteX44" fmla="*/ 1234232 w 1448836"/>
                    <a:gd name="connsiteY44" fmla="*/ 681135 h 1492898"/>
                    <a:gd name="connsiteX45" fmla="*/ 1215571 w 1448836"/>
                    <a:gd name="connsiteY45" fmla="*/ 615820 h 1492898"/>
                    <a:gd name="connsiteX46" fmla="*/ 1196910 w 1448836"/>
                    <a:gd name="connsiteY46" fmla="*/ 587829 h 1492898"/>
                    <a:gd name="connsiteX47" fmla="*/ 1150256 w 1448836"/>
                    <a:gd name="connsiteY47" fmla="*/ 541176 h 1492898"/>
                    <a:gd name="connsiteX48" fmla="*/ 1103603 w 1448836"/>
                    <a:gd name="connsiteY48" fmla="*/ 503853 h 1492898"/>
                    <a:gd name="connsiteX49" fmla="*/ 1066281 w 1448836"/>
                    <a:gd name="connsiteY49" fmla="*/ 447869 h 1492898"/>
                    <a:gd name="connsiteX50" fmla="*/ 1056950 w 1448836"/>
                    <a:gd name="connsiteY50" fmla="*/ 419878 h 1492898"/>
                    <a:gd name="connsiteX51" fmla="*/ 1047620 w 1448836"/>
                    <a:gd name="connsiteY51" fmla="*/ 373225 h 1492898"/>
                    <a:gd name="connsiteX52" fmla="*/ 1028959 w 1448836"/>
                    <a:gd name="connsiteY52" fmla="*/ 326572 h 1492898"/>
                    <a:gd name="connsiteX53" fmla="*/ 1019628 w 1448836"/>
                    <a:gd name="connsiteY53" fmla="*/ 242596 h 1492898"/>
                    <a:gd name="connsiteX54" fmla="*/ 991636 w 1448836"/>
                    <a:gd name="connsiteY54" fmla="*/ 195943 h 1492898"/>
                    <a:gd name="connsiteX55" fmla="*/ 972975 w 1448836"/>
                    <a:gd name="connsiteY55" fmla="*/ 130629 h 1492898"/>
                    <a:gd name="connsiteX56" fmla="*/ 954314 w 1448836"/>
                    <a:gd name="connsiteY56" fmla="*/ 102637 h 1492898"/>
                    <a:gd name="connsiteX57" fmla="*/ 954314 w 1448836"/>
                    <a:gd name="connsiteY57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094273 w 1448836"/>
                    <a:gd name="connsiteY31" fmla="*/ 1408923 h 1492898"/>
                    <a:gd name="connsiteX32" fmla="*/ 1392852 w 1448836"/>
                    <a:gd name="connsiteY32" fmla="*/ 1380931 h 1492898"/>
                    <a:gd name="connsiteX33" fmla="*/ 1411514 w 1448836"/>
                    <a:gd name="connsiteY33" fmla="*/ 1362269 h 1492898"/>
                    <a:gd name="connsiteX34" fmla="*/ 1420844 w 1448836"/>
                    <a:gd name="connsiteY34" fmla="*/ 1324947 h 1492898"/>
                    <a:gd name="connsiteX35" fmla="*/ 1448836 w 1448836"/>
                    <a:gd name="connsiteY35" fmla="*/ 1259633 h 1492898"/>
                    <a:gd name="connsiteX36" fmla="*/ 1439505 w 1448836"/>
                    <a:gd name="connsiteY36" fmla="*/ 1147665 h 1492898"/>
                    <a:gd name="connsiteX37" fmla="*/ 1420844 w 1448836"/>
                    <a:gd name="connsiteY37" fmla="*/ 1119674 h 1492898"/>
                    <a:gd name="connsiteX38" fmla="*/ 1402183 w 1448836"/>
                    <a:gd name="connsiteY38" fmla="*/ 1054359 h 1492898"/>
                    <a:gd name="connsiteX39" fmla="*/ 1355530 w 1448836"/>
                    <a:gd name="connsiteY39" fmla="*/ 998376 h 1492898"/>
                    <a:gd name="connsiteX40" fmla="*/ 1318207 w 1448836"/>
                    <a:gd name="connsiteY40" fmla="*/ 923731 h 1492898"/>
                    <a:gd name="connsiteX41" fmla="*/ 1290216 w 1448836"/>
                    <a:gd name="connsiteY41" fmla="*/ 849086 h 1492898"/>
                    <a:gd name="connsiteX42" fmla="*/ 1252893 w 1448836"/>
                    <a:gd name="connsiteY42" fmla="*/ 709127 h 1492898"/>
                    <a:gd name="connsiteX43" fmla="*/ 1234232 w 1448836"/>
                    <a:gd name="connsiteY43" fmla="*/ 681135 h 1492898"/>
                    <a:gd name="connsiteX44" fmla="*/ 1215571 w 1448836"/>
                    <a:gd name="connsiteY44" fmla="*/ 615820 h 1492898"/>
                    <a:gd name="connsiteX45" fmla="*/ 1196910 w 1448836"/>
                    <a:gd name="connsiteY45" fmla="*/ 587829 h 1492898"/>
                    <a:gd name="connsiteX46" fmla="*/ 1150256 w 1448836"/>
                    <a:gd name="connsiteY46" fmla="*/ 541176 h 1492898"/>
                    <a:gd name="connsiteX47" fmla="*/ 1103603 w 1448836"/>
                    <a:gd name="connsiteY47" fmla="*/ 503853 h 1492898"/>
                    <a:gd name="connsiteX48" fmla="*/ 1066281 w 1448836"/>
                    <a:gd name="connsiteY48" fmla="*/ 447869 h 1492898"/>
                    <a:gd name="connsiteX49" fmla="*/ 1056950 w 1448836"/>
                    <a:gd name="connsiteY49" fmla="*/ 419878 h 1492898"/>
                    <a:gd name="connsiteX50" fmla="*/ 1047620 w 1448836"/>
                    <a:gd name="connsiteY50" fmla="*/ 373225 h 1492898"/>
                    <a:gd name="connsiteX51" fmla="*/ 1028959 w 1448836"/>
                    <a:gd name="connsiteY51" fmla="*/ 326572 h 1492898"/>
                    <a:gd name="connsiteX52" fmla="*/ 1019628 w 1448836"/>
                    <a:gd name="connsiteY52" fmla="*/ 242596 h 1492898"/>
                    <a:gd name="connsiteX53" fmla="*/ 991636 w 1448836"/>
                    <a:gd name="connsiteY53" fmla="*/ 195943 h 1492898"/>
                    <a:gd name="connsiteX54" fmla="*/ 972975 w 1448836"/>
                    <a:gd name="connsiteY54" fmla="*/ 130629 h 1492898"/>
                    <a:gd name="connsiteX55" fmla="*/ 954314 w 1448836"/>
                    <a:gd name="connsiteY55" fmla="*/ 102637 h 1492898"/>
                    <a:gd name="connsiteX56" fmla="*/ 954314 w 1448836"/>
                    <a:gd name="connsiteY56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094273 w 1448836"/>
                    <a:gd name="connsiteY31" fmla="*/ 1408923 h 1492898"/>
                    <a:gd name="connsiteX32" fmla="*/ 1392852 w 1448836"/>
                    <a:gd name="connsiteY32" fmla="*/ 1380931 h 1492898"/>
                    <a:gd name="connsiteX33" fmla="*/ 1310424 w 1448836"/>
                    <a:gd name="connsiteY33" fmla="*/ 1444978 h 1492898"/>
                    <a:gd name="connsiteX34" fmla="*/ 1420844 w 1448836"/>
                    <a:gd name="connsiteY34" fmla="*/ 1324947 h 1492898"/>
                    <a:gd name="connsiteX35" fmla="*/ 1448836 w 1448836"/>
                    <a:gd name="connsiteY35" fmla="*/ 1259633 h 1492898"/>
                    <a:gd name="connsiteX36" fmla="*/ 1439505 w 1448836"/>
                    <a:gd name="connsiteY36" fmla="*/ 1147665 h 1492898"/>
                    <a:gd name="connsiteX37" fmla="*/ 1420844 w 1448836"/>
                    <a:gd name="connsiteY37" fmla="*/ 1119674 h 1492898"/>
                    <a:gd name="connsiteX38" fmla="*/ 1402183 w 1448836"/>
                    <a:gd name="connsiteY38" fmla="*/ 1054359 h 1492898"/>
                    <a:gd name="connsiteX39" fmla="*/ 1355530 w 1448836"/>
                    <a:gd name="connsiteY39" fmla="*/ 998376 h 1492898"/>
                    <a:gd name="connsiteX40" fmla="*/ 1318207 w 1448836"/>
                    <a:gd name="connsiteY40" fmla="*/ 923731 h 1492898"/>
                    <a:gd name="connsiteX41" fmla="*/ 1290216 w 1448836"/>
                    <a:gd name="connsiteY41" fmla="*/ 849086 h 1492898"/>
                    <a:gd name="connsiteX42" fmla="*/ 1252893 w 1448836"/>
                    <a:gd name="connsiteY42" fmla="*/ 709127 h 1492898"/>
                    <a:gd name="connsiteX43" fmla="*/ 1234232 w 1448836"/>
                    <a:gd name="connsiteY43" fmla="*/ 681135 h 1492898"/>
                    <a:gd name="connsiteX44" fmla="*/ 1215571 w 1448836"/>
                    <a:gd name="connsiteY44" fmla="*/ 615820 h 1492898"/>
                    <a:gd name="connsiteX45" fmla="*/ 1196910 w 1448836"/>
                    <a:gd name="connsiteY45" fmla="*/ 587829 h 1492898"/>
                    <a:gd name="connsiteX46" fmla="*/ 1150256 w 1448836"/>
                    <a:gd name="connsiteY46" fmla="*/ 541176 h 1492898"/>
                    <a:gd name="connsiteX47" fmla="*/ 1103603 w 1448836"/>
                    <a:gd name="connsiteY47" fmla="*/ 503853 h 1492898"/>
                    <a:gd name="connsiteX48" fmla="*/ 1066281 w 1448836"/>
                    <a:gd name="connsiteY48" fmla="*/ 447869 h 1492898"/>
                    <a:gd name="connsiteX49" fmla="*/ 1056950 w 1448836"/>
                    <a:gd name="connsiteY49" fmla="*/ 419878 h 1492898"/>
                    <a:gd name="connsiteX50" fmla="*/ 1047620 w 1448836"/>
                    <a:gd name="connsiteY50" fmla="*/ 373225 h 1492898"/>
                    <a:gd name="connsiteX51" fmla="*/ 1028959 w 1448836"/>
                    <a:gd name="connsiteY51" fmla="*/ 326572 h 1492898"/>
                    <a:gd name="connsiteX52" fmla="*/ 1019628 w 1448836"/>
                    <a:gd name="connsiteY52" fmla="*/ 242596 h 1492898"/>
                    <a:gd name="connsiteX53" fmla="*/ 991636 w 1448836"/>
                    <a:gd name="connsiteY53" fmla="*/ 195943 h 1492898"/>
                    <a:gd name="connsiteX54" fmla="*/ 972975 w 1448836"/>
                    <a:gd name="connsiteY54" fmla="*/ 130629 h 1492898"/>
                    <a:gd name="connsiteX55" fmla="*/ 954314 w 1448836"/>
                    <a:gd name="connsiteY55" fmla="*/ 102637 h 1492898"/>
                    <a:gd name="connsiteX56" fmla="*/ 954314 w 1448836"/>
                    <a:gd name="connsiteY56" fmla="*/ 0 h 1492898"/>
                    <a:gd name="connsiteX0" fmla="*/ 301171 w 1466803"/>
                    <a:gd name="connsiteY0" fmla="*/ 195943 h 1492898"/>
                    <a:gd name="connsiteX1" fmla="*/ 310501 w 1466803"/>
                    <a:gd name="connsiteY1" fmla="*/ 242596 h 1492898"/>
                    <a:gd name="connsiteX2" fmla="*/ 319832 w 1466803"/>
                    <a:gd name="connsiteY2" fmla="*/ 298580 h 1492898"/>
                    <a:gd name="connsiteX3" fmla="*/ 329163 w 1466803"/>
                    <a:gd name="connsiteY3" fmla="*/ 335902 h 1492898"/>
                    <a:gd name="connsiteX4" fmla="*/ 319832 w 1466803"/>
                    <a:gd name="connsiteY4" fmla="*/ 503853 h 1492898"/>
                    <a:gd name="connsiteX5" fmla="*/ 263848 w 1466803"/>
                    <a:gd name="connsiteY5" fmla="*/ 587829 h 1492898"/>
                    <a:gd name="connsiteX6" fmla="*/ 245187 w 1466803"/>
                    <a:gd name="connsiteY6" fmla="*/ 615820 h 1492898"/>
                    <a:gd name="connsiteX7" fmla="*/ 235856 w 1466803"/>
                    <a:gd name="connsiteY7" fmla="*/ 699796 h 1492898"/>
                    <a:gd name="connsiteX8" fmla="*/ 207865 w 1466803"/>
                    <a:gd name="connsiteY8" fmla="*/ 737118 h 1492898"/>
                    <a:gd name="connsiteX9" fmla="*/ 161212 w 1466803"/>
                    <a:gd name="connsiteY9" fmla="*/ 783772 h 1492898"/>
                    <a:gd name="connsiteX10" fmla="*/ 133220 w 1466803"/>
                    <a:gd name="connsiteY10" fmla="*/ 830425 h 1492898"/>
                    <a:gd name="connsiteX11" fmla="*/ 105228 w 1466803"/>
                    <a:gd name="connsiteY11" fmla="*/ 877078 h 1492898"/>
                    <a:gd name="connsiteX12" fmla="*/ 86567 w 1466803"/>
                    <a:gd name="connsiteY12" fmla="*/ 942392 h 1492898"/>
                    <a:gd name="connsiteX13" fmla="*/ 67905 w 1466803"/>
                    <a:gd name="connsiteY13" fmla="*/ 970384 h 1492898"/>
                    <a:gd name="connsiteX14" fmla="*/ 58575 w 1466803"/>
                    <a:gd name="connsiteY14" fmla="*/ 1017037 h 1492898"/>
                    <a:gd name="connsiteX15" fmla="*/ 39914 w 1466803"/>
                    <a:gd name="connsiteY15" fmla="*/ 1073020 h 1492898"/>
                    <a:gd name="connsiteX16" fmla="*/ 30583 w 1466803"/>
                    <a:gd name="connsiteY16" fmla="*/ 1119674 h 1492898"/>
                    <a:gd name="connsiteX17" fmla="*/ 11922 w 1466803"/>
                    <a:gd name="connsiteY17" fmla="*/ 1175657 h 1492898"/>
                    <a:gd name="connsiteX18" fmla="*/ 11922 w 1466803"/>
                    <a:gd name="connsiteY18" fmla="*/ 1352939 h 1492898"/>
                    <a:gd name="connsiteX19" fmla="*/ 67905 w 1466803"/>
                    <a:gd name="connsiteY19" fmla="*/ 1408923 h 1492898"/>
                    <a:gd name="connsiteX20" fmla="*/ 114559 w 1466803"/>
                    <a:gd name="connsiteY20" fmla="*/ 1436914 h 1492898"/>
                    <a:gd name="connsiteX21" fmla="*/ 133220 w 1466803"/>
                    <a:gd name="connsiteY21" fmla="*/ 1455576 h 1492898"/>
                    <a:gd name="connsiteX22" fmla="*/ 263848 w 1466803"/>
                    <a:gd name="connsiteY22" fmla="*/ 1483567 h 1492898"/>
                    <a:gd name="connsiteX23" fmla="*/ 301171 w 1466803"/>
                    <a:gd name="connsiteY23" fmla="*/ 1492898 h 1492898"/>
                    <a:gd name="connsiteX24" fmla="*/ 375816 w 1466803"/>
                    <a:gd name="connsiteY24" fmla="*/ 1483567 h 1492898"/>
                    <a:gd name="connsiteX25" fmla="*/ 422469 w 1466803"/>
                    <a:gd name="connsiteY25" fmla="*/ 1464906 h 1492898"/>
                    <a:gd name="connsiteX26" fmla="*/ 450461 w 1466803"/>
                    <a:gd name="connsiteY26" fmla="*/ 1455576 h 1492898"/>
                    <a:gd name="connsiteX27" fmla="*/ 469122 w 1466803"/>
                    <a:gd name="connsiteY27" fmla="*/ 1436914 h 1492898"/>
                    <a:gd name="connsiteX28" fmla="*/ 506444 w 1466803"/>
                    <a:gd name="connsiteY28" fmla="*/ 1408923 h 1492898"/>
                    <a:gd name="connsiteX29" fmla="*/ 749040 w 1466803"/>
                    <a:gd name="connsiteY29" fmla="*/ 1334278 h 1492898"/>
                    <a:gd name="connsiteX30" fmla="*/ 1075612 w 1466803"/>
                    <a:gd name="connsiteY30" fmla="*/ 1390261 h 1492898"/>
                    <a:gd name="connsiteX31" fmla="*/ 1094273 w 1466803"/>
                    <a:gd name="connsiteY31" fmla="*/ 1408923 h 1492898"/>
                    <a:gd name="connsiteX32" fmla="*/ 1392852 w 1466803"/>
                    <a:gd name="connsiteY32" fmla="*/ 1380931 h 1492898"/>
                    <a:gd name="connsiteX33" fmla="*/ 1466653 w 1466803"/>
                    <a:gd name="connsiteY33" fmla="*/ 1449573 h 1492898"/>
                    <a:gd name="connsiteX34" fmla="*/ 1420844 w 1466803"/>
                    <a:gd name="connsiteY34" fmla="*/ 1324947 h 1492898"/>
                    <a:gd name="connsiteX35" fmla="*/ 1448836 w 1466803"/>
                    <a:gd name="connsiteY35" fmla="*/ 1259633 h 1492898"/>
                    <a:gd name="connsiteX36" fmla="*/ 1439505 w 1466803"/>
                    <a:gd name="connsiteY36" fmla="*/ 1147665 h 1492898"/>
                    <a:gd name="connsiteX37" fmla="*/ 1420844 w 1466803"/>
                    <a:gd name="connsiteY37" fmla="*/ 1119674 h 1492898"/>
                    <a:gd name="connsiteX38" fmla="*/ 1402183 w 1466803"/>
                    <a:gd name="connsiteY38" fmla="*/ 1054359 h 1492898"/>
                    <a:gd name="connsiteX39" fmla="*/ 1355530 w 1466803"/>
                    <a:gd name="connsiteY39" fmla="*/ 998376 h 1492898"/>
                    <a:gd name="connsiteX40" fmla="*/ 1318207 w 1466803"/>
                    <a:gd name="connsiteY40" fmla="*/ 923731 h 1492898"/>
                    <a:gd name="connsiteX41" fmla="*/ 1290216 w 1466803"/>
                    <a:gd name="connsiteY41" fmla="*/ 849086 h 1492898"/>
                    <a:gd name="connsiteX42" fmla="*/ 1252893 w 1466803"/>
                    <a:gd name="connsiteY42" fmla="*/ 709127 h 1492898"/>
                    <a:gd name="connsiteX43" fmla="*/ 1234232 w 1466803"/>
                    <a:gd name="connsiteY43" fmla="*/ 681135 h 1492898"/>
                    <a:gd name="connsiteX44" fmla="*/ 1215571 w 1466803"/>
                    <a:gd name="connsiteY44" fmla="*/ 615820 h 1492898"/>
                    <a:gd name="connsiteX45" fmla="*/ 1196910 w 1466803"/>
                    <a:gd name="connsiteY45" fmla="*/ 587829 h 1492898"/>
                    <a:gd name="connsiteX46" fmla="*/ 1150256 w 1466803"/>
                    <a:gd name="connsiteY46" fmla="*/ 541176 h 1492898"/>
                    <a:gd name="connsiteX47" fmla="*/ 1103603 w 1466803"/>
                    <a:gd name="connsiteY47" fmla="*/ 503853 h 1492898"/>
                    <a:gd name="connsiteX48" fmla="*/ 1066281 w 1466803"/>
                    <a:gd name="connsiteY48" fmla="*/ 447869 h 1492898"/>
                    <a:gd name="connsiteX49" fmla="*/ 1056950 w 1466803"/>
                    <a:gd name="connsiteY49" fmla="*/ 419878 h 1492898"/>
                    <a:gd name="connsiteX50" fmla="*/ 1047620 w 1466803"/>
                    <a:gd name="connsiteY50" fmla="*/ 373225 h 1492898"/>
                    <a:gd name="connsiteX51" fmla="*/ 1028959 w 1466803"/>
                    <a:gd name="connsiteY51" fmla="*/ 326572 h 1492898"/>
                    <a:gd name="connsiteX52" fmla="*/ 1019628 w 1466803"/>
                    <a:gd name="connsiteY52" fmla="*/ 242596 h 1492898"/>
                    <a:gd name="connsiteX53" fmla="*/ 991636 w 1466803"/>
                    <a:gd name="connsiteY53" fmla="*/ 195943 h 1492898"/>
                    <a:gd name="connsiteX54" fmla="*/ 972975 w 1466803"/>
                    <a:gd name="connsiteY54" fmla="*/ 130629 h 1492898"/>
                    <a:gd name="connsiteX55" fmla="*/ 954314 w 1466803"/>
                    <a:gd name="connsiteY55" fmla="*/ 102637 h 1492898"/>
                    <a:gd name="connsiteX56" fmla="*/ 954314 w 1466803"/>
                    <a:gd name="connsiteY56" fmla="*/ 0 h 1492898"/>
                    <a:gd name="connsiteX0" fmla="*/ 301171 w 1466803"/>
                    <a:gd name="connsiteY0" fmla="*/ 195943 h 1492898"/>
                    <a:gd name="connsiteX1" fmla="*/ 310501 w 1466803"/>
                    <a:gd name="connsiteY1" fmla="*/ 242596 h 1492898"/>
                    <a:gd name="connsiteX2" fmla="*/ 319832 w 1466803"/>
                    <a:gd name="connsiteY2" fmla="*/ 298580 h 1492898"/>
                    <a:gd name="connsiteX3" fmla="*/ 329163 w 1466803"/>
                    <a:gd name="connsiteY3" fmla="*/ 335902 h 1492898"/>
                    <a:gd name="connsiteX4" fmla="*/ 319832 w 1466803"/>
                    <a:gd name="connsiteY4" fmla="*/ 503853 h 1492898"/>
                    <a:gd name="connsiteX5" fmla="*/ 263848 w 1466803"/>
                    <a:gd name="connsiteY5" fmla="*/ 587829 h 1492898"/>
                    <a:gd name="connsiteX6" fmla="*/ 245187 w 1466803"/>
                    <a:gd name="connsiteY6" fmla="*/ 615820 h 1492898"/>
                    <a:gd name="connsiteX7" fmla="*/ 235856 w 1466803"/>
                    <a:gd name="connsiteY7" fmla="*/ 699796 h 1492898"/>
                    <a:gd name="connsiteX8" fmla="*/ 207865 w 1466803"/>
                    <a:gd name="connsiteY8" fmla="*/ 737118 h 1492898"/>
                    <a:gd name="connsiteX9" fmla="*/ 161212 w 1466803"/>
                    <a:gd name="connsiteY9" fmla="*/ 783772 h 1492898"/>
                    <a:gd name="connsiteX10" fmla="*/ 133220 w 1466803"/>
                    <a:gd name="connsiteY10" fmla="*/ 830425 h 1492898"/>
                    <a:gd name="connsiteX11" fmla="*/ 105228 w 1466803"/>
                    <a:gd name="connsiteY11" fmla="*/ 877078 h 1492898"/>
                    <a:gd name="connsiteX12" fmla="*/ 86567 w 1466803"/>
                    <a:gd name="connsiteY12" fmla="*/ 942392 h 1492898"/>
                    <a:gd name="connsiteX13" fmla="*/ 67905 w 1466803"/>
                    <a:gd name="connsiteY13" fmla="*/ 970384 h 1492898"/>
                    <a:gd name="connsiteX14" fmla="*/ 58575 w 1466803"/>
                    <a:gd name="connsiteY14" fmla="*/ 1017037 h 1492898"/>
                    <a:gd name="connsiteX15" fmla="*/ 39914 w 1466803"/>
                    <a:gd name="connsiteY15" fmla="*/ 1073020 h 1492898"/>
                    <a:gd name="connsiteX16" fmla="*/ 30583 w 1466803"/>
                    <a:gd name="connsiteY16" fmla="*/ 1119674 h 1492898"/>
                    <a:gd name="connsiteX17" fmla="*/ 11922 w 1466803"/>
                    <a:gd name="connsiteY17" fmla="*/ 1175657 h 1492898"/>
                    <a:gd name="connsiteX18" fmla="*/ 11922 w 1466803"/>
                    <a:gd name="connsiteY18" fmla="*/ 1352939 h 1492898"/>
                    <a:gd name="connsiteX19" fmla="*/ 67905 w 1466803"/>
                    <a:gd name="connsiteY19" fmla="*/ 1408923 h 1492898"/>
                    <a:gd name="connsiteX20" fmla="*/ 114559 w 1466803"/>
                    <a:gd name="connsiteY20" fmla="*/ 1436914 h 1492898"/>
                    <a:gd name="connsiteX21" fmla="*/ 133220 w 1466803"/>
                    <a:gd name="connsiteY21" fmla="*/ 1455576 h 1492898"/>
                    <a:gd name="connsiteX22" fmla="*/ 263848 w 1466803"/>
                    <a:gd name="connsiteY22" fmla="*/ 1483567 h 1492898"/>
                    <a:gd name="connsiteX23" fmla="*/ 301171 w 1466803"/>
                    <a:gd name="connsiteY23" fmla="*/ 1492898 h 1492898"/>
                    <a:gd name="connsiteX24" fmla="*/ 375816 w 1466803"/>
                    <a:gd name="connsiteY24" fmla="*/ 1483567 h 1492898"/>
                    <a:gd name="connsiteX25" fmla="*/ 422469 w 1466803"/>
                    <a:gd name="connsiteY25" fmla="*/ 1464906 h 1492898"/>
                    <a:gd name="connsiteX26" fmla="*/ 450461 w 1466803"/>
                    <a:gd name="connsiteY26" fmla="*/ 1455576 h 1492898"/>
                    <a:gd name="connsiteX27" fmla="*/ 469122 w 1466803"/>
                    <a:gd name="connsiteY27" fmla="*/ 1436914 h 1492898"/>
                    <a:gd name="connsiteX28" fmla="*/ 506444 w 1466803"/>
                    <a:gd name="connsiteY28" fmla="*/ 1408923 h 1492898"/>
                    <a:gd name="connsiteX29" fmla="*/ 749040 w 1466803"/>
                    <a:gd name="connsiteY29" fmla="*/ 1334278 h 1492898"/>
                    <a:gd name="connsiteX30" fmla="*/ 1075612 w 1466803"/>
                    <a:gd name="connsiteY30" fmla="*/ 1390261 h 1492898"/>
                    <a:gd name="connsiteX31" fmla="*/ 1094273 w 1466803"/>
                    <a:gd name="connsiteY31" fmla="*/ 1408923 h 1492898"/>
                    <a:gd name="connsiteX32" fmla="*/ 1333117 w 1466803"/>
                    <a:gd name="connsiteY32" fmla="*/ 1436070 h 1492898"/>
                    <a:gd name="connsiteX33" fmla="*/ 1466653 w 1466803"/>
                    <a:gd name="connsiteY33" fmla="*/ 1449573 h 1492898"/>
                    <a:gd name="connsiteX34" fmla="*/ 1420844 w 1466803"/>
                    <a:gd name="connsiteY34" fmla="*/ 1324947 h 1492898"/>
                    <a:gd name="connsiteX35" fmla="*/ 1448836 w 1466803"/>
                    <a:gd name="connsiteY35" fmla="*/ 1259633 h 1492898"/>
                    <a:gd name="connsiteX36" fmla="*/ 1439505 w 1466803"/>
                    <a:gd name="connsiteY36" fmla="*/ 1147665 h 1492898"/>
                    <a:gd name="connsiteX37" fmla="*/ 1420844 w 1466803"/>
                    <a:gd name="connsiteY37" fmla="*/ 1119674 h 1492898"/>
                    <a:gd name="connsiteX38" fmla="*/ 1402183 w 1466803"/>
                    <a:gd name="connsiteY38" fmla="*/ 1054359 h 1492898"/>
                    <a:gd name="connsiteX39" fmla="*/ 1355530 w 1466803"/>
                    <a:gd name="connsiteY39" fmla="*/ 998376 h 1492898"/>
                    <a:gd name="connsiteX40" fmla="*/ 1318207 w 1466803"/>
                    <a:gd name="connsiteY40" fmla="*/ 923731 h 1492898"/>
                    <a:gd name="connsiteX41" fmla="*/ 1290216 w 1466803"/>
                    <a:gd name="connsiteY41" fmla="*/ 849086 h 1492898"/>
                    <a:gd name="connsiteX42" fmla="*/ 1252893 w 1466803"/>
                    <a:gd name="connsiteY42" fmla="*/ 709127 h 1492898"/>
                    <a:gd name="connsiteX43" fmla="*/ 1234232 w 1466803"/>
                    <a:gd name="connsiteY43" fmla="*/ 681135 h 1492898"/>
                    <a:gd name="connsiteX44" fmla="*/ 1215571 w 1466803"/>
                    <a:gd name="connsiteY44" fmla="*/ 615820 h 1492898"/>
                    <a:gd name="connsiteX45" fmla="*/ 1196910 w 1466803"/>
                    <a:gd name="connsiteY45" fmla="*/ 587829 h 1492898"/>
                    <a:gd name="connsiteX46" fmla="*/ 1150256 w 1466803"/>
                    <a:gd name="connsiteY46" fmla="*/ 541176 h 1492898"/>
                    <a:gd name="connsiteX47" fmla="*/ 1103603 w 1466803"/>
                    <a:gd name="connsiteY47" fmla="*/ 503853 h 1492898"/>
                    <a:gd name="connsiteX48" fmla="*/ 1066281 w 1466803"/>
                    <a:gd name="connsiteY48" fmla="*/ 447869 h 1492898"/>
                    <a:gd name="connsiteX49" fmla="*/ 1056950 w 1466803"/>
                    <a:gd name="connsiteY49" fmla="*/ 419878 h 1492898"/>
                    <a:gd name="connsiteX50" fmla="*/ 1047620 w 1466803"/>
                    <a:gd name="connsiteY50" fmla="*/ 373225 h 1492898"/>
                    <a:gd name="connsiteX51" fmla="*/ 1028959 w 1466803"/>
                    <a:gd name="connsiteY51" fmla="*/ 326572 h 1492898"/>
                    <a:gd name="connsiteX52" fmla="*/ 1019628 w 1466803"/>
                    <a:gd name="connsiteY52" fmla="*/ 242596 h 1492898"/>
                    <a:gd name="connsiteX53" fmla="*/ 991636 w 1466803"/>
                    <a:gd name="connsiteY53" fmla="*/ 195943 h 1492898"/>
                    <a:gd name="connsiteX54" fmla="*/ 972975 w 1466803"/>
                    <a:gd name="connsiteY54" fmla="*/ 130629 h 1492898"/>
                    <a:gd name="connsiteX55" fmla="*/ 954314 w 1466803"/>
                    <a:gd name="connsiteY55" fmla="*/ 102637 h 1492898"/>
                    <a:gd name="connsiteX56" fmla="*/ 954314 w 1466803"/>
                    <a:gd name="connsiteY56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094273 w 1448836"/>
                    <a:gd name="connsiteY31" fmla="*/ 1408923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1075612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49040 w 1448836"/>
                    <a:gd name="connsiteY29" fmla="*/ 1334278 h 1492898"/>
                    <a:gd name="connsiteX30" fmla="*/ 992903 w 1448836"/>
                    <a:gd name="connsiteY30" fmla="*/ 137188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7188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90216 w 1448836"/>
                    <a:gd name="connsiteY40" fmla="*/ 849086 h 1492898"/>
                    <a:gd name="connsiteX41" fmla="*/ 1252893 w 1448836"/>
                    <a:gd name="connsiteY41" fmla="*/ 709127 h 1492898"/>
                    <a:gd name="connsiteX42" fmla="*/ 1234232 w 1448836"/>
                    <a:gd name="connsiteY42" fmla="*/ 681135 h 1492898"/>
                    <a:gd name="connsiteX43" fmla="*/ 1215571 w 1448836"/>
                    <a:gd name="connsiteY43" fmla="*/ 615820 h 1492898"/>
                    <a:gd name="connsiteX44" fmla="*/ 1196910 w 1448836"/>
                    <a:gd name="connsiteY44" fmla="*/ 587829 h 1492898"/>
                    <a:gd name="connsiteX45" fmla="*/ 1150256 w 1448836"/>
                    <a:gd name="connsiteY45" fmla="*/ 541176 h 1492898"/>
                    <a:gd name="connsiteX46" fmla="*/ 1103603 w 1448836"/>
                    <a:gd name="connsiteY46" fmla="*/ 503853 h 1492898"/>
                    <a:gd name="connsiteX47" fmla="*/ 1066281 w 1448836"/>
                    <a:gd name="connsiteY47" fmla="*/ 447869 h 1492898"/>
                    <a:gd name="connsiteX48" fmla="*/ 1056950 w 1448836"/>
                    <a:gd name="connsiteY48" fmla="*/ 419878 h 1492898"/>
                    <a:gd name="connsiteX49" fmla="*/ 1047620 w 1448836"/>
                    <a:gd name="connsiteY49" fmla="*/ 373225 h 1492898"/>
                    <a:gd name="connsiteX50" fmla="*/ 1028959 w 1448836"/>
                    <a:gd name="connsiteY50" fmla="*/ 326572 h 1492898"/>
                    <a:gd name="connsiteX51" fmla="*/ 1019628 w 1448836"/>
                    <a:gd name="connsiteY51" fmla="*/ 242596 h 1492898"/>
                    <a:gd name="connsiteX52" fmla="*/ 991636 w 1448836"/>
                    <a:gd name="connsiteY52" fmla="*/ 195943 h 1492898"/>
                    <a:gd name="connsiteX53" fmla="*/ 972975 w 1448836"/>
                    <a:gd name="connsiteY53" fmla="*/ 130629 h 1492898"/>
                    <a:gd name="connsiteX54" fmla="*/ 954314 w 1448836"/>
                    <a:gd name="connsiteY54" fmla="*/ 102637 h 1492898"/>
                    <a:gd name="connsiteX55" fmla="*/ 954314 w 1448836"/>
                    <a:gd name="connsiteY55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215571 w 1448836"/>
                    <a:gd name="connsiteY42" fmla="*/ 615820 h 1492898"/>
                    <a:gd name="connsiteX43" fmla="*/ 1196910 w 1448836"/>
                    <a:gd name="connsiteY43" fmla="*/ 587829 h 1492898"/>
                    <a:gd name="connsiteX44" fmla="*/ 1150256 w 1448836"/>
                    <a:gd name="connsiteY44" fmla="*/ 541176 h 1492898"/>
                    <a:gd name="connsiteX45" fmla="*/ 1103603 w 1448836"/>
                    <a:gd name="connsiteY45" fmla="*/ 503853 h 1492898"/>
                    <a:gd name="connsiteX46" fmla="*/ 1066281 w 1448836"/>
                    <a:gd name="connsiteY46" fmla="*/ 447869 h 1492898"/>
                    <a:gd name="connsiteX47" fmla="*/ 1056950 w 1448836"/>
                    <a:gd name="connsiteY47" fmla="*/ 419878 h 1492898"/>
                    <a:gd name="connsiteX48" fmla="*/ 1047620 w 1448836"/>
                    <a:gd name="connsiteY48" fmla="*/ 373225 h 1492898"/>
                    <a:gd name="connsiteX49" fmla="*/ 1028959 w 1448836"/>
                    <a:gd name="connsiteY49" fmla="*/ 326572 h 1492898"/>
                    <a:gd name="connsiteX50" fmla="*/ 1019628 w 1448836"/>
                    <a:gd name="connsiteY50" fmla="*/ 242596 h 1492898"/>
                    <a:gd name="connsiteX51" fmla="*/ 991636 w 1448836"/>
                    <a:gd name="connsiteY51" fmla="*/ 195943 h 1492898"/>
                    <a:gd name="connsiteX52" fmla="*/ 972975 w 1448836"/>
                    <a:gd name="connsiteY52" fmla="*/ 130629 h 1492898"/>
                    <a:gd name="connsiteX53" fmla="*/ 954314 w 1448836"/>
                    <a:gd name="connsiteY53" fmla="*/ 102637 h 1492898"/>
                    <a:gd name="connsiteX54" fmla="*/ 954314 w 1448836"/>
                    <a:gd name="connsiteY54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215571 w 1448836"/>
                    <a:gd name="connsiteY42" fmla="*/ 615820 h 1492898"/>
                    <a:gd name="connsiteX43" fmla="*/ 1196910 w 1448836"/>
                    <a:gd name="connsiteY43" fmla="*/ 587829 h 1492898"/>
                    <a:gd name="connsiteX44" fmla="*/ 1150256 w 1448836"/>
                    <a:gd name="connsiteY44" fmla="*/ 541176 h 1492898"/>
                    <a:gd name="connsiteX45" fmla="*/ 1066281 w 1448836"/>
                    <a:gd name="connsiteY45" fmla="*/ 447869 h 1492898"/>
                    <a:gd name="connsiteX46" fmla="*/ 1056950 w 1448836"/>
                    <a:gd name="connsiteY46" fmla="*/ 419878 h 1492898"/>
                    <a:gd name="connsiteX47" fmla="*/ 1047620 w 1448836"/>
                    <a:gd name="connsiteY47" fmla="*/ 373225 h 1492898"/>
                    <a:gd name="connsiteX48" fmla="*/ 1028959 w 1448836"/>
                    <a:gd name="connsiteY48" fmla="*/ 326572 h 1492898"/>
                    <a:gd name="connsiteX49" fmla="*/ 1019628 w 1448836"/>
                    <a:gd name="connsiteY49" fmla="*/ 242596 h 1492898"/>
                    <a:gd name="connsiteX50" fmla="*/ 991636 w 1448836"/>
                    <a:gd name="connsiteY50" fmla="*/ 195943 h 1492898"/>
                    <a:gd name="connsiteX51" fmla="*/ 972975 w 1448836"/>
                    <a:gd name="connsiteY51" fmla="*/ 130629 h 1492898"/>
                    <a:gd name="connsiteX52" fmla="*/ 954314 w 1448836"/>
                    <a:gd name="connsiteY52" fmla="*/ 102637 h 1492898"/>
                    <a:gd name="connsiteX53" fmla="*/ 954314 w 1448836"/>
                    <a:gd name="connsiteY53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215571 w 1448836"/>
                    <a:gd name="connsiteY42" fmla="*/ 615820 h 1492898"/>
                    <a:gd name="connsiteX43" fmla="*/ 1196910 w 1448836"/>
                    <a:gd name="connsiteY43" fmla="*/ 587829 h 1492898"/>
                    <a:gd name="connsiteX44" fmla="*/ 1066281 w 1448836"/>
                    <a:gd name="connsiteY44" fmla="*/ 447869 h 1492898"/>
                    <a:gd name="connsiteX45" fmla="*/ 1056950 w 1448836"/>
                    <a:gd name="connsiteY45" fmla="*/ 419878 h 1492898"/>
                    <a:gd name="connsiteX46" fmla="*/ 1047620 w 1448836"/>
                    <a:gd name="connsiteY46" fmla="*/ 373225 h 1492898"/>
                    <a:gd name="connsiteX47" fmla="*/ 1028959 w 1448836"/>
                    <a:gd name="connsiteY47" fmla="*/ 326572 h 1492898"/>
                    <a:gd name="connsiteX48" fmla="*/ 1019628 w 1448836"/>
                    <a:gd name="connsiteY48" fmla="*/ 242596 h 1492898"/>
                    <a:gd name="connsiteX49" fmla="*/ 991636 w 1448836"/>
                    <a:gd name="connsiteY49" fmla="*/ 195943 h 1492898"/>
                    <a:gd name="connsiteX50" fmla="*/ 972975 w 1448836"/>
                    <a:gd name="connsiteY50" fmla="*/ 130629 h 1492898"/>
                    <a:gd name="connsiteX51" fmla="*/ 954314 w 1448836"/>
                    <a:gd name="connsiteY51" fmla="*/ 102637 h 1492898"/>
                    <a:gd name="connsiteX52" fmla="*/ 954314 w 1448836"/>
                    <a:gd name="connsiteY52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215571 w 1448836"/>
                    <a:gd name="connsiteY42" fmla="*/ 615820 h 1492898"/>
                    <a:gd name="connsiteX43" fmla="*/ 1066281 w 1448836"/>
                    <a:gd name="connsiteY43" fmla="*/ 447869 h 1492898"/>
                    <a:gd name="connsiteX44" fmla="*/ 1056950 w 1448836"/>
                    <a:gd name="connsiteY44" fmla="*/ 419878 h 1492898"/>
                    <a:gd name="connsiteX45" fmla="*/ 1047620 w 1448836"/>
                    <a:gd name="connsiteY45" fmla="*/ 373225 h 1492898"/>
                    <a:gd name="connsiteX46" fmla="*/ 1028959 w 1448836"/>
                    <a:gd name="connsiteY46" fmla="*/ 326572 h 1492898"/>
                    <a:gd name="connsiteX47" fmla="*/ 1019628 w 1448836"/>
                    <a:gd name="connsiteY47" fmla="*/ 242596 h 1492898"/>
                    <a:gd name="connsiteX48" fmla="*/ 991636 w 1448836"/>
                    <a:gd name="connsiteY48" fmla="*/ 195943 h 1492898"/>
                    <a:gd name="connsiteX49" fmla="*/ 972975 w 1448836"/>
                    <a:gd name="connsiteY49" fmla="*/ 130629 h 1492898"/>
                    <a:gd name="connsiteX50" fmla="*/ 954314 w 1448836"/>
                    <a:gd name="connsiteY50" fmla="*/ 102637 h 1492898"/>
                    <a:gd name="connsiteX51" fmla="*/ 954314 w 1448836"/>
                    <a:gd name="connsiteY51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234232 w 1448836"/>
                    <a:gd name="connsiteY41" fmla="*/ 681135 h 1492898"/>
                    <a:gd name="connsiteX42" fmla="*/ 1066281 w 1448836"/>
                    <a:gd name="connsiteY42" fmla="*/ 447869 h 1492898"/>
                    <a:gd name="connsiteX43" fmla="*/ 1056950 w 1448836"/>
                    <a:gd name="connsiteY43" fmla="*/ 419878 h 1492898"/>
                    <a:gd name="connsiteX44" fmla="*/ 1047620 w 1448836"/>
                    <a:gd name="connsiteY44" fmla="*/ 373225 h 1492898"/>
                    <a:gd name="connsiteX45" fmla="*/ 1028959 w 1448836"/>
                    <a:gd name="connsiteY45" fmla="*/ 326572 h 1492898"/>
                    <a:gd name="connsiteX46" fmla="*/ 1019628 w 1448836"/>
                    <a:gd name="connsiteY46" fmla="*/ 242596 h 1492898"/>
                    <a:gd name="connsiteX47" fmla="*/ 991636 w 1448836"/>
                    <a:gd name="connsiteY47" fmla="*/ 195943 h 1492898"/>
                    <a:gd name="connsiteX48" fmla="*/ 972975 w 1448836"/>
                    <a:gd name="connsiteY48" fmla="*/ 130629 h 1492898"/>
                    <a:gd name="connsiteX49" fmla="*/ 954314 w 1448836"/>
                    <a:gd name="connsiteY49" fmla="*/ 102637 h 1492898"/>
                    <a:gd name="connsiteX50" fmla="*/ 954314 w 1448836"/>
                    <a:gd name="connsiteY50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252893 w 1448836"/>
                    <a:gd name="connsiteY40" fmla="*/ 709127 h 1492898"/>
                    <a:gd name="connsiteX41" fmla="*/ 1066281 w 1448836"/>
                    <a:gd name="connsiteY41" fmla="*/ 447869 h 1492898"/>
                    <a:gd name="connsiteX42" fmla="*/ 1056950 w 1448836"/>
                    <a:gd name="connsiteY42" fmla="*/ 419878 h 1492898"/>
                    <a:gd name="connsiteX43" fmla="*/ 1047620 w 1448836"/>
                    <a:gd name="connsiteY43" fmla="*/ 373225 h 1492898"/>
                    <a:gd name="connsiteX44" fmla="*/ 1028959 w 1448836"/>
                    <a:gd name="connsiteY44" fmla="*/ 326572 h 1492898"/>
                    <a:gd name="connsiteX45" fmla="*/ 1019628 w 1448836"/>
                    <a:gd name="connsiteY45" fmla="*/ 242596 h 1492898"/>
                    <a:gd name="connsiteX46" fmla="*/ 991636 w 1448836"/>
                    <a:gd name="connsiteY46" fmla="*/ 195943 h 1492898"/>
                    <a:gd name="connsiteX47" fmla="*/ 972975 w 1448836"/>
                    <a:gd name="connsiteY47" fmla="*/ 130629 h 1492898"/>
                    <a:gd name="connsiteX48" fmla="*/ 954314 w 1448836"/>
                    <a:gd name="connsiteY48" fmla="*/ 102637 h 1492898"/>
                    <a:gd name="connsiteX49" fmla="*/ 954314 w 1448836"/>
                    <a:gd name="connsiteY49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20844 w 1448836"/>
                    <a:gd name="connsiteY36" fmla="*/ 1119674 h 1492898"/>
                    <a:gd name="connsiteX37" fmla="*/ 1402183 w 1448836"/>
                    <a:gd name="connsiteY37" fmla="*/ 1054359 h 1492898"/>
                    <a:gd name="connsiteX38" fmla="*/ 1355530 w 1448836"/>
                    <a:gd name="connsiteY38" fmla="*/ 998376 h 1492898"/>
                    <a:gd name="connsiteX39" fmla="*/ 1318207 w 1448836"/>
                    <a:gd name="connsiteY39" fmla="*/ 923731 h 1492898"/>
                    <a:gd name="connsiteX40" fmla="*/ 1183969 w 1448836"/>
                    <a:gd name="connsiteY40" fmla="*/ 704532 h 1492898"/>
                    <a:gd name="connsiteX41" fmla="*/ 1066281 w 1448836"/>
                    <a:gd name="connsiteY41" fmla="*/ 447869 h 1492898"/>
                    <a:gd name="connsiteX42" fmla="*/ 1056950 w 1448836"/>
                    <a:gd name="connsiteY42" fmla="*/ 419878 h 1492898"/>
                    <a:gd name="connsiteX43" fmla="*/ 1047620 w 1448836"/>
                    <a:gd name="connsiteY43" fmla="*/ 373225 h 1492898"/>
                    <a:gd name="connsiteX44" fmla="*/ 1028959 w 1448836"/>
                    <a:gd name="connsiteY44" fmla="*/ 326572 h 1492898"/>
                    <a:gd name="connsiteX45" fmla="*/ 1019628 w 1448836"/>
                    <a:gd name="connsiteY45" fmla="*/ 242596 h 1492898"/>
                    <a:gd name="connsiteX46" fmla="*/ 991636 w 1448836"/>
                    <a:gd name="connsiteY46" fmla="*/ 195943 h 1492898"/>
                    <a:gd name="connsiteX47" fmla="*/ 972975 w 1448836"/>
                    <a:gd name="connsiteY47" fmla="*/ 130629 h 1492898"/>
                    <a:gd name="connsiteX48" fmla="*/ 954314 w 1448836"/>
                    <a:gd name="connsiteY48" fmla="*/ 102637 h 1492898"/>
                    <a:gd name="connsiteX49" fmla="*/ 954314 w 1448836"/>
                    <a:gd name="connsiteY49" fmla="*/ 0 h 1492898"/>
                    <a:gd name="connsiteX0" fmla="*/ 301171 w 1448836"/>
                    <a:gd name="connsiteY0" fmla="*/ 195943 h 1492898"/>
                    <a:gd name="connsiteX1" fmla="*/ 310501 w 1448836"/>
                    <a:gd name="connsiteY1" fmla="*/ 242596 h 1492898"/>
                    <a:gd name="connsiteX2" fmla="*/ 319832 w 1448836"/>
                    <a:gd name="connsiteY2" fmla="*/ 298580 h 1492898"/>
                    <a:gd name="connsiteX3" fmla="*/ 329163 w 1448836"/>
                    <a:gd name="connsiteY3" fmla="*/ 335902 h 1492898"/>
                    <a:gd name="connsiteX4" fmla="*/ 319832 w 1448836"/>
                    <a:gd name="connsiteY4" fmla="*/ 503853 h 1492898"/>
                    <a:gd name="connsiteX5" fmla="*/ 263848 w 1448836"/>
                    <a:gd name="connsiteY5" fmla="*/ 587829 h 1492898"/>
                    <a:gd name="connsiteX6" fmla="*/ 245187 w 1448836"/>
                    <a:gd name="connsiteY6" fmla="*/ 615820 h 1492898"/>
                    <a:gd name="connsiteX7" fmla="*/ 235856 w 1448836"/>
                    <a:gd name="connsiteY7" fmla="*/ 699796 h 1492898"/>
                    <a:gd name="connsiteX8" fmla="*/ 207865 w 1448836"/>
                    <a:gd name="connsiteY8" fmla="*/ 737118 h 1492898"/>
                    <a:gd name="connsiteX9" fmla="*/ 161212 w 1448836"/>
                    <a:gd name="connsiteY9" fmla="*/ 783772 h 1492898"/>
                    <a:gd name="connsiteX10" fmla="*/ 133220 w 1448836"/>
                    <a:gd name="connsiteY10" fmla="*/ 830425 h 1492898"/>
                    <a:gd name="connsiteX11" fmla="*/ 105228 w 1448836"/>
                    <a:gd name="connsiteY11" fmla="*/ 877078 h 1492898"/>
                    <a:gd name="connsiteX12" fmla="*/ 86567 w 1448836"/>
                    <a:gd name="connsiteY12" fmla="*/ 942392 h 1492898"/>
                    <a:gd name="connsiteX13" fmla="*/ 67905 w 1448836"/>
                    <a:gd name="connsiteY13" fmla="*/ 970384 h 1492898"/>
                    <a:gd name="connsiteX14" fmla="*/ 58575 w 1448836"/>
                    <a:gd name="connsiteY14" fmla="*/ 1017037 h 1492898"/>
                    <a:gd name="connsiteX15" fmla="*/ 39914 w 1448836"/>
                    <a:gd name="connsiteY15" fmla="*/ 1073020 h 1492898"/>
                    <a:gd name="connsiteX16" fmla="*/ 30583 w 1448836"/>
                    <a:gd name="connsiteY16" fmla="*/ 1119674 h 1492898"/>
                    <a:gd name="connsiteX17" fmla="*/ 11922 w 1448836"/>
                    <a:gd name="connsiteY17" fmla="*/ 1175657 h 1492898"/>
                    <a:gd name="connsiteX18" fmla="*/ 11922 w 1448836"/>
                    <a:gd name="connsiteY18" fmla="*/ 1352939 h 1492898"/>
                    <a:gd name="connsiteX19" fmla="*/ 67905 w 1448836"/>
                    <a:gd name="connsiteY19" fmla="*/ 1408923 h 1492898"/>
                    <a:gd name="connsiteX20" fmla="*/ 114559 w 1448836"/>
                    <a:gd name="connsiteY20" fmla="*/ 1436914 h 1492898"/>
                    <a:gd name="connsiteX21" fmla="*/ 133220 w 1448836"/>
                    <a:gd name="connsiteY21" fmla="*/ 1455576 h 1492898"/>
                    <a:gd name="connsiteX22" fmla="*/ 263848 w 1448836"/>
                    <a:gd name="connsiteY22" fmla="*/ 1483567 h 1492898"/>
                    <a:gd name="connsiteX23" fmla="*/ 301171 w 1448836"/>
                    <a:gd name="connsiteY23" fmla="*/ 1492898 h 1492898"/>
                    <a:gd name="connsiteX24" fmla="*/ 375816 w 1448836"/>
                    <a:gd name="connsiteY24" fmla="*/ 1483567 h 1492898"/>
                    <a:gd name="connsiteX25" fmla="*/ 422469 w 1448836"/>
                    <a:gd name="connsiteY25" fmla="*/ 1464906 h 1492898"/>
                    <a:gd name="connsiteX26" fmla="*/ 450461 w 1448836"/>
                    <a:gd name="connsiteY26" fmla="*/ 1455576 h 1492898"/>
                    <a:gd name="connsiteX27" fmla="*/ 469122 w 1448836"/>
                    <a:gd name="connsiteY27" fmla="*/ 1436914 h 1492898"/>
                    <a:gd name="connsiteX28" fmla="*/ 506444 w 1448836"/>
                    <a:gd name="connsiteY28" fmla="*/ 1408923 h 1492898"/>
                    <a:gd name="connsiteX29" fmla="*/ 753635 w 1448836"/>
                    <a:gd name="connsiteY29" fmla="*/ 1366443 h 1492898"/>
                    <a:gd name="connsiteX30" fmla="*/ 992903 w 1448836"/>
                    <a:gd name="connsiteY30" fmla="*/ 1390261 h 1492898"/>
                    <a:gd name="connsiteX31" fmla="*/ 1158603 w 1448836"/>
                    <a:gd name="connsiteY31" fmla="*/ 1431898 h 1492898"/>
                    <a:gd name="connsiteX32" fmla="*/ 1333117 w 1448836"/>
                    <a:gd name="connsiteY32" fmla="*/ 1436070 h 1492898"/>
                    <a:gd name="connsiteX33" fmla="*/ 1420844 w 1448836"/>
                    <a:gd name="connsiteY33" fmla="*/ 1324947 h 1492898"/>
                    <a:gd name="connsiteX34" fmla="*/ 1448836 w 1448836"/>
                    <a:gd name="connsiteY34" fmla="*/ 1259633 h 1492898"/>
                    <a:gd name="connsiteX35" fmla="*/ 1439505 w 1448836"/>
                    <a:gd name="connsiteY35" fmla="*/ 1147665 h 1492898"/>
                    <a:gd name="connsiteX36" fmla="*/ 1402183 w 1448836"/>
                    <a:gd name="connsiteY36" fmla="*/ 1054359 h 1492898"/>
                    <a:gd name="connsiteX37" fmla="*/ 1355530 w 1448836"/>
                    <a:gd name="connsiteY37" fmla="*/ 998376 h 1492898"/>
                    <a:gd name="connsiteX38" fmla="*/ 1318207 w 1448836"/>
                    <a:gd name="connsiteY38" fmla="*/ 923731 h 1492898"/>
                    <a:gd name="connsiteX39" fmla="*/ 1183969 w 1448836"/>
                    <a:gd name="connsiteY39" fmla="*/ 704532 h 1492898"/>
                    <a:gd name="connsiteX40" fmla="*/ 1066281 w 1448836"/>
                    <a:gd name="connsiteY40" fmla="*/ 447869 h 1492898"/>
                    <a:gd name="connsiteX41" fmla="*/ 1056950 w 1448836"/>
                    <a:gd name="connsiteY41" fmla="*/ 419878 h 1492898"/>
                    <a:gd name="connsiteX42" fmla="*/ 1047620 w 1448836"/>
                    <a:gd name="connsiteY42" fmla="*/ 373225 h 1492898"/>
                    <a:gd name="connsiteX43" fmla="*/ 1028959 w 1448836"/>
                    <a:gd name="connsiteY43" fmla="*/ 326572 h 1492898"/>
                    <a:gd name="connsiteX44" fmla="*/ 1019628 w 1448836"/>
                    <a:gd name="connsiteY44" fmla="*/ 242596 h 1492898"/>
                    <a:gd name="connsiteX45" fmla="*/ 991636 w 1448836"/>
                    <a:gd name="connsiteY45" fmla="*/ 195943 h 1492898"/>
                    <a:gd name="connsiteX46" fmla="*/ 972975 w 1448836"/>
                    <a:gd name="connsiteY46" fmla="*/ 130629 h 1492898"/>
                    <a:gd name="connsiteX47" fmla="*/ 954314 w 1448836"/>
                    <a:gd name="connsiteY47" fmla="*/ 102637 h 1492898"/>
                    <a:gd name="connsiteX48" fmla="*/ 954314 w 1448836"/>
                    <a:gd name="connsiteY48" fmla="*/ 0 h 1492898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319832 w 1448836"/>
                    <a:gd name="connsiteY4" fmla="*/ 503853 h 1492983"/>
                    <a:gd name="connsiteX5" fmla="*/ 263848 w 1448836"/>
                    <a:gd name="connsiteY5" fmla="*/ 587829 h 1492983"/>
                    <a:gd name="connsiteX6" fmla="*/ 245187 w 1448836"/>
                    <a:gd name="connsiteY6" fmla="*/ 615820 h 1492983"/>
                    <a:gd name="connsiteX7" fmla="*/ 235856 w 1448836"/>
                    <a:gd name="connsiteY7" fmla="*/ 699796 h 1492983"/>
                    <a:gd name="connsiteX8" fmla="*/ 207865 w 1448836"/>
                    <a:gd name="connsiteY8" fmla="*/ 737118 h 1492983"/>
                    <a:gd name="connsiteX9" fmla="*/ 161212 w 1448836"/>
                    <a:gd name="connsiteY9" fmla="*/ 783772 h 1492983"/>
                    <a:gd name="connsiteX10" fmla="*/ 133220 w 1448836"/>
                    <a:gd name="connsiteY10" fmla="*/ 830425 h 1492983"/>
                    <a:gd name="connsiteX11" fmla="*/ 105228 w 1448836"/>
                    <a:gd name="connsiteY11" fmla="*/ 877078 h 1492983"/>
                    <a:gd name="connsiteX12" fmla="*/ 86567 w 1448836"/>
                    <a:gd name="connsiteY12" fmla="*/ 942392 h 1492983"/>
                    <a:gd name="connsiteX13" fmla="*/ 67905 w 1448836"/>
                    <a:gd name="connsiteY13" fmla="*/ 970384 h 1492983"/>
                    <a:gd name="connsiteX14" fmla="*/ 58575 w 1448836"/>
                    <a:gd name="connsiteY14" fmla="*/ 1017037 h 1492983"/>
                    <a:gd name="connsiteX15" fmla="*/ 39914 w 1448836"/>
                    <a:gd name="connsiteY15" fmla="*/ 1073020 h 1492983"/>
                    <a:gd name="connsiteX16" fmla="*/ 30583 w 1448836"/>
                    <a:gd name="connsiteY16" fmla="*/ 1119674 h 1492983"/>
                    <a:gd name="connsiteX17" fmla="*/ 11922 w 1448836"/>
                    <a:gd name="connsiteY17" fmla="*/ 1175657 h 1492983"/>
                    <a:gd name="connsiteX18" fmla="*/ 11922 w 1448836"/>
                    <a:gd name="connsiteY18" fmla="*/ 1352939 h 1492983"/>
                    <a:gd name="connsiteX19" fmla="*/ 67905 w 1448836"/>
                    <a:gd name="connsiteY19" fmla="*/ 1408923 h 1492983"/>
                    <a:gd name="connsiteX20" fmla="*/ 114559 w 1448836"/>
                    <a:gd name="connsiteY20" fmla="*/ 1436914 h 1492983"/>
                    <a:gd name="connsiteX21" fmla="*/ 133220 w 1448836"/>
                    <a:gd name="connsiteY21" fmla="*/ 1455576 h 1492983"/>
                    <a:gd name="connsiteX22" fmla="*/ 208708 w 1448836"/>
                    <a:gd name="connsiteY22" fmla="*/ 1478972 h 1492983"/>
                    <a:gd name="connsiteX23" fmla="*/ 301171 w 1448836"/>
                    <a:gd name="connsiteY23" fmla="*/ 1492898 h 1492983"/>
                    <a:gd name="connsiteX24" fmla="*/ 375816 w 1448836"/>
                    <a:gd name="connsiteY24" fmla="*/ 1483567 h 1492983"/>
                    <a:gd name="connsiteX25" fmla="*/ 422469 w 1448836"/>
                    <a:gd name="connsiteY25" fmla="*/ 1464906 h 1492983"/>
                    <a:gd name="connsiteX26" fmla="*/ 450461 w 1448836"/>
                    <a:gd name="connsiteY26" fmla="*/ 1455576 h 1492983"/>
                    <a:gd name="connsiteX27" fmla="*/ 469122 w 1448836"/>
                    <a:gd name="connsiteY27" fmla="*/ 1436914 h 1492983"/>
                    <a:gd name="connsiteX28" fmla="*/ 506444 w 1448836"/>
                    <a:gd name="connsiteY28" fmla="*/ 1408923 h 1492983"/>
                    <a:gd name="connsiteX29" fmla="*/ 753635 w 1448836"/>
                    <a:gd name="connsiteY29" fmla="*/ 1366443 h 1492983"/>
                    <a:gd name="connsiteX30" fmla="*/ 992903 w 1448836"/>
                    <a:gd name="connsiteY30" fmla="*/ 1390261 h 1492983"/>
                    <a:gd name="connsiteX31" fmla="*/ 1158603 w 1448836"/>
                    <a:gd name="connsiteY31" fmla="*/ 1431898 h 1492983"/>
                    <a:gd name="connsiteX32" fmla="*/ 1333117 w 1448836"/>
                    <a:gd name="connsiteY32" fmla="*/ 1436070 h 1492983"/>
                    <a:gd name="connsiteX33" fmla="*/ 1420844 w 1448836"/>
                    <a:gd name="connsiteY33" fmla="*/ 1324947 h 1492983"/>
                    <a:gd name="connsiteX34" fmla="*/ 1448836 w 1448836"/>
                    <a:gd name="connsiteY34" fmla="*/ 1259633 h 1492983"/>
                    <a:gd name="connsiteX35" fmla="*/ 1439505 w 1448836"/>
                    <a:gd name="connsiteY35" fmla="*/ 1147665 h 1492983"/>
                    <a:gd name="connsiteX36" fmla="*/ 1402183 w 1448836"/>
                    <a:gd name="connsiteY36" fmla="*/ 1054359 h 1492983"/>
                    <a:gd name="connsiteX37" fmla="*/ 1355530 w 1448836"/>
                    <a:gd name="connsiteY37" fmla="*/ 998376 h 1492983"/>
                    <a:gd name="connsiteX38" fmla="*/ 1318207 w 1448836"/>
                    <a:gd name="connsiteY38" fmla="*/ 923731 h 1492983"/>
                    <a:gd name="connsiteX39" fmla="*/ 1183969 w 1448836"/>
                    <a:gd name="connsiteY39" fmla="*/ 704532 h 1492983"/>
                    <a:gd name="connsiteX40" fmla="*/ 1066281 w 1448836"/>
                    <a:gd name="connsiteY40" fmla="*/ 447869 h 1492983"/>
                    <a:gd name="connsiteX41" fmla="*/ 1056950 w 1448836"/>
                    <a:gd name="connsiteY41" fmla="*/ 419878 h 1492983"/>
                    <a:gd name="connsiteX42" fmla="*/ 1047620 w 1448836"/>
                    <a:gd name="connsiteY42" fmla="*/ 373225 h 1492983"/>
                    <a:gd name="connsiteX43" fmla="*/ 1028959 w 1448836"/>
                    <a:gd name="connsiteY43" fmla="*/ 326572 h 1492983"/>
                    <a:gd name="connsiteX44" fmla="*/ 1019628 w 1448836"/>
                    <a:gd name="connsiteY44" fmla="*/ 242596 h 1492983"/>
                    <a:gd name="connsiteX45" fmla="*/ 991636 w 1448836"/>
                    <a:gd name="connsiteY45" fmla="*/ 195943 h 1492983"/>
                    <a:gd name="connsiteX46" fmla="*/ 972975 w 1448836"/>
                    <a:gd name="connsiteY46" fmla="*/ 130629 h 1492983"/>
                    <a:gd name="connsiteX47" fmla="*/ 954314 w 1448836"/>
                    <a:gd name="connsiteY47" fmla="*/ 102637 h 1492983"/>
                    <a:gd name="connsiteX48" fmla="*/ 954314 w 1448836"/>
                    <a:gd name="connsiteY48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319832 w 1448836"/>
                    <a:gd name="connsiteY4" fmla="*/ 503853 h 1492983"/>
                    <a:gd name="connsiteX5" fmla="*/ 263848 w 1448836"/>
                    <a:gd name="connsiteY5" fmla="*/ 587829 h 1492983"/>
                    <a:gd name="connsiteX6" fmla="*/ 245187 w 1448836"/>
                    <a:gd name="connsiteY6" fmla="*/ 615820 h 1492983"/>
                    <a:gd name="connsiteX7" fmla="*/ 235856 w 1448836"/>
                    <a:gd name="connsiteY7" fmla="*/ 699796 h 1492983"/>
                    <a:gd name="connsiteX8" fmla="*/ 207865 w 1448836"/>
                    <a:gd name="connsiteY8" fmla="*/ 737118 h 1492983"/>
                    <a:gd name="connsiteX9" fmla="*/ 161212 w 1448836"/>
                    <a:gd name="connsiteY9" fmla="*/ 783772 h 1492983"/>
                    <a:gd name="connsiteX10" fmla="*/ 133220 w 1448836"/>
                    <a:gd name="connsiteY10" fmla="*/ 830425 h 1492983"/>
                    <a:gd name="connsiteX11" fmla="*/ 86567 w 1448836"/>
                    <a:gd name="connsiteY11" fmla="*/ 942392 h 1492983"/>
                    <a:gd name="connsiteX12" fmla="*/ 67905 w 1448836"/>
                    <a:gd name="connsiteY12" fmla="*/ 970384 h 1492983"/>
                    <a:gd name="connsiteX13" fmla="*/ 58575 w 1448836"/>
                    <a:gd name="connsiteY13" fmla="*/ 1017037 h 1492983"/>
                    <a:gd name="connsiteX14" fmla="*/ 39914 w 1448836"/>
                    <a:gd name="connsiteY14" fmla="*/ 1073020 h 1492983"/>
                    <a:gd name="connsiteX15" fmla="*/ 30583 w 1448836"/>
                    <a:gd name="connsiteY15" fmla="*/ 1119674 h 1492983"/>
                    <a:gd name="connsiteX16" fmla="*/ 11922 w 1448836"/>
                    <a:gd name="connsiteY16" fmla="*/ 1175657 h 1492983"/>
                    <a:gd name="connsiteX17" fmla="*/ 11922 w 1448836"/>
                    <a:gd name="connsiteY17" fmla="*/ 1352939 h 1492983"/>
                    <a:gd name="connsiteX18" fmla="*/ 67905 w 1448836"/>
                    <a:gd name="connsiteY18" fmla="*/ 1408923 h 1492983"/>
                    <a:gd name="connsiteX19" fmla="*/ 114559 w 1448836"/>
                    <a:gd name="connsiteY19" fmla="*/ 1436914 h 1492983"/>
                    <a:gd name="connsiteX20" fmla="*/ 133220 w 1448836"/>
                    <a:gd name="connsiteY20" fmla="*/ 1455576 h 1492983"/>
                    <a:gd name="connsiteX21" fmla="*/ 208708 w 1448836"/>
                    <a:gd name="connsiteY21" fmla="*/ 1478972 h 1492983"/>
                    <a:gd name="connsiteX22" fmla="*/ 301171 w 1448836"/>
                    <a:gd name="connsiteY22" fmla="*/ 1492898 h 1492983"/>
                    <a:gd name="connsiteX23" fmla="*/ 375816 w 1448836"/>
                    <a:gd name="connsiteY23" fmla="*/ 1483567 h 1492983"/>
                    <a:gd name="connsiteX24" fmla="*/ 422469 w 1448836"/>
                    <a:gd name="connsiteY24" fmla="*/ 1464906 h 1492983"/>
                    <a:gd name="connsiteX25" fmla="*/ 450461 w 1448836"/>
                    <a:gd name="connsiteY25" fmla="*/ 1455576 h 1492983"/>
                    <a:gd name="connsiteX26" fmla="*/ 469122 w 1448836"/>
                    <a:gd name="connsiteY26" fmla="*/ 1436914 h 1492983"/>
                    <a:gd name="connsiteX27" fmla="*/ 506444 w 1448836"/>
                    <a:gd name="connsiteY27" fmla="*/ 1408923 h 1492983"/>
                    <a:gd name="connsiteX28" fmla="*/ 753635 w 1448836"/>
                    <a:gd name="connsiteY28" fmla="*/ 1366443 h 1492983"/>
                    <a:gd name="connsiteX29" fmla="*/ 992903 w 1448836"/>
                    <a:gd name="connsiteY29" fmla="*/ 1390261 h 1492983"/>
                    <a:gd name="connsiteX30" fmla="*/ 1158603 w 1448836"/>
                    <a:gd name="connsiteY30" fmla="*/ 1431898 h 1492983"/>
                    <a:gd name="connsiteX31" fmla="*/ 1333117 w 1448836"/>
                    <a:gd name="connsiteY31" fmla="*/ 1436070 h 1492983"/>
                    <a:gd name="connsiteX32" fmla="*/ 1420844 w 1448836"/>
                    <a:gd name="connsiteY32" fmla="*/ 1324947 h 1492983"/>
                    <a:gd name="connsiteX33" fmla="*/ 1448836 w 1448836"/>
                    <a:gd name="connsiteY33" fmla="*/ 1259633 h 1492983"/>
                    <a:gd name="connsiteX34" fmla="*/ 1439505 w 1448836"/>
                    <a:gd name="connsiteY34" fmla="*/ 1147665 h 1492983"/>
                    <a:gd name="connsiteX35" fmla="*/ 1402183 w 1448836"/>
                    <a:gd name="connsiteY35" fmla="*/ 1054359 h 1492983"/>
                    <a:gd name="connsiteX36" fmla="*/ 1355530 w 1448836"/>
                    <a:gd name="connsiteY36" fmla="*/ 998376 h 1492983"/>
                    <a:gd name="connsiteX37" fmla="*/ 1318207 w 1448836"/>
                    <a:gd name="connsiteY37" fmla="*/ 923731 h 1492983"/>
                    <a:gd name="connsiteX38" fmla="*/ 1183969 w 1448836"/>
                    <a:gd name="connsiteY38" fmla="*/ 704532 h 1492983"/>
                    <a:gd name="connsiteX39" fmla="*/ 1066281 w 1448836"/>
                    <a:gd name="connsiteY39" fmla="*/ 447869 h 1492983"/>
                    <a:gd name="connsiteX40" fmla="*/ 1056950 w 1448836"/>
                    <a:gd name="connsiteY40" fmla="*/ 419878 h 1492983"/>
                    <a:gd name="connsiteX41" fmla="*/ 1047620 w 1448836"/>
                    <a:gd name="connsiteY41" fmla="*/ 373225 h 1492983"/>
                    <a:gd name="connsiteX42" fmla="*/ 1028959 w 1448836"/>
                    <a:gd name="connsiteY42" fmla="*/ 326572 h 1492983"/>
                    <a:gd name="connsiteX43" fmla="*/ 1019628 w 1448836"/>
                    <a:gd name="connsiteY43" fmla="*/ 242596 h 1492983"/>
                    <a:gd name="connsiteX44" fmla="*/ 991636 w 1448836"/>
                    <a:gd name="connsiteY44" fmla="*/ 195943 h 1492983"/>
                    <a:gd name="connsiteX45" fmla="*/ 972975 w 1448836"/>
                    <a:gd name="connsiteY45" fmla="*/ 130629 h 1492983"/>
                    <a:gd name="connsiteX46" fmla="*/ 954314 w 1448836"/>
                    <a:gd name="connsiteY46" fmla="*/ 102637 h 1492983"/>
                    <a:gd name="connsiteX47" fmla="*/ 954314 w 1448836"/>
                    <a:gd name="connsiteY47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319832 w 1448836"/>
                    <a:gd name="connsiteY4" fmla="*/ 503853 h 1492983"/>
                    <a:gd name="connsiteX5" fmla="*/ 263848 w 1448836"/>
                    <a:gd name="connsiteY5" fmla="*/ 587829 h 1492983"/>
                    <a:gd name="connsiteX6" fmla="*/ 245187 w 1448836"/>
                    <a:gd name="connsiteY6" fmla="*/ 615820 h 1492983"/>
                    <a:gd name="connsiteX7" fmla="*/ 235856 w 1448836"/>
                    <a:gd name="connsiteY7" fmla="*/ 699796 h 1492983"/>
                    <a:gd name="connsiteX8" fmla="*/ 207865 w 1448836"/>
                    <a:gd name="connsiteY8" fmla="*/ 737118 h 1492983"/>
                    <a:gd name="connsiteX9" fmla="*/ 161212 w 1448836"/>
                    <a:gd name="connsiteY9" fmla="*/ 783772 h 1492983"/>
                    <a:gd name="connsiteX10" fmla="*/ 86567 w 1448836"/>
                    <a:gd name="connsiteY10" fmla="*/ 942392 h 1492983"/>
                    <a:gd name="connsiteX11" fmla="*/ 67905 w 1448836"/>
                    <a:gd name="connsiteY11" fmla="*/ 970384 h 1492983"/>
                    <a:gd name="connsiteX12" fmla="*/ 58575 w 1448836"/>
                    <a:gd name="connsiteY12" fmla="*/ 1017037 h 1492983"/>
                    <a:gd name="connsiteX13" fmla="*/ 39914 w 1448836"/>
                    <a:gd name="connsiteY13" fmla="*/ 1073020 h 1492983"/>
                    <a:gd name="connsiteX14" fmla="*/ 30583 w 1448836"/>
                    <a:gd name="connsiteY14" fmla="*/ 1119674 h 1492983"/>
                    <a:gd name="connsiteX15" fmla="*/ 11922 w 1448836"/>
                    <a:gd name="connsiteY15" fmla="*/ 1175657 h 1492983"/>
                    <a:gd name="connsiteX16" fmla="*/ 11922 w 1448836"/>
                    <a:gd name="connsiteY16" fmla="*/ 1352939 h 1492983"/>
                    <a:gd name="connsiteX17" fmla="*/ 67905 w 1448836"/>
                    <a:gd name="connsiteY17" fmla="*/ 1408923 h 1492983"/>
                    <a:gd name="connsiteX18" fmla="*/ 114559 w 1448836"/>
                    <a:gd name="connsiteY18" fmla="*/ 1436914 h 1492983"/>
                    <a:gd name="connsiteX19" fmla="*/ 133220 w 1448836"/>
                    <a:gd name="connsiteY19" fmla="*/ 1455576 h 1492983"/>
                    <a:gd name="connsiteX20" fmla="*/ 208708 w 1448836"/>
                    <a:gd name="connsiteY20" fmla="*/ 1478972 h 1492983"/>
                    <a:gd name="connsiteX21" fmla="*/ 301171 w 1448836"/>
                    <a:gd name="connsiteY21" fmla="*/ 1492898 h 1492983"/>
                    <a:gd name="connsiteX22" fmla="*/ 375816 w 1448836"/>
                    <a:gd name="connsiteY22" fmla="*/ 1483567 h 1492983"/>
                    <a:gd name="connsiteX23" fmla="*/ 422469 w 1448836"/>
                    <a:gd name="connsiteY23" fmla="*/ 1464906 h 1492983"/>
                    <a:gd name="connsiteX24" fmla="*/ 450461 w 1448836"/>
                    <a:gd name="connsiteY24" fmla="*/ 1455576 h 1492983"/>
                    <a:gd name="connsiteX25" fmla="*/ 469122 w 1448836"/>
                    <a:gd name="connsiteY25" fmla="*/ 1436914 h 1492983"/>
                    <a:gd name="connsiteX26" fmla="*/ 506444 w 1448836"/>
                    <a:gd name="connsiteY26" fmla="*/ 1408923 h 1492983"/>
                    <a:gd name="connsiteX27" fmla="*/ 753635 w 1448836"/>
                    <a:gd name="connsiteY27" fmla="*/ 1366443 h 1492983"/>
                    <a:gd name="connsiteX28" fmla="*/ 992903 w 1448836"/>
                    <a:gd name="connsiteY28" fmla="*/ 1390261 h 1492983"/>
                    <a:gd name="connsiteX29" fmla="*/ 1158603 w 1448836"/>
                    <a:gd name="connsiteY29" fmla="*/ 1431898 h 1492983"/>
                    <a:gd name="connsiteX30" fmla="*/ 1333117 w 1448836"/>
                    <a:gd name="connsiteY30" fmla="*/ 1436070 h 1492983"/>
                    <a:gd name="connsiteX31" fmla="*/ 1420844 w 1448836"/>
                    <a:gd name="connsiteY31" fmla="*/ 1324947 h 1492983"/>
                    <a:gd name="connsiteX32" fmla="*/ 1448836 w 1448836"/>
                    <a:gd name="connsiteY32" fmla="*/ 1259633 h 1492983"/>
                    <a:gd name="connsiteX33" fmla="*/ 1439505 w 1448836"/>
                    <a:gd name="connsiteY33" fmla="*/ 1147665 h 1492983"/>
                    <a:gd name="connsiteX34" fmla="*/ 1402183 w 1448836"/>
                    <a:gd name="connsiteY34" fmla="*/ 1054359 h 1492983"/>
                    <a:gd name="connsiteX35" fmla="*/ 1355530 w 1448836"/>
                    <a:gd name="connsiteY35" fmla="*/ 998376 h 1492983"/>
                    <a:gd name="connsiteX36" fmla="*/ 1318207 w 1448836"/>
                    <a:gd name="connsiteY36" fmla="*/ 923731 h 1492983"/>
                    <a:gd name="connsiteX37" fmla="*/ 1183969 w 1448836"/>
                    <a:gd name="connsiteY37" fmla="*/ 704532 h 1492983"/>
                    <a:gd name="connsiteX38" fmla="*/ 1066281 w 1448836"/>
                    <a:gd name="connsiteY38" fmla="*/ 447869 h 1492983"/>
                    <a:gd name="connsiteX39" fmla="*/ 1056950 w 1448836"/>
                    <a:gd name="connsiteY39" fmla="*/ 419878 h 1492983"/>
                    <a:gd name="connsiteX40" fmla="*/ 1047620 w 1448836"/>
                    <a:gd name="connsiteY40" fmla="*/ 373225 h 1492983"/>
                    <a:gd name="connsiteX41" fmla="*/ 1028959 w 1448836"/>
                    <a:gd name="connsiteY41" fmla="*/ 326572 h 1492983"/>
                    <a:gd name="connsiteX42" fmla="*/ 1019628 w 1448836"/>
                    <a:gd name="connsiteY42" fmla="*/ 242596 h 1492983"/>
                    <a:gd name="connsiteX43" fmla="*/ 991636 w 1448836"/>
                    <a:gd name="connsiteY43" fmla="*/ 195943 h 1492983"/>
                    <a:gd name="connsiteX44" fmla="*/ 972975 w 1448836"/>
                    <a:gd name="connsiteY44" fmla="*/ 130629 h 1492983"/>
                    <a:gd name="connsiteX45" fmla="*/ 954314 w 1448836"/>
                    <a:gd name="connsiteY45" fmla="*/ 102637 h 1492983"/>
                    <a:gd name="connsiteX46" fmla="*/ 954314 w 1448836"/>
                    <a:gd name="connsiteY46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319832 w 1448836"/>
                    <a:gd name="connsiteY4" fmla="*/ 503853 h 1492983"/>
                    <a:gd name="connsiteX5" fmla="*/ 263848 w 1448836"/>
                    <a:gd name="connsiteY5" fmla="*/ 587829 h 1492983"/>
                    <a:gd name="connsiteX6" fmla="*/ 245187 w 1448836"/>
                    <a:gd name="connsiteY6" fmla="*/ 615820 h 1492983"/>
                    <a:gd name="connsiteX7" fmla="*/ 235856 w 1448836"/>
                    <a:gd name="connsiteY7" fmla="*/ 699796 h 1492983"/>
                    <a:gd name="connsiteX8" fmla="*/ 207865 w 1448836"/>
                    <a:gd name="connsiteY8" fmla="*/ 737118 h 1492983"/>
                    <a:gd name="connsiteX9" fmla="*/ 86567 w 1448836"/>
                    <a:gd name="connsiteY9" fmla="*/ 942392 h 1492983"/>
                    <a:gd name="connsiteX10" fmla="*/ 67905 w 1448836"/>
                    <a:gd name="connsiteY10" fmla="*/ 970384 h 1492983"/>
                    <a:gd name="connsiteX11" fmla="*/ 58575 w 1448836"/>
                    <a:gd name="connsiteY11" fmla="*/ 1017037 h 1492983"/>
                    <a:gd name="connsiteX12" fmla="*/ 39914 w 1448836"/>
                    <a:gd name="connsiteY12" fmla="*/ 1073020 h 1492983"/>
                    <a:gd name="connsiteX13" fmla="*/ 30583 w 1448836"/>
                    <a:gd name="connsiteY13" fmla="*/ 1119674 h 1492983"/>
                    <a:gd name="connsiteX14" fmla="*/ 11922 w 1448836"/>
                    <a:gd name="connsiteY14" fmla="*/ 1175657 h 1492983"/>
                    <a:gd name="connsiteX15" fmla="*/ 11922 w 1448836"/>
                    <a:gd name="connsiteY15" fmla="*/ 1352939 h 1492983"/>
                    <a:gd name="connsiteX16" fmla="*/ 67905 w 1448836"/>
                    <a:gd name="connsiteY16" fmla="*/ 1408923 h 1492983"/>
                    <a:gd name="connsiteX17" fmla="*/ 114559 w 1448836"/>
                    <a:gd name="connsiteY17" fmla="*/ 1436914 h 1492983"/>
                    <a:gd name="connsiteX18" fmla="*/ 133220 w 1448836"/>
                    <a:gd name="connsiteY18" fmla="*/ 1455576 h 1492983"/>
                    <a:gd name="connsiteX19" fmla="*/ 208708 w 1448836"/>
                    <a:gd name="connsiteY19" fmla="*/ 1478972 h 1492983"/>
                    <a:gd name="connsiteX20" fmla="*/ 301171 w 1448836"/>
                    <a:gd name="connsiteY20" fmla="*/ 1492898 h 1492983"/>
                    <a:gd name="connsiteX21" fmla="*/ 375816 w 1448836"/>
                    <a:gd name="connsiteY21" fmla="*/ 1483567 h 1492983"/>
                    <a:gd name="connsiteX22" fmla="*/ 422469 w 1448836"/>
                    <a:gd name="connsiteY22" fmla="*/ 1464906 h 1492983"/>
                    <a:gd name="connsiteX23" fmla="*/ 450461 w 1448836"/>
                    <a:gd name="connsiteY23" fmla="*/ 1455576 h 1492983"/>
                    <a:gd name="connsiteX24" fmla="*/ 469122 w 1448836"/>
                    <a:gd name="connsiteY24" fmla="*/ 1436914 h 1492983"/>
                    <a:gd name="connsiteX25" fmla="*/ 506444 w 1448836"/>
                    <a:gd name="connsiteY25" fmla="*/ 1408923 h 1492983"/>
                    <a:gd name="connsiteX26" fmla="*/ 753635 w 1448836"/>
                    <a:gd name="connsiteY26" fmla="*/ 1366443 h 1492983"/>
                    <a:gd name="connsiteX27" fmla="*/ 992903 w 1448836"/>
                    <a:gd name="connsiteY27" fmla="*/ 1390261 h 1492983"/>
                    <a:gd name="connsiteX28" fmla="*/ 1158603 w 1448836"/>
                    <a:gd name="connsiteY28" fmla="*/ 1431898 h 1492983"/>
                    <a:gd name="connsiteX29" fmla="*/ 1333117 w 1448836"/>
                    <a:gd name="connsiteY29" fmla="*/ 1436070 h 1492983"/>
                    <a:gd name="connsiteX30" fmla="*/ 1420844 w 1448836"/>
                    <a:gd name="connsiteY30" fmla="*/ 1324947 h 1492983"/>
                    <a:gd name="connsiteX31" fmla="*/ 1448836 w 1448836"/>
                    <a:gd name="connsiteY31" fmla="*/ 1259633 h 1492983"/>
                    <a:gd name="connsiteX32" fmla="*/ 1439505 w 1448836"/>
                    <a:gd name="connsiteY32" fmla="*/ 1147665 h 1492983"/>
                    <a:gd name="connsiteX33" fmla="*/ 1402183 w 1448836"/>
                    <a:gd name="connsiteY33" fmla="*/ 1054359 h 1492983"/>
                    <a:gd name="connsiteX34" fmla="*/ 1355530 w 1448836"/>
                    <a:gd name="connsiteY34" fmla="*/ 998376 h 1492983"/>
                    <a:gd name="connsiteX35" fmla="*/ 1318207 w 1448836"/>
                    <a:gd name="connsiteY35" fmla="*/ 923731 h 1492983"/>
                    <a:gd name="connsiteX36" fmla="*/ 1183969 w 1448836"/>
                    <a:gd name="connsiteY36" fmla="*/ 704532 h 1492983"/>
                    <a:gd name="connsiteX37" fmla="*/ 1066281 w 1448836"/>
                    <a:gd name="connsiteY37" fmla="*/ 447869 h 1492983"/>
                    <a:gd name="connsiteX38" fmla="*/ 1056950 w 1448836"/>
                    <a:gd name="connsiteY38" fmla="*/ 419878 h 1492983"/>
                    <a:gd name="connsiteX39" fmla="*/ 1047620 w 1448836"/>
                    <a:gd name="connsiteY39" fmla="*/ 373225 h 1492983"/>
                    <a:gd name="connsiteX40" fmla="*/ 1028959 w 1448836"/>
                    <a:gd name="connsiteY40" fmla="*/ 326572 h 1492983"/>
                    <a:gd name="connsiteX41" fmla="*/ 1019628 w 1448836"/>
                    <a:gd name="connsiteY41" fmla="*/ 242596 h 1492983"/>
                    <a:gd name="connsiteX42" fmla="*/ 991636 w 1448836"/>
                    <a:gd name="connsiteY42" fmla="*/ 195943 h 1492983"/>
                    <a:gd name="connsiteX43" fmla="*/ 972975 w 1448836"/>
                    <a:gd name="connsiteY43" fmla="*/ 130629 h 1492983"/>
                    <a:gd name="connsiteX44" fmla="*/ 954314 w 1448836"/>
                    <a:gd name="connsiteY44" fmla="*/ 102637 h 1492983"/>
                    <a:gd name="connsiteX45" fmla="*/ 954314 w 1448836"/>
                    <a:gd name="connsiteY45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66281 w 1448836"/>
                    <a:gd name="connsiteY36" fmla="*/ 447869 h 1492983"/>
                    <a:gd name="connsiteX37" fmla="*/ 1056950 w 1448836"/>
                    <a:gd name="connsiteY37" fmla="*/ 419878 h 1492983"/>
                    <a:gd name="connsiteX38" fmla="*/ 1047620 w 1448836"/>
                    <a:gd name="connsiteY38" fmla="*/ 373225 h 1492983"/>
                    <a:gd name="connsiteX39" fmla="*/ 1028959 w 1448836"/>
                    <a:gd name="connsiteY39" fmla="*/ 326572 h 1492983"/>
                    <a:gd name="connsiteX40" fmla="*/ 1019628 w 1448836"/>
                    <a:gd name="connsiteY40" fmla="*/ 242596 h 1492983"/>
                    <a:gd name="connsiteX41" fmla="*/ 991636 w 1448836"/>
                    <a:gd name="connsiteY41" fmla="*/ 195943 h 1492983"/>
                    <a:gd name="connsiteX42" fmla="*/ 972975 w 1448836"/>
                    <a:gd name="connsiteY42" fmla="*/ 130629 h 1492983"/>
                    <a:gd name="connsiteX43" fmla="*/ 954314 w 1448836"/>
                    <a:gd name="connsiteY43" fmla="*/ 102637 h 1492983"/>
                    <a:gd name="connsiteX44" fmla="*/ 954314 w 1448836"/>
                    <a:gd name="connsiteY44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1056950 w 1448836"/>
                    <a:gd name="connsiteY37" fmla="*/ 419878 h 1492983"/>
                    <a:gd name="connsiteX38" fmla="*/ 1047620 w 1448836"/>
                    <a:gd name="connsiteY38" fmla="*/ 373225 h 1492983"/>
                    <a:gd name="connsiteX39" fmla="*/ 1028959 w 1448836"/>
                    <a:gd name="connsiteY39" fmla="*/ 326572 h 1492983"/>
                    <a:gd name="connsiteX40" fmla="*/ 1019628 w 1448836"/>
                    <a:gd name="connsiteY40" fmla="*/ 242596 h 1492983"/>
                    <a:gd name="connsiteX41" fmla="*/ 991636 w 1448836"/>
                    <a:gd name="connsiteY41" fmla="*/ 195943 h 1492983"/>
                    <a:gd name="connsiteX42" fmla="*/ 972975 w 1448836"/>
                    <a:gd name="connsiteY42" fmla="*/ 130629 h 1492983"/>
                    <a:gd name="connsiteX43" fmla="*/ 954314 w 1448836"/>
                    <a:gd name="connsiteY43" fmla="*/ 102637 h 1492983"/>
                    <a:gd name="connsiteX44" fmla="*/ 954314 w 1448836"/>
                    <a:gd name="connsiteY44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1047620 w 1448836"/>
                    <a:gd name="connsiteY37" fmla="*/ 373225 h 1492983"/>
                    <a:gd name="connsiteX38" fmla="*/ 1028959 w 1448836"/>
                    <a:gd name="connsiteY38" fmla="*/ 326572 h 1492983"/>
                    <a:gd name="connsiteX39" fmla="*/ 1019628 w 1448836"/>
                    <a:gd name="connsiteY39" fmla="*/ 242596 h 1492983"/>
                    <a:gd name="connsiteX40" fmla="*/ 991636 w 1448836"/>
                    <a:gd name="connsiteY40" fmla="*/ 195943 h 1492983"/>
                    <a:gd name="connsiteX41" fmla="*/ 972975 w 1448836"/>
                    <a:gd name="connsiteY41" fmla="*/ 130629 h 1492983"/>
                    <a:gd name="connsiteX42" fmla="*/ 954314 w 1448836"/>
                    <a:gd name="connsiteY42" fmla="*/ 102637 h 1492983"/>
                    <a:gd name="connsiteX43" fmla="*/ 954314 w 1448836"/>
                    <a:gd name="connsiteY43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1028959 w 1448836"/>
                    <a:gd name="connsiteY38" fmla="*/ 326572 h 1492983"/>
                    <a:gd name="connsiteX39" fmla="*/ 1019628 w 1448836"/>
                    <a:gd name="connsiteY39" fmla="*/ 242596 h 1492983"/>
                    <a:gd name="connsiteX40" fmla="*/ 991636 w 1448836"/>
                    <a:gd name="connsiteY40" fmla="*/ 195943 h 1492983"/>
                    <a:gd name="connsiteX41" fmla="*/ 972975 w 1448836"/>
                    <a:gd name="connsiteY41" fmla="*/ 130629 h 1492983"/>
                    <a:gd name="connsiteX42" fmla="*/ 954314 w 1448836"/>
                    <a:gd name="connsiteY42" fmla="*/ 102637 h 1492983"/>
                    <a:gd name="connsiteX43" fmla="*/ 954314 w 1448836"/>
                    <a:gd name="connsiteY43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1019628 w 1448836"/>
                    <a:gd name="connsiteY38" fmla="*/ 242596 h 1492983"/>
                    <a:gd name="connsiteX39" fmla="*/ 991636 w 1448836"/>
                    <a:gd name="connsiteY39" fmla="*/ 195943 h 1492983"/>
                    <a:gd name="connsiteX40" fmla="*/ 972975 w 1448836"/>
                    <a:gd name="connsiteY40" fmla="*/ 130629 h 1492983"/>
                    <a:gd name="connsiteX41" fmla="*/ 954314 w 1448836"/>
                    <a:gd name="connsiteY41" fmla="*/ 102637 h 1492983"/>
                    <a:gd name="connsiteX42" fmla="*/ 954314 w 1448836"/>
                    <a:gd name="connsiteY42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991636 w 1448836"/>
                    <a:gd name="connsiteY38" fmla="*/ 195943 h 1492983"/>
                    <a:gd name="connsiteX39" fmla="*/ 972975 w 1448836"/>
                    <a:gd name="connsiteY39" fmla="*/ 130629 h 1492983"/>
                    <a:gd name="connsiteX40" fmla="*/ 954314 w 1448836"/>
                    <a:gd name="connsiteY40" fmla="*/ 102637 h 1492983"/>
                    <a:gd name="connsiteX41" fmla="*/ 954314 w 1448836"/>
                    <a:gd name="connsiteY41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964066 w 1448836"/>
                    <a:gd name="connsiteY38" fmla="*/ 195943 h 1492983"/>
                    <a:gd name="connsiteX39" fmla="*/ 972975 w 1448836"/>
                    <a:gd name="connsiteY39" fmla="*/ 130629 h 1492983"/>
                    <a:gd name="connsiteX40" fmla="*/ 954314 w 1448836"/>
                    <a:gd name="connsiteY40" fmla="*/ 102637 h 1492983"/>
                    <a:gd name="connsiteX41" fmla="*/ 954314 w 1448836"/>
                    <a:gd name="connsiteY41" fmla="*/ 0 h 1492983"/>
                    <a:gd name="connsiteX0" fmla="*/ 301171 w 1448836"/>
                    <a:gd name="connsiteY0" fmla="*/ 195943 h 1492983"/>
                    <a:gd name="connsiteX1" fmla="*/ 310501 w 1448836"/>
                    <a:gd name="connsiteY1" fmla="*/ 242596 h 1492983"/>
                    <a:gd name="connsiteX2" fmla="*/ 319832 w 1448836"/>
                    <a:gd name="connsiteY2" fmla="*/ 298580 h 1492983"/>
                    <a:gd name="connsiteX3" fmla="*/ 329163 w 1448836"/>
                    <a:gd name="connsiteY3" fmla="*/ 335902 h 1492983"/>
                    <a:gd name="connsiteX4" fmla="*/ 263848 w 1448836"/>
                    <a:gd name="connsiteY4" fmla="*/ 587829 h 1492983"/>
                    <a:gd name="connsiteX5" fmla="*/ 245187 w 1448836"/>
                    <a:gd name="connsiteY5" fmla="*/ 615820 h 1492983"/>
                    <a:gd name="connsiteX6" fmla="*/ 235856 w 1448836"/>
                    <a:gd name="connsiteY6" fmla="*/ 699796 h 1492983"/>
                    <a:gd name="connsiteX7" fmla="*/ 207865 w 1448836"/>
                    <a:gd name="connsiteY7" fmla="*/ 737118 h 1492983"/>
                    <a:gd name="connsiteX8" fmla="*/ 86567 w 1448836"/>
                    <a:gd name="connsiteY8" fmla="*/ 942392 h 1492983"/>
                    <a:gd name="connsiteX9" fmla="*/ 67905 w 1448836"/>
                    <a:gd name="connsiteY9" fmla="*/ 970384 h 1492983"/>
                    <a:gd name="connsiteX10" fmla="*/ 58575 w 1448836"/>
                    <a:gd name="connsiteY10" fmla="*/ 1017037 h 1492983"/>
                    <a:gd name="connsiteX11" fmla="*/ 39914 w 1448836"/>
                    <a:gd name="connsiteY11" fmla="*/ 1073020 h 1492983"/>
                    <a:gd name="connsiteX12" fmla="*/ 30583 w 1448836"/>
                    <a:gd name="connsiteY12" fmla="*/ 1119674 h 1492983"/>
                    <a:gd name="connsiteX13" fmla="*/ 11922 w 1448836"/>
                    <a:gd name="connsiteY13" fmla="*/ 1175657 h 1492983"/>
                    <a:gd name="connsiteX14" fmla="*/ 11922 w 1448836"/>
                    <a:gd name="connsiteY14" fmla="*/ 1352939 h 1492983"/>
                    <a:gd name="connsiteX15" fmla="*/ 67905 w 1448836"/>
                    <a:gd name="connsiteY15" fmla="*/ 1408923 h 1492983"/>
                    <a:gd name="connsiteX16" fmla="*/ 114559 w 1448836"/>
                    <a:gd name="connsiteY16" fmla="*/ 1436914 h 1492983"/>
                    <a:gd name="connsiteX17" fmla="*/ 133220 w 1448836"/>
                    <a:gd name="connsiteY17" fmla="*/ 1455576 h 1492983"/>
                    <a:gd name="connsiteX18" fmla="*/ 208708 w 1448836"/>
                    <a:gd name="connsiteY18" fmla="*/ 1478972 h 1492983"/>
                    <a:gd name="connsiteX19" fmla="*/ 301171 w 1448836"/>
                    <a:gd name="connsiteY19" fmla="*/ 1492898 h 1492983"/>
                    <a:gd name="connsiteX20" fmla="*/ 375816 w 1448836"/>
                    <a:gd name="connsiteY20" fmla="*/ 1483567 h 1492983"/>
                    <a:gd name="connsiteX21" fmla="*/ 422469 w 1448836"/>
                    <a:gd name="connsiteY21" fmla="*/ 1464906 h 1492983"/>
                    <a:gd name="connsiteX22" fmla="*/ 450461 w 1448836"/>
                    <a:gd name="connsiteY22" fmla="*/ 1455576 h 1492983"/>
                    <a:gd name="connsiteX23" fmla="*/ 469122 w 1448836"/>
                    <a:gd name="connsiteY23" fmla="*/ 1436914 h 1492983"/>
                    <a:gd name="connsiteX24" fmla="*/ 506444 w 1448836"/>
                    <a:gd name="connsiteY24" fmla="*/ 1408923 h 1492983"/>
                    <a:gd name="connsiteX25" fmla="*/ 753635 w 1448836"/>
                    <a:gd name="connsiteY25" fmla="*/ 1366443 h 1492983"/>
                    <a:gd name="connsiteX26" fmla="*/ 992903 w 1448836"/>
                    <a:gd name="connsiteY26" fmla="*/ 1390261 h 1492983"/>
                    <a:gd name="connsiteX27" fmla="*/ 1158603 w 1448836"/>
                    <a:gd name="connsiteY27" fmla="*/ 1431898 h 1492983"/>
                    <a:gd name="connsiteX28" fmla="*/ 1333117 w 1448836"/>
                    <a:gd name="connsiteY28" fmla="*/ 1436070 h 1492983"/>
                    <a:gd name="connsiteX29" fmla="*/ 1420844 w 1448836"/>
                    <a:gd name="connsiteY29" fmla="*/ 1324947 h 1492983"/>
                    <a:gd name="connsiteX30" fmla="*/ 1448836 w 1448836"/>
                    <a:gd name="connsiteY30" fmla="*/ 1259633 h 1492983"/>
                    <a:gd name="connsiteX31" fmla="*/ 1439505 w 1448836"/>
                    <a:gd name="connsiteY31" fmla="*/ 1147665 h 1492983"/>
                    <a:gd name="connsiteX32" fmla="*/ 1402183 w 1448836"/>
                    <a:gd name="connsiteY32" fmla="*/ 1054359 h 1492983"/>
                    <a:gd name="connsiteX33" fmla="*/ 1355530 w 1448836"/>
                    <a:gd name="connsiteY33" fmla="*/ 998376 h 1492983"/>
                    <a:gd name="connsiteX34" fmla="*/ 1318207 w 1448836"/>
                    <a:gd name="connsiteY34" fmla="*/ 923731 h 1492983"/>
                    <a:gd name="connsiteX35" fmla="*/ 1183969 w 1448836"/>
                    <a:gd name="connsiteY35" fmla="*/ 704532 h 1492983"/>
                    <a:gd name="connsiteX36" fmla="*/ 1020332 w 1448836"/>
                    <a:gd name="connsiteY36" fmla="*/ 493819 h 1492983"/>
                    <a:gd name="connsiteX37" fmla="*/ 983291 w 1448836"/>
                    <a:gd name="connsiteY37" fmla="*/ 354845 h 1492983"/>
                    <a:gd name="connsiteX38" fmla="*/ 964066 w 1448836"/>
                    <a:gd name="connsiteY38" fmla="*/ 195943 h 1492983"/>
                    <a:gd name="connsiteX39" fmla="*/ 954314 w 1448836"/>
                    <a:gd name="connsiteY39" fmla="*/ 102637 h 1492983"/>
                    <a:gd name="connsiteX40" fmla="*/ 954314 w 1448836"/>
                    <a:gd name="connsiteY40" fmla="*/ 0 h 1492983"/>
                    <a:gd name="connsiteX0" fmla="*/ 310501 w 1448836"/>
                    <a:gd name="connsiteY0" fmla="*/ 242596 h 1492983"/>
                    <a:gd name="connsiteX1" fmla="*/ 319832 w 1448836"/>
                    <a:gd name="connsiteY1" fmla="*/ 298580 h 1492983"/>
                    <a:gd name="connsiteX2" fmla="*/ 329163 w 1448836"/>
                    <a:gd name="connsiteY2" fmla="*/ 335902 h 1492983"/>
                    <a:gd name="connsiteX3" fmla="*/ 263848 w 1448836"/>
                    <a:gd name="connsiteY3" fmla="*/ 587829 h 1492983"/>
                    <a:gd name="connsiteX4" fmla="*/ 245187 w 1448836"/>
                    <a:gd name="connsiteY4" fmla="*/ 615820 h 1492983"/>
                    <a:gd name="connsiteX5" fmla="*/ 235856 w 1448836"/>
                    <a:gd name="connsiteY5" fmla="*/ 699796 h 1492983"/>
                    <a:gd name="connsiteX6" fmla="*/ 207865 w 1448836"/>
                    <a:gd name="connsiteY6" fmla="*/ 737118 h 1492983"/>
                    <a:gd name="connsiteX7" fmla="*/ 86567 w 1448836"/>
                    <a:gd name="connsiteY7" fmla="*/ 942392 h 1492983"/>
                    <a:gd name="connsiteX8" fmla="*/ 67905 w 1448836"/>
                    <a:gd name="connsiteY8" fmla="*/ 970384 h 1492983"/>
                    <a:gd name="connsiteX9" fmla="*/ 58575 w 1448836"/>
                    <a:gd name="connsiteY9" fmla="*/ 1017037 h 1492983"/>
                    <a:gd name="connsiteX10" fmla="*/ 39914 w 1448836"/>
                    <a:gd name="connsiteY10" fmla="*/ 1073020 h 1492983"/>
                    <a:gd name="connsiteX11" fmla="*/ 30583 w 1448836"/>
                    <a:gd name="connsiteY11" fmla="*/ 1119674 h 1492983"/>
                    <a:gd name="connsiteX12" fmla="*/ 11922 w 1448836"/>
                    <a:gd name="connsiteY12" fmla="*/ 1175657 h 1492983"/>
                    <a:gd name="connsiteX13" fmla="*/ 11922 w 1448836"/>
                    <a:gd name="connsiteY13" fmla="*/ 1352939 h 1492983"/>
                    <a:gd name="connsiteX14" fmla="*/ 67905 w 1448836"/>
                    <a:gd name="connsiteY14" fmla="*/ 1408923 h 1492983"/>
                    <a:gd name="connsiteX15" fmla="*/ 114559 w 1448836"/>
                    <a:gd name="connsiteY15" fmla="*/ 1436914 h 1492983"/>
                    <a:gd name="connsiteX16" fmla="*/ 133220 w 1448836"/>
                    <a:gd name="connsiteY16" fmla="*/ 1455576 h 1492983"/>
                    <a:gd name="connsiteX17" fmla="*/ 208708 w 1448836"/>
                    <a:gd name="connsiteY17" fmla="*/ 1478972 h 1492983"/>
                    <a:gd name="connsiteX18" fmla="*/ 301171 w 1448836"/>
                    <a:gd name="connsiteY18" fmla="*/ 1492898 h 1492983"/>
                    <a:gd name="connsiteX19" fmla="*/ 375816 w 1448836"/>
                    <a:gd name="connsiteY19" fmla="*/ 1483567 h 1492983"/>
                    <a:gd name="connsiteX20" fmla="*/ 422469 w 1448836"/>
                    <a:gd name="connsiteY20" fmla="*/ 1464906 h 1492983"/>
                    <a:gd name="connsiteX21" fmla="*/ 450461 w 1448836"/>
                    <a:gd name="connsiteY21" fmla="*/ 1455576 h 1492983"/>
                    <a:gd name="connsiteX22" fmla="*/ 469122 w 1448836"/>
                    <a:gd name="connsiteY22" fmla="*/ 1436914 h 1492983"/>
                    <a:gd name="connsiteX23" fmla="*/ 506444 w 1448836"/>
                    <a:gd name="connsiteY23" fmla="*/ 1408923 h 1492983"/>
                    <a:gd name="connsiteX24" fmla="*/ 753635 w 1448836"/>
                    <a:gd name="connsiteY24" fmla="*/ 1366443 h 1492983"/>
                    <a:gd name="connsiteX25" fmla="*/ 992903 w 1448836"/>
                    <a:gd name="connsiteY25" fmla="*/ 1390261 h 1492983"/>
                    <a:gd name="connsiteX26" fmla="*/ 1158603 w 1448836"/>
                    <a:gd name="connsiteY26" fmla="*/ 1431898 h 1492983"/>
                    <a:gd name="connsiteX27" fmla="*/ 1333117 w 1448836"/>
                    <a:gd name="connsiteY27" fmla="*/ 1436070 h 1492983"/>
                    <a:gd name="connsiteX28" fmla="*/ 1420844 w 1448836"/>
                    <a:gd name="connsiteY28" fmla="*/ 1324947 h 1492983"/>
                    <a:gd name="connsiteX29" fmla="*/ 1448836 w 1448836"/>
                    <a:gd name="connsiteY29" fmla="*/ 1259633 h 1492983"/>
                    <a:gd name="connsiteX30" fmla="*/ 1439505 w 1448836"/>
                    <a:gd name="connsiteY30" fmla="*/ 1147665 h 1492983"/>
                    <a:gd name="connsiteX31" fmla="*/ 1402183 w 1448836"/>
                    <a:gd name="connsiteY31" fmla="*/ 1054359 h 1492983"/>
                    <a:gd name="connsiteX32" fmla="*/ 1355530 w 1448836"/>
                    <a:gd name="connsiteY32" fmla="*/ 998376 h 1492983"/>
                    <a:gd name="connsiteX33" fmla="*/ 1318207 w 1448836"/>
                    <a:gd name="connsiteY33" fmla="*/ 923731 h 1492983"/>
                    <a:gd name="connsiteX34" fmla="*/ 1183969 w 1448836"/>
                    <a:gd name="connsiteY34" fmla="*/ 704532 h 1492983"/>
                    <a:gd name="connsiteX35" fmla="*/ 1020332 w 1448836"/>
                    <a:gd name="connsiteY35" fmla="*/ 493819 h 1492983"/>
                    <a:gd name="connsiteX36" fmla="*/ 983291 w 1448836"/>
                    <a:gd name="connsiteY36" fmla="*/ 354845 h 1492983"/>
                    <a:gd name="connsiteX37" fmla="*/ 964066 w 1448836"/>
                    <a:gd name="connsiteY37" fmla="*/ 195943 h 1492983"/>
                    <a:gd name="connsiteX38" fmla="*/ 954314 w 1448836"/>
                    <a:gd name="connsiteY38" fmla="*/ 102637 h 1492983"/>
                    <a:gd name="connsiteX39" fmla="*/ 954314 w 1448836"/>
                    <a:gd name="connsiteY39" fmla="*/ 0 h 1492983"/>
                    <a:gd name="connsiteX0" fmla="*/ 319832 w 1448836"/>
                    <a:gd name="connsiteY0" fmla="*/ 298580 h 1492983"/>
                    <a:gd name="connsiteX1" fmla="*/ 329163 w 1448836"/>
                    <a:gd name="connsiteY1" fmla="*/ 335902 h 1492983"/>
                    <a:gd name="connsiteX2" fmla="*/ 263848 w 1448836"/>
                    <a:gd name="connsiteY2" fmla="*/ 587829 h 1492983"/>
                    <a:gd name="connsiteX3" fmla="*/ 245187 w 1448836"/>
                    <a:gd name="connsiteY3" fmla="*/ 615820 h 1492983"/>
                    <a:gd name="connsiteX4" fmla="*/ 235856 w 1448836"/>
                    <a:gd name="connsiteY4" fmla="*/ 699796 h 1492983"/>
                    <a:gd name="connsiteX5" fmla="*/ 207865 w 1448836"/>
                    <a:gd name="connsiteY5" fmla="*/ 737118 h 1492983"/>
                    <a:gd name="connsiteX6" fmla="*/ 86567 w 1448836"/>
                    <a:gd name="connsiteY6" fmla="*/ 942392 h 1492983"/>
                    <a:gd name="connsiteX7" fmla="*/ 67905 w 1448836"/>
                    <a:gd name="connsiteY7" fmla="*/ 970384 h 1492983"/>
                    <a:gd name="connsiteX8" fmla="*/ 58575 w 1448836"/>
                    <a:gd name="connsiteY8" fmla="*/ 1017037 h 1492983"/>
                    <a:gd name="connsiteX9" fmla="*/ 39914 w 1448836"/>
                    <a:gd name="connsiteY9" fmla="*/ 1073020 h 1492983"/>
                    <a:gd name="connsiteX10" fmla="*/ 30583 w 1448836"/>
                    <a:gd name="connsiteY10" fmla="*/ 1119674 h 1492983"/>
                    <a:gd name="connsiteX11" fmla="*/ 11922 w 1448836"/>
                    <a:gd name="connsiteY11" fmla="*/ 1175657 h 1492983"/>
                    <a:gd name="connsiteX12" fmla="*/ 11922 w 1448836"/>
                    <a:gd name="connsiteY12" fmla="*/ 1352939 h 1492983"/>
                    <a:gd name="connsiteX13" fmla="*/ 67905 w 1448836"/>
                    <a:gd name="connsiteY13" fmla="*/ 1408923 h 1492983"/>
                    <a:gd name="connsiteX14" fmla="*/ 114559 w 1448836"/>
                    <a:gd name="connsiteY14" fmla="*/ 1436914 h 1492983"/>
                    <a:gd name="connsiteX15" fmla="*/ 133220 w 1448836"/>
                    <a:gd name="connsiteY15" fmla="*/ 1455576 h 1492983"/>
                    <a:gd name="connsiteX16" fmla="*/ 208708 w 1448836"/>
                    <a:gd name="connsiteY16" fmla="*/ 1478972 h 1492983"/>
                    <a:gd name="connsiteX17" fmla="*/ 301171 w 1448836"/>
                    <a:gd name="connsiteY17" fmla="*/ 1492898 h 1492983"/>
                    <a:gd name="connsiteX18" fmla="*/ 375816 w 1448836"/>
                    <a:gd name="connsiteY18" fmla="*/ 1483567 h 1492983"/>
                    <a:gd name="connsiteX19" fmla="*/ 422469 w 1448836"/>
                    <a:gd name="connsiteY19" fmla="*/ 1464906 h 1492983"/>
                    <a:gd name="connsiteX20" fmla="*/ 450461 w 1448836"/>
                    <a:gd name="connsiteY20" fmla="*/ 1455576 h 1492983"/>
                    <a:gd name="connsiteX21" fmla="*/ 469122 w 1448836"/>
                    <a:gd name="connsiteY21" fmla="*/ 1436914 h 1492983"/>
                    <a:gd name="connsiteX22" fmla="*/ 506444 w 1448836"/>
                    <a:gd name="connsiteY22" fmla="*/ 1408923 h 1492983"/>
                    <a:gd name="connsiteX23" fmla="*/ 753635 w 1448836"/>
                    <a:gd name="connsiteY23" fmla="*/ 1366443 h 1492983"/>
                    <a:gd name="connsiteX24" fmla="*/ 992903 w 1448836"/>
                    <a:gd name="connsiteY24" fmla="*/ 1390261 h 1492983"/>
                    <a:gd name="connsiteX25" fmla="*/ 1158603 w 1448836"/>
                    <a:gd name="connsiteY25" fmla="*/ 1431898 h 1492983"/>
                    <a:gd name="connsiteX26" fmla="*/ 1333117 w 1448836"/>
                    <a:gd name="connsiteY26" fmla="*/ 1436070 h 1492983"/>
                    <a:gd name="connsiteX27" fmla="*/ 1420844 w 1448836"/>
                    <a:gd name="connsiteY27" fmla="*/ 1324947 h 1492983"/>
                    <a:gd name="connsiteX28" fmla="*/ 1448836 w 1448836"/>
                    <a:gd name="connsiteY28" fmla="*/ 1259633 h 1492983"/>
                    <a:gd name="connsiteX29" fmla="*/ 1439505 w 1448836"/>
                    <a:gd name="connsiteY29" fmla="*/ 1147665 h 1492983"/>
                    <a:gd name="connsiteX30" fmla="*/ 1402183 w 1448836"/>
                    <a:gd name="connsiteY30" fmla="*/ 1054359 h 1492983"/>
                    <a:gd name="connsiteX31" fmla="*/ 1355530 w 1448836"/>
                    <a:gd name="connsiteY31" fmla="*/ 998376 h 1492983"/>
                    <a:gd name="connsiteX32" fmla="*/ 1318207 w 1448836"/>
                    <a:gd name="connsiteY32" fmla="*/ 923731 h 1492983"/>
                    <a:gd name="connsiteX33" fmla="*/ 1183969 w 1448836"/>
                    <a:gd name="connsiteY33" fmla="*/ 704532 h 1492983"/>
                    <a:gd name="connsiteX34" fmla="*/ 1020332 w 1448836"/>
                    <a:gd name="connsiteY34" fmla="*/ 493819 h 1492983"/>
                    <a:gd name="connsiteX35" fmla="*/ 983291 w 1448836"/>
                    <a:gd name="connsiteY35" fmla="*/ 354845 h 1492983"/>
                    <a:gd name="connsiteX36" fmla="*/ 964066 w 1448836"/>
                    <a:gd name="connsiteY36" fmla="*/ 195943 h 1492983"/>
                    <a:gd name="connsiteX37" fmla="*/ 954314 w 1448836"/>
                    <a:gd name="connsiteY37" fmla="*/ 102637 h 1492983"/>
                    <a:gd name="connsiteX38" fmla="*/ 954314 w 1448836"/>
                    <a:gd name="connsiteY38" fmla="*/ 0 h 1492983"/>
                    <a:gd name="connsiteX0" fmla="*/ 319832 w 1448836"/>
                    <a:gd name="connsiteY0" fmla="*/ 298580 h 1492983"/>
                    <a:gd name="connsiteX1" fmla="*/ 315378 w 1448836"/>
                    <a:gd name="connsiteY1" fmla="*/ 386447 h 1492983"/>
                    <a:gd name="connsiteX2" fmla="*/ 263848 w 1448836"/>
                    <a:gd name="connsiteY2" fmla="*/ 587829 h 1492983"/>
                    <a:gd name="connsiteX3" fmla="*/ 245187 w 1448836"/>
                    <a:gd name="connsiteY3" fmla="*/ 615820 h 1492983"/>
                    <a:gd name="connsiteX4" fmla="*/ 235856 w 1448836"/>
                    <a:gd name="connsiteY4" fmla="*/ 699796 h 1492983"/>
                    <a:gd name="connsiteX5" fmla="*/ 207865 w 1448836"/>
                    <a:gd name="connsiteY5" fmla="*/ 737118 h 1492983"/>
                    <a:gd name="connsiteX6" fmla="*/ 86567 w 1448836"/>
                    <a:gd name="connsiteY6" fmla="*/ 942392 h 1492983"/>
                    <a:gd name="connsiteX7" fmla="*/ 67905 w 1448836"/>
                    <a:gd name="connsiteY7" fmla="*/ 970384 h 1492983"/>
                    <a:gd name="connsiteX8" fmla="*/ 58575 w 1448836"/>
                    <a:gd name="connsiteY8" fmla="*/ 1017037 h 1492983"/>
                    <a:gd name="connsiteX9" fmla="*/ 39914 w 1448836"/>
                    <a:gd name="connsiteY9" fmla="*/ 1073020 h 1492983"/>
                    <a:gd name="connsiteX10" fmla="*/ 30583 w 1448836"/>
                    <a:gd name="connsiteY10" fmla="*/ 1119674 h 1492983"/>
                    <a:gd name="connsiteX11" fmla="*/ 11922 w 1448836"/>
                    <a:gd name="connsiteY11" fmla="*/ 1175657 h 1492983"/>
                    <a:gd name="connsiteX12" fmla="*/ 11922 w 1448836"/>
                    <a:gd name="connsiteY12" fmla="*/ 1352939 h 1492983"/>
                    <a:gd name="connsiteX13" fmla="*/ 67905 w 1448836"/>
                    <a:gd name="connsiteY13" fmla="*/ 1408923 h 1492983"/>
                    <a:gd name="connsiteX14" fmla="*/ 114559 w 1448836"/>
                    <a:gd name="connsiteY14" fmla="*/ 1436914 h 1492983"/>
                    <a:gd name="connsiteX15" fmla="*/ 133220 w 1448836"/>
                    <a:gd name="connsiteY15" fmla="*/ 1455576 h 1492983"/>
                    <a:gd name="connsiteX16" fmla="*/ 208708 w 1448836"/>
                    <a:gd name="connsiteY16" fmla="*/ 1478972 h 1492983"/>
                    <a:gd name="connsiteX17" fmla="*/ 301171 w 1448836"/>
                    <a:gd name="connsiteY17" fmla="*/ 1492898 h 1492983"/>
                    <a:gd name="connsiteX18" fmla="*/ 375816 w 1448836"/>
                    <a:gd name="connsiteY18" fmla="*/ 1483567 h 1492983"/>
                    <a:gd name="connsiteX19" fmla="*/ 422469 w 1448836"/>
                    <a:gd name="connsiteY19" fmla="*/ 1464906 h 1492983"/>
                    <a:gd name="connsiteX20" fmla="*/ 450461 w 1448836"/>
                    <a:gd name="connsiteY20" fmla="*/ 1455576 h 1492983"/>
                    <a:gd name="connsiteX21" fmla="*/ 469122 w 1448836"/>
                    <a:gd name="connsiteY21" fmla="*/ 1436914 h 1492983"/>
                    <a:gd name="connsiteX22" fmla="*/ 506444 w 1448836"/>
                    <a:gd name="connsiteY22" fmla="*/ 1408923 h 1492983"/>
                    <a:gd name="connsiteX23" fmla="*/ 753635 w 1448836"/>
                    <a:gd name="connsiteY23" fmla="*/ 1366443 h 1492983"/>
                    <a:gd name="connsiteX24" fmla="*/ 992903 w 1448836"/>
                    <a:gd name="connsiteY24" fmla="*/ 1390261 h 1492983"/>
                    <a:gd name="connsiteX25" fmla="*/ 1158603 w 1448836"/>
                    <a:gd name="connsiteY25" fmla="*/ 1431898 h 1492983"/>
                    <a:gd name="connsiteX26" fmla="*/ 1333117 w 1448836"/>
                    <a:gd name="connsiteY26" fmla="*/ 1436070 h 1492983"/>
                    <a:gd name="connsiteX27" fmla="*/ 1420844 w 1448836"/>
                    <a:gd name="connsiteY27" fmla="*/ 1324947 h 1492983"/>
                    <a:gd name="connsiteX28" fmla="*/ 1448836 w 1448836"/>
                    <a:gd name="connsiteY28" fmla="*/ 1259633 h 1492983"/>
                    <a:gd name="connsiteX29" fmla="*/ 1439505 w 1448836"/>
                    <a:gd name="connsiteY29" fmla="*/ 1147665 h 1492983"/>
                    <a:gd name="connsiteX30" fmla="*/ 1402183 w 1448836"/>
                    <a:gd name="connsiteY30" fmla="*/ 1054359 h 1492983"/>
                    <a:gd name="connsiteX31" fmla="*/ 1355530 w 1448836"/>
                    <a:gd name="connsiteY31" fmla="*/ 998376 h 1492983"/>
                    <a:gd name="connsiteX32" fmla="*/ 1318207 w 1448836"/>
                    <a:gd name="connsiteY32" fmla="*/ 923731 h 1492983"/>
                    <a:gd name="connsiteX33" fmla="*/ 1183969 w 1448836"/>
                    <a:gd name="connsiteY33" fmla="*/ 704532 h 1492983"/>
                    <a:gd name="connsiteX34" fmla="*/ 1020332 w 1448836"/>
                    <a:gd name="connsiteY34" fmla="*/ 493819 h 1492983"/>
                    <a:gd name="connsiteX35" fmla="*/ 983291 w 1448836"/>
                    <a:gd name="connsiteY35" fmla="*/ 354845 h 1492983"/>
                    <a:gd name="connsiteX36" fmla="*/ 964066 w 1448836"/>
                    <a:gd name="connsiteY36" fmla="*/ 195943 h 1492983"/>
                    <a:gd name="connsiteX37" fmla="*/ 954314 w 1448836"/>
                    <a:gd name="connsiteY37" fmla="*/ 102637 h 1492983"/>
                    <a:gd name="connsiteX38" fmla="*/ 954314 w 1448836"/>
                    <a:gd name="connsiteY38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47391 w 1451040"/>
                    <a:gd name="connsiteY3" fmla="*/ 615820 h 1492983"/>
                    <a:gd name="connsiteX4" fmla="*/ 238060 w 1451040"/>
                    <a:gd name="connsiteY4" fmla="*/ 699796 h 1492983"/>
                    <a:gd name="connsiteX5" fmla="*/ 210069 w 1451040"/>
                    <a:gd name="connsiteY5" fmla="*/ 737118 h 1492983"/>
                    <a:gd name="connsiteX6" fmla="*/ 88771 w 1451040"/>
                    <a:gd name="connsiteY6" fmla="*/ 942392 h 1492983"/>
                    <a:gd name="connsiteX7" fmla="*/ 70109 w 1451040"/>
                    <a:gd name="connsiteY7" fmla="*/ 970384 h 1492983"/>
                    <a:gd name="connsiteX8" fmla="*/ 60779 w 1451040"/>
                    <a:gd name="connsiteY8" fmla="*/ 1017037 h 1492983"/>
                    <a:gd name="connsiteX9" fmla="*/ 42118 w 1451040"/>
                    <a:gd name="connsiteY9" fmla="*/ 1073020 h 1492983"/>
                    <a:gd name="connsiteX10" fmla="*/ 32787 w 1451040"/>
                    <a:gd name="connsiteY10" fmla="*/ 1119674 h 1492983"/>
                    <a:gd name="connsiteX11" fmla="*/ 14126 w 1451040"/>
                    <a:gd name="connsiteY11" fmla="*/ 1175657 h 1492983"/>
                    <a:gd name="connsiteX12" fmla="*/ 9531 w 1451040"/>
                    <a:gd name="connsiteY12" fmla="*/ 1316179 h 1492983"/>
                    <a:gd name="connsiteX13" fmla="*/ 70109 w 1451040"/>
                    <a:gd name="connsiteY13" fmla="*/ 1408923 h 1492983"/>
                    <a:gd name="connsiteX14" fmla="*/ 116763 w 1451040"/>
                    <a:gd name="connsiteY14" fmla="*/ 1436914 h 1492983"/>
                    <a:gd name="connsiteX15" fmla="*/ 135424 w 1451040"/>
                    <a:gd name="connsiteY15" fmla="*/ 1455576 h 1492983"/>
                    <a:gd name="connsiteX16" fmla="*/ 210912 w 1451040"/>
                    <a:gd name="connsiteY16" fmla="*/ 1478972 h 1492983"/>
                    <a:gd name="connsiteX17" fmla="*/ 303375 w 1451040"/>
                    <a:gd name="connsiteY17" fmla="*/ 1492898 h 1492983"/>
                    <a:gd name="connsiteX18" fmla="*/ 378020 w 1451040"/>
                    <a:gd name="connsiteY18" fmla="*/ 1483567 h 1492983"/>
                    <a:gd name="connsiteX19" fmla="*/ 424673 w 1451040"/>
                    <a:gd name="connsiteY19" fmla="*/ 1464906 h 1492983"/>
                    <a:gd name="connsiteX20" fmla="*/ 452665 w 1451040"/>
                    <a:gd name="connsiteY20" fmla="*/ 1455576 h 1492983"/>
                    <a:gd name="connsiteX21" fmla="*/ 471326 w 1451040"/>
                    <a:gd name="connsiteY21" fmla="*/ 1436914 h 1492983"/>
                    <a:gd name="connsiteX22" fmla="*/ 508648 w 1451040"/>
                    <a:gd name="connsiteY22" fmla="*/ 1408923 h 1492983"/>
                    <a:gd name="connsiteX23" fmla="*/ 755839 w 1451040"/>
                    <a:gd name="connsiteY23" fmla="*/ 1366443 h 1492983"/>
                    <a:gd name="connsiteX24" fmla="*/ 995107 w 1451040"/>
                    <a:gd name="connsiteY24" fmla="*/ 1390261 h 1492983"/>
                    <a:gd name="connsiteX25" fmla="*/ 1160807 w 1451040"/>
                    <a:gd name="connsiteY25" fmla="*/ 1431898 h 1492983"/>
                    <a:gd name="connsiteX26" fmla="*/ 1335321 w 1451040"/>
                    <a:gd name="connsiteY26" fmla="*/ 1436070 h 1492983"/>
                    <a:gd name="connsiteX27" fmla="*/ 1423048 w 1451040"/>
                    <a:gd name="connsiteY27" fmla="*/ 1324947 h 1492983"/>
                    <a:gd name="connsiteX28" fmla="*/ 1451040 w 1451040"/>
                    <a:gd name="connsiteY28" fmla="*/ 1259633 h 1492983"/>
                    <a:gd name="connsiteX29" fmla="*/ 1441709 w 1451040"/>
                    <a:gd name="connsiteY29" fmla="*/ 1147665 h 1492983"/>
                    <a:gd name="connsiteX30" fmla="*/ 1404387 w 1451040"/>
                    <a:gd name="connsiteY30" fmla="*/ 1054359 h 1492983"/>
                    <a:gd name="connsiteX31" fmla="*/ 1357734 w 1451040"/>
                    <a:gd name="connsiteY31" fmla="*/ 998376 h 1492983"/>
                    <a:gd name="connsiteX32" fmla="*/ 1320411 w 1451040"/>
                    <a:gd name="connsiteY32" fmla="*/ 923731 h 1492983"/>
                    <a:gd name="connsiteX33" fmla="*/ 1186173 w 1451040"/>
                    <a:gd name="connsiteY33" fmla="*/ 704532 h 1492983"/>
                    <a:gd name="connsiteX34" fmla="*/ 1022536 w 1451040"/>
                    <a:gd name="connsiteY34" fmla="*/ 493819 h 1492983"/>
                    <a:gd name="connsiteX35" fmla="*/ 985495 w 1451040"/>
                    <a:gd name="connsiteY35" fmla="*/ 354845 h 1492983"/>
                    <a:gd name="connsiteX36" fmla="*/ 966270 w 1451040"/>
                    <a:gd name="connsiteY36" fmla="*/ 195943 h 1492983"/>
                    <a:gd name="connsiteX37" fmla="*/ 956518 w 1451040"/>
                    <a:gd name="connsiteY37" fmla="*/ 102637 h 1492983"/>
                    <a:gd name="connsiteX38" fmla="*/ 956518 w 1451040"/>
                    <a:gd name="connsiteY38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47391 w 1451040"/>
                    <a:gd name="connsiteY3" fmla="*/ 615820 h 1492983"/>
                    <a:gd name="connsiteX4" fmla="*/ 238060 w 1451040"/>
                    <a:gd name="connsiteY4" fmla="*/ 699796 h 1492983"/>
                    <a:gd name="connsiteX5" fmla="*/ 210069 w 1451040"/>
                    <a:gd name="connsiteY5" fmla="*/ 737118 h 1492983"/>
                    <a:gd name="connsiteX6" fmla="*/ 88771 w 1451040"/>
                    <a:gd name="connsiteY6" fmla="*/ 942392 h 1492983"/>
                    <a:gd name="connsiteX7" fmla="*/ 70109 w 1451040"/>
                    <a:gd name="connsiteY7" fmla="*/ 970384 h 1492983"/>
                    <a:gd name="connsiteX8" fmla="*/ 60779 w 1451040"/>
                    <a:gd name="connsiteY8" fmla="*/ 1017037 h 1492983"/>
                    <a:gd name="connsiteX9" fmla="*/ 42118 w 1451040"/>
                    <a:gd name="connsiteY9" fmla="*/ 1073020 h 1492983"/>
                    <a:gd name="connsiteX10" fmla="*/ 32787 w 1451040"/>
                    <a:gd name="connsiteY10" fmla="*/ 1119674 h 1492983"/>
                    <a:gd name="connsiteX11" fmla="*/ 14126 w 1451040"/>
                    <a:gd name="connsiteY11" fmla="*/ 1175657 h 1492983"/>
                    <a:gd name="connsiteX12" fmla="*/ 9531 w 1451040"/>
                    <a:gd name="connsiteY12" fmla="*/ 1316179 h 1492983"/>
                    <a:gd name="connsiteX13" fmla="*/ 70109 w 1451040"/>
                    <a:gd name="connsiteY13" fmla="*/ 1408923 h 1492983"/>
                    <a:gd name="connsiteX14" fmla="*/ 116763 w 1451040"/>
                    <a:gd name="connsiteY14" fmla="*/ 1436914 h 1492983"/>
                    <a:gd name="connsiteX15" fmla="*/ 135424 w 1451040"/>
                    <a:gd name="connsiteY15" fmla="*/ 1455576 h 1492983"/>
                    <a:gd name="connsiteX16" fmla="*/ 210912 w 1451040"/>
                    <a:gd name="connsiteY16" fmla="*/ 1478972 h 1492983"/>
                    <a:gd name="connsiteX17" fmla="*/ 303375 w 1451040"/>
                    <a:gd name="connsiteY17" fmla="*/ 1492898 h 1492983"/>
                    <a:gd name="connsiteX18" fmla="*/ 378020 w 1451040"/>
                    <a:gd name="connsiteY18" fmla="*/ 1483567 h 1492983"/>
                    <a:gd name="connsiteX19" fmla="*/ 424673 w 1451040"/>
                    <a:gd name="connsiteY19" fmla="*/ 1464906 h 1492983"/>
                    <a:gd name="connsiteX20" fmla="*/ 452665 w 1451040"/>
                    <a:gd name="connsiteY20" fmla="*/ 1455576 h 1492983"/>
                    <a:gd name="connsiteX21" fmla="*/ 471326 w 1451040"/>
                    <a:gd name="connsiteY21" fmla="*/ 1436914 h 1492983"/>
                    <a:gd name="connsiteX22" fmla="*/ 508648 w 1451040"/>
                    <a:gd name="connsiteY22" fmla="*/ 1408923 h 1492983"/>
                    <a:gd name="connsiteX23" fmla="*/ 755839 w 1451040"/>
                    <a:gd name="connsiteY23" fmla="*/ 1366443 h 1492983"/>
                    <a:gd name="connsiteX24" fmla="*/ 995107 w 1451040"/>
                    <a:gd name="connsiteY24" fmla="*/ 1390261 h 1492983"/>
                    <a:gd name="connsiteX25" fmla="*/ 1160807 w 1451040"/>
                    <a:gd name="connsiteY25" fmla="*/ 1431898 h 1492983"/>
                    <a:gd name="connsiteX26" fmla="*/ 1335321 w 1451040"/>
                    <a:gd name="connsiteY26" fmla="*/ 1436070 h 1492983"/>
                    <a:gd name="connsiteX27" fmla="*/ 1423048 w 1451040"/>
                    <a:gd name="connsiteY27" fmla="*/ 1324947 h 1492983"/>
                    <a:gd name="connsiteX28" fmla="*/ 1451040 w 1451040"/>
                    <a:gd name="connsiteY28" fmla="*/ 1259633 h 1492983"/>
                    <a:gd name="connsiteX29" fmla="*/ 1441709 w 1451040"/>
                    <a:gd name="connsiteY29" fmla="*/ 1147665 h 1492983"/>
                    <a:gd name="connsiteX30" fmla="*/ 1404387 w 1451040"/>
                    <a:gd name="connsiteY30" fmla="*/ 1054359 h 1492983"/>
                    <a:gd name="connsiteX31" fmla="*/ 1320411 w 1451040"/>
                    <a:gd name="connsiteY31" fmla="*/ 923731 h 1492983"/>
                    <a:gd name="connsiteX32" fmla="*/ 1186173 w 1451040"/>
                    <a:gd name="connsiteY32" fmla="*/ 704532 h 1492983"/>
                    <a:gd name="connsiteX33" fmla="*/ 1022536 w 1451040"/>
                    <a:gd name="connsiteY33" fmla="*/ 493819 h 1492983"/>
                    <a:gd name="connsiteX34" fmla="*/ 985495 w 1451040"/>
                    <a:gd name="connsiteY34" fmla="*/ 354845 h 1492983"/>
                    <a:gd name="connsiteX35" fmla="*/ 966270 w 1451040"/>
                    <a:gd name="connsiteY35" fmla="*/ 195943 h 1492983"/>
                    <a:gd name="connsiteX36" fmla="*/ 956518 w 1451040"/>
                    <a:gd name="connsiteY36" fmla="*/ 102637 h 1492983"/>
                    <a:gd name="connsiteX37" fmla="*/ 956518 w 1451040"/>
                    <a:gd name="connsiteY37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38060 w 1451040"/>
                    <a:gd name="connsiteY3" fmla="*/ 699796 h 1492983"/>
                    <a:gd name="connsiteX4" fmla="*/ 210069 w 1451040"/>
                    <a:gd name="connsiteY4" fmla="*/ 737118 h 1492983"/>
                    <a:gd name="connsiteX5" fmla="*/ 88771 w 1451040"/>
                    <a:gd name="connsiteY5" fmla="*/ 942392 h 1492983"/>
                    <a:gd name="connsiteX6" fmla="*/ 70109 w 1451040"/>
                    <a:gd name="connsiteY6" fmla="*/ 970384 h 1492983"/>
                    <a:gd name="connsiteX7" fmla="*/ 60779 w 1451040"/>
                    <a:gd name="connsiteY7" fmla="*/ 1017037 h 1492983"/>
                    <a:gd name="connsiteX8" fmla="*/ 42118 w 1451040"/>
                    <a:gd name="connsiteY8" fmla="*/ 1073020 h 1492983"/>
                    <a:gd name="connsiteX9" fmla="*/ 32787 w 1451040"/>
                    <a:gd name="connsiteY9" fmla="*/ 1119674 h 1492983"/>
                    <a:gd name="connsiteX10" fmla="*/ 14126 w 1451040"/>
                    <a:gd name="connsiteY10" fmla="*/ 1175657 h 1492983"/>
                    <a:gd name="connsiteX11" fmla="*/ 9531 w 1451040"/>
                    <a:gd name="connsiteY11" fmla="*/ 1316179 h 1492983"/>
                    <a:gd name="connsiteX12" fmla="*/ 70109 w 1451040"/>
                    <a:gd name="connsiteY12" fmla="*/ 1408923 h 1492983"/>
                    <a:gd name="connsiteX13" fmla="*/ 116763 w 1451040"/>
                    <a:gd name="connsiteY13" fmla="*/ 1436914 h 1492983"/>
                    <a:gd name="connsiteX14" fmla="*/ 135424 w 1451040"/>
                    <a:gd name="connsiteY14" fmla="*/ 1455576 h 1492983"/>
                    <a:gd name="connsiteX15" fmla="*/ 210912 w 1451040"/>
                    <a:gd name="connsiteY15" fmla="*/ 1478972 h 1492983"/>
                    <a:gd name="connsiteX16" fmla="*/ 303375 w 1451040"/>
                    <a:gd name="connsiteY16" fmla="*/ 1492898 h 1492983"/>
                    <a:gd name="connsiteX17" fmla="*/ 378020 w 1451040"/>
                    <a:gd name="connsiteY17" fmla="*/ 1483567 h 1492983"/>
                    <a:gd name="connsiteX18" fmla="*/ 424673 w 1451040"/>
                    <a:gd name="connsiteY18" fmla="*/ 1464906 h 1492983"/>
                    <a:gd name="connsiteX19" fmla="*/ 452665 w 1451040"/>
                    <a:gd name="connsiteY19" fmla="*/ 1455576 h 1492983"/>
                    <a:gd name="connsiteX20" fmla="*/ 471326 w 1451040"/>
                    <a:gd name="connsiteY20" fmla="*/ 1436914 h 1492983"/>
                    <a:gd name="connsiteX21" fmla="*/ 508648 w 1451040"/>
                    <a:gd name="connsiteY21" fmla="*/ 1408923 h 1492983"/>
                    <a:gd name="connsiteX22" fmla="*/ 755839 w 1451040"/>
                    <a:gd name="connsiteY22" fmla="*/ 1366443 h 1492983"/>
                    <a:gd name="connsiteX23" fmla="*/ 995107 w 1451040"/>
                    <a:gd name="connsiteY23" fmla="*/ 1390261 h 1492983"/>
                    <a:gd name="connsiteX24" fmla="*/ 1160807 w 1451040"/>
                    <a:gd name="connsiteY24" fmla="*/ 1431898 h 1492983"/>
                    <a:gd name="connsiteX25" fmla="*/ 1335321 w 1451040"/>
                    <a:gd name="connsiteY25" fmla="*/ 1436070 h 1492983"/>
                    <a:gd name="connsiteX26" fmla="*/ 1423048 w 1451040"/>
                    <a:gd name="connsiteY26" fmla="*/ 1324947 h 1492983"/>
                    <a:gd name="connsiteX27" fmla="*/ 1451040 w 1451040"/>
                    <a:gd name="connsiteY27" fmla="*/ 1259633 h 1492983"/>
                    <a:gd name="connsiteX28" fmla="*/ 1441709 w 1451040"/>
                    <a:gd name="connsiteY28" fmla="*/ 1147665 h 1492983"/>
                    <a:gd name="connsiteX29" fmla="*/ 1404387 w 1451040"/>
                    <a:gd name="connsiteY29" fmla="*/ 1054359 h 1492983"/>
                    <a:gd name="connsiteX30" fmla="*/ 1320411 w 1451040"/>
                    <a:gd name="connsiteY30" fmla="*/ 923731 h 1492983"/>
                    <a:gd name="connsiteX31" fmla="*/ 1186173 w 1451040"/>
                    <a:gd name="connsiteY31" fmla="*/ 704532 h 1492983"/>
                    <a:gd name="connsiteX32" fmla="*/ 1022536 w 1451040"/>
                    <a:gd name="connsiteY32" fmla="*/ 493819 h 1492983"/>
                    <a:gd name="connsiteX33" fmla="*/ 985495 w 1451040"/>
                    <a:gd name="connsiteY33" fmla="*/ 354845 h 1492983"/>
                    <a:gd name="connsiteX34" fmla="*/ 966270 w 1451040"/>
                    <a:gd name="connsiteY34" fmla="*/ 195943 h 1492983"/>
                    <a:gd name="connsiteX35" fmla="*/ 956518 w 1451040"/>
                    <a:gd name="connsiteY35" fmla="*/ 102637 h 1492983"/>
                    <a:gd name="connsiteX36" fmla="*/ 956518 w 1451040"/>
                    <a:gd name="connsiteY36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70109 w 1451040"/>
                    <a:gd name="connsiteY5" fmla="*/ 970384 h 1492983"/>
                    <a:gd name="connsiteX6" fmla="*/ 60779 w 1451040"/>
                    <a:gd name="connsiteY6" fmla="*/ 1017037 h 1492983"/>
                    <a:gd name="connsiteX7" fmla="*/ 42118 w 1451040"/>
                    <a:gd name="connsiteY7" fmla="*/ 1073020 h 1492983"/>
                    <a:gd name="connsiteX8" fmla="*/ 32787 w 1451040"/>
                    <a:gd name="connsiteY8" fmla="*/ 1119674 h 1492983"/>
                    <a:gd name="connsiteX9" fmla="*/ 14126 w 1451040"/>
                    <a:gd name="connsiteY9" fmla="*/ 1175657 h 1492983"/>
                    <a:gd name="connsiteX10" fmla="*/ 9531 w 1451040"/>
                    <a:gd name="connsiteY10" fmla="*/ 1316179 h 1492983"/>
                    <a:gd name="connsiteX11" fmla="*/ 70109 w 1451040"/>
                    <a:gd name="connsiteY11" fmla="*/ 1408923 h 1492983"/>
                    <a:gd name="connsiteX12" fmla="*/ 116763 w 1451040"/>
                    <a:gd name="connsiteY12" fmla="*/ 1436914 h 1492983"/>
                    <a:gd name="connsiteX13" fmla="*/ 135424 w 1451040"/>
                    <a:gd name="connsiteY13" fmla="*/ 1455576 h 1492983"/>
                    <a:gd name="connsiteX14" fmla="*/ 210912 w 1451040"/>
                    <a:gd name="connsiteY14" fmla="*/ 1478972 h 1492983"/>
                    <a:gd name="connsiteX15" fmla="*/ 303375 w 1451040"/>
                    <a:gd name="connsiteY15" fmla="*/ 1492898 h 1492983"/>
                    <a:gd name="connsiteX16" fmla="*/ 378020 w 1451040"/>
                    <a:gd name="connsiteY16" fmla="*/ 1483567 h 1492983"/>
                    <a:gd name="connsiteX17" fmla="*/ 424673 w 1451040"/>
                    <a:gd name="connsiteY17" fmla="*/ 1464906 h 1492983"/>
                    <a:gd name="connsiteX18" fmla="*/ 452665 w 1451040"/>
                    <a:gd name="connsiteY18" fmla="*/ 1455576 h 1492983"/>
                    <a:gd name="connsiteX19" fmla="*/ 471326 w 1451040"/>
                    <a:gd name="connsiteY19" fmla="*/ 1436914 h 1492983"/>
                    <a:gd name="connsiteX20" fmla="*/ 508648 w 1451040"/>
                    <a:gd name="connsiteY20" fmla="*/ 1408923 h 1492983"/>
                    <a:gd name="connsiteX21" fmla="*/ 755839 w 1451040"/>
                    <a:gd name="connsiteY21" fmla="*/ 1366443 h 1492983"/>
                    <a:gd name="connsiteX22" fmla="*/ 995107 w 1451040"/>
                    <a:gd name="connsiteY22" fmla="*/ 1390261 h 1492983"/>
                    <a:gd name="connsiteX23" fmla="*/ 1160807 w 1451040"/>
                    <a:gd name="connsiteY23" fmla="*/ 1431898 h 1492983"/>
                    <a:gd name="connsiteX24" fmla="*/ 1335321 w 1451040"/>
                    <a:gd name="connsiteY24" fmla="*/ 1436070 h 1492983"/>
                    <a:gd name="connsiteX25" fmla="*/ 1423048 w 1451040"/>
                    <a:gd name="connsiteY25" fmla="*/ 1324947 h 1492983"/>
                    <a:gd name="connsiteX26" fmla="*/ 1451040 w 1451040"/>
                    <a:gd name="connsiteY26" fmla="*/ 1259633 h 1492983"/>
                    <a:gd name="connsiteX27" fmla="*/ 1441709 w 1451040"/>
                    <a:gd name="connsiteY27" fmla="*/ 1147665 h 1492983"/>
                    <a:gd name="connsiteX28" fmla="*/ 1404387 w 1451040"/>
                    <a:gd name="connsiteY28" fmla="*/ 1054359 h 1492983"/>
                    <a:gd name="connsiteX29" fmla="*/ 1320411 w 1451040"/>
                    <a:gd name="connsiteY29" fmla="*/ 923731 h 1492983"/>
                    <a:gd name="connsiteX30" fmla="*/ 1186173 w 1451040"/>
                    <a:gd name="connsiteY30" fmla="*/ 704532 h 1492983"/>
                    <a:gd name="connsiteX31" fmla="*/ 1022536 w 1451040"/>
                    <a:gd name="connsiteY31" fmla="*/ 493819 h 1492983"/>
                    <a:gd name="connsiteX32" fmla="*/ 985495 w 1451040"/>
                    <a:gd name="connsiteY32" fmla="*/ 354845 h 1492983"/>
                    <a:gd name="connsiteX33" fmla="*/ 966270 w 1451040"/>
                    <a:gd name="connsiteY33" fmla="*/ 195943 h 1492983"/>
                    <a:gd name="connsiteX34" fmla="*/ 956518 w 1451040"/>
                    <a:gd name="connsiteY34" fmla="*/ 102637 h 1492983"/>
                    <a:gd name="connsiteX35" fmla="*/ 956518 w 1451040"/>
                    <a:gd name="connsiteY35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70109 w 1451040"/>
                    <a:gd name="connsiteY5" fmla="*/ 970384 h 1492983"/>
                    <a:gd name="connsiteX6" fmla="*/ 60779 w 1451040"/>
                    <a:gd name="connsiteY6" fmla="*/ 1017037 h 1492983"/>
                    <a:gd name="connsiteX7" fmla="*/ 42118 w 1451040"/>
                    <a:gd name="connsiteY7" fmla="*/ 1073020 h 1492983"/>
                    <a:gd name="connsiteX8" fmla="*/ 32787 w 1451040"/>
                    <a:gd name="connsiteY8" fmla="*/ 1119674 h 1492983"/>
                    <a:gd name="connsiteX9" fmla="*/ 14126 w 1451040"/>
                    <a:gd name="connsiteY9" fmla="*/ 1175657 h 1492983"/>
                    <a:gd name="connsiteX10" fmla="*/ 9531 w 1451040"/>
                    <a:gd name="connsiteY10" fmla="*/ 1316179 h 1492983"/>
                    <a:gd name="connsiteX11" fmla="*/ 70109 w 1451040"/>
                    <a:gd name="connsiteY11" fmla="*/ 1408923 h 1492983"/>
                    <a:gd name="connsiteX12" fmla="*/ 116763 w 1451040"/>
                    <a:gd name="connsiteY12" fmla="*/ 1436914 h 1492983"/>
                    <a:gd name="connsiteX13" fmla="*/ 135424 w 1451040"/>
                    <a:gd name="connsiteY13" fmla="*/ 1455576 h 1492983"/>
                    <a:gd name="connsiteX14" fmla="*/ 210912 w 1451040"/>
                    <a:gd name="connsiteY14" fmla="*/ 1478972 h 1492983"/>
                    <a:gd name="connsiteX15" fmla="*/ 303375 w 1451040"/>
                    <a:gd name="connsiteY15" fmla="*/ 1492898 h 1492983"/>
                    <a:gd name="connsiteX16" fmla="*/ 378020 w 1451040"/>
                    <a:gd name="connsiteY16" fmla="*/ 1483567 h 1492983"/>
                    <a:gd name="connsiteX17" fmla="*/ 424673 w 1451040"/>
                    <a:gd name="connsiteY17" fmla="*/ 1464906 h 1492983"/>
                    <a:gd name="connsiteX18" fmla="*/ 452665 w 1451040"/>
                    <a:gd name="connsiteY18" fmla="*/ 1455576 h 1492983"/>
                    <a:gd name="connsiteX19" fmla="*/ 471326 w 1451040"/>
                    <a:gd name="connsiteY19" fmla="*/ 1436914 h 1492983"/>
                    <a:gd name="connsiteX20" fmla="*/ 508648 w 1451040"/>
                    <a:gd name="connsiteY20" fmla="*/ 1408923 h 1492983"/>
                    <a:gd name="connsiteX21" fmla="*/ 755839 w 1451040"/>
                    <a:gd name="connsiteY21" fmla="*/ 1366443 h 1492983"/>
                    <a:gd name="connsiteX22" fmla="*/ 995107 w 1451040"/>
                    <a:gd name="connsiteY22" fmla="*/ 1390261 h 1492983"/>
                    <a:gd name="connsiteX23" fmla="*/ 1160807 w 1451040"/>
                    <a:gd name="connsiteY23" fmla="*/ 1431898 h 1492983"/>
                    <a:gd name="connsiteX24" fmla="*/ 1335321 w 1451040"/>
                    <a:gd name="connsiteY24" fmla="*/ 1436070 h 1492983"/>
                    <a:gd name="connsiteX25" fmla="*/ 1423048 w 1451040"/>
                    <a:gd name="connsiteY25" fmla="*/ 1324947 h 1492983"/>
                    <a:gd name="connsiteX26" fmla="*/ 1451040 w 1451040"/>
                    <a:gd name="connsiteY26" fmla="*/ 1259633 h 1492983"/>
                    <a:gd name="connsiteX27" fmla="*/ 1441709 w 1451040"/>
                    <a:gd name="connsiteY27" fmla="*/ 1147665 h 1492983"/>
                    <a:gd name="connsiteX28" fmla="*/ 1404387 w 1451040"/>
                    <a:gd name="connsiteY28" fmla="*/ 1054359 h 1492983"/>
                    <a:gd name="connsiteX29" fmla="*/ 1320411 w 1451040"/>
                    <a:gd name="connsiteY29" fmla="*/ 923731 h 1492983"/>
                    <a:gd name="connsiteX30" fmla="*/ 1186173 w 1451040"/>
                    <a:gd name="connsiteY30" fmla="*/ 704532 h 1492983"/>
                    <a:gd name="connsiteX31" fmla="*/ 1063890 w 1451040"/>
                    <a:gd name="connsiteY31" fmla="*/ 558149 h 1492983"/>
                    <a:gd name="connsiteX32" fmla="*/ 985495 w 1451040"/>
                    <a:gd name="connsiteY32" fmla="*/ 354845 h 1492983"/>
                    <a:gd name="connsiteX33" fmla="*/ 966270 w 1451040"/>
                    <a:gd name="connsiteY33" fmla="*/ 195943 h 1492983"/>
                    <a:gd name="connsiteX34" fmla="*/ 956518 w 1451040"/>
                    <a:gd name="connsiteY34" fmla="*/ 102637 h 1492983"/>
                    <a:gd name="connsiteX35" fmla="*/ 956518 w 1451040"/>
                    <a:gd name="connsiteY35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70109 w 1451040"/>
                    <a:gd name="connsiteY5" fmla="*/ 970384 h 1492983"/>
                    <a:gd name="connsiteX6" fmla="*/ 60779 w 1451040"/>
                    <a:gd name="connsiteY6" fmla="*/ 1017037 h 1492983"/>
                    <a:gd name="connsiteX7" fmla="*/ 42118 w 1451040"/>
                    <a:gd name="connsiteY7" fmla="*/ 1073020 h 1492983"/>
                    <a:gd name="connsiteX8" fmla="*/ 32787 w 1451040"/>
                    <a:gd name="connsiteY8" fmla="*/ 1119674 h 1492983"/>
                    <a:gd name="connsiteX9" fmla="*/ 14126 w 1451040"/>
                    <a:gd name="connsiteY9" fmla="*/ 1175657 h 1492983"/>
                    <a:gd name="connsiteX10" fmla="*/ 9531 w 1451040"/>
                    <a:gd name="connsiteY10" fmla="*/ 1316179 h 1492983"/>
                    <a:gd name="connsiteX11" fmla="*/ 70109 w 1451040"/>
                    <a:gd name="connsiteY11" fmla="*/ 1408923 h 1492983"/>
                    <a:gd name="connsiteX12" fmla="*/ 116763 w 1451040"/>
                    <a:gd name="connsiteY12" fmla="*/ 1436914 h 1492983"/>
                    <a:gd name="connsiteX13" fmla="*/ 135424 w 1451040"/>
                    <a:gd name="connsiteY13" fmla="*/ 1455576 h 1492983"/>
                    <a:gd name="connsiteX14" fmla="*/ 210912 w 1451040"/>
                    <a:gd name="connsiteY14" fmla="*/ 1478972 h 1492983"/>
                    <a:gd name="connsiteX15" fmla="*/ 303375 w 1451040"/>
                    <a:gd name="connsiteY15" fmla="*/ 1492898 h 1492983"/>
                    <a:gd name="connsiteX16" fmla="*/ 378020 w 1451040"/>
                    <a:gd name="connsiteY16" fmla="*/ 1483567 h 1492983"/>
                    <a:gd name="connsiteX17" fmla="*/ 424673 w 1451040"/>
                    <a:gd name="connsiteY17" fmla="*/ 1464906 h 1492983"/>
                    <a:gd name="connsiteX18" fmla="*/ 452665 w 1451040"/>
                    <a:gd name="connsiteY18" fmla="*/ 1455576 h 1492983"/>
                    <a:gd name="connsiteX19" fmla="*/ 471326 w 1451040"/>
                    <a:gd name="connsiteY19" fmla="*/ 1436914 h 1492983"/>
                    <a:gd name="connsiteX20" fmla="*/ 508648 w 1451040"/>
                    <a:gd name="connsiteY20" fmla="*/ 1408923 h 1492983"/>
                    <a:gd name="connsiteX21" fmla="*/ 755839 w 1451040"/>
                    <a:gd name="connsiteY21" fmla="*/ 1366443 h 1492983"/>
                    <a:gd name="connsiteX22" fmla="*/ 995107 w 1451040"/>
                    <a:gd name="connsiteY22" fmla="*/ 1390261 h 1492983"/>
                    <a:gd name="connsiteX23" fmla="*/ 1160807 w 1451040"/>
                    <a:gd name="connsiteY23" fmla="*/ 1431898 h 1492983"/>
                    <a:gd name="connsiteX24" fmla="*/ 1335321 w 1451040"/>
                    <a:gd name="connsiteY24" fmla="*/ 1436070 h 1492983"/>
                    <a:gd name="connsiteX25" fmla="*/ 1423048 w 1451040"/>
                    <a:gd name="connsiteY25" fmla="*/ 1324947 h 1492983"/>
                    <a:gd name="connsiteX26" fmla="*/ 1451040 w 1451040"/>
                    <a:gd name="connsiteY26" fmla="*/ 1259633 h 1492983"/>
                    <a:gd name="connsiteX27" fmla="*/ 1441709 w 1451040"/>
                    <a:gd name="connsiteY27" fmla="*/ 1147665 h 1492983"/>
                    <a:gd name="connsiteX28" fmla="*/ 1404387 w 1451040"/>
                    <a:gd name="connsiteY28" fmla="*/ 1054359 h 1492983"/>
                    <a:gd name="connsiteX29" fmla="*/ 1320411 w 1451040"/>
                    <a:gd name="connsiteY29" fmla="*/ 923731 h 1492983"/>
                    <a:gd name="connsiteX30" fmla="*/ 1063890 w 1451040"/>
                    <a:gd name="connsiteY30" fmla="*/ 558149 h 1492983"/>
                    <a:gd name="connsiteX31" fmla="*/ 985495 w 1451040"/>
                    <a:gd name="connsiteY31" fmla="*/ 354845 h 1492983"/>
                    <a:gd name="connsiteX32" fmla="*/ 966270 w 1451040"/>
                    <a:gd name="connsiteY32" fmla="*/ 195943 h 1492983"/>
                    <a:gd name="connsiteX33" fmla="*/ 956518 w 1451040"/>
                    <a:gd name="connsiteY33" fmla="*/ 102637 h 1492983"/>
                    <a:gd name="connsiteX34" fmla="*/ 956518 w 1451040"/>
                    <a:gd name="connsiteY34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42118 w 1451040"/>
                    <a:gd name="connsiteY6" fmla="*/ 1073020 h 1492983"/>
                    <a:gd name="connsiteX7" fmla="*/ 32787 w 1451040"/>
                    <a:gd name="connsiteY7" fmla="*/ 1119674 h 1492983"/>
                    <a:gd name="connsiteX8" fmla="*/ 14126 w 1451040"/>
                    <a:gd name="connsiteY8" fmla="*/ 1175657 h 1492983"/>
                    <a:gd name="connsiteX9" fmla="*/ 9531 w 1451040"/>
                    <a:gd name="connsiteY9" fmla="*/ 1316179 h 1492983"/>
                    <a:gd name="connsiteX10" fmla="*/ 70109 w 1451040"/>
                    <a:gd name="connsiteY10" fmla="*/ 1408923 h 1492983"/>
                    <a:gd name="connsiteX11" fmla="*/ 116763 w 1451040"/>
                    <a:gd name="connsiteY11" fmla="*/ 1436914 h 1492983"/>
                    <a:gd name="connsiteX12" fmla="*/ 135424 w 1451040"/>
                    <a:gd name="connsiteY12" fmla="*/ 1455576 h 1492983"/>
                    <a:gd name="connsiteX13" fmla="*/ 210912 w 1451040"/>
                    <a:gd name="connsiteY13" fmla="*/ 1478972 h 1492983"/>
                    <a:gd name="connsiteX14" fmla="*/ 303375 w 1451040"/>
                    <a:gd name="connsiteY14" fmla="*/ 1492898 h 1492983"/>
                    <a:gd name="connsiteX15" fmla="*/ 378020 w 1451040"/>
                    <a:gd name="connsiteY15" fmla="*/ 1483567 h 1492983"/>
                    <a:gd name="connsiteX16" fmla="*/ 424673 w 1451040"/>
                    <a:gd name="connsiteY16" fmla="*/ 1464906 h 1492983"/>
                    <a:gd name="connsiteX17" fmla="*/ 452665 w 1451040"/>
                    <a:gd name="connsiteY17" fmla="*/ 1455576 h 1492983"/>
                    <a:gd name="connsiteX18" fmla="*/ 471326 w 1451040"/>
                    <a:gd name="connsiteY18" fmla="*/ 1436914 h 1492983"/>
                    <a:gd name="connsiteX19" fmla="*/ 508648 w 1451040"/>
                    <a:gd name="connsiteY19" fmla="*/ 1408923 h 1492983"/>
                    <a:gd name="connsiteX20" fmla="*/ 755839 w 1451040"/>
                    <a:gd name="connsiteY20" fmla="*/ 1366443 h 1492983"/>
                    <a:gd name="connsiteX21" fmla="*/ 995107 w 1451040"/>
                    <a:gd name="connsiteY21" fmla="*/ 1390261 h 1492983"/>
                    <a:gd name="connsiteX22" fmla="*/ 1160807 w 1451040"/>
                    <a:gd name="connsiteY22" fmla="*/ 1431898 h 1492983"/>
                    <a:gd name="connsiteX23" fmla="*/ 1335321 w 1451040"/>
                    <a:gd name="connsiteY23" fmla="*/ 1436070 h 1492983"/>
                    <a:gd name="connsiteX24" fmla="*/ 1423048 w 1451040"/>
                    <a:gd name="connsiteY24" fmla="*/ 1324947 h 1492983"/>
                    <a:gd name="connsiteX25" fmla="*/ 1451040 w 1451040"/>
                    <a:gd name="connsiteY25" fmla="*/ 1259633 h 1492983"/>
                    <a:gd name="connsiteX26" fmla="*/ 1441709 w 1451040"/>
                    <a:gd name="connsiteY26" fmla="*/ 1147665 h 1492983"/>
                    <a:gd name="connsiteX27" fmla="*/ 1404387 w 1451040"/>
                    <a:gd name="connsiteY27" fmla="*/ 1054359 h 1492983"/>
                    <a:gd name="connsiteX28" fmla="*/ 1320411 w 1451040"/>
                    <a:gd name="connsiteY28" fmla="*/ 923731 h 1492983"/>
                    <a:gd name="connsiteX29" fmla="*/ 1063890 w 1451040"/>
                    <a:gd name="connsiteY29" fmla="*/ 558149 h 1492983"/>
                    <a:gd name="connsiteX30" fmla="*/ 985495 w 1451040"/>
                    <a:gd name="connsiteY30" fmla="*/ 354845 h 1492983"/>
                    <a:gd name="connsiteX31" fmla="*/ 966270 w 1451040"/>
                    <a:gd name="connsiteY31" fmla="*/ 195943 h 1492983"/>
                    <a:gd name="connsiteX32" fmla="*/ 956518 w 1451040"/>
                    <a:gd name="connsiteY32" fmla="*/ 102637 h 1492983"/>
                    <a:gd name="connsiteX33" fmla="*/ 956518 w 1451040"/>
                    <a:gd name="connsiteY33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42118 w 1451040"/>
                    <a:gd name="connsiteY6" fmla="*/ 1073020 h 1492983"/>
                    <a:gd name="connsiteX7" fmla="*/ 32787 w 1451040"/>
                    <a:gd name="connsiteY7" fmla="*/ 1119674 h 1492983"/>
                    <a:gd name="connsiteX8" fmla="*/ 14126 w 1451040"/>
                    <a:gd name="connsiteY8" fmla="*/ 1175657 h 1492983"/>
                    <a:gd name="connsiteX9" fmla="*/ 9531 w 1451040"/>
                    <a:gd name="connsiteY9" fmla="*/ 1316179 h 1492983"/>
                    <a:gd name="connsiteX10" fmla="*/ 70109 w 1451040"/>
                    <a:gd name="connsiteY10" fmla="*/ 1408923 h 1492983"/>
                    <a:gd name="connsiteX11" fmla="*/ 116763 w 1451040"/>
                    <a:gd name="connsiteY11" fmla="*/ 1436914 h 1492983"/>
                    <a:gd name="connsiteX12" fmla="*/ 135424 w 1451040"/>
                    <a:gd name="connsiteY12" fmla="*/ 1455576 h 1492983"/>
                    <a:gd name="connsiteX13" fmla="*/ 210912 w 1451040"/>
                    <a:gd name="connsiteY13" fmla="*/ 1478972 h 1492983"/>
                    <a:gd name="connsiteX14" fmla="*/ 303375 w 1451040"/>
                    <a:gd name="connsiteY14" fmla="*/ 1492898 h 1492983"/>
                    <a:gd name="connsiteX15" fmla="*/ 378020 w 1451040"/>
                    <a:gd name="connsiteY15" fmla="*/ 1483567 h 1492983"/>
                    <a:gd name="connsiteX16" fmla="*/ 424673 w 1451040"/>
                    <a:gd name="connsiteY16" fmla="*/ 1464906 h 1492983"/>
                    <a:gd name="connsiteX17" fmla="*/ 452665 w 1451040"/>
                    <a:gd name="connsiteY17" fmla="*/ 1455576 h 1492983"/>
                    <a:gd name="connsiteX18" fmla="*/ 508648 w 1451040"/>
                    <a:gd name="connsiteY18" fmla="*/ 1408923 h 1492983"/>
                    <a:gd name="connsiteX19" fmla="*/ 755839 w 1451040"/>
                    <a:gd name="connsiteY19" fmla="*/ 1366443 h 1492983"/>
                    <a:gd name="connsiteX20" fmla="*/ 995107 w 1451040"/>
                    <a:gd name="connsiteY20" fmla="*/ 1390261 h 1492983"/>
                    <a:gd name="connsiteX21" fmla="*/ 1160807 w 1451040"/>
                    <a:gd name="connsiteY21" fmla="*/ 1431898 h 1492983"/>
                    <a:gd name="connsiteX22" fmla="*/ 1335321 w 1451040"/>
                    <a:gd name="connsiteY22" fmla="*/ 1436070 h 1492983"/>
                    <a:gd name="connsiteX23" fmla="*/ 1423048 w 1451040"/>
                    <a:gd name="connsiteY23" fmla="*/ 1324947 h 1492983"/>
                    <a:gd name="connsiteX24" fmla="*/ 1451040 w 1451040"/>
                    <a:gd name="connsiteY24" fmla="*/ 1259633 h 1492983"/>
                    <a:gd name="connsiteX25" fmla="*/ 1441709 w 1451040"/>
                    <a:gd name="connsiteY25" fmla="*/ 1147665 h 1492983"/>
                    <a:gd name="connsiteX26" fmla="*/ 1404387 w 1451040"/>
                    <a:gd name="connsiteY26" fmla="*/ 1054359 h 1492983"/>
                    <a:gd name="connsiteX27" fmla="*/ 1320411 w 1451040"/>
                    <a:gd name="connsiteY27" fmla="*/ 923731 h 1492983"/>
                    <a:gd name="connsiteX28" fmla="*/ 1063890 w 1451040"/>
                    <a:gd name="connsiteY28" fmla="*/ 558149 h 1492983"/>
                    <a:gd name="connsiteX29" fmla="*/ 985495 w 1451040"/>
                    <a:gd name="connsiteY29" fmla="*/ 354845 h 1492983"/>
                    <a:gd name="connsiteX30" fmla="*/ 966270 w 1451040"/>
                    <a:gd name="connsiteY30" fmla="*/ 195943 h 1492983"/>
                    <a:gd name="connsiteX31" fmla="*/ 956518 w 1451040"/>
                    <a:gd name="connsiteY31" fmla="*/ 102637 h 1492983"/>
                    <a:gd name="connsiteX32" fmla="*/ 956518 w 1451040"/>
                    <a:gd name="connsiteY32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42118 w 1451040"/>
                    <a:gd name="connsiteY6" fmla="*/ 1073020 h 1492983"/>
                    <a:gd name="connsiteX7" fmla="*/ 32787 w 1451040"/>
                    <a:gd name="connsiteY7" fmla="*/ 1119674 h 1492983"/>
                    <a:gd name="connsiteX8" fmla="*/ 14126 w 1451040"/>
                    <a:gd name="connsiteY8" fmla="*/ 1175657 h 1492983"/>
                    <a:gd name="connsiteX9" fmla="*/ 9531 w 1451040"/>
                    <a:gd name="connsiteY9" fmla="*/ 1316179 h 1492983"/>
                    <a:gd name="connsiteX10" fmla="*/ 70109 w 1451040"/>
                    <a:gd name="connsiteY10" fmla="*/ 1408923 h 1492983"/>
                    <a:gd name="connsiteX11" fmla="*/ 116763 w 1451040"/>
                    <a:gd name="connsiteY11" fmla="*/ 1436914 h 1492983"/>
                    <a:gd name="connsiteX12" fmla="*/ 135424 w 1451040"/>
                    <a:gd name="connsiteY12" fmla="*/ 1455576 h 1492983"/>
                    <a:gd name="connsiteX13" fmla="*/ 210912 w 1451040"/>
                    <a:gd name="connsiteY13" fmla="*/ 1478972 h 1492983"/>
                    <a:gd name="connsiteX14" fmla="*/ 303375 w 1451040"/>
                    <a:gd name="connsiteY14" fmla="*/ 1492898 h 1492983"/>
                    <a:gd name="connsiteX15" fmla="*/ 378020 w 1451040"/>
                    <a:gd name="connsiteY15" fmla="*/ 1483567 h 1492983"/>
                    <a:gd name="connsiteX16" fmla="*/ 424673 w 1451040"/>
                    <a:gd name="connsiteY16" fmla="*/ 1464906 h 1492983"/>
                    <a:gd name="connsiteX17" fmla="*/ 508648 w 1451040"/>
                    <a:gd name="connsiteY17" fmla="*/ 1408923 h 1492983"/>
                    <a:gd name="connsiteX18" fmla="*/ 755839 w 1451040"/>
                    <a:gd name="connsiteY18" fmla="*/ 1366443 h 1492983"/>
                    <a:gd name="connsiteX19" fmla="*/ 995107 w 1451040"/>
                    <a:gd name="connsiteY19" fmla="*/ 1390261 h 1492983"/>
                    <a:gd name="connsiteX20" fmla="*/ 1160807 w 1451040"/>
                    <a:gd name="connsiteY20" fmla="*/ 1431898 h 1492983"/>
                    <a:gd name="connsiteX21" fmla="*/ 1335321 w 1451040"/>
                    <a:gd name="connsiteY21" fmla="*/ 1436070 h 1492983"/>
                    <a:gd name="connsiteX22" fmla="*/ 1423048 w 1451040"/>
                    <a:gd name="connsiteY22" fmla="*/ 1324947 h 1492983"/>
                    <a:gd name="connsiteX23" fmla="*/ 1451040 w 1451040"/>
                    <a:gd name="connsiteY23" fmla="*/ 1259633 h 1492983"/>
                    <a:gd name="connsiteX24" fmla="*/ 1441709 w 1451040"/>
                    <a:gd name="connsiteY24" fmla="*/ 1147665 h 1492983"/>
                    <a:gd name="connsiteX25" fmla="*/ 1404387 w 1451040"/>
                    <a:gd name="connsiteY25" fmla="*/ 1054359 h 1492983"/>
                    <a:gd name="connsiteX26" fmla="*/ 1320411 w 1451040"/>
                    <a:gd name="connsiteY26" fmla="*/ 923731 h 1492983"/>
                    <a:gd name="connsiteX27" fmla="*/ 1063890 w 1451040"/>
                    <a:gd name="connsiteY27" fmla="*/ 558149 h 1492983"/>
                    <a:gd name="connsiteX28" fmla="*/ 985495 w 1451040"/>
                    <a:gd name="connsiteY28" fmla="*/ 354845 h 1492983"/>
                    <a:gd name="connsiteX29" fmla="*/ 966270 w 1451040"/>
                    <a:gd name="connsiteY29" fmla="*/ 195943 h 1492983"/>
                    <a:gd name="connsiteX30" fmla="*/ 956518 w 1451040"/>
                    <a:gd name="connsiteY30" fmla="*/ 102637 h 1492983"/>
                    <a:gd name="connsiteX31" fmla="*/ 956518 w 1451040"/>
                    <a:gd name="connsiteY31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42118 w 1451040"/>
                    <a:gd name="connsiteY6" fmla="*/ 1073020 h 1492983"/>
                    <a:gd name="connsiteX7" fmla="*/ 32787 w 1451040"/>
                    <a:gd name="connsiteY7" fmla="*/ 1119674 h 1492983"/>
                    <a:gd name="connsiteX8" fmla="*/ 14126 w 1451040"/>
                    <a:gd name="connsiteY8" fmla="*/ 1175657 h 1492983"/>
                    <a:gd name="connsiteX9" fmla="*/ 9531 w 1451040"/>
                    <a:gd name="connsiteY9" fmla="*/ 1316179 h 1492983"/>
                    <a:gd name="connsiteX10" fmla="*/ 70109 w 1451040"/>
                    <a:gd name="connsiteY10" fmla="*/ 1408923 h 1492983"/>
                    <a:gd name="connsiteX11" fmla="*/ 116763 w 1451040"/>
                    <a:gd name="connsiteY11" fmla="*/ 1436914 h 1492983"/>
                    <a:gd name="connsiteX12" fmla="*/ 135424 w 1451040"/>
                    <a:gd name="connsiteY12" fmla="*/ 1455576 h 1492983"/>
                    <a:gd name="connsiteX13" fmla="*/ 210912 w 1451040"/>
                    <a:gd name="connsiteY13" fmla="*/ 1478972 h 1492983"/>
                    <a:gd name="connsiteX14" fmla="*/ 303375 w 1451040"/>
                    <a:gd name="connsiteY14" fmla="*/ 1492898 h 1492983"/>
                    <a:gd name="connsiteX15" fmla="*/ 378020 w 1451040"/>
                    <a:gd name="connsiteY15" fmla="*/ 1483567 h 1492983"/>
                    <a:gd name="connsiteX16" fmla="*/ 424673 w 1451040"/>
                    <a:gd name="connsiteY16" fmla="*/ 1464906 h 1492983"/>
                    <a:gd name="connsiteX17" fmla="*/ 531623 w 1451040"/>
                    <a:gd name="connsiteY17" fmla="*/ 1413518 h 1492983"/>
                    <a:gd name="connsiteX18" fmla="*/ 755839 w 1451040"/>
                    <a:gd name="connsiteY18" fmla="*/ 1366443 h 1492983"/>
                    <a:gd name="connsiteX19" fmla="*/ 995107 w 1451040"/>
                    <a:gd name="connsiteY19" fmla="*/ 1390261 h 1492983"/>
                    <a:gd name="connsiteX20" fmla="*/ 1160807 w 1451040"/>
                    <a:gd name="connsiteY20" fmla="*/ 1431898 h 1492983"/>
                    <a:gd name="connsiteX21" fmla="*/ 1335321 w 1451040"/>
                    <a:gd name="connsiteY21" fmla="*/ 1436070 h 1492983"/>
                    <a:gd name="connsiteX22" fmla="*/ 1423048 w 1451040"/>
                    <a:gd name="connsiteY22" fmla="*/ 1324947 h 1492983"/>
                    <a:gd name="connsiteX23" fmla="*/ 1451040 w 1451040"/>
                    <a:gd name="connsiteY23" fmla="*/ 1259633 h 1492983"/>
                    <a:gd name="connsiteX24" fmla="*/ 1441709 w 1451040"/>
                    <a:gd name="connsiteY24" fmla="*/ 1147665 h 1492983"/>
                    <a:gd name="connsiteX25" fmla="*/ 1404387 w 1451040"/>
                    <a:gd name="connsiteY25" fmla="*/ 1054359 h 1492983"/>
                    <a:gd name="connsiteX26" fmla="*/ 1320411 w 1451040"/>
                    <a:gd name="connsiteY26" fmla="*/ 923731 h 1492983"/>
                    <a:gd name="connsiteX27" fmla="*/ 1063890 w 1451040"/>
                    <a:gd name="connsiteY27" fmla="*/ 558149 h 1492983"/>
                    <a:gd name="connsiteX28" fmla="*/ 985495 w 1451040"/>
                    <a:gd name="connsiteY28" fmla="*/ 354845 h 1492983"/>
                    <a:gd name="connsiteX29" fmla="*/ 966270 w 1451040"/>
                    <a:gd name="connsiteY29" fmla="*/ 195943 h 1492983"/>
                    <a:gd name="connsiteX30" fmla="*/ 956518 w 1451040"/>
                    <a:gd name="connsiteY30" fmla="*/ 102637 h 1492983"/>
                    <a:gd name="connsiteX31" fmla="*/ 956518 w 1451040"/>
                    <a:gd name="connsiteY31" fmla="*/ 0 h 1492983"/>
                    <a:gd name="connsiteX0" fmla="*/ 322036 w 1451040"/>
                    <a:gd name="connsiteY0" fmla="*/ 298580 h 1492983"/>
                    <a:gd name="connsiteX1" fmla="*/ 317582 w 1451040"/>
                    <a:gd name="connsiteY1" fmla="*/ 386447 h 1492983"/>
                    <a:gd name="connsiteX2" fmla="*/ 266052 w 1451040"/>
                    <a:gd name="connsiteY2" fmla="*/ 587829 h 1492983"/>
                    <a:gd name="connsiteX3" fmla="*/ 210069 w 1451040"/>
                    <a:gd name="connsiteY3" fmla="*/ 737118 h 1492983"/>
                    <a:gd name="connsiteX4" fmla="*/ 88771 w 1451040"/>
                    <a:gd name="connsiteY4" fmla="*/ 942392 h 1492983"/>
                    <a:gd name="connsiteX5" fmla="*/ 60779 w 1451040"/>
                    <a:gd name="connsiteY5" fmla="*/ 1017037 h 1492983"/>
                    <a:gd name="connsiteX6" fmla="*/ 32787 w 1451040"/>
                    <a:gd name="connsiteY6" fmla="*/ 1119674 h 1492983"/>
                    <a:gd name="connsiteX7" fmla="*/ 14126 w 1451040"/>
                    <a:gd name="connsiteY7" fmla="*/ 1175657 h 1492983"/>
                    <a:gd name="connsiteX8" fmla="*/ 9531 w 1451040"/>
                    <a:gd name="connsiteY8" fmla="*/ 1316179 h 1492983"/>
                    <a:gd name="connsiteX9" fmla="*/ 70109 w 1451040"/>
                    <a:gd name="connsiteY9" fmla="*/ 1408923 h 1492983"/>
                    <a:gd name="connsiteX10" fmla="*/ 116763 w 1451040"/>
                    <a:gd name="connsiteY10" fmla="*/ 1436914 h 1492983"/>
                    <a:gd name="connsiteX11" fmla="*/ 135424 w 1451040"/>
                    <a:gd name="connsiteY11" fmla="*/ 1455576 h 1492983"/>
                    <a:gd name="connsiteX12" fmla="*/ 210912 w 1451040"/>
                    <a:gd name="connsiteY12" fmla="*/ 1478972 h 1492983"/>
                    <a:gd name="connsiteX13" fmla="*/ 303375 w 1451040"/>
                    <a:gd name="connsiteY13" fmla="*/ 1492898 h 1492983"/>
                    <a:gd name="connsiteX14" fmla="*/ 378020 w 1451040"/>
                    <a:gd name="connsiteY14" fmla="*/ 1483567 h 1492983"/>
                    <a:gd name="connsiteX15" fmla="*/ 424673 w 1451040"/>
                    <a:gd name="connsiteY15" fmla="*/ 1464906 h 1492983"/>
                    <a:gd name="connsiteX16" fmla="*/ 531623 w 1451040"/>
                    <a:gd name="connsiteY16" fmla="*/ 1413518 h 1492983"/>
                    <a:gd name="connsiteX17" fmla="*/ 755839 w 1451040"/>
                    <a:gd name="connsiteY17" fmla="*/ 1366443 h 1492983"/>
                    <a:gd name="connsiteX18" fmla="*/ 995107 w 1451040"/>
                    <a:gd name="connsiteY18" fmla="*/ 1390261 h 1492983"/>
                    <a:gd name="connsiteX19" fmla="*/ 1160807 w 1451040"/>
                    <a:gd name="connsiteY19" fmla="*/ 1431898 h 1492983"/>
                    <a:gd name="connsiteX20" fmla="*/ 1335321 w 1451040"/>
                    <a:gd name="connsiteY20" fmla="*/ 1436070 h 1492983"/>
                    <a:gd name="connsiteX21" fmla="*/ 1423048 w 1451040"/>
                    <a:gd name="connsiteY21" fmla="*/ 1324947 h 1492983"/>
                    <a:gd name="connsiteX22" fmla="*/ 1451040 w 1451040"/>
                    <a:gd name="connsiteY22" fmla="*/ 1259633 h 1492983"/>
                    <a:gd name="connsiteX23" fmla="*/ 1441709 w 1451040"/>
                    <a:gd name="connsiteY23" fmla="*/ 1147665 h 1492983"/>
                    <a:gd name="connsiteX24" fmla="*/ 1404387 w 1451040"/>
                    <a:gd name="connsiteY24" fmla="*/ 1054359 h 1492983"/>
                    <a:gd name="connsiteX25" fmla="*/ 1320411 w 1451040"/>
                    <a:gd name="connsiteY25" fmla="*/ 923731 h 1492983"/>
                    <a:gd name="connsiteX26" fmla="*/ 1063890 w 1451040"/>
                    <a:gd name="connsiteY26" fmla="*/ 558149 h 1492983"/>
                    <a:gd name="connsiteX27" fmla="*/ 985495 w 1451040"/>
                    <a:gd name="connsiteY27" fmla="*/ 354845 h 1492983"/>
                    <a:gd name="connsiteX28" fmla="*/ 966270 w 1451040"/>
                    <a:gd name="connsiteY28" fmla="*/ 195943 h 1492983"/>
                    <a:gd name="connsiteX29" fmla="*/ 956518 w 1451040"/>
                    <a:gd name="connsiteY29" fmla="*/ 102637 h 1492983"/>
                    <a:gd name="connsiteX30" fmla="*/ 956518 w 1451040"/>
                    <a:gd name="connsiteY30" fmla="*/ 0 h 1492983"/>
                    <a:gd name="connsiteX0" fmla="*/ 323076 w 1452080"/>
                    <a:gd name="connsiteY0" fmla="*/ 298580 h 1492983"/>
                    <a:gd name="connsiteX1" fmla="*/ 318622 w 1452080"/>
                    <a:gd name="connsiteY1" fmla="*/ 386447 h 1492983"/>
                    <a:gd name="connsiteX2" fmla="*/ 267092 w 1452080"/>
                    <a:gd name="connsiteY2" fmla="*/ 587829 h 1492983"/>
                    <a:gd name="connsiteX3" fmla="*/ 211109 w 1452080"/>
                    <a:gd name="connsiteY3" fmla="*/ 737118 h 1492983"/>
                    <a:gd name="connsiteX4" fmla="*/ 89811 w 1452080"/>
                    <a:gd name="connsiteY4" fmla="*/ 942392 h 1492983"/>
                    <a:gd name="connsiteX5" fmla="*/ 61819 w 1452080"/>
                    <a:gd name="connsiteY5" fmla="*/ 1017037 h 1492983"/>
                    <a:gd name="connsiteX6" fmla="*/ 15166 w 1452080"/>
                    <a:gd name="connsiteY6" fmla="*/ 1175657 h 1492983"/>
                    <a:gd name="connsiteX7" fmla="*/ 10571 w 1452080"/>
                    <a:gd name="connsiteY7" fmla="*/ 1316179 h 1492983"/>
                    <a:gd name="connsiteX8" fmla="*/ 71149 w 1452080"/>
                    <a:gd name="connsiteY8" fmla="*/ 1408923 h 1492983"/>
                    <a:gd name="connsiteX9" fmla="*/ 117803 w 1452080"/>
                    <a:gd name="connsiteY9" fmla="*/ 1436914 h 1492983"/>
                    <a:gd name="connsiteX10" fmla="*/ 136464 w 1452080"/>
                    <a:gd name="connsiteY10" fmla="*/ 1455576 h 1492983"/>
                    <a:gd name="connsiteX11" fmla="*/ 211952 w 1452080"/>
                    <a:gd name="connsiteY11" fmla="*/ 1478972 h 1492983"/>
                    <a:gd name="connsiteX12" fmla="*/ 304415 w 1452080"/>
                    <a:gd name="connsiteY12" fmla="*/ 1492898 h 1492983"/>
                    <a:gd name="connsiteX13" fmla="*/ 379060 w 1452080"/>
                    <a:gd name="connsiteY13" fmla="*/ 1483567 h 1492983"/>
                    <a:gd name="connsiteX14" fmla="*/ 425713 w 1452080"/>
                    <a:gd name="connsiteY14" fmla="*/ 1464906 h 1492983"/>
                    <a:gd name="connsiteX15" fmla="*/ 532663 w 1452080"/>
                    <a:gd name="connsiteY15" fmla="*/ 1413518 h 1492983"/>
                    <a:gd name="connsiteX16" fmla="*/ 756879 w 1452080"/>
                    <a:gd name="connsiteY16" fmla="*/ 1366443 h 1492983"/>
                    <a:gd name="connsiteX17" fmla="*/ 996147 w 1452080"/>
                    <a:gd name="connsiteY17" fmla="*/ 1390261 h 1492983"/>
                    <a:gd name="connsiteX18" fmla="*/ 1161847 w 1452080"/>
                    <a:gd name="connsiteY18" fmla="*/ 1431898 h 1492983"/>
                    <a:gd name="connsiteX19" fmla="*/ 1336361 w 1452080"/>
                    <a:gd name="connsiteY19" fmla="*/ 1436070 h 1492983"/>
                    <a:gd name="connsiteX20" fmla="*/ 1424088 w 1452080"/>
                    <a:gd name="connsiteY20" fmla="*/ 1324947 h 1492983"/>
                    <a:gd name="connsiteX21" fmla="*/ 1452080 w 1452080"/>
                    <a:gd name="connsiteY21" fmla="*/ 1259633 h 1492983"/>
                    <a:gd name="connsiteX22" fmla="*/ 1442749 w 1452080"/>
                    <a:gd name="connsiteY22" fmla="*/ 1147665 h 1492983"/>
                    <a:gd name="connsiteX23" fmla="*/ 1405427 w 1452080"/>
                    <a:gd name="connsiteY23" fmla="*/ 1054359 h 1492983"/>
                    <a:gd name="connsiteX24" fmla="*/ 1321451 w 1452080"/>
                    <a:gd name="connsiteY24" fmla="*/ 923731 h 1492983"/>
                    <a:gd name="connsiteX25" fmla="*/ 1064930 w 1452080"/>
                    <a:gd name="connsiteY25" fmla="*/ 558149 h 1492983"/>
                    <a:gd name="connsiteX26" fmla="*/ 986535 w 1452080"/>
                    <a:gd name="connsiteY26" fmla="*/ 354845 h 1492983"/>
                    <a:gd name="connsiteX27" fmla="*/ 967310 w 1452080"/>
                    <a:gd name="connsiteY27" fmla="*/ 195943 h 1492983"/>
                    <a:gd name="connsiteX28" fmla="*/ 957558 w 1452080"/>
                    <a:gd name="connsiteY28" fmla="*/ 102637 h 1492983"/>
                    <a:gd name="connsiteX29" fmla="*/ 957558 w 1452080"/>
                    <a:gd name="connsiteY29" fmla="*/ 0 h 1492983"/>
                    <a:gd name="connsiteX0" fmla="*/ 314179 w 1443183"/>
                    <a:gd name="connsiteY0" fmla="*/ 298580 h 1492983"/>
                    <a:gd name="connsiteX1" fmla="*/ 309725 w 1443183"/>
                    <a:gd name="connsiteY1" fmla="*/ 386447 h 1492983"/>
                    <a:gd name="connsiteX2" fmla="*/ 258195 w 1443183"/>
                    <a:gd name="connsiteY2" fmla="*/ 587829 h 1492983"/>
                    <a:gd name="connsiteX3" fmla="*/ 202212 w 1443183"/>
                    <a:gd name="connsiteY3" fmla="*/ 737118 h 1492983"/>
                    <a:gd name="connsiteX4" fmla="*/ 80914 w 1443183"/>
                    <a:gd name="connsiteY4" fmla="*/ 942392 h 1492983"/>
                    <a:gd name="connsiteX5" fmla="*/ 52922 w 1443183"/>
                    <a:gd name="connsiteY5" fmla="*/ 1017037 h 1492983"/>
                    <a:gd name="connsiteX6" fmla="*/ 20054 w 1443183"/>
                    <a:gd name="connsiteY6" fmla="*/ 1161872 h 1492983"/>
                    <a:gd name="connsiteX7" fmla="*/ 1674 w 1443183"/>
                    <a:gd name="connsiteY7" fmla="*/ 1316179 h 1492983"/>
                    <a:gd name="connsiteX8" fmla="*/ 62252 w 1443183"/>
                    <a:gd name="connsiteY8" fmla="*/ 1408923 h 1492983"/>
                    <a:gd name="connsiteX9" fmla="*/ 108906 w 1443183"/>
                    <a:gd name="connsiteY9" fmla="*/ 1436914 h 1492983"/>
                    <a:gd name="connsiteX10" fmla="*/ 127567 w 1443183"/>
                    <a:gd name="connsiteY10" fmla="*/ 1455576 h 1492983"/>
                    <a:gd name="connsiteX11" fmla="*/ 203055 w 1443183"/>
                    <a:gd name="connsiteY11" fmla="*/ 1478972 h 1492983"/>
                    <a:gd name="connsiteX12" fmla="*/ 295518 w 1443183"/>
                    <a:gd name="connsiteY12" fmla="*/ 1492898 h 1492983"/>
                    <a:gd name="connsiteX13" fmla="*/ 370163 w 1443183"/>
                    <a:gd name="connsiteY13" fmla="*/ 1483567 h 1492983"/>
                    <a:gd name="connsiteX14" fmla="*/ 416816 w 1443183"/>
                    <a:gd name="connsiteY14" fmla="*/ 1464906 h 1492983"/>
                    <a:gd name="connsiteX15" fmla="*/ 523766 w 1443183"/>
                    <a:gd name="connsiteY15" fmla="*/ 1413518 h 1492983"/>
                    <a:gd name="connsiteX16" fmla="*/ 747982 w 1443183"/>
                    <a:gd name="connsiteY16" fmla="*/ 1366443 h 1492983"/>
                    <a:gd name="connsiteX17" fmla="*/ 987250 w 1443183"/>
                    <a:gd name="connsiteY17" fmla="*/ 1390261 h 1492983"/>
                    <a:gd name="connsiteX18" fmla="*/ 1152950 w 1443183"/>
                    <a:gd name="connsiteY18" fmla="*/ 1431898 h 1492983"/>
                    <a:gd name="connsiteX19" fmla="*/ 1327464 w 1443183"/>
                    <a:gd name="connsiteY19" fmla="*/ 1436070 h 1492983"/>
                    <a:gd name="connsiteX20" fmla="*/ 1415191 w 1443183"/>
                    <a:gd name="connsiteY20" fmla="*/ 1324947 h 1492983"/>
                    <a:gd name="connsiteX21" fmla="*/ 1443183 w 1443183"/>
                    <a:gd name="connsiteY21" fmla="*/ 1259633 h 1492983"/>
                    <a:gd name="connsiteX22" fmla="*/ 1433852 w 1443183"/>
                    <a:gd name="connsiteY22" fmla="*/ 1147665 h 1492983"/>
                    <a:gd name="connsiteX23" fmla="*/ 1396530 w 1443183"/>
                    <a:gd name="connsiteY23" fmla="*/ 1054359 h 1492983"/>
                    <a:gd name="connsiteX24" fmla="*/ 1312554 w 1443183"/>
                    <a:gd name="connsiteY24" fmla="*/ 923731 h 1492983"/>
                    <a:gd name="connsiteX25" fmla="*/ 1056033 w 1443183"/>
                    <a:gd name="connsiteY25" fmla="*/ 558149 h 1492983"/>
                    <a:gd name="connsiteX26" fmla="*/ 977638 w 1443183"/>
                    <a:gd name="connsiteY26" fmla="*/ 354845 h 1492983"/>
                    <a:gd name="connsiteX27" fmla="*/ 958413 w 1443183"/>
                    <a:gd name="connsiteY27" fmla="*/ 195943 h 1492983"/>
                    <a:gd name="connsiteX28" fmla="*/ 948661 w 1443183"/>
                    <a:gd name="connsiteY28" fmla="*/ 102637 h 1492983"/>
                    <a:gd name="connsiteX29" fmla="*/ 948661 w 1443183"/>
                    <a:gd name="connsiteY29" fmla="*/ 0 h 1492983"/>
                    <a:gd name="connsiteX0" fmla="*/ 312550 w 1441554"/>
                    <a:gd name="connsiteY0" fmla="*/ 298580 h 1492983"/>
                    <a:gd name="connsiteX1" fmla="*/ 308096 w 1441554"/>
                    <a:gd name="connsiteY1" fmla="*/ 386447 h 1492983"/>
                    <a:gd name="connsiteX2" fmla="*/ 256566 w 1441554"/>
                    <a:gd name="connsiteY2" fmla="*/ 587829 h 1492983"/>
                    <a:gd name="connsiteX3" fmla="*/ 200583 w 1441554"/>
                    <a:gd name="connsiteY3" fmla="*/ 737118 h 1492983"/>
                    <a:gd name="connsiteX4" fmla="*/ 79285 w 1441554"/>
                    <a:gd name="connsiteY4" fmla="*/ 942392 h 1492983"/>
                    <a:gd name="connsiteX5" fmla="*/ 51293 w 1441554"/>
                    <a:gd name="connsiteY5" fmla="*/ 1017037 h 1492983"/>
                    <a:gd name="connsiteX6" fmla="*/ 45 w 1441554"/>
                    <a:gd name="connsiteY6" fmla="*/ 1316179 h 1492983"/>
                    <a:gd name="connsiteX7" fmla="*/ 60623 w 1441554"/>
                    <a:gd name="connsiteY7" fmla="*/ 1408923 h 1492983"/>
                    <a:gd name="connsiteX8" fmla="*/ 107277 w 1441554"/>
                    <a:gd name="connsiteY8" fmla="*/ 1436914 h 1492983"/>
                    <a:gd name="connsiteX9" fmla="*/ 125938 w 1441554"/>
                    <a:gd name="connsiteY9" fmla="*/ 1455576 h 1492983"/>
                    <a:gd name="connsiteX10" fmla="*/ 201426 w 1441554"/>
                    <a:gd name="connsiteY10" fmla="*/ 1478972 h 1492983"/>
                    <a:gd name="connsiteX11" fmla="*/ 293889 w 1441554"/>
                    <a:gd name="connsiteY11" fmla="*/ 1492898 h 1492983"/>
                    <a:gd name="connsiteX12" fmla="*/ 368534 w 1441554"/>
                    <a:gd name="connsiteY12" fmla="*/ 1483567 h 1492983"/>
                    <a:gd name="connsiteX13" fmla="*/ 415187 w 1441554"/>
                    <a:gd name="connsiteY13" fmla="*/ 1464906 h 1492983"/>
                    <a:gd name="connsiteX14" fmla="*/ 522137 w 1441554"/>
                    <a:gd name="connsiteY14" fmla="*/ 1413518 h 1492983"/>
                    <a:gd name="connsiteX15" fmla="*/ 746353 w 1441554"/>
                    <a:gd name="connsiteY15" fmla="*/ 1366443 h 1492983"/>
                    <a:gd name="connsiteX16" fmla="*/ 985621 w 1441554"/>
                    <a:gd name="connsiteY16" fmla="*/ 1390261 h 1492983"/>
                    <a:gd name="connsiteX17" fmla="*/ 1151321 w 1441554"/>
                    <a:gd name="connsiteY17" fmla="*/ 1431898 h 1492983"/>
                    <a:gd name="connsiteX18" fmla="*/ 1325835 w 1441554"/>
                    <a:gd name="connsiteY18" fmla="*/ 1436070 h 1492983"/>
                    <a:gd name="connsiteX19" fmla="*/ 1413562 w 1441554"/>
                    <a:gd name="connsiteY19" fmla="*/ 1324947 h 1492983"/>
                    <a:gd name="connsiteX20" fmla="*/ 1441554 w 1441554"/>
                    <a:gd name="connsiteY20" fmla="*/ 1259633 h 1492983"/>
                    <a:gd name="connsiteX21" fmla="*/ 1432223 w 1441554"/>
                    <a:gd name="connsiteY21" fmla="*/ 1147665 h 1492983"/>
                    <a:gd name="connsiteX22" fmla="*/ 1394901 w 1441554"/>
                    <a:gd name="connsiteY22" fmla="*/ 1054359 h 1492983"/>
                    <a:gd name="connsiteX23" fmla="*/ 1310925 w 1441554"/>
                    <a:gd name="connsiteY23" fmla="*/ 923731 h 1492983"/>
                    <a:gd name="connsiteX24" fmla="*/ 1054404 w 1441554"/>
                    <a:gd name="connsiteY24" fmla="*/ 558149 h 1492983"/>
                    <a:gd name="connsiteX25" fmla="*/ 976009 w 1441554"/>
                    <a:gd name="connsiteY25" fmla="*/ 354845 h 1492983"/>
                    <a:gd name="connsiteX26" fmla="*/ 956784 w 1441554"/>
                    <a:gd name="connsiteY26" fmla="*/ 195943 h 1492983"/>
                    <a:gd name="connsiteX27" fmla="*/ 947032 w 1441554"/>
                    <a:gd name="connsiteY27" fmla="*/ 102637 h 1492983"/>
                    <a:gd name="connsiteX28" fmla="*/ 947032 w 1441554"/>
                    <a:gd name="connsiteY28" fmla="*/ 0 h 1492983"/>
                    <a:gd name="connsiteX0" fmla="*/ 335510 w 1464514"/>
                    <a:gd name="connsiteY0" fmla="*/ 298580 h 1492983"/>
                    <a:gd name="connsiteX1" fmla="*/ 331056 w 1464514"/>
                    <a:gd name="connsiteY1" fmla="*/ 386447 h 1492983"/>
                    <a:gd name="connsiteX2" fmla="*/ 279526 w 1464514"/>
                    <a:gd name="connsiteY2" fmla="*/ 587829 h 1492983"/>
                    <a:gd name="connsiteX3" fmla="*/ 223543 w 1464514"/>
                    <a:gd name="connsiteY3" fmla="*/ 737118 h 1492983"/>
                    <a:gd name="connsiteX4" fmla="*/ 102245 w 1464514"/>
                    <a:gd name="connsiteY4" fmla="*/ 942392 h 1492983"/>
                    <a:gd name="connsiteX5" fmla="*/ 74253 w 1464514"/>
                    <a:gd name="connsiteY5" fmla="*/ 1017037 h 1492983"/>
                    <a:gd name="connsiteX6" fmla="*/ 30 w 1464514"/>
                    <a:gd name="connsiteY6" fmla="*/ 1242659 h 1492983"/>
                    <a:gd name="connsiteX7" fmla="*/ 83583 w 1464514"/>
                    <a:gd name="connsiteY7" fmla="*/ 1408923 h 1492983"/>
                    <a:gd name="connsiteX8" fmla="*/ 130237 w 1464514"/>
                    <a:gd name="connsiteY8" fmla="*/ 1436914 h 1492983"/>
                    <a:gd name="connsiteX9" fmla="*/ 148898 w 1464514"/>
                    <a:gd name="connsiteY9" fmla="*/ 1455576 h 1492983"/>
                    <a:gd name="connsiteX10" fmla="*/ 224386 w 1464514"/>
                    <a:gd name="connsiteY10" fmla="*/ 1478972 h 1492983"/>
                    <a:gd name="connsiteX11" fmla="*/ 316849 w 1464514"/>
                    <a:gd name="connsiteY11" fmla="*/ 1492898 h 1492983"/>
                    <a:gd name="connsiteX12" fmla="*/ 391494 w 1464514"/>
                    <a:gd name="connsiteY12" fmla="*/ 1483567 h 1492983"/>
                    <a:gd name="connsiteX13" fmla="*/ 438147 w 1464514"/>
                    <a:gd name="connsiteY13" fmla="*/ 1464906 h 1492983"/>
                    <a:gd name="connsiteX14" fmla="*/ 545097 w 1464514"/>
                    <a:gd name="connsiteY14" fmla="*/ 1413518 h 1492983"/>
                    <a:gd name="connsiteX15" fmla="*/ 769313 w 1464514"/>
                    <a:gd name="connsiteY15" fmla="*/ 1366443 h 1492983"/>
                    <a:gd name="connsiteX16" fmla="*/ 1008581 w 1464514"/>
                    <a:gd name="connsiteY16" fmla="*/ 1390261 h 1492983"/>
                    <a:gd name="connsiteX17" fmla="*/ 1174281 w 1464514"/>
                    <a:gd name="connsiteY17" fmla="*/ 1431898 h 1492983"/>
                    <a:gd name="connsiteX18" fmla="*/ 1348795 w 1464514"/>
                    <a:gd name="connsiteY18" fmla="*/ 1436070 h 1492983"/>
                    <a:gd name="connsiteX19" fmla="*/ 1436522 w 1464514"/>
                    <a:gd name="connsiteY19" fmla="*/ 1324947 h 1492983"/>
                    <a:gd name="connsiteX20" fmla="*/ 1464514 w 1464514"/>
                    <a:gd name="connsiteY20" fmla="*/ 1259633 h 1492983"/>
                    <a:gd name="connsiteX21" fmla="*/ 1455183 w 1464514"/>
                    <a:gd name="connsiteY21" fmla="*/ 1147665 h 1492983"/>
                    <a:gd name="connsiteX22" fmla="*/ 1417861 w 1464514"/>
                    <a:gd name="connsiteY22" fmla="*/ 1054359 h 1492983"/>
                    <a:gd name="connsiteX23" fmla="*/ 1333885 w 1464514"/>
                    <a:gd name="connsiteY23" fmla="*/ 923731 h 1492983"/>
                    <a:gd name="connsiteX24" fmla="*/ 1077364 w 1464514"/>
                    <a:gd name="connsiteY24" fmla="*/ 558149 h 1492983"/>
                    <a:gd name="connsiteX25" fmla="*/ 998969 w 1464514"/>
                    <a:gd name="connsiteY25" fmla="*/ 354845 h 1492983"/>
                    <a:gd name="connsiteX26" fmla="*/ 979744 w 1464514"/>
                    <a:gd name="connsiteY26" fmla="*/ 195943 h 1492983"/>
                    <a:gd name="connsiteX27" fmla="*/ 969992 w 1464514"/>
                    <a:gd name="connsiteY27" fmla="*/ 102637 h 1492983"/>
                    <a:gd name="connsiteX28" fmla="*/ 969992 w 1464514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02389 w 1464658"/>
                    <a:gd name="connsiteY4" fmla="*/ 942392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45241 w 1464658"/>
                    <a:gd name="connsiteY14" fmla="*/ 1413518 h 1492983"/>
                    <a:gd name="connsiteX15" fmla="*/ 769457 w 1464658"/>
                    <a:gd name="connsiteY15" fmla="*/ 1366443 h 1492983"/>
                    <a:gd name="connsiteX16" fmla="*/ 1008725 w 1464658"/>
                    <a:gd name="connsiteY16" fmla="*/ 1390261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39148 w 1464658"/>
                    <a:gd name="connsiteY4" fmla="*/ 928608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45241 w 1464658"/>
                    <a:gd name="connsiteY14" fmla="*/ 1413518 h 1492983"/>
                    <a:gd name="connsiteX15" fmla="*/ 769457 w 1464658"/>
                    <a:gd name="connsiteY15" fmla="*/ 1366443 h 1492983"/>
                    <a:gd name="connsiteX16" fmla="*/ 1008725 w 1464658"/>
                    <a:gd name="connsiteY16" fmla="*/ 1390261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39148 w 1464658"/>
                    <a:gd name="connsiteY4" fmla="*/ 928608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63621 w 1464658"/>
                    <a:gd name="connsiteY14" fmla="*/ 1450278 h 1492983"/>
                    <a:gd name="connsiteX15" fmla="*/ 769457 w 1464658"/>
                    <a:gd name="connsiteY15" fmla="*/ 1366443 h 1492983"/>
                    <a:gd name="connsiteX16" fmla="*/ 1008725 w 1464658"/>
                    <a:gd name="connsiteY16" fmla="*/ 1390261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39148 w 1464658"/>
                    <a:gd name="connsiteY4" fmla="*/ 928608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63621 w 1464658"/>
                    <a:gd name="connsiteY14" fmla="*/ 1450278 h 1492983"/>
                    <a:gd name="connsiteX15" fmla="*/ 801622 w 1464658"/>
                    <a:gd name="connsiteY15" fmla="*/ 1403203 h 1492983"/>
                    <a:gd name="connsiteX16" fmla="*/ 1008725 w 1464658"/>
                    <a:gd name="connsiteY16" fmla="*/ 1390261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2983"/>
                    <a:gd name="connsiteX1" fmla="*/ 331200 w 1464658"/>
                    <a:gd name="connsiteY1" fmla="*/ 386447 h 1492983"/>
                    <a:gd name="connsiteX2" fmla="*/ 279670 w 1464658"/>
                    <a:gd name="connsiteY2" fmla="*/ 587829 h 1492983"/>
                    <a:gd name="connsiteX3" fmla="*/ 223687 w 1464658"/>
                    <a:gd name="connsiteY3" fmla="*/ 737118 h 1492983"/>
                    <a:gd name="connsiteX4" fmla="*/ 139148 w 1464658"/>
                    <a:gd name="connsiteY4" fmla="*/ 928608 h 1492983"/>
                    <a:gd name="connsiteX5" fmla="*/ 74397 w 1464658"/>
                    <a:gd name="connsiteY5" fmla="*/ 1017037 h 1492983"/>
                    <a:gd name="connsiteX6" fmla="*/ 174 w 1464658"/>
                    <a:gd name="connsiteY6" fmla="*/ 1242659 h 1492983"/>
                    <a:gd name="connsiteX7" fmla="*/ 56157 w 1464658"/>
                    <a:gd name="connsiteY7" fmla="*/ 1385948 h 1492983"/>
                    <a:gd name="connsiteX8" fmla="*/ 130381 w 1464658"/>
                    <a:gd name="connsiteY8" fmla="*/ 1436914 h 1492983"/>
                    <a:gd name="connsiteX9" fmla="*/ 149042 w 1464658"/>
                    <a:gd name="connsiteY9" fmla="*/ 1455576 h 1492983"/>
                    <a:gd name="connsiteX10" fmla="*/ 224530 w 1464658"/>
                    <a:gd name="connsiteY10" fmla="*/ 1478972 h 1492983"/>
                    <a:gd name="connsiteX11" fmla="*/ 316993 w 1464658"/>
                    <a:gd name="connsiteY11" fmla="*/ 1492898 h 1492983"/>
                    <a:gd name="connsiteX12" fmla="*/ 391638 w 1464658"/>
                    <a:gd name="connsiteY12" fmla="*/ 1483567 h 1492983"/>
                    <a:gd name="connsiteX13" fmla="*/ 438291 w 1464658"/>
                    <a:gd name="connsiteY13" fmla="*/ 1464906 h 1492983"/>
                    <a:gd name="connsiteX14" fmla="*/ 563621 w 1464658"/>
                    <a:gd name="connsiteY14" fmla="*/ 1450278 h 1492983"/>
                    <a:gd name="connsiteX15" fmla="*/ 801622 w 1464658"/>
                    <a:gd name="connsiteY15" fmla="*/ 1403203 h 1492983"/>
                    <a:gd name="connsiteX16" fmla="*/ 1008725 w 1464658"/>
                    <a:gd name="connsiteY16" fmla="*/ 1413236 h 1492983"/>
                    <a:gd name="connsiteX17" fmla="*/ 1174425 w 1464658"/>
                    <a:gd name="connsiteY17" fmla="*/ 1431898 h 1492983"/>
                    <a:gd name="connsiteX18" fmla="*/ 1348939 w 1464658"/>
                    <a:gd name="connsiteY18" fmla="*/ 1436070 h 1492983"/>
                    <a:gd name="connsiteX19" fmla="*/ 1436666 w 1464658"/>
                    <a:gd name="connsiteY19" fmla="*/ 1324947 h 1492983"/>
                    <a:gd name="connsiteX20" fmla="*/ 1464658 w 1464658"/>
                    <a:gd name="connsiteY20" fmla="*/ 1259633 h 1492983"/>
                    <a:gd name="connsiteX21" fmla="*/ 1455327 w 1464658"/>
                    <a:gd name="connsiteY21" fmla="*/ 1147665 h 1492983"/>
                    <a:gd name="connsiteX22" fmla="*/ 1418005 w 1464658"/>
                    <a:gd name="connsiteY22" fmla="*/ 1054359 h 1492983"/>
                    <a:gd name="connsiteX23" fmla="*/ 1334029 w 1464658"/>
                    <a:gd name="connsiteY23" fmla="*/ 923731 h 1492983"/>
                    <a:gd name="connsiteX24" fmla="*/ 1077508 w 1464658"/>
                    <a:gd name="connsiteY24" fmla="*/ 558149 h 1492983"/>
                    <a:gd name="connsiteX25" fmla="*/ 999113 w 1464658"/>
                    <a:gd name="connsiteY25" fmla="*/ 354845 h 1492983"/>
                    <a:gd name="connsiteX26" fmla="*/ 979888 w 1464658"/>
                    <a:gd name="connsiteY26" fmla="*/ 195943 h 1492983"/>
                    <a:gd name="connsiteX27" fmla="*/ 970136 w 1464658"/>
                    <a:gd name="connsiteY27" fmla="*/ 102637 h 1492983"/>
                    <a:gd name="connsiteX28" fmla="*/ 970136 w 1464658"/>
                    <a:gd name="connsiteY28" fmla="*/ 0 h 1492983"/>
                    <a:gd name="connsiteX0" fmla="*/ 335654 w 1464658"/>
                    <a:gd name="connsiteY0" fmla="*/ 298580 h 1493014"/>
                    <a:gd name="connsiteX1" fmla="*/ 331200 w 1464658"/>
                    <a:gd name="connsiteY1" fmla="*/ 386447 h 1493014"/>
                    <a:gd name="connsiteX2" fmla="*/ 279670 w 1464658"/>
                    <a:gd name="connsiteY2" fmla="*/ 587829 h 1493014"/>
                    <a:gd name="connsiteX3" fmla="*/ 223687 w 1464658"/>
                    <a:gd name="connsiteY3" fmla="*/ 737118 h 1493014"/>
                    <a:gd name="connsiteX4" fmla="*/ 139148 w 1464658"/>
                    <a:gd name="connsiteY4" fmla="*/ 928608 h 1493014"/>
                    <a:gd name="connsiteX5" fmla="*/ 74397 w 1464658"/>
                    <a:gd name="connsiteY5" fmla="*/ 1017037 h 1493014"/>
                    <a:gd name="connsiteX6" fmla="*/ 174 w 1464658"/>
                    <a:gd name="connsiteY6" fmla="*/ 1242659 h 1493014"/>
                    <a:gd name="connsiteX7" fmla="*/ 56157 w 1464658"/>
                    <a:gd name="connsiteY7" fmla="*/ 1385948 h 1493014"/>
                    <a:gd name="connsiteX8" fmla="*/ 130381 w 1464658"/>
                    <a:gd name="connsiteY8" fmla="*/ 1436914 h 1493014"/>
                    <a:gd name="connsiteX9" fmla="*/ 149042 w 1464658"/>
                    <a:gd name="connsiteY9" fmla="*/ 1455576 h 1493014"/>
                    <a:gd name="connsiteX10" fmla="*/ 224530 w 1464658"/>
                    <a:gd name="connsiteY10" fmla="*/ 1478972 h 1493014"/>
                    <a:gd name="connsiteX11" fmla="*/ 316993 w 1464658"/>
                    <a:gd name="connsiteY11" fmla="*/ 1492898 h 1493014"/>
                    <a:gd name="connsiteX12" fmla="*/ 391638 w 1464658"/>
                    <a:gd name="connsiteY12" fmla="*/ 1483567 h 1493014"/>
                    <a:gd name="connsiteX13" fmla="*/ 563621 w 1464658"/>
                    <a:gd name="connsiteY13" fmla="*/ 1450278 h 1493014"/>
                    <a:gd name="connsiteX14" fmla="*/ 801622 w 1464658"/>
                    <a:gd name="connsiteY14" fmla="*/ 1403203 h 1493014"/>
                    <a:gd name="connsiteX15" fmla="*/ 1008725 w 1464658"/>
                    <a:gd name="connsiteY15" fmla="*/ 1413236 h 1493014"/>
                    <a:gd name="connsiteX16" fmla="*/ 1174425 w 1464658"/>
                    <a:gd name="connsiteY16" fmla="*/ 1431898 h 1493014"/>
                    <a:gd name="connsiteX17" fmla="*/ 1348939 w 1464658"/>
                    <a:gd name="connsiteY17" fmla="*/ 1436070 h 1493014"/>
                    <a:gd name="connsiteX18" fmla="*/ 1436666 w 1464658"/>
                    <a:gd name="connsiteY18" fmla="*/ 1324947 h 1493014"/>
                    <a:gd name="connsiteX19" fmla="*/ 1464658 w 1464658"/>
                    <a:gd name="connsiteY19" fmla="*/ 1259633 h 1493014"/>
                    <a:gd name="connsiteX20" fmla="*/ 1455327 w 1464658"/>
                    <a:gd name="connsiteY20" fmla="*/ 1147665 h 1493014"/>
                    <a:gd name="connsiteX21" fmla="*/ 1418005 w 1464658"/>
                    <a:gd name="connsiteY21" fmla="*/ 1054359 h 1493014"/>
                    <a:gd name="connsiteX22" fmla="*/ 1334029 w 1464658"/>
                    <a:gd name="connsiteY22" fmla="*/ 923731 h 1493014"/>
                    <a:gd name="connsiteX23" fmla="*/ 1077508 w 1464658"/>
                    <a:gd name="connsiteY23" fmla="*/ 558149 h 1493014"/>
                    <a:gd name="connsiteX24" fmla="*/ 999113 w 1464658"/>
                    <a:gd name="connsiteY24" fmla="*/ 354845 h 1493014"/>
                    <a:gd name="connsiteX25" fmla="*/ 979888 w 1464658"/>
                    <a:gd name="connsiteY25" fmla="*/ 195943 h 1493014"/>
                    <a:gd name="connsiteX26" fmla="*/ 970136 w 1464658"/>
                    <a:gd name="connsiteY26" fmla="*/ 102637 h 1493014"/>
                    <a:gd name="connsiteX27" fmla="*/ 970136 w 1464658"/>
                    <a:gd name="connsiteY27" fmla="*/ 0 h 1493014"/>
                    <a:gd name="connsiteX0" fmla="*/ 335654 w 1464658"/>
                    <a:gd name="connsiteY0" fmla="*/ 298580 h 1493014"/>
                    <a:gd name="connsiteX1" fmla="*/ 331200 w 1464658"/>
                    <a:gd name="connsiteY1" fmla="*/ 386447 h 1493014"/>
                    <a:gd name="connsiteX2" fmla="*/ 279670 w 1464658"/>
                    <a:gd name="connsiteY2" fmla="*/ 587829 h 1493014"/>
                    <a:gd name="connsiteX3" fmla="*/ 223687 w 1464658"/>
                    <a:gd name="connsiteY3" fmla="*/ 737118 h 1493014"/>
                    <a:gd name="connsiteX4" fmla="*/ 139148 w 1464658"/>
                    <a:gd name="connsiteY4" fmla="*/ 928608 h 1493014"/>
                    <a:gd name="connsiteX5" fmla="*/ 74397 w 1464658"/>
                    <a:gd name="connsiteY5" fmla="*/ 1067582 h 1493014"/>
                    <a:gd name="connsiteX6" fmla="*/ 174 w 1464658"/>
                    <a:gd name="connsiteY6" fmla="*/ 1242659 h 1493014"/>
                    <a:gd name="connsiteX7" fmla="*/ 56157 w 1464658"/>
                    <a:gd name="connsiteY7" fmla="*/ 1385948 h 1493014"/>
                    <a:gd name="connsiteX8" fmla="*/ 130381 w 1464658"/>
                    <a:gd name="connsiteY8" fmla="*/ 1436914 h 1493014"/>
                    <a:gd name="connsiteX9" fmla="*/ 149042 w 1464658"/>
                    <a:gd name="connsiteY9" fmla="*/ 1455576 h 1493014"/>
                    <a:gd name="connsiteX10" fmla="*/ 224530 w 1464658"/>
                    <a:gd name="connsiteY10" fmla="*/ 1478972 h 1493014"/>
                    <a:gd name="connsiteX11" fmla="*/ 316993 w 1464658"/>
                    <a:gd name="connsiteY11" fmla="*/ 1492898 h 1493014"/>
                    <a:gd name="connsiteX12" fmla="*/ 391638 w 1464658"/>
                    <a:gd name="connsiteY12" fmla="*/ 1483567 h 1493014"/>
                    <a:gd name="connsiteX13" fmla="*/ 563621 w 1464658"/>
                    <a:gd name="connsiteY13" fmla="*/ 1450278 h 1493014"/>
                    <a:gd name="connsiteX14" fmla="*/ 801622 w 1464658"/>
                    <a:gd name="connsiteY14" fmla="*/ 1403203 h 1493014"/>
                    <a:gd name="connsiteX15" fmla="*/ 1008725 w 1464658"/>
                    <a:gd name="connsiteY15" fmla="*/ 1413236 h 1493014"/>
                    <a:gd name="connsiteX16" fmla="*/ 1174425 w 1464658"/>
                    <a:gd name="connsiteY16" fmla="*/ 1431898 h 1493014"/>
                    <a:gd name="connsiteX17" fmla="*/ 1348939 w 1464658"/>
                    <a:gd name="connsiteY17" fmla="*/ 1436070 h 1493014"/>
                    <a:gd name="connsiteX18" fmla="*/ 1436666 w 1464658"/>
                    <a:gd name="connsiteY18" fmla="*/ 1324947 h 1493014"/>
                    <a:gd name="connsiteX19" fmla="*/ 1464658 w 1464658"/>
                    <a:gd name="connsiteY19" fmla="*/ 1259633 h 1493014"/>
                    <a:gd name="connsiteX20" fmla="*/ 1455327 w 1464658"/>
                    <a:gd name="connsiteY20" fmla="*/ 1147665 h 1493014"/>
                    <a:gd name="connsiteX21" fmla="*/ 1418005 w 1464658"/>
                    <a:gd name="connsiteY21" fmla="*/ 1054359 h 1493014"/>
                    <a:gd name="connsiteX22" fmla="*/ 1334029 w 1464658"/>
                    <a:gd name="connsiteY22" fmla="*/ 923731 h 1493014"/>
                    <a:gd name="connsiteX23" fmla="*/ 1077508 w 1464658"/>
                    <a:gd name="connsiteY23" fmla="*/ 558149 h 1493014"/>
                    <a:gd name="connsiteX24" fmla="*/ 999113 w 1464658"/>
                    <a:gd name="connsiteY24" fmla="*/ 354845 h 1493014"/>
                    <a:gd name="connsiteX25" fmla="*/ 979888 w 1464658"/>
                    <a:gd name="connsiteY25" fmla="*/ 195943 h 1493014"/>
                    <a:gd name="connsiteX26" fmla="*/ 970136 w 1464658"/>
                    <a:gd name="connsiteY26" fmla="*/ 102637 h 1493014"/>
                    <a:gd name="connsiteX27" fmla="*/ 970136 w 1464658"/>
                    <a:gd name="connsiteY27" fmla="*/ 0 h 1493014"/>
                    <a:gd name="connsiteX0" fmla="*/ 335654 w 1464658"/>
                    <a:gd name="connsiteY0" fmla="*/ 195943 h 1390377"/>
                    <a:gd name="connsiteX1" fmla="*/ 331200 w 1464658"/>
                    <a:gd name="connsiteY1" fmla="*/ 283810 h 1390377"/>
                    <a:gd name="connsiteX2" fmla="*/ 279670 w 1464658"/>
                    <a:gd name="connsiteY2" fmla="*/ 485192 h 1390377"/>
                    <a:gd name="connsiteX3" fmla="*/ 223687 w 1464658"/>
                    <a:gd name="connsiteY3" fmla="*/ 634481 h 1390377"/>
                    <a:gd name="connsiteX4" fmla="*/ 139148 w 1464658"/>
                    <a:gd name="connsiteY4" fmla="*/ 825971 h 1390377"/>
                    <a:gd name="connsiteX5" fmla="*/ 74397 w 1464658"/>
                    <a:gd name="connsiteY5" fmla="*/ 964945 h 1390377"/>
                    <a:gd name="connsiteX6" fmla="*/ 174 w 1464658"/>
                    <a:gd name="connsiteY6" fmla="*/ 1140022 h 1390377"/>
                    <a:gd name="connsiteX7" fmla="*/ 56157 w 1464658"/>
                    <a:gd name="connsiteY7" fmla="*/ 1283311 h 1390377"/>
                    <a:gd name="connsiteX8" fmla="*/ 130381 w 1464658"/>
                    <a:gd name="connsiteY8" fmla="*/ 1334277 h 1390377"/>
                    <a:gd name="connsiteX9" fmla="*/ 149042 w 1464658"/>
                    <a:gd name="connsiteY9" fmla="*/ 1352939 h 1390377"/>
                    <a:gd name="connsiteX10" fmla="*/ 224530 w 1464658"/>
                    <a:gd name="connsiteY10" fmla="*/ 1376335 h 1390377"/>
                    <a:gd name="connsiteX11" fmla="*/ 316993 w 1464658"/>
                    <a:gd name="connsiteY11" fmla="*/ 1390261 h 1390377"/>
                    <a:gd name="connsiteX12" fmla="*/ 391638 w 1464658"/>
                    <a:gd name="connsiteY12" fmla="*/ 1380930 h 1390377"/>
                    <a:gd name="connsiteX13" fmla="*/ 563621 w 1464658"/>
                    <a:gd name="connsiteY13" fmla="*/ 1347641 h 1390377"/>
                    <a:gd name="connsiteX14" fmla="*/ 801622 w 1464658"/>
                    <a:gd name="connsiteY14" fmla="*/ 1300566 h 1390377"/>
                    <a:gd name="connsiteX15" fmla="*/ 1008725 w 1464658"/>
                    <a:gd name="connsiteY15" fmla="*/ 1310599 h 1390377"/>
                    <a:gd name="connsiteX16" fmla="*/ 1174425 w 1464658"/>
                    <a:gd name="connsiteY16" fmla="*/ 1329261 h 1390377"/>
                    <a:gd name="connsiteX17" fmla="*/ 1348939 w 1464658"/>
                    <a:gd name="connsiteY17" fmla="*/ 1333433 h 1390377"/>
                    <a:gd name="connsiteX18" fmla="*/ 1436666 w 1464658"/>
                    <a:gd name="connsiteY18" fmla="*/ 1222310 h 1390377"/>
                    <a:gd name="connsiteX19" fmla="*/ 1464658 w 1464658"/>
                    <a:gd name="connsiteY19" fmla="*/ 1156996 h 1390377"/>
                    <a:gd name="connsiteX20" fmla="*/ 1455327 w 1464658"/>
                    <a:gd name="connsiteY20" fmla="*/ 1045028 h 1390377"/>
                    <a:gd name="connsiteX21" fmla="*/ 1418005 w 1464658"/>
                    <a:gd name="connsiteY21" fmla="*/ 951722 h 1390377"/>
                    <a:gd name="connsiteX22" fmla="*/ 1334029 w 1464658"/>
                    <a:gd name="connsiteY22" fmla="*/ 821094 h 1390377"/>
                    <a:gd name="connsiteX23" fmla="*/ 1077508 w 1464658"/>
                    <a:gd name="connsiteY23" fmla="*/ 455512 h 1390377"/>
                    <a:gd name="connsiteX24" fmla="*/ 999113 w 1464658"/>
                    <a:gd name="connsiteY24" fmla="*/ 252208 h 1390377"/>
                    <a:gd name="connsiteX25" fmla="*/ 979888 w 1464658"/>
                    <a:gd name="connsiteY25" fmla="*/ 93306 h 1390377"/>
                    <a:gd name="connsiteX26" fmla="*/ 970136 w 1464658"/>
                    <a:gd name="connsiteY26" fmla="*/ 0 h 1390377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149042 w 1464658"/>
                    <a:gd name="connsiteY9" fmla="*/ 1259633 h 1297071"/>
                    <a:gd name="connsiteX10" fmla="*/ 224530 w 1464658"/>
                    <a:gd name="connsiteY10" fmla="*/ 1283029 h 1297071"/>
                    <a:gd name="connsiteX11" fmla="*/ 316993 w 1464658"/>
                    <a:gd name="connsiteY11" fmla="*/ 1296955 h 1297071"/>
                    <a:gd name="connsiteX12" fmla="*/ 391638 w 1464658"/>
                    <a:gd name="connsiteY12" fmla="*/ 1287624 h 1297071"/>
                    <a:gd name="connsiteX13" fmla="*/ 563621 w 1464658"/>
                    <a:gd name="connsiteY13" fmla="*/ 1254335 h 1297071"/>
                    <a:gd name="connsiteX14" fmla="*/ 801622 w 1464658"/>
                    <a:gd name="connsiteY14" fmla="*/ 1207260 h 1297071"/>
                    <a:gd name="connsiteX15" fmla="*/ 1008725 w 1464658"/>
                    <a:gd name="connsiteY15" fmla="*/ 1217293 h 1297071"/>
                    <a:gd name="connsiteX16" fmla="*/ 1174425 w 1464658"/>
                    <a:gd name="connsiteY16" fmla="*/ 1235955 h 1297071"/>
                    <a:gd name="connsiteX17" fmla="*/ 1348939 w 1464658"/>
                    <a:gd name="connsiteY17" fmla="*/ 1240127 h 1297071"/>
                    <a:gd name="connsiteX18" fmla="*/ 1436666 w 1464658"/>
                    <a:gd name="connsiteY18" fmla="*/ 1129004 h 1297071"/>
                    <a:gd name="connsiteX19" fmla="*/ 1464658 w 1464658"/>
                    <a:gd name="connsiteY19" fmla="*/ 1063690 h 1297071"/>
                    <a:gd name="connsiteX20" fmla="*/ 1455327 w 1464658"/>
                    <a:gd name="connsiteY20" fmla="*/ 951722 h 1297071"/>
                    <a:gd name="connsiteX21" fmla="*/ 1418005 w 1464658"/>
                    <a:gd name="connsiteY21" fmla="*/ 858416 h 1297071"/>
                    <a:gd name="connsiteX22" fmla="*/ 1334029 w 1464658"/>
                    <a:gd name="connsiteY22" fmla="*/ 727788 h 1297071"/>
                    <a:gd name="connsiteX23" fmla="*/ 1077508 w 1464658"/>
                    <a:gd name="connsiteY23" fmla="*/ 362206 h 1297071"/>
                    <a:gd name="connsiteX24" fmla="*/ 999113 w 1464658"/>
                    <a:gd name="connsiteY24" fmla="*/ 158902 h 1297071"/>
                    <a:gd name="connsiteX25" fmla="*/ 979888 w 1464658"/>
                    <a:gd name="connsiteY25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149042 w 1464658"/>
                    <a:gd name="connsiteY9" fmla="*/ 1259633 h 1297071"/>
                    <a:gd name="connsiteX10" fmla="*/ 224530 w 1464658"/>
                    <a:gd name="connsiteY10" fmla="*/ 1283029 h 1297071"/>
                    <a:gd name="connsiteX11" fmla="*/ 316993 w 1464658"/>
                    <a:gd name="connsiteY11" fmla="*/ 1296955 h 1297071"/>
                    <a:gd name="connsiteX12" fmla="*/ 391638 w 1464658"/>
                    <a:gd name="connsiteY12" fmla="*/ 1287624 h 1297071"/>
                    <a:gd name="connsiteX13" fmla="*/ 563621 w 1464658"/>
                    <a:gd name="connsiteY13" fmla="*/ 1254335 h 1297071"/>
                    <a:gd name="connsiteX14" fmla="*/ 801622 w 1464658"/>
                    <a:gd name="connsiteY14" fmla="*/ 1207260 h 1297071"/>
                    <a:gd name="connsiteX15" fmla="*/ 1008725 w 1464658"/>
                    <a:gd name="connsiteY15" fmla="*/ 1217293 h 1297071"/>
                    <a:gd name="connsiteX16" fmla="*/ 1174425 w 1464658"/>
                    <a:gd name="connsiteY16" fmla="*/ 1235955 h 1297071"/>
                    <a:gd name="connsiteX17" fmla="*/ 1348939 w 1464658"/>
                    <a:gd name="connsiteY17" fmla="*/ 1226342 h 1297071"/>
                    <a:gd name="connsiteX18" fmla="*/ 1436666 w 1464658"/>
                    <a:gd name="connsiteY18" fmla="*/ 1129004 h 1297071"/>
                    <a:gd name="connsiteX19" fmla="*/ 1464658 w 1464658"/>
                    <a:gd name="connsiteY19" fmla="*/ 1063690 h 1297071"/>
                    <a:gd name="connsiteX20" fmla="*/ 1455327 w 1464658"/>
                    <a:gd name="connsiteY20" fmla="*/ 951722 h 1297071"/>
                    <a:gd name="connsiteX21" fmla="*/ 1418005 w 1464658"/>
                    <a:gd name="connsiteY21" fmla="*/ 858416 h 1297071"/>
                    <a:gd name="connsiteX22" fmla="*/ 1334029 w 1464658"/>
                    <a:gd name="connsiteY22" fmla="*/ 727788 h 1297071"/>
                    <a:gd name="connsiteX23" fmla="*/ 1077508 w 1464658"/>
                    <a:gd name="connsiteY23" fmla="*/ 362206 h 1297071"/>
                    <a:gd name="connsiteX24" fmla="*/ 999113 w 1464658"/>
                    <a:gd name="connsiteY24" fmla="*/ 158902 h 1297071"/>
                    <a:gd name="connsiteX25" fmla="*/ 979888 w 1464658"/>
                    <a:gd name="connsiteY25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224530 w 1464658"/>
                    <a:gd name="connsiteY9" fmla="*/ 1283029 h 1297071"/>
                    <a:gd name="connsiteX10" fmla="*/ 316993 w 1464658"/>
                    <a:gd name="connsiteY10" fmla="*/ 1296955 h 1297071"/>
                    <a:gd name="connsiteX11" fmla="*/ 391638 w 1464658"/>
                    <a:gd name="connsiteY11" fmla="*/ 1287624 h 1297071"/>
                    <a:gd name="connsiteX12" fmla="*/ 563621 w 1464658"/>
                    <a:gd name="connsiteY12" fmla="*/ 1254335 h 1297071"/>
                    <a:gd name="connsiteX13" fmla="*/ 801622 w 1464658"/>
                    <a:gd name="connsiteY13" fmla="*/ 1207260 h 1297071"/>
                    <a:gd name="connsiteX14" fmla="*/ 1008725 w 1464658"/>
                    <a:gd name="connsiteY14" fmla="*/ 1217293 h 1297071"/>
                    <a:gd name="connsiteX15" fmla="*/ 1174425 w 1464658"/>
                    <a:gd name="connsiteY15" fmla="*/ 1235955 h 1297071"/>
                    <a:gd name="connsiteX16" fmla="*/ 1348939 w 1464658"/>
                    <a:gd name="connsiteY16" fmla="*/ 1226342 h 1297071"/>
                    <a:gd name="connsiteX17" fmla="*/ 1436666 w 1464658"/>
                    <a:gd name="connsiteY17" fmla="*/ 1129004 h 1297071"/>
                    <a:gd name="connsiteX18" fmla="*/ 1464658 w 1464658"/>
                    <a:gd name="connsiteY18" fmla="*/ 1063690 h 1297071"/>
                    <a:gd name="connsiteX19" fmla="*/ 1455327 w 1464658"/>
                    <a:gd name="connsiteY19" fmla="*/ 951722 h 1297071"/>
                    <a:gd name="connsiteX20" fmla="*/ 1418005 w 1464658"/>
                    <a:gd name="connsiteY20" fmla="*/ 858416 h 1297071"/>
                    <a:gd name="connsiteX21" fmla="*/ 1334029 w 1464658"/>
                    <a:gd name="connsiteY21" fmla="*/ 727788 h 1297071"/>
                    <a:gd name="connsiteX22" fmla="*/ 1077508 w 1464658"/>
                    <a:gd name="connsiteY22" fmla="*/ 362206 h 1297071"/>
                    <a:gd name="connsiteX23" fmla="*/ 999113 w 1464658"/>
                    <a:gd name="connsiteY23" fmla="*/ 158902 h 1297071"/>
                    <a:gd name="connsiteX24" fmla="*/ 979888 w 1464658"/>
                    <a:gd name="connsiteY24" fmla="*/ 0 h 1297071"/>
                    <a:gd name="connsiteX0" fmla="*/ 335654 w 1464658"/>
                    <a:gd name="connsiteY0" fmla="*/ 102637 h 1297071"/>
                    <a:gd name="connsiteX1" fmla="*/ 331200 w 1464658"/>
                    <a:gd name="connsiteY1" fmla="*/ 190504 h 1297071"/>
                    <a:gd name="connsiteX2" fmla="*/ 279670 w 1464658"/>
                    <a:gd name="connsiteY2" fmla="*/ 391886 h 1297071"/>
                    <a:gd name="connsiteX3" fmla="*/ 223687 w 1464658"/>
                    <a:gd name="connsiteY3" fmla="*/ 541175 h 1297071"/>
                    <a:gd name="connsiteX4" fmla="*/ 139148 w 1464658"/>
                    <a:gd name="connsiteY4" fmla="*/ 732665 h 1297071"/>
                    <a:gd name="connsiteX5" fmla="*/ 74397 w 1464658"/>
                    <a:gd name="connsiteY5" fmla="*/ 871639 h 1297071"/>
                    <a:gd name="connsiteX6" fmla="*/ 174 w 1464658"/>
                    <a:gd name="connsiteY6" fmla="*/ 1046716 h 1297071"/>
                    <a:gd name="connsiteX7" fmla="*/ 56157 w 1464658"/>
                    <a:gd name="connsiteY7" fmla="*/ 1190005 h 1297071"/>
                    <a:gd name="connsiteX8" fmla="*/ 130381 w 1464658"/>
                    <a:gd name="connsiteY8" fmla="*/ 1240971 h 1297071"/>
                    <a:gd name="connsiteX9" fmla="*/ 224530 w 1464658"/>
                    <a:gd name="connsiteY9" fmla="*/ 1283029 h 1297071"/>
                    <a:gd name="connsiteX10" fmla="*/ 316993 w 1464658"/>
                    <a:gd name="connsiteY10" fmla="*/ 1296955 h 1297071"/>
                    <a:gd name="connsiteX11" fmla="*/ 391638 w 1464658"/>
                    <a:gd name="connsiteY11" fmla="*/ 1287624 h 1297071"/>
                    <a:gd name="connsiteX12" fmla="*/ 563621 w 1464658"/>
                    <a:gd name="connsiteY12" fmla="*/ 1254335 h 1297071"/>
                    <a:gd name="connsiteX13" fmla="*/ 801622 w 1464658"/>
                    <a:gd name="connsiteY13" fmla="*/ 1207260 h 1297071"/>
                    <a:gd name="connsiteX14" fmla="*/ 1008725 w 1464658"/>
                    <a:gd name="connsiteY14" fmla="*/ 1217293 h 1297071"/>
                    <a:gd name="connsiteX15" fmla="*/ 1174425 w 1464658"/>
                    <a:gd name="connsiteY15" fmla="*/ 1235955 h 1297071"/>
                    <a:gd name="connsiteX16" fmla="*/ 1348939 w 1464658"/>
                    <a:gd name="connsiteY16" fmla="*/ 1226342 h 1297071"/>
                    <a:gd name="connsiteX17" fmla="*/ 1436666 w 1464658"/>
                    <a:gd name="connsiteY17" fmla="*/ 1129004 h 1297071"/>
                    <a:gd name="connsiteX18" fmla="*/ 1464658 w 1464658"/>
                    <a:gd name="connsiteY18" fmla="*/ 1063690 h 1297071"/>
                    <a:gd name="connsiteX19" fmla="*/ 1455327 w 1464658"/>
                    <a:gd name="connsiteY19" fmla="*/ 951722 h 1297071"/>
                    <a:gd name="connsiteX20" fmla="*/ 1418005 w 1464658"/>
                    <a:gd name="connsiteY20" fmla="*/ 858416 h 1297071"/>
                    <a:gd name="connsiteX21" fmla="*/ 1334029 w 1464658"/>
                    <a:gd name="connsiteY21" fmla="*/ 727788 h 1297071"/>
                    <a:gd name="connsiteX22" fmla="*/ 1077508 w 1464658"/>
                    <a:gd name="connsiteY22" fmla="*/ 362206 h 1297071"/>
                    <a:gd name="connsiteX23" fmla="*/ 999113 w 1464658"/>
                    <a:gd name="connsiteY23" fmla="*/ 158902 h 1297071"/>
                    <a:gd name="connsiteX24" fmla="*/ 979888 w 1464658"/>
                    <a:gd name="connsiteY24" fmla="*/ 0 h 1297071"/>
                    <a:gd name="connsiteX0" fmla="*/ 335654 w 1464658"/>
                    <a:gd name="connsiteY0" fmla="*/ 102637 h 1302891"/>
                    <a:gd name="connsiteX1" fmla="*/ 331200 w 1464658"/>
                    <a:gd name="connsiteY1" fmla="*/ 190504 h 1302891"/>
                    <a:gd name="connsiteX2" fmla="*/ 279670 w 1464658"/>
                    <a:gd name="connsiteY2" fmla="*/ 391886 h 1302891"/>
                    <a:gd name="connsiteX3" fmla="*/ 223687 w 1464658"/>
                    <a:gd name="connsiteY3" fmla="*/ 541175 h 1302891"/>
                    <a:gd name="connsiteX4" fmla="*/ 139148 w 1464658"/>
                    <a:gd name="connsiteY4" fmla="*/ 732665 h 1302891"/>
                    <a:gd name="connsiteX5" fmla="*/ 74397 w 1464658"/>
                    <a:gd name="connsiteY5" fmla="*/ 871639 h 1302891"/>
                    <a:gd name="connsiteX6" fmla="*/ 174 w 1464658"/>
                    <a:gd name="connsiteY6" fmla="*/ 1046716 h 1302891"/>
                    <a:gd name="connsiteX7" fmla="*/ 56157 w 1464658"/>
                    <a:gd name="connsiteY7" fmla="*/ 1190005 h 1302891"/>
                    <a:gd name="connsiteX8" fmla="*/ 130381 w 1464658"/>
                    <a:gd name="connsiteY8" fmla="*/ 1240971 h 1302891"/>
                    <a:gd name="connsiteX9" fmla="*/ 224530 w 1464658"/>
                    <a:gd name="connsiteY9" fmla="*/ 1283029 h 1302891"/>
                    <a:gd name="connsiteX10" fmla="*/ 316993 w 1464658"/>
                    <a:gd name="connsiteY10" fmla="*/ 1296955 h 1302891"/>
                    <a:gd name="connsiteX11" fmla="*/ 387043 w 1464658"/>
                    <a:gd name="connsiteY11" fmla="*/ 1186534 h 1302891"/>
                    <a:gd name="connsiteX12" fmla="*/ 563621 w 1464658"/>
                    <a:gd name="connsiteY12" fmla="*/ 1254335 h 1302891"/>
                    <a:gd name="connsiteX13" fmla="*/ 801622 w 1464658"/>
                    <a:gd name="connsiteY13" fmla="*/ 1207260 h 1302891"/>
                    <a:gd name="connsiteX14" fmla="*/ 1008725 w 1464658"/>
                    <a:gd name="connsiteY14" fmla="*/ 1217293 h 1302891"/>
                    <a:gd name="connsiteX15" fmla="*/ 1174425 w 1464658"/>
                    <a:gd name="connsiteY15" fmla="*/ 1235955 h 1302891"/>
                    <a:gd name="connsiteX16" fmla="*/ 1348939 w 1464658"/>
                    <a:gd name="connsiteY16" fmla="*/ 1226342 h 1302891"/>
                    <a:gd name="connsiteX17" fmla="*/ 1436666 w 1464658"/>
                    <a:gd name="connsiteY17" fmla="*/ 1129004 h 1302891"/>
                    <a:gd name="connsiteX18" fmla="*/ 1464658 w 1464658"/>
                    <a:gd name="connsiteY18" fmla="*/ 1063690 h 1302891"/>
                    <a:gd name="connsiteX19" fmla="*/ 1455327 w 1464658"/>
                    <a:gd name="connsiteY19" fmla="*/ 951722 h 1302891"/>
                    <a:gd name="connsiteX20" fmla="*/ 1418005 w 1464658"/>
                    <a:gd name="connsiteY20" fmla="*/ 858416 h 1302891"/>
                    <a:gd name="connsiteX21" fmla="*/ 1334029 w 1464658"/>
                    <a:gd name="connsiteY21" fmla="*/ 727788 h 1302891"/>
                    <a:gd name="connsiteX22" fmla="*/ 1077508 w 1464658"/>
                    <a:gd name="connsiteY22" fmla="*/ 362206 h 1302891"/>
                    <a:gd name="connsiteX23" fmla="*/ 999113 w 1464658"/>
                    <a:gd name="connsiteY23" fmla="*/ 158902 h 1302891"/>
                    <a:gd name="connsiteX24" fmla="*/ 979888 w 1464658"/>
                    <a:gd name="connsiteY24" fmla="*/ 0 h 1302891"/>
                    <a:gd name="connsiteX0" fmla="*/ 335654 w 1464658"/>
                    <a:gd name="connsiteY0" fmla="*/ 102637 h 1302891"/>
                    <a:gd name="connsiteX1" fmla="*/ 331200 w 1464658"/>
                    <a:gd name="connsiteY1" fmla="*/ 190504 h 1302891"/>
                    <a:gd name="connsiteX2" fmla="*/ 279670 w 1464658"/>
                    <a:gd name="connsiteY2" fmla="*/ 391886 h 1302891"/>
                    <a:gd name="connsiteX3" fmla="*/ 223687 w 1464658"/>
                    <a:gd name="connsiteY3" fmla="*/ 541175 h 1302891"/>
                    <a:gd name="connsiteX4" fmla="*/ 139148 w 1464658"/>
                    <a:gd name="connsiteY4" fmla="*/ 732665 h 1302891"/>
                    <a:gd name="connsiteX5" fmla="*/ 74397 w 1464658"/>
                    <a:gd name="connsiteY5" fmla="*/ 871639 h 1302891"/>
                    <a:gd name="connsiteX6" fmla="*/ 174 w 1464658"/>
                    <a:gd name="connsiteY6" fmla="*/ 1046716 h 1302891"/>
                    <a:gd name="connsiteX7" fmla="*/ 56157 w 1464658"/>
                    <a:gd name="connsiteY7" fmla="*/ 1190005 h 1302891"/>
                    <a:gd name="connsiteX8" fmla="*/ 130381 w 1464658"/>
                    <a:gd name="connsiteY8" fmla="*/ 1240971 h 1302891"/>
                    <a:gd name="connsiteX9" fmla="*/ 224530 w 1464658"/>
                    <a:gd name="connsiteY9" fmla="*/ 1283029 h 1302891"/>
                    <a:gd name="connsiteX10" fmla="*/ 316993 w 1464658"/>
                    <a:gd name="connsiteY10" fmla="*/ 1296955 h 1302891"/>
                    <a:gd name="connsiteX11" fmla="*/ 387043 w 1464658"/>
                    <a:gd name="connsiteY11" fmla="*/ 1186534 h 1302891"/>
                    <a:gd name="connsiteX12" fmla="*/ 522266 w 1464658"/>
                    <a:gd name="connsiteY12" fmla="*/ 1258930 h 1302891"/>
                    <a:gd name="connsiteX13" fmla="*/ 801622 w 1464658"/>
                    <a:gd name="connsiteY13" fmla="*/ 1207260 h 1302891"/>
                    <a:gd name="connsiteX14" fmla="*/ 1008725 w 1464658"/>
                    <a:gd name="connsiteY14" fmla="*/ 1217293 h 1302891"/>
                    <a:gd name="connsiteX15" fmla="*/ 1174425 w 1464658"/>
                    <a:gd name="connsiteY15" fmla="*/ 1235955 h 1302891"/>
                    <a:gd name="connsiteX16" fmla="*/ 1348939 w 1464658"/>
                    <a:gd name="connsiteY16" fmla="*/ 1226342 h 1302891"/>
                    <a:gd name="connsiteX17" fmla="*/ 1436666 w 1464658"/>
                    <a:gd name="connsiteY17" fmla="*/ 1129004 h 1302891"/>
                    <a:gd name="connsiteX18" fmla="*/ 1464658 w 1464658"/>
                    <a:gd name="connsiteY18" fmla="*/ 1063690 h 1302891"/>
                    <a:gd name="connsiteX19" fmla="*/ 1455327 w 1464658"/>
                    <a:gd name="connsiteY19" fmla="*/ 951722 h 1302891"/>
                    <a:gd name="connsiteX20" fmla="*/ 1418005 w 1464658"/>
                    <a:gd name="connsiteY20" fmla="*/ 858416 h 1302891"/>
                    <a:gd name="connsiteX21" fmla="*/ 1334029 w 1464658"/>
                    <a:gd name="connsiteY21" fmla="*/ 727788 h 1302891"/>
                    <a:gd name="connsiteX22" fmla="*/ 1077508 w 1464658"/>
                    <a:gd name="connsiteY22" fmla="*/ 362206 h 1302891"/>
                    <a:gd name="connsiteX23" fmla="*/ 999113 w 1464658"/>
                    <a:gd name="connsiteY23" fmla="*/ 158902 h 1302891"/>
                    <a:gd name="connsiteX24" fmla="*/ 979888 w 1464658"/>
                    <a:gd name="connsiteY24" fmla="*/ 0 h 1302891"/>
                    <a:gd name="connsiteX0" fmla="*/ 335654 w 1464658"/>
                    <a:gd name="connsiteY0" fmla="*/ 102637 h 1292805"/>
                    <a:gd name="connsiteX1" fmla="*/ 331200 w 1464658"/>
                    <a:gd name="connsiteY1" fmla="*/ 190504 h 1292805"/>
                    <a:gd name="connsiteX2" fmla="*/ 279670 w 1464658"/>
                    <a:gd name="connsiteY2" fmla="*/ 391886 h 1292805"/>
                    <a:gd name="connsiteX3" fmla="*/ 223687 w 1464658"/>
                    <a:gd name="connsiteY3" fmla="*/ 541175 h 1292805"/>
                    <a:gd name="connsiteX4" fmla="*/ 139148 w 1464658"/>
                    <a:gd name="connsiteY4" fmla="*/ 732665 h 1292805"/>
                    <a:gd name="connsiteX5" fmla="*/ 74397 w 1464658"/>
                    <a:gd name="connsiteY5" fmla="*/ 871639 h 1292805"/>
                    <a:gd name="connsiteX6" fmla="*/ 174 w 1464658"/>
                    <a:gd name="connsiteY6" fmla="*/ 1046716 h 1292805"/>
                    <a:gd name="connsiteX7" fmla="*/ 56157 w 1464658"/>
                    <a:gd name="connsiteY7" fmla="*/ 1190005 h 1292805"/>
                    <a:gd name="connsiteX8" fmla="*/ 130381 w 1464658"/>
                    <a:gd name="connsiteY8" fmla="*/ 1240971 h 1292805"/>
                    <a:gd name="connsiteX9" fmla="*/ 224530 w 1464658"/>
                    <a:gd name="connsiteY9" fmla="*/ 1283029 h 1292805"/>
                    <a:gd name="connsiteX10" fmla="*/ 303208 w 1464658"/>
                    <a:gd name="connsiteY10" fmla="*/ 1283170 h 1292805"/>
                    <a:gd name="connsiteX11" fmla="*/ 387043 w 1464658"/>
                    <a:gd name="connsiteY11" fmla="*/ 1186534 h 1292805"/>
                    <a:gd name="connsiteX12" fmla="*/ 522266 w 1464658"/>
                    <a:gd name="connsiteY12" fmla="*/ 1258930 h 1292805"/>
                    <a:gd name="connsiteX13" fmla="*/ 801622 w 1464658"/>
                    <a:gd name="connsiteY13" fmla="*/ 1207260 h 1292805"/>
                    <a:gd name="connsiteX14" fmla="*/ 1008725 w 1464658"/>
                    <a:gd name="connsiteY14" fmla="*/ 1217293 h 1292805"/>
                    <a:gd name="connsiteX15" fmla="*/ 1174425 w 1464658"/>
                    <a:gd name="connsiteY15" fmla="*/ 1235955 h 1292805"/>
                    <a:gd name="connsiteX16" fmla="*/ 1348939 w 1464658"/>
                    <a:gd name="connsiteY16" fmla="*/ 1226342 h 1292805"/>
                    <a:gd name="connsiteX17" fmla="*/ 1436666 w 1464658"/>
                    <a:gd name="connsiteY17" fmla="*/ 1129004 h 1292805"/>
                    <a:gd name="connsiteX18" fmla="*/ 1464658 w 1464658"/>
                    <a:gd name="connsiteY18" fmla="*/ 1063690 h 1292805"/>
                    <a:gd name="connsiteX19" fmla="*/ 1455327 w 1464658"/>
                    <a:gd name="connsiteY19" fmla="*/ 951722 h 1292805"/>
                    <a:gd name="connsiteX20" fmla="*/ 1418005 w 1464658"/>
                    <a:gd name="connsiteY20" fmla="*/ 858416 h 1292805"/>
                    <a:gd name="connsiteX21" fmla="*/ 1334029 w 1464658"/>
                    <a:gd name="connsiteY21" fmla="*/ 727788 h 1292805"/>
                    <a:gd name="connsiteX22" fmla="*/ 1077508 w 1464658"/>
                    <a:gd name="connsiteY22" fmla="*/ 362206 h 1292805"/>
                    <a:gd name="connsiteX23" fmla="*/ 999113 w 1464658"/>
                    <a:gd name="connsiteY23" fmla="*/ 158902 h 1292805"/>
                    <a:gd name="connsiteX24" fmla="*/ 979888 w 1464658"/>
                    <a:gd name="connsiteY24" fmla="*/ 0 h 1292805"/>
                    <a:gd name="connsiteX0" fmla="*/ 335654 w 1464658"/>
                    <a:gd name="connsiteY0" fmla="*/ 102637 h 1286377"/>
                    <a:gd name="connsiteX1" fmla="*/ 331200 w 1464658"/>
                    <a:gd name="connsiteY1" fmla="*/ 190504 h 1286377"/>
                    <a:gd name="connsiteX2" fmla="*/ 279670 w 1464658"/>
                    <a:gd name="connsiteY2" fmla="*/ 391886 h 1286377"/>
                    <a:gd name="connsiteX3" fmla="*/ 223687 w 1464658"/>
                    <a:gd name="connsiteY3" fmla="*/ 541175 h 1286377"/>
                    <a:gd name="connsiteX4" fmla="*/ 139148 w 1464658"/>
                    <a:gd name="connsiteY4" fmla="*/ 732665 h 1286377"/>
                    <a:gd name="connsiteX5" fmla="*/ 74397 w 1464658"/>
                    <a:gd name="connsiteY5" fmla="*/ 871639 h 1286377"/>
                    <a:gd name="connsiteX6" fmla="*/ 174 w 1464658"/>
                    <a:gd name="connsiteY6" fmla="*/ 1046716 h 1286377"/>
                    <a:gd name="connsiteX7" fmla="*/ 56157 w 1464658"/>
                    <a:gd name="connsiteY7" fmla="*/ 1190005 h 1286377"/>
                    <a:gd name="connsiteX8" fmla="*/ 130381 w 1464658"/>
                    <a:gd name="connsiteY8" fmla="*/ 1240971 h 1286377"/>
                    <a:gd name="connsiteX9" fmla="*/ 224530 w 1464658"/>
                    <a:gd name="connsiteY9" fmla="*/ 1283029 h 1286377"/>
                    <a:gd name="connsiteX10" fmla="*/ 289423 w 1464658"/>
                    <a:gd name="connsiteY10" fmla="*/ 1264790 h 1286377"/>
                    <a:gd name="connsiteX11" fmla="*/ 387043 w 1464658"/>
                    <a:gd name="connsiteY11" fmla="*/ 1186534 h 1286377"/>
                    <a:gd name="connsiteX12" fmla="*/ 522266 w 1464658"/>
                    <a:gd name="connsiteY12" fmla="*/ 1258930 h 1286377"/>
                    <a:gd name="connsiteX13" fmla="*/ 801622 w 1464658"/>
                    <a:gd name="connsiteY13" fmla="*/ 1207260 h 1286377"/>
                    <a:gd name="connsiteX14" fmla="*/ 1008725 w 1464658"/>
                    <a:gd name="connsiteY14" fmla="*/ 1217293 h 1286377"/>
                    <a:gd name="connsiteX15" fmla="*/ 1174425 w 1464658"/>
                    <a:gd name="connsiteY15" fmla="*/ 1235955 h 1286377"/>
                    <a:gd name="connsiteX16" fmla="*/ 1348939 w 1464658"/>
                    <a:gd name="connsiteY16" fmla="*/ 1226342 h 1286377"/>
                    <a:gd name="connsiteX17" fmla="*/ 1436666 w 1464658"/>
                    <a:gd name="connsiteY17" fmla="*/ 1129004 h 1286377"/>
                    <a:gd name="connsiteX18" fmla="*/ 1464658 w 1464658"/>
                    <a:gd name="connsiteY18" fmla="*/ 1063690 h 1286377"/>
                    <a:gd name="connsiteX19" fmla="*/ 1455327 w 1464658"/>
                    <a:gd name="connsiteY19" fmla="*/ 951722 h 1286377"/>
                    <a:gd name="connsiteX20" fmla="*/ 1418005 w 1464658"/>
                    <a:gd name="connsiteY20" fmla="*/ 858416 h 1286377"/>
                    <a:gd name="connsiteX21" fmla="*/ 1334029 w 1464658"/>
                    <a:gd name="connsiteY21" fmla="*/ 727788 h 1286377"/>
                    <a:gd name="connsiteX22" fmla="*/ 1077508 w 1464658"/>
                    <a:gd name="connsiteY22" fmla="*/ 362206 h 1286377"/>
                    <a:gd name="connsiteX23" fmla="*/ 999113 w 1464658"/>
                    <a:gd name="connsiteY23" fmla="*/ 158902 h 1286377"/>
                    <a:gd name="connsiteX24" fmla="*/ 979888 w 1464658"/>
                    <a:gd name="connsiteY24" fmla="*/ 0 h 1286377"/>
                    <a:gd name="connsiteX0" fmla="*/ 335654 w 1464658"/>
                    <a:gd name="connsiteY0" fmla="*/ 102637 h 1286377"/>
                    <a:gd name="connsiteX1" fmla="*/ 331200 w 1464658"/>
                    <a:gd name="connsiteY1" fmla="*/ 190504 h 1286377"/>
                    <a:gd name="connsiteX2" fmla="*/ 279670 w 1464658"/>
                    <a:gd name="connsiteY2" fmla="*/ 391886 h 1286377"/>
                    <a:gd name="connsiteX3" fmla="*/ 223687 w 1464658"/>
                    <a:gd name="connsiteY3" fmla="*/ 541175 h 1286377"/>
                    <a:gd name="connsiteX4" fmla="*/ 139148 w 1464658"/>
                    <a:gd name="connsiteY4" fmla="*/ 732665 h 1286377"/>
                    <a:gd name="connsiteX5" fmla="*/ 74397 w 1464658"/>
                    <a:gd name="connsiteY5" fmla="*/ 871639 h 1286377"/>
                    <a:gd name="connsiteX6" fmla="*/ 174 w 1464658"/>
                    <a:gd name="connsiteY6" fmla="*/ 1046716 h 1286377"/>
                    <a:gd name="connsiteX7" fmla="*/ 56157 w 1464658"/>
                    <a:gd name="connsiteY7" fmla="*/ 1190005 h 1286377"/>
                    <a:gd name="connsiteX8" fmla="*/ 130381 w 1464658"/>
                    <a:gd name="connsiteY8" fmla="*/ 1240971 h 1286377"/>
                    <a:gd name="connsiteX9" fmla="*/ 224530 w 1464658"/>
                    <a:gd name="connsiteY9" fmla="*/ 1283029 h 1286377"/>
                    <a:gd name="connsiteX10" fmla="*/ 289423 w 1464658"/>
                    <a:gd name="connsiteY10" fmla="*/ 1264790 h 1286377"/>
                    <a:gd name="connsiteX11" fmla="*/ 387043 w 1464658"/>
                    <a:gd name="connsiteY11" fmla="*/ 1186534 h 1286377"/>
                    <a:gd name="connsiteX12" fmla="*/ 427787 w 1464658"/>
                    <a:gd name="connsiteY12" fmla="*/ 1218371 h 1286377"/>
                    <a:gd name="connsiteX13" fmla="*/ 522266 w 1464658"/>
                    <a:gd name="connsiteY13" fmla="*/ 1258930 h 1286377"/>
                    <a:gd name="connsiteX14" fmla="*/ 801622 w 1464658"/>
                    <a:gd name="connsiteY14" fmla="*/ 1207260 h 1286377"/>
                    <a:gd name="connsiteX15" fmla="*/ 1008725 w 1464658"/>
                    <a:gd name="connsiteY15" fmla="*/ 1217293 h 1286377"/>
                    <a:gd name="connsiteX16" fmla="*/ 1174425 w 1464658"/>
                    <a:gd name="connsiteY16" fmla="*/ 1235955 h 1286377"/>
                    <a:gd name="connsiteX17" fmla="*/ 1348939 w 1464658"/>
                    <a:gd name="connsiteY17" fmla="*/ 1226342 h 1286377"/>
                    <a:gd name="connsiteX18" fmla="*/ 1436666 w 1464658"/>
                    <a:gd name="connsiteY18" fmla="*/ 1129004 h 1286377"/>
                    <a:gd name="connsiteX19" fmla="*/ 1464658 w 1464658"/>
                    <a:gd name="connsiteY19" fmla="*/ 1063690 h 1286377"/>
                    <a:gd name="connsiteX20" fmla="*/ 1455327 w 1464658"/>
                    <a:gd name="connsiteY20" fmla="*/ 951722 h 1286377"/>
                    <a:gd name="connsiteX21" fmla="*/ 1418005 w 1464658"/>
                    <a:gd name="connsiteY21" fmla="*/ 858416 h 1286377"/>
                    <a:gd name="connsiteX22" fmla="*/ 1334029 w 1464658"/>
                    <a:gd name="connsiteY22" fmla="*/ 727788 h 1286377"/>
                    <a:gd name="connsiteX23" fmla="*/ 1077508 w 1464658"/>
                    <a:gd name="connsiteY23" fmla="*/ 362206 h 1286377"/>
                    <a:gd name="connsiteX24" fmla="*/ 999113 w 1464658"/>
                    <a:gd name="connsiteY24" fmla="*/ 158902 h 1286377"/>
                    <a:gd name="connsiteX25" fmla="*/ 979888 w 1464658"/>
                    <a:gd name="connsiteY25" fmla="*/ 0 h 1286377"/>
                    <a:gd name="connsiteX0" fmla="*/ 335654 w 1464658"/>
                    <a:gd name="connsiteY0" fmla="*/ 102637 h 1286377"/>
                    <a:gd name="connsiteX1" fmla="*/ 331200 w 1464658"/>
                    <a:gd name="connsiteY1" fmla="*/ 190504 h 1286377"/>
                    <a:gd name="connsiteX2" fmla="*/ 279670 w 1464658"/>
                    <a:gd name="connsiteY2" fmla="*/ 391886 h 1286377"/>
                    <a:gd name="connsiteX3" fmla="*/ 223687 w 1464658"/>
                    <a:gd name="connsiteY3" fmla="*/ 541175 h 1286377"/>
                    <a:gd name="connsiteX4" fmla="*/ 139148 w 1464658"/>
                    <a:gd name="connsiteY4" fmla="*/ 732665 h 1286377"/>
                    <a:gd name="connsiteX5" fmla="*/ 74397 w 1464658"/>
                    <a:gd name="connsiteY5" fmla="*/ 871639 h 1286377"/>
                    <a:gd name="connsiteX6" fmla="*/ 174 w 1464658"/>
                    <a:gd name="connsiteY6" fmla="*/ 1046716 h 1286377"/>
                    <a:gd name="connsiteX7" fmla="*/ 56157 w 1464658"/>
                    <a:gd name="connsiteY7" fmla="*/ 1190005 h 1286377"/>
                    <a:gd name="connsiteX8" fmla="*/ 130381 w 1464658"/>
                    <a:gd name="connsiteY8" fmla="*/ 1240971 h 1286377"/>
                    <a:gd name="connsiteX9" fmla="*/ 224530 w 1464658"/>
                    <a:gd name="connsiteY9" fmla="*/ 1283029 h 1286377"/>
                    <a:gd name="connsiteX10" fmla="*/ 289423 w 1464658"/>
                    <a:gd name="connsiteY10" fmla="*/ 1264790 h 1286377"/>
                    <a:gd name="connsiteX11" fmla="*/ 387043 w 1464658"/>
                    <a:gd name="connsiteY11" fmla="*/ 1186534 h 1286377"/>
                    <a:gd name="connsiteX12" fmla="*/ 441572 w 1464658"/>
                    <a:gd name="connsiteY12" fmla="*/ 1209181 h 1286377"/>
                    <a:gd name="connsiteX13" fmla="*/ 522266 w 1464658"/>
                    <a:gd name="connsiteY13" fmla="*/ 1258930 h 1286377"/>
                    <a:gd name="connsiteX14" fmla="*/ 801622 w 1464658"/>
                    <a:gd name="connsiteY14" fmla="*/ 1207260 h 1286377"/>
                    <a:gd name="connsiteX15" fmla="*/ 1008725 w 1464658"/>
                    <a:gd name="connsiteY15" fmla="*/ 1217293 h 1286377"/>
                    <a:gd name="connsiteX16" fmla="*/ 1174425 w 1464658"/>
                    <a:gd name="connsiteY16" fmla="*/ 1235955 h 1286377"/>
                    <a:gd name="connsiteX17" fmla="*/ 1348939 w 1464658"/>
                    <a:gd name="connsiteY17" fmla="*/ 1226342 h 1286377"/>
                    <a:gd name="connsiteX18" fmla="*/ 1436666 w 1464658"/>
                    <a:gd name="connsiteY18" fmla="*/ 1129004 h 1286377"/>
                    <a:gd name="connsiteX19" fmla="*/ 1464658 w 1464658"/>
                    <a:gd name="connsiteY19" fmla="*/ 1063690 h 1286377"/>
                    <a:gd name="connsiteX20" fmla="*/ 1455327 w 1464658"/>
                    <a:gd name="connsiteY20" fmla="*/ 951722 h 1286377"/>
                    <a:gd name="connsiteX21" fmla="*/ 1418005 w 1464658"/>
                    <a:gd name="connsiteY21" fmla="*/ 858416 h 1286377"/>
                    <a:gd name="connsiteX22" fmla="*/ 1334029 w 1464658"/>
                    <a:gd name="connsiteY22" fmla="*/ 727788 h 1286377"/>
                    <a:gd name="connsiteX23" fmla="*/ 1077508 w 1464658"/>
                    <a:gd name="connsiteY23" fmla="*/ 362206 h 1286377"/>
                    <a:gd name="connsiteX24" fmla="*/ 999113 w 1464658"/>
                    <a:gd name="connsiteY24" fmla="*/ 158902 h 1286377"/>
                    <a:gd name="connsiteX25" fmla="*/ 979888 w 1464658"/>
                    <a:gd name="connsiteY25" fmla="*/ 0 h 1286377"/>
                    <a:gd name="connsiteX0" fmla="*/ 335654 w 1464658"/>
                    <a:gd name="connsiteY0" fmla="*/ 102637 h 1286377"/>
                    <a:gd name="connsiteX1" fmla="*/ 331200 w 1464658"/>
                    <a:gd name="connsiteY1" fmla="*/ 190504 h 1286377"/>
                    <a:gd name="connsiteX2" fmla="*/ 279670 w 1464658"/>
                    <a:gd name="connsiteY2" fmla="*/ 391886 h 1286377"/>
                    <a:gd name="connsiteX3" fmla="*/ 223687 w 1464658"/>
                    <a:gd name="connsiteY3" fmla="*/ 541175 h 1286377"/>
                    <a:gd name="connsiteX4" fmla="*/ 139148 w 1464658"/>
                    <a:gd name="connsiteY4" fmla="*/ 732665 h 1286377"/>
                    <a:gd name="connsiteX5" fmla="*/ 74397 w 1464658"/>
                    <a:gd name="connsiteY5" fmla="*/ 871639 h 1286377"/>
                    <a:gd name="connsiteX6" fmla="*/ 174 w 1464658"/>
                    <a:gd name="connsiteY6" fmla="*/ 1046716 h 1286377"/>
                    <a:gd name="connsiteX7" fmla="*/ 56157 w 1464658"/>
                    <a:gd name="connsiteY7" fmla="*/ 1190005 h 1286377"/>
                    <a:gd name="connsiteX8" fmla="*/ 130381 w 1464658"/>
                    <a:gd name="connsiteY8" fmla="*/ 1240971 h 1286377"/>
                    <a:gd name="connsiteX9" fmla="*/ 224530 w 1464658"/>
                    <a:gd name="connsiteY9" fmla="*/ 1283029 h 1286377"/>
                    <a:gd name="connsiteX10" fmla="*/ 310771 w 1464658"/>
                    <a:gd name="connsiteY10" fmla="*/ 1264790 h 1286377"/>
                    <a:gd name="connsiteX11" fmla="*/ 387043 w 1464658"/>
                    <a:gd name="connsiteY11" fmla="*/ 1186534 h 1286377"/>
                    <a:gd name="connsiteX12" fmla="*/ 441572 w 1464658"/>
                    <a:gd name="connsiteY12" fmla="*/ 1209181 h 1286377"/>
                    <a:gd name="connsiteX13" fmla="*/ 522266 w 1464658"/>
                    <a:gd name="connsiteY13" fmla="*/ 1258930 h 1286377"/>
                    <a:gd name="connsiteX14" fmla="*/ 801622 w 1464658"/>
                    <a:gd name="connsiteY14" fmla="*/ 1207260 h 1286377"/>
                    <a:gd name="connsiteX15" fmla="*/ 1008725 w 1464658"/>
                    <a:gd name="connsiteY15" fmla="*/ 1217293 h 1286377"/>
                    <a:gd name="connsiteX16" fmla="*/ 1174425 w 1464658"/>
                    <a:gd name="connsiteY16" fmla="*/ 1235955 h 1286377"/>
                    <a:gd name="connsiteX17" fmla="*/ 1348939 w 1464658"/>
                    <a:gd name="connsiteY17" fmla="*/ 1226342 h 1286377"/>
                    <a:gd name="connsiteX18" fmla="*/ 1436666 w 1464658"/>
                    <a:gd name="connsiteY18" fmla="*/ 1129004 h 1286377"/>
                    <a:gd name="connsiteX19" fmla="*/ 1464658 w 1464658"/>
                    <a:gd name="connsiteY19" fmla="*/ 1063690 h 1286377"/>
                    <a:gd name="connsiteX20" fmla="*/ 1455327 w 1464658"/>
                    <a:gd name="connsiteY20" fmla="*/ 951722 h 1286377"/>
                    <a:gd name="connsiteX21" fmla="*/ 1418005 w 1464658"/>
                    <a:gd name="connsiteY21" fmla="*/ 858416 h 1286377"/>
                    <a:gd name="connsiteX22" fmla="*/ 1334029 w 1464658"/>
                    <a:gd name="connsiteY22" fmla="*/ 727788 h 1286377"/>
                    <a:gd name="connsiteX23" fmla="*/ 1077508 w 1464658"/>
                    <a:gd name="connsiteY23" fmla="*/ 362206 h 1286377"/>
                    <a:gd name="connsiteX24" fmla="*/ 999113 w 1464658"/>
                    <a:gd name="connsiteY24" fmla="*/ 158902 h 1286377"/>
                    <a:gd name="connsiteX25" fmla="*/ 979888 w 1464658"/>
                    <a:gd name="connsiteY25" fmla="*/ 0 h 1286377"/>
                    <a:gd name="connsiteX0" fmla="*/ 335654 w 1464658"/>
                    <a:gd name="connsiteY0" fmla="*/ 102637 h 1286377"/>
                    <a:gd name="connsiteX1" fmla="*/ 331200 w 1464658"/>
                    <a:gd name="connsiteY1" fmla="*/ 190504 h 1286377"/>
                    <a:gd name="connsiteX2" fmla="*/ 279670 w 1464658"/>
                    <a:gd name="connsiteY2" fmla="*/ 391886 h 1286377"/>
                    <a:gd name="connsiteX3" fmla="*/ 223687 w 1464658"/>
                    <a:gd name="connsiteY3" fmla="*/ 541175 h 1286377"/>
                    <a:gd name="connsiteX4" fmla="*/ 139148 w 1464658"/>
                    <a:gd name="connsiteY4" fmla="*/ 732665 h 1286377"/>
                    <a:gd name="connsiteX5" fmla="*/ 74397 w 1464658"/>
                    <a:gd name="connsiteY5" fmla="*/ 871639 h 1286377"/>
                    <a:gd name="connsiteX6" fmla="*/ 174 w 1464658"/>
                    <a:gd name="connsiteY6" fmla="*/ 1046716 h 1286377"/>
                    <a:gd name="connsiteX7" fmla="*/ 56157 w 1464658"/>
                    <a:gd name="connsiteY7" fmla="*/ 1190005 h 1286377"/>
                    <a:gd name="connsiteX8" fmla="*/ 130381 w 1464658"/>
                    <a:gd name="connsiteY8" fmla="*/ 1240971 h 1286377"/>
                    <a:gd name="connsiteX9" fmla="*/ 224530 w 1464658"/>
                    <a:gd name="connsiteY9" fmla="*/ 1283029 h 1286377"/>
                    <a:gd name="connsiteX10" fmla="*/ 310771 w 1464658"/>
                    <a:gd name="connsiteY10" fmla="*/ 1264790 h 1286377"/>
                    <a:gd name="connsiteX11" fmla="*/ 387043 w 1464658"/>
                    <a:gd name="connsiteY11" fmla="*/ 1186534 h 1286377"/>
                    <a:gd name="connsiteX12" fmla="*/ 339195 w 1464658"/>
                    <a:gd name="connsiteY12" fmla="*/ 1229492 h 1286377"/>
                    <a:gd name="connsiteX13" fmla="*/ 441572 w 1464658"/>
                    <a:gd name="connsiteY13" fmla="*/ 1209181 h 1286377"/>
                    <a:gd name="connsiteX14" fmla="*/ 522266 w 1464658"/>
                    <a:gd name="connsiteY14" fmla="*/ 1258930 h 1286377"/>
                    <a:gd name="connsiteX15" fmla="*/ 801622 w 1464658"/>
                    <a:gd name="connsiteY15" fmla="*/ 1207260 h 1286377"/>
                    <a:gd name="connsiteX16" fmla="*/ 1008725 w 1464658"/>
                    <a:gd name="connsiteY16" fmla="*/ 1217293 h 1286377"/>
                    <a:gd name="connsiteX17" fmla="*/ 1174425 w 1464658"/>
                    <a:gd name="connsiteY17" fmla="*/ 1235955 h 1286377"/>
                    <a:gd name="connsiteX18" fmla="*/ 1348939 w 1464658"/>
                    <a:gd name="connsiteY18" fmla="*/ 1226342 h 1286377"/>
                    <a:gd name="connsiteX19" fmla="*/ 1436666 w 1464658"/>
                    <a:gd name="connsiteY19" fmla="*/ 1129004 h 1286377"/>
                    <a:gd name="connsiteX20" fmla="*/ 1464658 w 1464658"/>
                    <a:gd name="connsiteY20" fmla="*/ 1063690 h 1286377"/>
                    <a:gd name="connsiteX21" fmla="*/ 1455327 w 1464658"/>
                    <a:gd name="connsiteY21" fmla="*/ 951722 h 1286377"/>
                    <a:gd name="connsiteX22" fmla="*/ 1418005 w 1464658"/>
                    <a:gd name="connsiteY22" fmla="*/ 858416 h 1286377"/>
                    <a:gd name="connsiteX23" fmla="*/ 1334029 w 1464658"/>
                    <a:gd name="connsiteY23" fmla="*/ 727788 h 1286377"/>
                    <a:gd name="connsiteX24" fmla="*/ 1077508 w 1464658"/>
                    <a:gd name="connsiteY24" fmla="*/ 362206 h 1286377"/>
                    <a:gd name="connsiteX25" fmla="*/ 999113 w 1464658"/>
                    <a:gd name="connsiteY25" fmla="*/ 158902 h 1286377"/>
                    <a:gd name="connsiteX26" fmla="*/ 979888 w 1464658"/>
                    <a:gd name="connsiteY26" fmla="*/ 0 h 1286377"/>
                    <a:gd name="connsiteX0" fmla="*/ 335654 w 1464658"/>
                    <a:gd name="connsiteY0" fmla="*/ 102637 h 1286377"/>
                    <a:gd name="connsiteX1" fmla="*/ 331200 w 1464658"/>
                    <a:gd name="connsiteY1" fmla="*/ 190504 h 1286377"/>
                    <a:gd name="connsiteX2" fmla="*/ 279670 w 1464658"/>
                    <a:gd name="connsiteY2" fmla="*/ 391886 h 1286377"/>
                    <a:gd name="connsiteX3" fmla="*/ 223687 w 1464658"/>
                    <a:gd name="connsiteY3" fmla="*/ 541175 h 1286377"/>
                    <a:gd name="connsiteX4" fmla="*/ 139148 w 1464658"/>
                    <a:gd name="connsiteY4" fmla="*/ 732665 h 1286377"/>
                    <a:gd name="connsiteX5" fmla="*/ 74397 w 1464658"/>
                    <a:gd name="connsiteY5" fmla="*/ 871639 h 1286377"/>
                    <a:gd name="connsiteX6" fmla="*/ 174 w 1464658"/>
                    <a:gd name="connsiteY6" fmla="*/ 1046716 h 1286377"/>
                    <a:gd name="connsiteX7" fmla="*/ 56157 w 1464658"/>
                    <a:gd name="connsiteY7" fmla="*/ 1190005 h 1286377"/>
                    <a:gd name="connsiteX8" fmla="*/ 130381 w 1464658"/>
                    <a:gd name="connsiteY8" fmla="*/ 1240971 h 1286377"/>
                    <a:gd name="connsiteX9" fmla="*/ 224530 w 1464658"/>
                    <a:gd name="connsiteY9" fmla="*/ 1283029 h 1286377"/>
                    <a:gd name="connsiteX10" fmla="*/ 310771 w 1464658"/>
                    <a:gd name="connsiteY10" fmla="*/ 1264790 h 1286377"/>
                    <a:gd name="connsiteX11" fmla="*/ 387043 w 1464658"/>
                    <a:gd name="connsiteY11" fmla="*/ 1186534 h 1286377"/>
                    <a:gd name="connsiteX12" fmla="*/ 477956 w 1464658"/>
                    <a:gd name="connsiteY12" fmla="*/ 1176122 h 1286377"/>
                    <a:gd name="connsiteX13" fmla="*/ 441572 w 1464658"/>
                    <a:gd name="connsiteY13" fmla="*/ 1209181 h 1286377"/>
                    <a:gd name="connsiteX14" fmla="*/ 522266 w 1464658"/>
                    <a:gd name="connsiteY14" fmla="*/ 1258930 h 1286377"/>
                    <a:gd name="connsiteX15" fmla="*/ 801622 w 1464658"/>
                    <a:gd name="connsiteY15" fmla="*/ 1207260 h 1286377"/>
                    <a:gd name="connsiteX16" fmla="*/ 1008725 w 1464658"/>
                    <a:gd name="connsiteY16" fmla="*/ 1217293 h 1286377"/>
                    <a:gd name="connsiteX17" fmla="*/ 1174425 w 1464658"/>
                    <a:gd name="connsiteY17" fmla="*/ 1235955 h 1286377"/>
                    <a:gd name="connsiteX18" fmla="*/ 1348939 w 1464658"/>
                    <a:gd name="connsiteY18" fmla="*/ 1226342 h 1286377"/>
                    <a:gd name="connsiteX19" fmla="*/ 1436666 w 1464658"/>
                    <a:gd name="connsiteY19" fmla="*/ 1129004 h 1286377"/>
                    <a:gd name="connsiteX20" fmla="*/ 1464658 w 1464658"/>
                    <a:gd name="connsiteY20" fmla="*/ 1063690 h 1286377"/>
                    <a:gd name="connsiteX21" fmla="*/ 1455327 w 1464658"/>
                    <a:gd name="connsiteY21" fmla="*/ 951722 h 1286377"/>
                    <a:gd name="connsiteX22" fmla="*/ 1418005 w 1464658"/>
                    <a:gd name="connsiteY22" fmla="*/ 858416 h 1286377"/>
                    <a:gd name="connsiteX23" fmla="*/ 1334029 w 1464658"/>
                    <a:gd name="connsiteY23" fmla="*/ 727788 h 1286377"/>
                    <a:gd name="connsiteX24" fmla="*/ 1077508 w 1464658"/>
                    <a:gd name="connsiteY24" fmla="*/ 362206 h 1286377"/>
                    <a:gd name="connsiteX25" fmla="*/ 999113 w 1464658"/>
                    <a:gd name="connsiteY25" fmla="*/ 158902 h 1286377"/>
                    <a:gd name="connsiteX26" fmla="*/ 979888 w 1464658"/>
                    <a:gd name="connsiteY26" fmla="*/ 0 h 1286377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477956 w 1464658"/>
                    <a:gd name="connsiteY12" fmla="*/ 1176122 h 1285689"/>
                    <a:gd name="connsiteX13" fmla="*/ 441572 w 1464658"/>
                    <a:gd name="connsiteY13" fmla="*/ 1209181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406797 w 1464658"/>
                    <a:gd name="connsiteY12" fmla="*/ 1183238 h 1285689"/>
                    <a:gd name="connsiteX13" fmla="*/ 441572 w 1464658"/>
                    <a:gd name="connsiteY13" fmla="*/ 1209181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406797 w 1464658"/>
                    <a:gd name="connsiteY12" fmla="*/ 1183238 h 1285689"/>
                    <a:gd name="connsiteX13" fmla="*/ 459362 w 1464658"/>
                    <a:gd name="connsiteY13" fmla="*/ 1216297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406797 w 1464658"/>
                    <a:gd name="connsiteY12" fmla="*/ 1179680 h 1285689"/>
                    <a:gd name="connsiteX13" fmla="*/ 459362 w 1464658"/>
                    <a:gd name="connsiteY13" fmla="*/ 1216297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406797 w 1464658"/>
                    <a:gd name="connsiteY12" fmla="*/ 1179680 h 1285689"/>
                    <a:gd name="connsiteX13" fmla="*/ 448688 w 1464658"/>
                    <a:gd name="connsiteY13" fmla="*/ 1202065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406797 w 1464658"/>
                    <a:gd name="connsiteY12" fmla="*/ 1179680 h 1285689"/>
                    <a:gd name="connsiteX13" fmla="*/ 448688 w 1464658"/>
                    <a:gd name="connsiteY13" fmla="*/ 1202065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406797 w 1464658"/>
                    <a:gd name="connsiteY12" fmla="*/ 1179680 h 1285689"/>
                    <a:gd name="connsiteX13" fmla="*/ 459168 w 1464658"/>
                    <a:gd name="connsiteY13" fmla="*/ 1194205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522266 w 1464658"/>
                    <a:gd name="connsiteY14" fmla="*/ 1258930 h 1285689"/>
                    <a:gd name="connsiteX15" fmla="*/ 801622 w 1464658"/>
                    <a:gd name="connsiteY15" fmla="*/ 1207260 h 1285689"/>
                    <a:gd name="connsiteX16" fmla="*/ 1008725 w 1464658"/>
                    <a:gd name="connsiteY16" fmla="*/ 1217293 h 1285689"/>
                    <a:gd name="connsiteX17" fmla="*/ 1174425 w 1464658"/>
                    <a:gd name="connsiteY17" fmla="*/ 1235955 h 1285689"/>
                    <a:gd name="connsiteX18" fmla="*/ 1348939 w 1464658"/>
                    <a:gd name="connsiteY18" fmla="*/ 1226342 h 1285689"/>
                    <a:gd name="connsiteX19" fmla="*/ 1436666 w 1464658"/>
                    <a:gd name="connsiteY19" fmla="*/ 1129004 h 1285689"/>
                    <a:gd name="connsiteX20" fmla="*/ 1464658 w 1464658"/>
                    <a:gd name="connsiteY20" fmla="*/ 1063690 h 1285689"/>
                    <a:gd name="connsiteX21" fmla="*/ 1455327 w 1464658"/>
                    <a:gd name="connsiteY21" fmla="*/ 951722 h 1285689"/>
                    <a:gd name="connsiteX22" fmla="*/ 1418005 w 1464658"/>
                    <a:gd name="connsiteY22" fmla="*/ 858416 h 1285689"/>
                    <a:gd name="connsiteX23" fmla="*/ 1334029 w 1464658"/>
                    <a:gd name="connsiteY23" fmla="*/ 727788 h 1285689"/>
                    <a:gd name="connsiteX24" fmla="*/ 1077508 w 1464658"/>
                    <a:gd name="connsiteY24" fmla="*/ 362206 h 1285689"/>
                    <a:gd name="connsiteX25" fmla="*/ 999113 w 1464658"/>
                    <a:gd name="connsiteY25" fmla="*/ 158902 h 1285689"/>
                    <a:gd name="connsiteX26" fmla="*/ 979888 w 1464658"/>
                    <a:gd name="connsiteY26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1008725 w 1464658"/>
                    <a:gd name="connsiteY17" fmla="*/ 1217293 h 1285689"/>
                    <a:gd name="connsiteX18" fmla="*/ 1174425 w 1464658"/>
                    <a:gd name="connsiteY18" fmla="*/ 1235955 h 1285689"/>
                    <a:gd name="connsiteX19" fmla="*/ 1348939 w 1464658"/>
                    <a:gd name="connsiteY19" fmla="*/ 1226342 h 1285689"/>
                    <a:gd name="connsiteX20" fmla="*/ 1436666 w 1464658"/>
                    <a:gd name="connsiteY20" fmla="*/ 1129004 h 1285689"/>
                    <a:gd name="connsiteX21" fmla="*/ 1464658 w 1464658"/>
                    <a:gd name="connsiteY21" fmla="*/ 1063690 h 1285689"/>
                    <a:gd name="connsiteX22" fmla="*/ 1455327 w 1464658"/>
                    <a:gd name="connsiteY22" fmla="*/ 951722 h 1285689"/>
                    <a:gd name="connsiteX23" fmla="*/ 1418005 w 1464658"/>
                    <a:gd name="connsiteY23" fmla="*/ 858416 h 1285689"/>
                    <a:gd name="connsiteX24" fmla="*/ 1334029 w 1464658"/>
                    <a:gd name="connsiteY24" fmla="*/ 727788 h 1285689"/>
                    <a:gd name="connsiteX25" fmla="*/ 1077508 w 1464658"/>
                    <a:gd name="connsiteY25" fmla="*/ 362206 h 1285689"/>
                    <a:gd name="connsiteX26" fmla="*/ 999113 w 1464658"/>
                    <a:gd name="connsiteY26" fmla="*/ 158902 h 1285689"/>
                    <a:gd name="connsiteX27" fmla="*/ 979888 w 1464658"/>
                    <a:gd name="connsiteY27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1008725 w 1464658"/>
                    <a:gd name="connsiteY17" fmla="*/ 1217293 h 1285689"/>
                    <a:gd name="connsiteX18" fmla="*/ 1174425 w 1464658"/>
                    <a:gd name="connsiteY18" fmla="*/ 1235955 h 1285689"/>
                    <a:gd name="connsiteX19" fmla="*/ 1348939 w 1464658"/>
                    <a:gd name="connsiteY19" fmla="*/ 1226342 h 1285689"/>
                    <a:gd name="connsiteX20" fmla="*/ 1433329 w 1464658"/>
                    <a:gd name="connsiteY20" fmla="*/ 1152365 h 1285689"/>
                    <a:gd name="connsiteX21" fmla="*/ 1464658 w 1464658"/>
                    <a:gd name="connsiteY21" fmla="*/ 1063690 h 1285689"/>
                    <a:gd name="connsiteX22" fmla="*/ 1455327 w 1464658"/>
                    <a:gd name="connsiteY22" fmla="*/ 951722 h 1285689"/>
                    <a:gd name="connsiteX23" fmla="*/ 1418005 w 1464658"/>
                    <a:gd name="connsiteY23" fmla="*/ 858416 h 1285689"/>
                    <a:gd name="connsiteX24" fmla="*/ 1334029 w 1464658"/>
                    <a:gd name="connsiteY24" fmla="*/ 727788 h 1285689"/>
                    <a:gd name="connsiteX25" fmla="*/ 1077508 w 1464658"/>
                    <a:gd name="connsiteY25" fmla="*/ 362206 h 1285689"/>
                    <a:gd name="connsiteX26" fmla="*/ 999113 w 1464658"/>
                    <a:gd name="connsiteY26" fmla="*/ 158902 h 1285689"/>
                    <a:gd name="connsiteX27" fmla="*/ 979888 w 1464658"/>
                    <a:gd name="connsiteY27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981430 w 1464658"/>
                    <a:gd name="connsiteY17" fmla="*/ 1155878 h 1285689"/>
                    <a:gd name="connsiteX18" fmla="*/ 1174425 w 1464658"/>
                    <a:gd name="connsiteY18" fmla="*/ 1235955 h 1285689"/>
                    <a:gd name="connsiteX19" fmla="*/ 1348939 w 1464658"/>
                    <a:gd name="connsiteY19" fmla="*/ 1226342 h 1285689"/>
                    <a:gd name="connsiteX20" fmla="*/ 1433329 w 1464658"/>
                    <a:gd name="connsiteY20" fmla="*/ 1152365 h 1285689"/>
                    <a:gd name="connsiteX21" fmla="*/ 1464658 w 1464658"/>
                    <a:gd name="connsiteY21" fmla="*/ 1063690 h 1285689"/>
                    <a:gd name="connsiteX22" fmla="*/ 1455327 w 1464658"/>
                    <a:gd name="connsiteY22" fmla="*/ 951722 h 1285689"/>
                    <a:gd name="connsiteX23" fmla="*/ 1418005 w 1464658"/>
                    <a:gd name="connsiteY23" fmla="*/ 858416 h 1285689"/>
                    <a:gd name="connsiteX24" fmla="*/ 1334029 w 1464658"/>
                    <a:gd name="connsiteY24" fmla="*/ 727788 h 1285689"/>
                    <a:gd name="connsiteX25" fmla="*/ 1077508 w 1464658"/>
                    <a:gd name="connsiteY25" fmla="*/ 362206 h 1285689"/>
                    <a:gd name="connsiteX26" fmla="*/ 999113 w 1464658"/>
                    <a:gd name="connsiteY26" fmla="*/ 158902 h 1285689"/>
                    <a:gd name="connsiteX27" fmla="*/ 979888 w 1464658"/>
                    <a:gd name="connsiteY27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981430 w 1464658"/>
                    <a:gd name="connsiteY17" fmla="*/ 1155878 h 1285689"/>
                    <a:gd name="connsiteX18" fmla="*/ 1081405 w 1464658"/>
                    <a:gd name="connsiteY18" fmla="*/ 1194350 h 1285689"/>
                    <a:gd name="connsiteX19" fmla="*/ 1174425 w 1464658"/>
                    <a:gd name="connsiteY19" fmla="*/ 1235955 h 1285689"/>
                    <a:gd name="connsiteX20" fmla="*/ 1348939 w 1464658"/>
                    <a:gd name="connsiteY20" fmla="*/ 1226342 h 1285689"/>
                    <a:gd name="connsiteX21" fmla="*/ 1433329 w 1464658"/>
                    <a:gd name="connsiteY21" fmla="*/ 1152365 h 1285689"/>
                    <a:gd name="connsiteX22" fmla="*/ 1464658 w 1464658"/>
                    <a:gd name="connsiteY22" fmla="*/ 1063690 h 1285689"/>
                    <a:gd name="connsiteX23" fmla="*/ 1455327 w 1464658"/>
                    <a:gd name="connsiteY23" fmla="*/ 951722 h 1285689"/>
                    <a:gd name="connsiteX24" fmla="*/ 1418005 w 1464658"/>
                    <a:gd name="connsiteY24" fmla="*/ 858416 h 1285689"/>
                    <a:gd name="connsiteX25" fmla="*/ 1334029 w 1464658"/>
                    <a:gd name="connsiteY25" fmla="*/ 727788 h 1285689"/>
                    <a:gd name="connsiteX26" fmla="*/ 1077508 w 1464658"/>
                    <a:gd name="connsiteY26" fmla="*/ 362206 h 1285689"/>
                    <a:gd name="connsiteX27" fmla="*/ 999113 w 1464658"/>
                    <a:gd name="connsiteY27" fmla="*/ 158902 h 1285689"/>
                    <a:gd name="connsiteX28" fmla="*/ 979888 w 1464658"/>
                    <a:gd name="connsiteY28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981430 w 1464658"/>
                    <a:gd name="connsiteY17" fmla="*/ 1155878 h 1285689"/>
                    <a:gd name="connsiteX18" fmla="*/ 1047286 w 1464658"/>
                    <a:gd name="connsiteY18" fmla="*/ 1190938 h 1285689"/>
                    <a:gd name="connsiteX19" fmla="*/ 1174425 w 1464658"/>
                    <a:gd name="connsiteY19" fmla="*/ 1235955 h 1285689"/>
                    <a:gd name="connsiteX20" fmla="*/ 1348939 w 1464658"/>
                    <a:gd name="connsiteY20" fmla="*/ 1226342 h 1285689"/>
                    <a:gd name="connsiteX21" fmla="*/ 1433329 w 1464658"/>
                    <a:gd name="connsiteY21" fmla="*/ 1152365 h 1285689"/>
                    <a:gd name="connsiteX22" fmla="*/ 1464658 w 1464658"/>
                    <a:gd name="connsiteY22" fmla="*/ 1063690 h 1285689"/>
                    <a:gd name="connsiteX23" fmla="*/ 1455327 w 1464658"/>
                    <a:gd name="connsiteY23" fmla="*/ 951722 h 1285689"/>
                    <a:gd name="connsiteX24" fmla="*/ 1418005 w 1464658"/>
                    <a:gd name="connsiteY24" fmla="*/ 858416 h 1285689"/>
                    <a:gd name="connsiteX25" fmla="*/ 1334029 w 1464658"/>
                    <a:gd name="connsiteY25" fmla="*/ 727788 h 1285689"/>
                    <a:gd name="connsiteX26" fmla="*/ 1077508 w 1464658"/>
                    <a:gd name="connsiteY26" fmla="*/ 362206 h 1285689"/>
                    <a:gd name="connsiteX27" fmla="*/ 999113 w 1464658"/>
                    <a:gd name="connsiteY27" fmla="*/ 158902 h 1285689"/>
                    <a:gd name="connsiteX28" fmla="*/ 979888 w 1464658"/>
                    <a:gd name="connsiteY28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981430 w 1464658"/>
                    <a:gd name="connsiteY17" fmla="*/ 1155878 h 1285689"/>
                    <a:gd name="connsiteX18" fmla="*/ 1047286 w 1464658"/>
                    <a:gd name="connsiteY18" fmla="*/ 1190938 h 1285689"/>
                    <a:gd name="connsiteX19" fmla="*/ 1115524 w 1464658"/>
                    <a:gd name="connsiteY19" fmla="*/ 1221646 h 1285689"/>
                    <a:gd name="connsiteX20" fmla="*/ 1174425 w 1464658"/>
                    <a:gd name="connsiteY20" fmla="*/ 1235955 h 1285689"/>
                    <a:gd name="connsiteX21" fmla="*/ 1348939 w 1464658"/>
                    <a:gd name="connsiteY21" fmla="*/ 1226342 h 1285689"/>
                    <a:gd name="connsiteX22" fmla="*/ 1433329 w 1464658"/>
                    <a:gd name="connsiteY22" fmla="*/ 1152365 h 1285689"/>
                    <a:gd name="connsiteX23" fmla="*/ 1464658 w 1464658"/>
                    <a:gd name="connsiteY23" fmla="*/ 1063690 h 1285689"/>
                    <a:gd name="connsiteX24" fmla="*/ 1455327 w 1464658"/>
                    <a:gd name="connsiteY24" fmla="*/ 951722 h 1285689"/>
                    <a:gd name="connsiteX25" fmla="*/ 1418005 w 1464658"/>
                    <a:gd name="connsiteY25" fmla="*/ 858416 h 1285689"/>
                    <a:gd name="connsiteX26" fmla="*/ 1334029 w 1464658"/>
                    <a:gd name="connsiteY26" fmla="*/ 727788 h 1285689"/>
                    <a:gd name="connsiteX27" fmla="*/ 1077508 w 1464658"/>
                    <a:gd name="connsiteY27" fmla="*/ 362206 h 1285689"/>
                    <a:gd name="connsiteX28" fmla="*/ 999113 w 1464658"/>
                    <a:gd name="connsiteY28" fmla="*/ 158902 h 1285689"/>
                    <a:gd name="connsiteX29" fmla="*/ 979888 w 1464658"/>
                    <a:gd name="connsiteY29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981430 w 1464658"/>
                    <a:gd name="connsiteY17" fmla="*/ 1155878 h 1285689"/>
                    <a:gd name="connsiteX18" fmla="*/ 1047286 w 1464658"/>
                    <a:gd name="connsiteY18" fmla="*/ 1190938 h 1285689"/>
                    <a:gd name="connsiteX19" fmla="*/ 1088228 w 1464658"/>
                    <a:gd name="connsiteY19" fmla="*/ 1238705 h 1285689"/>
                    <a:gd name="connsiteX20" fmla="*/ 1174425 w 1464658"/>
                    <a:gd name="connsiteY20" fmla="*/ 1235955 h 1285689"/>
                    <a:gd name="connsiteX21" fmla="*/ 1348939 w 1464658"/>
                    <a:gd name="connsiteY21" fmla="*/ 1226342 h 1285689"/>
                    <a:gd name="connsiteX22" fmla="*/ 1433329 w 1464658"/>
                    <a:gd name="connsiteY22" fmla="*/ 1152365 h 1285689"/>
                    <a:gd name="connsiteX23" fmla="*/ 1464658 w 1464658"/>
                    <a:gd name="connsiteY23" fmla="*/ 1063690 h 1285689"/>
                    <a:gd name="connsiteX24" fmla="*/ 1455327 w 1464658"/>
                    <a:gd name="connsiteY24" fmla="*/ 951722 h 1285689"/>
                    <a:gd name="connsiteX25" fmla="*/ 1418005 w 1464658"/>
                    <a:gd name="connsiteY25" fmla="*/ 858416 h 1285689"/>
                    <a:gd name="connsiteX26" fmla="*/ 1334029 w 1464658"/>
                    <a:gd name="connsiteY26" fmla="*/ 727788 h 1285689"/>
                    <a:gd name="connsiteX27" fmla="*/ 1077508 w 1464658"/>
                    <a:gd name="connsiteY27" fmla="*/ 362206 h 1285689"/>
                    <a:gd name="connsiteX28" fmla="*/ 999113 w 1464658"/>
                    <a:gd name="connsiteY28" fmla="*/ 158902 h 1285689"/>
                    <a:gd name="connsiteX29" fmla="*/ 979888 w 1464658"/>
                    <a:gd name="connsiteY29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880100 w 1464658"/>
                    <a:gd name="connsiteY17" fmla="*/ 1187526 h 1285689"/>
                    <a:gd name="connsiteX18" fmla="*/ 981430 w 1464658"/>
                    <a:gd name="connsiteY18" fmla="*/ 1155878 h 1285689"/>
                    <a:gd name="connsiteX19" fmla="*/ 1047286 w 1464658"/>
                    <a:gd name="connsiteY19" fmla="*/ 1190938 h 1285689"/>
                    <a:gd name="connsiteX20" fmla="*/ 1088228 w 1464658"/>
                    <a:gd name="connsiteY20" fmla="*/ 1238705 h 1285689"/>
                    <a:gd name="connsiteX21" fmla="*/ 1174425 w 1464658"/>
                    <a:gd name="connsiteY21" fmla="*/ 1235955 h 1285689"/>
                    <a:gd name="connsiteX22" fmla="*/ 1348939 w 1464658"/>
                    <a:gd name="connsiteY22" fmla="*/ 1226342 h 1285689"/>
                    <a:gd name="connsiteX23" fmla="*/ 1433329 w 1464658"/>
                    <a:gd name="connsiteY23" fmla="*/ 1152365 h 1285689"/>
                    <a:gd name="connsiteX24" fmla="*/ 1464658 w 1464658"/>
                    <a:gd name="connsiteY24" fmla="*/ 1063690 h 1285689"/>
                    <a:gd name="connsiteX25" fmla="*/ 1455327 w 1464658"/>
                    <a:gd name="connsiteY25" fmla="*/ 951722 h 1285689"/>
                    <a:gd name="connsiteX26" fmla="*/ 1418005 w 1464658"/>
                    <a:gd name="connsiteY26" fmla="*/ 858416 h 1285689"/>
                    <a:gd name="connsiteX27" fmla="*/ 1334029 w 1464658"/>
                    <a:gd name="connsiteY27" fmla="*/ 727788 h 1285689"/>
                    <a:gd name="connsiteX28" fmla="*/ 1077508 w 1464658"/>
                    <a:gd name="connsiteY28" fmla="*/ 362206 h 1285689"/>
                    <a:gd name="connsiteX29" fmla="*/ 999113 w 1464658"/>
                    <a:gd name="connsiteY29" fmla="*/ 158902 h 1285689"/>
                    <a:gd name="connsiteX30" fmla="*/ 979888 w 1464658"/>
                    <a:gd name="connsiteY30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01622 w 1464658"/>
                    <a:gd name="connsiteY16" fmla="*/ 1207260 h 1285689"/>
                    <a:gd name="connsiteX17" fmla="*/ 914220 w 1464658"/>
                    <a:gd name="connsiteY17" fmla="*/ 1180702 h 1285689"/>
                    <a:gd name="connsiteX18" fmla="*/ 981430 w 1464658"/>
                    <a:gd name="connsiteY18" fmla="*/ 1155878 h 1285689"/>
                    <a:gd name="connsiteX19" fmla="*/ 1047286 w 1464658"/>
                    <a:gd name="connsiteY19" fmla="*/ 1190938 h 1285689"/>
                    <a:gd name="connsiteX20" fmla="*/ 1088228 w 1464658"/>
                    <a:gd name="connsiteY20" fmla="*/ 1238705 h 1285689"/>
                    <a:gd name="connsiteX21" fmla="*/ 1174425 w 1464658"/>
                    <a:gd name="connsiteY21" fmla="*/ 1235955 h 1285689"/>
                    <a:gd name="connsiteX22" fmla="*/ 1348939 w 1464658"/>
                    <a:gd name="connsiteY22" fmla="*/ 1226342 h 1285689"/>
                    <a:gd name="connsiteX23" fmla="*/ 1433329 w 1464658"/>
                    <a:gd name="connsiteY23" fmla="*/ 1152365 h 1285689"/>
                    <a:gd name="connsiteX24" fmla="*/ 1464658 w 1464658"/>
                    <a:gd name="connsiteY24" fmla="*/ 1063690 h 1285689"/>
                    <a:gd name="connsiteX25" fmla="*/ 1455327 w 1464658"/>
                    <a:gd name="connsiteY25" fmla="*/ 951722 h 1285689"/>
                    <a:gd name="connsiteX26" fmla="*/ 1418005 w 1464658"/>
                    <a:gd name="connsiteY26" fmla="*/ 858416 h 1285689"/>
                    <a:gd name="connsiteX27" fmla="*/ 1334029 w 1464658"/>
                    <a:gd name="connsiteY27" fmla="*/ 727788 h 1285689"/>
                    <a:gd name="connsiteX28" fmla="*/ 1077508 w 1464658"/>
                    <a:gd name="connsiteY28" fmla="*/ 362206 h 1285689"/>
                    <a:gd name="connsiteX29" fmla="*/ 999113 w 1464658"/>
                    <a:gd name="connsiteY29" fmla="*/ 158902 h 1285689"/>
                    <a:gd name="connsiteX30" fmla="*/ 979888 w 1464658"/>
                    <a:gd name="connsiteY30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873272 w 1464658"/>
                    <a:gd name="connsiteY16" fmla="*/ 1214084 h 1285689"/>
                    <a:gd name="connsiteX17" fmla="*/ 914220 w 1464658"/>
                    <a:gd name="connsiteY17" fmla="*/ 1180702 h 1285689"/>
                    <a:gd name="connsiteX18" fmla="*/ 981430 w 1464658"/>
                    <a:gd name="connsiteY18" fmla="*/ 1155878 h 1285689"/>
                    <a:gd name="connsiteX19" fmla="*/ 1047286 w 1464658"/>
                    <a:gd name="connsiteY19" fmla="*/ 1190938 h 1285689"/>
                    <a:gd name="connsiteX20" fmla="*/ 1088228 w 1464658"/>
                    <a:gd name="connsiteY20" fmla="*/ 1238705 h 1285689"/>
                    <a:gd name="connsiteX21" fmla="*/ 1174425 w 1464658"/>
                    <a:gd name="connsiteY21" fmla="*/ 1235955 h 1285689"/>
                    <a:gd name="connsiteX22" fmla="*/ 1348939 w 1464658"/>
                    <a:gd name="connsiteY22" fmla="*/ 1226342 h 1285689"/>
                    <a:gd name="connsiteX23" fmla="*/ 1433329 w 1464658"/>
                    <a:gd name="connsiteY23" fmla="*/ 1152365 h 1285689"/>
                    <a:gd name="connsiteX24" fmla="*/ 1464658 w 1464658"/>
                    <a:gd name="connsiteY24" fmla="*/ 1063690 h 1285689"/>
                    <a:gd name="connsiteX25" fmla="*/ 1455327 w 1464658"/>
                    <a:gd name="connsiteY25" fmla="*/ 951722 h 1285689"/>
                    <a:gd name="connsiteX26" fmla="*/ 1418005 w 1464658"/>
                    <a:gd name="connsiteY26" fmla="*/ 858416 h 1285689"/>
                    <a:gd name="connsiteX27" fmla="*/ 1334029 w 1464658"/>
                    <a:gd name="connsiteY27" fmla="*/ 727788 h 1285689"/>
                    <a:gd name="connsiteX28" fmla="*/ 1077508 w 1464658"/>
                    <a:gd name="connsiteY28" fmla="*/ 362206 h 1285689"/>
                    <a:gd name="connsiteX29" fmla="*/ 999113 w 1464658"/>
                    <a:gd name="connsiteY29" fmla="*/ 158902 h 1285689"/>
                    <a:gd name="connsiteX30" fmla="*/ 979888 w 1464658"/>
                    <a:gd name="connsiteY30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914220 w 1464658"/>
                    <a:gd name="connsiteY17" fmla="*/ 1180702 h 1285689"/>
                    <a:gd name="connsiteX18" fmla="*/ 981430 w 1464658"/>
                    <a:gd name="connsiteY18" fmla="*/ 1155878 h 1285689"/>
                    <a:gd name="connsiteX19" fmla="*/ 1047286 w 1464658"/>
                    <a:gd name="connsiteY19" fmla="*/ 1190938 h 1285689"/>
                    <a:gd name="connsiteX20" fmla="*/ 1088228 w 1464658"/>
                    <a:gd name="connsiteY20" fmla="*/ 1238705 h 1285689"/>
                    <a:gd name="connsiteX21" fmla="*/ 1174425 w 1464658"/>
                    <a:gd name="connsiteY21" fmla="*/ 1235955 h 1285689"/>
                    <a:gd name="connsiteX22" fmla="*/ 1348939 w 1464658"/>
                    <a:gd name="connsiteY22" fmla="*/ 1226342 h 1285689"/>
                    <a:gd name="connsiteX23" fmla="*/ 1433329 w 1464658"/>
                    <a:gd name="connsiteY23" fmla="*/ 1152365 h 1285689"/>
                    <a:gd name="connsiteX24" fmla="*/ 1464658 w 1464658"/>
                    <a:gd name="connsiteY24" fmla="*/ 1063690 h 1285689"/>
                    <a:gd name="connsiteX25" fmla="*/ 1455327 w 1464658"/>
                    <a:gd name="connsiteY25" fmla="*/ 951722 h 1285689"/>
                    <a:gd name="connsiteX26" fmla="*/ 1418005 w 1464658"/>
                    <a:gd name="connsiteY26" fmla="*/ 858416 h 1285689"/>
                    <a:gd name="connsiteX27" fmla="*/ 1334029 w 1464658"/>
                    <a:gd name="connsiteY27" fmla="*/ 727788 h 1285689"/>
                    <a:gd name="connsiteX28" fmla="*/ 1077508 w 1464658"/>
                    <a:gd name="connsiteY28" fmla="*/ 362206 h 1285689"/>
                    <a:gd name="connsiteX29" fmla="*/ 999113 w 1464658"/>
                    <a:gd name="connsiteY29" fmla="*/ 158902 h 1285689"/>
                    <a:gd name="connsiteX30" fmla="*/ 979888 w 1464658"/>
                    <a:gd name="connsiteY30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876689 w 1464658"/>
                    <a:gd name="connsiteY17" fmla="*/ 1197762 h 1285689"/>
                    <a:gd name="connsiteX18" fmla="*/ 914220 w 1464658"/>
                    <a:gd name="connsiteY18" fmla="*/ 1180702 h 1285689"/>
                    <a:gd name="connsiteX19" fmla="*/ 981430 w 1464658"/>
                    <a:gd name="connsiteY19" fmla="*/ 1155878 h 1285689"/>
                    <a:gd name="connsiteX20" fmla="*/ 1047286 w 1464658"/>
                    <a:gd name="connsiteY20" fmla="*/ 1190938 h 1285689"/>
                    <a:gd name="connsiteX21" fmla="*/ 1088228 w 1464658"/>
                    <a:gd name="connsiteY21" fmla="*/ 1238705 h 1285689"/>
                    <a:gd name="connsiteX22" fmla="*/ 1174425 w 1464658"/>
                    <a:gd name="connsiteY22" fmla="*/ 1235955 h 1285689"/>
                    <a:gd name="connsiteX23" fmla="*/ 1348939 w 1464658"/>
                    <a:gd name="connsiteY23" fmla="*/ 1226342 h 1285689"/>
                    <a:gd name="connsiteX24" fmla="*/ 1433329 w 1464658"/>
                    <a:gd name="connsiteY24" fmla="*/ 1152365 h 1285689"/>
                    <a:gd name="connsiteX25" fmla="*/ 1464658 w 1464658"/>
                    <a:gd name="connsiteY25" fmla="*/ 1063690 h 1285689"/>
                    <a:gd name="connsiteX26" fmla="*/ 1455327 w 1464658"/>
                    <a:gd name="connsiteY26" fmla="*/ 951722 h 1285689"/>
                    <a:gd name="connsiteX27" fmla="*/ 1418005 w 1464658"/>
                    <a:gd name="connsiteY27" fmla="*/ 858416 h 1285689"/>
                    <a:gd name="connsiteX28" fmla="*/ 1334029 w 1464658"/>
                    <a:gd name="connsiteY28" fmla="*/ 727788 h 1285689"/>
                    <a:gd name="connsiteX29" fmla="*/ 1077508 w 1464658"/>
                    <a:gd name="connsiteY29" fmla="*/ 362206 h 1285689"/>
                    <a:gd name="connsiteX30" fmla="*/ 999113 w 1464658"/>
                    <a:gd name="connsiteY30" fmla="*/ 158902 h 1285689"/>
                    <a:gd name="connsiteX31" fmla="*/ 979888 w 1464658"/>
                    <a:gd name="connsiteY31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880100 w 1464658"/>
                    <a:gd name="connsiteY17" fmla="*/ 1231882 h 1285689"/>
                    <a:gd name="connsiteX18" fmla="*/ 914220 w 1464658"/>
                    <a:gd name="connsiteY18" fmla="*/ 1180702 h 1285689"/>
                    <a:gd name="connsiteX19" fmla="*/ 981430 w 1464658"/>
                    <a:gd name="connsiteY19" fmla="*/ 1155878 h 1285689"/>
                    <a:gd name="connsiteX20" fmla="*/ 1047286 w 1464658"/>
                    <a:gd name="connsiteY20" fmla="*/ 1190938 h 1285689"/>
                    <a:gd name="connsiteX21" fmla="*/ 1088228 w 1464658"/>
                    <a:gd name="connsiteY21" fmla="*/ 1238705 h 1285689"/>
                    <a:gd name="connsiteX22" fmla="*/ 1174425 w 1464658"/>
                    <a:gd name="connsiteY22" fmla="*/ 1235955 h 1285689"/>
                    <a:gd name="connsiteX23" fmla="*/ 1348939 w 1464658"/>
                    <a:gd name="connsiteY23" fmla="*/ 1226342 h 1285689"/>
                    <a:gd name="connsiteX24" fmla="*/ 1433329 w 1464658"/>
                    <a:gd name="connsiteY24" fmla="*/ 1152365 h 1285689"/>
                    <a:gd name="connsiteX25" fmla="*/ 1464658 w 1464658"/>
                    <a:gd name="connsiteY25" fmla="*/ 1063690 h 1285689"/>
                    <a:gd name="connsiteX26" fmla="*/ 1455327 w 1464658"/>
                    <a:gd name="connsiteY26" fmla="*/ 951722 h 1285689"/>
                    <a:gd name="connsiteX27" fmla="*/ 1418005 w 1464658"/>
                    <a:gd name="connsiteY27" fmla="*/ 858416 h 1285689"/>
                    <a:gd name="connsiteX28" fmla="*/ 1334029 w 1464658"/>
                    <a:gd name="connsiteY28" fmla="*/ 727788 h 1285689"/>
                    <a:gd name="connsiteX29" fmla="*/ 1077508 w 1464658"/>
                    <a:gd name="connsiteY29" fmla="*/ 362206 h 1285689"/>
                    <a:gd name="connsiteX30" fmla="*/ 999113 w 1464658"/>
                    <a:gd name="connsiteY30" fmla="*/ 158902 h 1285689"/>
                    <a:gd name="connsiteX31" fmla="*/ 979888 w 1464658"/>
                    <a:gd name="connsiteY31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880100 w 1464658"/>
                    <a:gd name="connsiteY17" fmla="*/ 1231882 h 1285689"/>
                    <a:gd name="connsiteX18" fmla="*/ 927868 w 1464658"/>
                    <a:gd name="connsiteY18" fmla="*/ 1201174 h 1285689"/>
                    <a:gd name="connsiteX19" fmla="*/ 981430 w 1464658"/>
                    <a:gd name="connsiteY19" fmla="*/ 1155878 h 1285689"/>
                    <a:gd name="connsiteX20" fmla="*/ 1047286 w 1464658"/>
                    <a:gd name="connsiteY20" fmla="*/ 1190938 h 1285689"/>
                    <a:gd name="connsiteX21" fmla="*/ 1088228 w 1464658"/>
                    <a:gd name="connsiteY21" fmla="*/ 1238705 h 1285689"/>
                    <a:gd name="connsiteX22" fmla="*/ 1174425 w 1464658"/>
                    <a:gd name="connsiteY22" fmla="*/ 1235955 h 1285689"/>
                    <a:gd name="connsiteX23" fmla="*/ 1348939 w 1464658"/>
                    <a:gd name="connsiteY23" fmla="*/ 1226342 h 1285689"/>
                    <a:gd name="connsiteX24" fmla="*/ 1433329 w 1464658"/>
                    <a:gd name="connsiteY24" fmla="*/ 1152365 h 1285689"/>
                    <a:gd name="connsiteX25" fmla="*/ 1464658 w 1464658"/>
                    <a:gd name="connsiteY25" fmla="*/ 1063690 h 1285689"/>
                    <a:gd name="connsiteX26" fmla="*/ 1455327 w 1464658"/>
                    <a:gd name="connsiteY26" fmla="*/ 951722 h 1285689"/>
                    <a:gd name="connsiteX27" fmla="*/ 1418005 w 1464658"/>
                    <a:gd name="connsiteY27" fmla="*/ 858416 h 1285689"/>
                    <a:gd name="connsiteX28" fmla="*/ 1334029 w 1464658"/>
                    <a:gd name="connsiteY28" fmla="*/ 727788 h 1285689"/>
                    <a:gd name="connsiteX29" fmla="*/ 1077508 w 1464658"/>
                    <a:gd name="connsiteY29" fmla="*/ 362206 h 1285689"/>
                    <a:gd name="connsiteX30" fmla="*/ 999113 w 1464658"/>
                    <a:gd name="connsiteY30" fmla="*/ 158902 h 1285689"/>
                    <a:gd name="connsiteX31" fmla="*/ 979888 w 1464658"/>
                    <a:gd name="connsiteY31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893748 w 1464658"/>
                    <a:gd name="connsiteY17" fmla="*/ 1228471 h 1285689"/>
                    <a:gd name="connsiteX18" fmla="*/ 927868 w 1464658"/>
                    <a:gd name="connsiteY18" fmla="*/ 1201174 h 1285689"/>
                    <a:gd name="connsiteX19" fmla="*/ 981430 w 1464658"/>
                    <a:gd name="connsiteY19" fmla="*/ 1155878 h 1285689"/>
                    <a:gd name="connsiteX20" fmla="*/ 1047286 w 1464658"/>
                    <a:gd name="connsiteY20" fmla="*/ 1190938 h 1285689"/>
                    <a:gd name="connsiteX21" fmla="*/ 1088228 w 1464658"/>
                    <a:gd name="connsiteY21" fmla="*/ 1238705 h 1285689"/>
                    <a:gd name="connsiteX22" fmla="*/ 1174425 w 1464658"/>
                    <a:gd name="connsiteY22" fmla="*/ 1235955 h 1285689"/>
                    <a:gd name="connsiteX23" fmla="*/ 1348939 w 1464658"/>
                    <a:gd name="connsiteY23" fmla="*/ 1226342 h 1285689"/>
                    <a:gd name="connsiteX24" fmla="*/ 1433329 w 1464658"/>
                    <a:gd name="connsiteY24" fmla="*/ 1152365 h 1285689"/>
                    <a:gd name="connsiteX25" fmla="*/ 1464658 w 1464658"/>
                    <a:gd name="connsiteY25" fmla="*/ 1063690 h 1285689"/>
                    <a:gd name="connsiteX26" fmla="*/ 1455327 w 1464658"/>
                    <a:gd name="connsiteY26" fmla="*/ 951722 h 1285689"/>
                    <a:gd name="connsiteX27" fmla="*/ 1418005 w 1464658"/>
                    <a:gd name="connsiteY27" fmla="*/ 858416 h 1285689"/>
                    <a:gd name="connsiteX28" fmla="*/ 1334029 w 1464658"/>
                    <a:gd name="connsiteY28" fmla="*/ 727788 h 1285689"/>
                    <a:gd name="connsiteX29" fmla="*/ 1077508 w 1464658"/>
                    <a:gd name="connsiteY29" fmla="*/ 362206 h 1285689"/>
                    <a:gd name="connsiteX30" fmla="*/ 999113 w 1464658"/>
                    <a:gd name="connsiteY30" fmla="*/ 158902 h 1285689"/>
                    <a:gd name="connsiteX31" fmla="*/ 979888 w 1464658"/>
                    <a:gd name="connsiteY31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893748 w 1464658"/>
                    <a:gd name="connsiteY17" fmla="*/ 1228471 h 1285689"/>
                    <a:gd name="connsiteX18" fmla="*/ 927868 w 1464658"/>
                    <a:gd name="connsiteY18" fmla="*/ 1201174 h 1285689"/>
                    <a:gd name="connsiteX19" fmla="*/ 981430 w 1464658"/>
                    <a:gd name="connsiteY19" fmla="*/ 1176349 h 1285689"/>
                    <a:gd name="connsiteX20" fmla="*/ 1047286 w 1464658"/>
                    <a:gd name="connsiteY20" fmla="*/ 1190938 h 1285689"/>
                    <a:gd name="connsiteX21" fmla="*/ 1088228 w 1464658"/>
                    <a:gd name="connsiteY21" fmla="*/ 1238705 h 1285689"/>
                    <a:gd name="connsiteX22" fmla="*/ 1174425 w 1464658"/>
                    <a:gd name="connsiteY22" fmla="*/ 1235955 h 1285689"/>
                    <a:gd name="connsiteX23" fmla="*/ 1348939 w 1464658"/>
                    <a:gd name="connsiteY23" fmla="*/ 1226342 h 1285689"/>
                    <a:gd name="connsiteX24" fmla="*/ 1433329 w 1464658"/>
                    <a:gd name="connsiteY24" fmla="*/ 1152365 h 1285689"/>
                    <a:gd name="connsiteX25" fmla="*/ 1464658 w 1464658"/>
                    <a:gd name="connsiteY25" fmla="*/ 1063690 h 1285689"/>
                    <a:gd name="connsiteX26" fmla="*/ 1455327 w 1464658"/>
                    <a:gd name="connsiteY26" fmla="*/ 951722 h 1285689"/>
                    <a:gd name="connsiteX27" fmla="*/ 1418005 w 1464658"/>
                    <a:gd name="connsiteY27" fmla="*/ 858416 h 1285689"/>
                    <a:gd name="connsiteX28" fmla="*/ 1334029 w 1464658"/>
                    <a:gd name="connsiteY28" fmla="*/ 727788 h 1285689"/>
                    <a:gd name="connsiteX29" fmla="*/ 1077508 w 1464658"/>
                    <a:gd name="connsiteY29" fmla="*/ 362206 h 1285689"/>
                    <a:gd name="connsiteX30" fmla="*/ 999113 w 1464658"/>
                    <a:gd name="connsiteY30" fmla="*/ 158902 h 1285689"/>
                    <a:gd name="connsiteX31" fmla="*/ 979888 w 1464658"/>
                    <a:gd name="connsiteY31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893748 w 1464658"/>
                    <a:gd name="connsiteY17" fmla="*/ 1228471 h 1285689"/>
                    <a:gd name="connsiteX18" fmla="*/ 927868 w 1464658"/>
                    <a:gd name="connsiteY18" fmla="*/ 1201174 h 1285689"/>
                    <a:gd name="connsiteX19" fmla="*/ 981430 w 1464658"/>
                    <a:gd name="connsiteY19" fmla="*/ 1176349 h 1285689"/>
                    <a:gd name="connsiteX20" fmla="*/ 1040462 w 1464658"/>
                    <a:gd name="connsiteY20" fmla="*/ 1204586 h 1285689"/>
                    <a:gd name="connsiteX21" fmla="*/ 1088228 w 1464658"/>
                    <a:gd name="connsiteY21" fmla="*/ 1238705 h 1285689"/>
                    <a:gd name="connsiteX22" fmla="*/ 1174425 w 1464658"/>
                    <a:gd name="connsiteY22" fmla="*/ 1235955 h 1285689"/>
                    <a:gd name="connsiteX23" fmla="*/ 1348939 w 1464658"/>
                    <a:gd name="connsiteY23" fmla="*/ 1226342 h 1285689"/>
                    <a:gd name="connsiteX24" fmla="*/ 1433329 w 1464658"/>
                    <a:gd name="connsiteY24" fmla="*/ 1152365 h 1285689"/>
                    <a:gd name="connsiteX25" fmla="*/ 1464658 w 1464658"/>
                    <a:gd name="connsiteY25" fmla="*/ 1063690 h 1285689"/>
                    <a:gd name="connsiteX26" fmla="*/ 1455327 w 1464658"/>
                    <a:gd name="connsiteY26" fmla="*/ 951722 h 1285689"/>
                    <a:gd name="connsiteX27" fmla="*/ 1418005 w 1464658"/>
                    <a:gd name="connsiteY27" fmla="*/ 858416 h 1285689"/>
                    <a:gd name="connsiteX28" fmla="*/ 1334029 w 1464658"/>
                    <a:gd name="connsiteY28" fmla="*/ 727788 h 1285689"/>
                    <a:gd name="connsiteX29" fmla="*/ 1077508 w 1464658"/>
                    <a:gd name="connsiteY29" fmla="*/ 362206 h 1285689"/>
                    <a:gd name="connsiteX30" fmla="*/ 999113 w 1464658"/>
                    <a:gd name="connsiteY30" fmla="*/ 158902 h 1285689"/>
                    <a:gd name="connsiteX31" fmla="*/ 979888 w 1464658"/>
                    <a:gd name="connsiteY31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907396 w 1464658"/>
                    <a:gd name="connsiteY17" fmla="*/ 1231883 h 1285689"/>
                    <a:gd name="connsiteX18" fmla="*/ 927868 w 1464658"/>
                    <a:gd name="connsiteY18" fmla="*/ 1201174 h 1285689"/>
                    <a:gd name="connsiteX19" fmla="*/ 981430 w 1464658"/>
                    <a:gd name="connsiteY19" fmla="*/ 1176349 h 1285689"/>
                    <a:gd name="connsiteX20" fmla="*/ 1040462 w 1464658"/>
                    <a:gd name="connsiteY20" fmla="*/ 1204586 h 1285689"/>
                    <a:gd name="connsiteX21" fmla="*/ 1088228 w 1464658"/>
                    <a:gd name="connsiteY21" fmla="*/ 1238705 h 1285689"/>
                    <a:gd name="connsiteX22" fmla="*/ 1174425 w 1464658"/>
                    <a:gd name="connsiteY22" fmla="*/ 1235955 h 1285689"/>
                    <a:gd name="connsiteX23" fmla="*/ 1348939 w 1464658"/>
                    <a:gd name="connsiteY23" fmla="*/ 1226342 h 1285689"/>
                    <a:gd name="connsiteX24" fmla="*/ 1433329 w 1464658"/>
                    <a:gd name="connsiteY24" fmla="*/ 1152365 h 1285689"/>
                    <a:gd name="connsiteX25" fmla="*/ 1464658 w 1464658"/>
                    <a:gd name="connsiteY25" fmla="*/ 1063690 h 1285689"/>
                    <a:gd name="connsiteX26" fmla="*/ 1455327 w 1464658"/>
                    <a:gd name="connsiteY26" fmla="*/ 951722 h 1285689"/>
                    <a:gd name="connsiteX27" fmla="*/ 1418005 w 1464658"/>
                    <a:gd name="connsiteY27" fmla="*/ 858416 h 1285689"/>
                    <a:gd name="connsiteX28" fmla="*/ 1334029 w 1464658"/>
                    <a:gd name="connsiteY28" fmla="*/ 727788 h 1285689"/>
                    <a:gd name="connsiteX29" fmla="*/ 1077508 w 1464658"/>
                    <a:gd name="connsiteY29" fmla="*/ 362206 h 1285689"/>
                    <a:gd name="connsiteX30" fmla="*/ 999113 w 1464658"/>
                    <a:gd name="connsiteY30" fmla="*/ 158902 h 1285689"/>
                    <a:gd name="connsiteX31" fmla="*/ 979888 w 1464658"/>
                    <a:gd name="connsiteY31" fmla="*/ 0 h 1285689"/>
                    <a:gd name="connsiteX0" fmla="*/ 335654 w 1464658"/>
                    <a:gd name="connsiteY0" fmla="*/ 102637 h 1285689"/>
                    <a:gd name="connsiteX1" fmla="*/ 331200 w 1464658"/>
                    <a:gd name="connsiteY1" fmla="*/ 190504 h 1285689"/>
                    <a:gd name="connsiteX2" fmla="*/ 279670 w 1464658"/>
                    <a:gd name="connsiteY2" fmla="*/ 391886 h 1285689"/>
                    <a:gd name="connsiteX3" fmla="*/ 223687 w 1464658"/>
                    <a:gd name="connsiteY3" fmla="*/ 541175 h 1285689"/>
                    <a:gd name="connsiteX4" fmla="*/ 139148 w 1464658"/>
                    <a:gd name="connsiteY4" fmla="*/ 732665 h 1285689"/>
                    <a:gd name="connsiteX5" fmla="*/ 74397 w 1464658"/>
                    <a:gd name="connsiteY5" fmla="*/ 871639 h 1285689"/>
                    <a:gd name="connsiteX6" fmla="*/ 174 w 1464658"/>
                    <a:gd name="connsiteY6" fmla="*/ 1046716 h 1285689"/>
                    <a:gd name="connsiteX7" fmla="*/ 56157 w 1464658"/>
                    <a:gd name="connsiteY7" fmla="*/ 1190005 h 1285689"/>
                    <a:gd name="connsiteX8" fmla="*/ 130381 w 1464658"/>
                    <a:gd name="connsiteY8" fmla="*/ 1240971 h 1285689"/>
                    <a:gd name="connsiteX9" fmla="*/ 224530 w 1464658"/>
                    <a:gd name="connsiteY9" fmla="*/ 1283029 h 1285689"/>
                    <a:gd name="connsiteX10" fmla="*/ 310771 w 1464658"/>
                    <a:gd name="connsiteY10" fmla="*/ 1264790 h 1285689"/>
                    <a:gd name="connsiteX11" fmla="*/ 330115 w 1464658"/>
                    <a:gd name="connsiteY11" fmla="*/ 1222114 h 1285689"/>
                    <a:gd name="connsiteX12" fmla="*/ 388456 w 1464658"/>
                    <a:gd name="connsiteY12" fmla="*/ 1174440 h 1285689"/>
                    <a:gd name="connsiteX13" fmla="*/ 459168 w 1464658"/>
                    <a:gd name="connsiteY13" fmla="*/ 1194205 h 1285689"/>
                    <a:gd name="connsiteX14" fmla="*/ 463123 w 1464658"/>
                    <a:gd name="connsiteY14" fmla="*/ 1198147 h 1285689"/>
                    <a:gd name="connsiteX15" fmla="*/ 522266 w 1464658"/>
                    <a:gd name="connsiteY15" fmla="*/ 1258930 h 1285689"/>
                    <a:gd name="connsiteX16" fmla="*/ 787973 w 1464658"/>
                    <a:gd name="connsiteY16" fmla="*/ 1234556 h 1285689"/>
                    <a:gd name="connsiteX17" fmla="*/ 907396 w 1464658"/>
                    <a:gd name="connsiteY17" fmla="*/ 1231883 h 1285689"/>
                    <a:gd name="connsiteX18" fmla="*/ 938104 w 1464658"/>
                    <a:gd name="connsiteY18" fmla="*/ 1197762 h 1285689"/>
                    <a:gd name="connsiteX19" fmla="*/ 981430 w 1464658"/>
                    <a:gd name="connsiteY19" fmla="*/ 1176349 h 1285689"/>
                    <a:gd name="connsiteX20" fmla="*/ 1040462 w 1464658"/>
                    <a:gd name="connsiteY20" fmla="*/ 1204586 h 1285689"/>
                    <a:gd name="connsiteX21" fmla="*/ 1088228 w 1464658"/>
                    <a:gd name="connsiteY21" fmla="*/ 1238705 h 1285689"/>
                    <a:gd name="connsiteX22" fmla="*/ 1174425 w 1464658"/>
                    <a:gd name="connsiteY22" fmla="*/ 1235955 h 1285689"/>
                    <a:gd name="connsiteX23" fmla="*/ 1348939 w 1464658"/>
                    <a:gd name="connsiteY23" fmla="*/ 1226342 h 1285689"/>
                    <a:gd name="connsiteX24" fmla="*/ 1433329 w 1464658"/>
                    <a:gd name="connsiteY24" fmla="*/ 1152365 h 1285689"/>
                    <a:gd name="connsiteX25" fmla="*/ 1464658 w 1464658"/>
                    <a:gd name="connsiteY25" fmla="*/ 1063690 h 1285689"/>
                    <a:gd name="connsiteX26" fmla="*/ 1455327 w 1464658"/>
                    <a:gd name="connsiteY26" fmla="*/ 951722 h 1285689"/>
                    <a:gd name="connsiteX27" fmla="*/ 1418005 w 1464658"/>
                    <a:gd name="connsiteY27" fmla="*/ 858416 h 1285689"/>
                    <a:gd name="connsiteX28" fmla="*/ 1334029 w 1464658"/>
                    <a:gd name="connsiteY28" fmla="*/ 727788 h 1285689"/>
                    <a:gd name="connsiteX29" fmla="*/ 1077508 w 1464658"/>
                    <a:gd name="connsiteY29" fmla="*/ 362206 h 1285689"/>
                    <a:gd name="connsiteX30" fmla="*/ 999113 w 1464658"/>
                    <a:gd name="connsiteY30" fmla="*/ 158902 h 1285689"/>
                    <a:gd name="connsiteX31" fmla="*/ 979888 w 1464658"/>
                    <a:gd name="connsiteY31" fmla="*/ 0 h 1285689"/>
                    <a:gd name="connsiteX0" fmla="*/ 335654 w 1464658"/>
                    <a:gd name="connsiteY0" fmla="*/ 102637 h 1285668"/>
                    <a:gd name="connsiteX1" fmla="*/ 331200 w 1464658"/>
                    <a:gd name="connsiteY1" fmla="*/ 190504 h 1285668"/>
                    <a:gd name="connsiteX2" fmla="*/ 279670 w 1464658"/>
                    <a:gd name="connsiteY2" fmla="*/ 391886 h 1285668"/>
                    <a:gd name="connsiteX3" fmla="*/ 223687 w 1464658"/>
                    <a:gd name="connsiteY3" fmla="*/ 541175 h 1285668"/>
                    <a:gd name="connsiteX4" fmla="*/ 139148 w 1464658"/>
                    <a:gd name="connsiteY4" fmla="*/ 732665 h 1285668"/>
                    <a:gd name="connsiteX5" fmla="*/ 74397 w 1464658"/>
                    <a:gd name="connsiteY5" fmla="*/ 871639 h 1285668"/>
                    <a:gd name="connsiteX6" fmla="*/ 174 w 1464658"/>
                    <a:gd name="connsiteY6" fmla="*/ 1046716 h 1285668"/>
                    <a:gd name="connsiteX7" fmla="*/ 56157 w 1464658"/>
                    <a:gd name="connsiteY7" fmla="*/ 1190005 h 1285668"/>
                    <a:gd name="connsiteX8" fmla="*/ 130381 w 1464658"/>
                    <a:gd name="connsiteY8" fmla="*/ 1240971 h 1285668"/>
                    <a:gd name="connsiteX9" fmla="*/ 224530 w 1464658"/>
                    <a:gd name="connsiteY9" fmla="*/ 1283029 h 1285668"/>
                    <a:gd name="connsiteX10" fmla="*/ 299478 w 1464658"/>
                    <a:gd name="connsiteY10" fmla="*/ 1264584 h 1285668"/>
                    <a:gd name="connsiteX11" fmla="*/ 330115 w 1464658"/>
                    <a:gd name="connsiteY11" fmla="*/ 1222114 h 1285668"/>
                    <a:gd name="connsiteX12" fmla="*/ 388456 w 1464658"/>
                    <a:gd name="connsiteY12" fmla="*/ 1174440 h 1285668"/>
                    <a:gd name="connsiteX13" fmla="*/ 459168 w 1464658"/>
                    <a:gd name="connsiteY13" fmla="*/ 1194205 h 1285668"/>
                    <a:gd name="connsiteX14" fmla="*/ 463123 w 1464658"/>
                    <a:gd name="connsiteY14" fmla="*/ 1198147 h 1285668"/>
                    <a:gd name="connsiteX15" fmla="*/ 522266 w 1464658"/>
                    <a:gd name="connsiteY15" fmla="*/ 1258930 h 1285668"/>
                    <a:gd name="connsiteX16" fmla="*/ 787973 w 1464658"/>
                    <a:gd name="connsiteY16" fmla="*/ 1234556 h 1285668"/>
                    <a:gd name="connsiteX17" fmla="*/ 907396 w 1464658"/>
                    <a:gd name="connsiteY17" fmla="*/ 1231883 h 1285668"/>
                    <a:gd name="connsiteX18" fmla="*/ 938104 w 1464658"/>
                    <a:gd name="connsiteY18" fmla="*/ 1197762 h 1285668"/>
                    <a:gd name="connsiteX19" fmla="*/ 981430 w 1464658"/>
                    <a:gd name="connsiteY19" fmla="*/ 1176349 h 1285668"/>
                    <a:gd name="connsiteX20" fmla="*/ 1040462 w 1464658"/>
                    <a:gd name="connsiteY20" fmla="*/ 1204586 h 1285668"/>
                    <a:gd name="connsiteX21" fmla="*/ 1088228 w 1464658"/>
                    <a:gd name="connsiteY21" fmla="*/ 1238705 h 1285668"/>
                    <a:gd name="connsiteX22" fmla="*/ 1174425 w 1464658"/>
                    <a:gd name="connsiteY22" fmla="*/ 1235955 h 1285668"/>
                    <a:gd name="connsiteX23" fmla="*/ 1348939 w 1464658"/>
                    <a:gd name="connsiteY23" fmla="*/ 1226342 h 1285668"/>
                    <a:gd name="connsiteX24" fmla="*/ 1433329 w 1464658"/>
                    <a:gd name="connsiteY24" fmla="*/ 1152365 h 1285668"/>
                    <a:gd name="connsiteX25" fmla="*/ 1464658 w 1464658"/>
                    <a:gd name="connsiteY25" fmla="*/ 1063690 h 1285668"/>
                    <a:gd name="connsiteX26" fmla="*/ 1455327 w 1464658"/>
                    <a:gd name="connsiteY26" fmla="*/ 951722 h 1285668"/>
                    <a:gd name="connsiteX27" fmla="*/ 1418005 w 1464658"/>
                    <a:gd name="connsiteY27" fmla="*/ 858416 h 1285668"/>
                    <a:gd name="connsiteX28" fmla="*/ 1334029 w 1464658"/>
                    <a:gd name="connsiteY28" fmla="*/ 727788 h 1285668"/>
                    <a:gd name="connsiteX29" fmla="*/ 1077508 w 1464658"/>
                    <a:gd name="connsiteY29" fmla="*/ 362206 h 1285668"/>
                    <a:gd name="connsiteX30" fmla="*/ 999113 w 1464658"/>
                    <a:gd name="connsiteY30" fmla="*/ 158902 h 1285668"/>
                    <a:gd name="connsiteX31" fmla="*/ 979888 w 1464658"/>
                    <a:gd name="connsiteY31" fmla="*/ 0 h 1285668"/>
                    <a:gd name="connsiteX0" fmla="*/ 335653 w 1464657"/>
                    <a:gd name="connsiteY0" fmla="*/ 102637 h 1285668"/>
                    <a:gd name="connsiteX1" fmla="*/ 331199 w 1464657"/>
                    <a:gd name="connsiteY1" fmla="*/ 190504 h 1285668"/>
                    <a:gd name="connsiteX2" fmla="*/ 279669 w 1464657"/>
                    <a:gd name="connsiteY2" fmla="*/ 391886 h 1285668"/>
                    <a:gd name="connsiteX3" fmla="*/ 223686 w 1464657"/>
                    <a:gd name="connsiteY3" fmla="*/ 541175 h 1285668"/>
                    <a:gd name="connsiteX4" fmla="*/ 139147 w 1464657"/>
                    <a:gd name="connsiteY4" fmla="*/ 732665 h 1285668"/>
                    <a:gd name="connsiteX5" fmla="*/ 74396 w 1464657"/>
                    <a:gd name="connsiteY5" fmla="*/ 871639 h 1285668"/>
                    <a:gd name="connsiteX6" fmla="*/ 173 w 1464657"/>
                    <a:gd name="connsiteY6" fmla="*/ 1046716 h 1285668"/>
                    <a:gd name="connsiteX7" fmla="*/ 56156 w 1464657"/>
                    <a:gd name="connsiteY7" fmla="*/ 1190005 h 1285668"/>
                    <a:gd name="connsiteX8" fmla="*/ 127586 w 1464657"/>
                    <a:gd name="connsiteY8" fmla="*/ 1249814 h 1285668"/>
                    <a:gd name="connsiteX9" fmla="*/ 224529 w 1464657"/>
                    <a:gd name="connsiteY9" fmla="*/ 1283029 h 1285668"/>
                    <a:gd name="connsiteX10" fmla="*/ 299477 w 1464657"/>
                    <a:gd name="connsiteY10" fmla="*/ 1264584 h 1285668"/>
                    <a:gd name="connsiteX11" fmla="*/ 330114 w 1464657"/>
                    <a:gd name="connsiteY11" fmla="*/ 1222114 h 1285668"/>
                    <a:gd name="connsiteX12" fmla="*/ 388455 w 1464657"/>
                    <a:gd name="connsiteY12" fmla="*/ 1174440 h 1285668"/>
                    <a:gd name="connsiteX13" fmla="*/ 459167 w 1464657"/>
                    <a:gd name="connsiteY13" fmla="*/ 1194205 h 1285668"/>
                    <a:gd name="connsiteX14" fmla="*/ 463122 w 1464657"/>
                    <a:gd name="connsiteY14" fmla="*/ 1198147 h 1285668"/>
                    <a:gd name="connsiteX15" fmla="*/ 522265 w 1464657"/>
                    <a:gd name="connsiteY15" fmla="*/ 1258930 h 1285668"/>
                    <a:gd name="connsiteX16" fmla="*/ 787972 w 1464657"/>
                    <a:gd name="connsiteY16" fmla="*/ 1234556 h 1285668"/>
                    <a:gd name="connsiteX17" fmla="*/ 907395 w 1464657"/>
                    <a:gd name="connsiteY17" fmla="*/ 1231883 h 1285668"/>
                    <a:gd name="connsiteX18" fmla="*/ 938103 w 1464657"/>
                    <a:gd name="connsiteY18" fmla="*/ 1197762 h 1285668"/>
                    <a:gd name="connsiteX19" fmla="*/ 981429 w 1464657"/>
                    <a:gd name="connsiteY19" fmla="*/ 1176349 h 1285668"/>
                    <a:gd name="connsiteX20" fmla="*/ 1040461 w 1464657"/>
                    <a:gd name="connsiteY20" fmla="*/ 1204586 h 1285668"/>
                    <a:gd name="connsiteX21" fmla="*/ 1088227 w 1464657"/>
                    <a:gd name="connsiteY21" fmla="*/ 1238705 h 1285668"/>
                    <a:gd name="connsiteX22" fmla="*/ 1174424 w 1464657"/>
                    <a:gd name="connsiteY22" fmla="*/ 1235955 h 1285668"/>
                    <a:gd name="connsiteX23" fmla="*/ 1348938 w 1464657"/>
                    <a:gd name="connsiteY23" fmla="*/ 1226342 h 1285668"/>
                    <a:gd name="connsiteX24" fmla="*/ 1433328 w 1464657"/>
                    <a:gd name="connsiteY24" fmla="*/ 1152365 h 1285668"/>
                    <a:gd name="connsiteX25" fmla="*/ 1464657 w 1464657"/>
                    <a:gd name="connsiteY25" fmla="*/ 1063690 h 1285668"/>
                    <a:gd name="connsiteX26" fmla="*/ 1455326 w 1464657"/>
                    <a:gd name="connsiteY26" fmla="*/ 951722 h 1285668"/>
                    <a:gd name="connsiteX27" fmla="*/ 1418004 w 1464657"/>
                    <a:gd name="connsiteY27" fmla="*/ 858416 h 1285668"/>
                    <a:gd name="connsiteX28" fmla="*/ 1334028 w 1464657"/>
                    <a:gd name="connsiteY28" fmla="*/ 727788 h 1285668"/>
                    <a:gd name="connsiteX29" fmla="*/ 1077507 w 1464657"/>
                    <a:gd name="connsiteY29" fmla="*/ 362206 h 1285668"/>
                    <a:gd name="connsiteX30" fmla="*/ 999112 w 1464657"/>
                    <a:gd name="connsiteY30" fmla="*/ 158902 h 1285668"/>
                    <a:gd name="connsiteX31" fmla="*/ 979887 w 1464657"/>
                    <a:gd name="connsiteY31" fmla="*/ 0 h 1285668"/>
                    <a:gd name="connsiteX0" fmla="*/ 335653 w 1464657"/>
                    <a:gd name="connsiteY0" fmla="*/ 102637 h 1285668"/>
                    <a:gd name="connsiteX1" fmla="*/ 331199 w 1464657"/>
                    <a:gd name="connsiteY1" fmla="*/ 190504 h 1285668"/>
                    <a:gd name="connsiteX2" fmla="*/ 279669 w 1464657"/>
                    <a:gd name="connsiteY2" fmla="*/ 391886 h 1285668"/>
                    <a:gd name="connsiteX3" fmla="*/ 223686 w 1464657"/>
                    <a:gd name="connsiteY3" fmla="*/ 541175 h 1285668"/>
                    <a:gd name="connsiteX4" fmla="*/ 139147 w 1464657"/>
                    <a:gd name="connsiteY4" fmla="*/ 732665 h 1285668"/>
                    <a:gd name="connsiteX5" fmla="*/ 74396 w 1464657"/>
                    <a:gd name="connsiteY5" fmla="*/ 871639 h 1285668"/>
                    <a:gd name="connsiteX6" fmla="*/ 173 w 1464657"/>
                    <a:gd name="connsiteY6" fmla="*/ 1046716 h 1285668"/>
                    <a:gd name="connsiteX7" fmla="*/ 56156 w 1464657"/>
                    <a:gd name="connsiteY7" fmla="*/ 1190005 h 1285668"/>
                    <a:gd name="connsiteX8" fmla="*/ 127586 w 1464657"/>
                    <a:gd name="connsiteY8" fmla="*/ 1249814 h 1285668"/>
                    <a:gd name="connsiteX9" fmla="*/ 224529 w 1464657"/>
                    <a:gd name="connsiteY9" fmla="*/ 1283029 h 1285668"/>
                    <a:gd name="connsiteX10" fmla="*/ 299477 w 1464657"/>
                    <a:gd name="connsiteY10" fmla="*/ 1264584 h 1285668"/>
                    <a:gd name="connsiteX11" fmla="*/ 330114 w 1464657"/>
                    <a:gd name="connsiteY11" fmla="*/ 1222114 h 1285668"/>
                    <a:gd name="connsiteX12" fmla="*/ 388455 w 1464657"/>
                    <a:gd name="connsiteY12" fmla="*/ 1174440 h 1285668"/>
                    <a:gd name="connsiteX13" fmla="*/ 459167 w 1464657"/>
                    <a:gd name="connsiteY13" fmla="*/ 1194205 h 1285668"/>
                    <a:gd name="connsiteX14" fmla="*/ 463122 w 1464657"/>
                    <a:gd name="connsiteY14" fmla="*/ 1198147 h 1285668"/>
                    <a:gd name="connsiteX15" fmla="*/ 522265 w 1464657"/>
                    <a:gd name="connsiteY15" fmla="*/ 1258930 h 1285668"/>
                    <a:gd name="connsiteX16" fmla="*/ 782606 w 1464657"/>
                    <a:gd name="connsiteY16" fmla="*/ 1241736 h 1285668"/>
                    <a:gd name="connsiteX17" fmla="*/ 907395 w 1464657"/>
                    <a:gd name="connsiteY17" fmla="*/ 1231883 h 1285668"/>
                    <a:gd name="connsiteX18" fmla="*/ 938103 w 1464657"/>
                    <a:gd name="connsiteY18" fmla="*/ 1197762 h 1285668"/>
                    <a:gd name="connsiteX19" fmla="*/ 981429 w 1464657"/>
                    <a:gd name="connsiteY19" fmla="*/ 1176349 h 1285668"/>
                    <a:gd name="connsiteX20" fmla="*/ 1040461 w 1464657"/>
                    <a:gd name="connsiteY20" fmla="*/ 1204586 h 1285668"/>
                    <a:gd name="connsiteX21" fmla="*/ 1088227 w 1464657"/>
                    <a:gd name="connsiteY21" fmla="*/ 1238705 h 1285668"/>
                    <a:gd name="connsiteX22" fmla="*/ 1174424 w 1464657"/>
                    <a:gd name="connsiteY22" fmla="*/ 1235955 h 1285668"/>
                    <a:gd name="connsiteX23" fmla="*/ 1348938 w 1464657"/>
                    <a:gd name="connsiteY23" fmla="*/ 1226342 h 1285668"/>
                    <a:gd name="connsiteX24" fmla="*/ 1433328 w 1464657"/>
                    <a:gd name="connsiteY24" fmla="*/ 1152365 h 1285668"/>
                    <a:gd name="connsiteX25" fmla="*/ 1464657 w 1464657"/>
                    <a:gd name="connsiteY25" fmla="*/ 1063690 h 1285668"/>
                    <a:gd name="connsiteX26" fmla="*/ 1455326 w 1464657"/>
                    <a:gd name="connsiteY26" fmla="*/ 951722 h 1285668"/>
                    <a:gd name="connsiteX27" fmla="*/ 1418004 w 1464657"/>
                    <a:gd name="connsiteY27" fmla="*/ 858416 h 1285668"/>
                    <a:gd name="connsiteX28" fmla="*/ 1334028 w 1464657"/>
                    <a:gd name="connsiteY28" fmla="*/ 727788 h 1285668"/>
                    <a:gd name="connsiteX29" fmla="*/ 1077507 w 1464657"/>
                    <a:gd name="connsiteY29" fmla="*/ 362206 h 1285668"/>
                    <a:gd name="connsiteX30" fmla="*/ 999112 w 1464657"/>
                    <a:gd name="connsiteY30" fmla="*/ 158902 h 1285668"/>
                    <a:gd name="connsiteX31" fmla="*/ 979887 w 1464657"/>
                    <a:gd name="connsiteY31" fmla="*/ 0 h 1285668"/>
                    <a:gd name="connsiteX0" fmla="*/ 322451 w 1464657"/>
                    <a:gd name="connsiteY0" fmla="*/ 0 h 1349279"/>
                    <a:gd name="connsiteX1" fmla="*/ 331199 w 1464657"/>
                    <a:gd name="connsiteY1" fmla="*/ 254115 h 1349279"/>
                    <a:gd name="connsiteX2" fmla="*/ 279669 w 1464657"/>
                    <a:gd name="connsiteY2" fmla="*/ 455497 h 1349279"/>
                    <a:gd name="connsiteX3" fmla="*/ 223686 w 1464657"/>
                    <a:gd name="connsiteY3" fmla="*/ 604786 h 1349279"/>
                    <a:gd name="connsiteX4" fmla="*/ 139147 w 1464657"/>
                    <a:gd name="connsiteY4" fmla="*/ 796276 h 1349279"/>
                    <a:gd name="connsiteX5" fmla="*/ 74396 w 1464657"/>
                    <a:gd name="connsiteY5" fmla="*/ 935250 h 1349279"/>
                    <a:gd name="connsiteX6" fmla="*/ 173 w 1464657"/>
                    <a:gd name="connsiteY6" fmla="*/ 1110327 h 1349279"/>
                    <a:gd name="connsiteX7" fmla="*/ 56156 w 1464657"/>
                    <a:gd name="connsiteY7" fmla="*/ 1253616 h 1349279"/>
                    <a:gd name="connsiteX8" fmla="*/ 127586 w 1464657"/>
                    <a:gd name="connsiteY8" fmla="*/ 1313425 h 1349279"/>
                    <a:gd name="connsiteX9" fmla="*/ 224529 w 1464657"/>
                    <a:gd name="connsiteY9" fmla="*/ 1346640 h 1349279"/>
                    <a:gd name="connsiteX10" fmla="*/ 299477 w 1464657"/>
                    <a:gd name="connsiteY10" fmla="*/ 1328195 h 1349279"/>
                    <a:gd name="connsiteX11" fmla="*/ 330114 w 1464657"/>
                    <a:gd name="connsiteY11" fmla="*/ 1285725 h 1349279"/>
                    <a:gd name="connsiteX12" fmla="*/ 388455 w 1464657"/>
                    <a:gd name="connsiteY12" fmla="*/ 1238051 h 1349279"/>
                    <a:gd name="connsiteX13" fmla="*/ 459167 w 1464657"/>
                    <a:gd name="connsiteY13" fmla="*/ 1257816 h 1349279"/>
                    <a:gd name="connsiteX14" fmla="*/ 463122 w 1464657"/>
                    <a:gd name="connsiteY14" fmla="*/ 1261758 h 1349279"/>
                    <a:gd name="connsiteX15" fmla="*/ 522265 w 1464657"/>
                    <a:gd name="connsiteY15" fmla="*/ 1322541 h 1349279"/>
                    <a:gd name="connsiteX16" fmla="*/ 782606 w 1464657"/>
                    <a:gd name="connsiteY16" fmla="*/ 1305347 h 1349279"/>
                    <a:gd name="connsiteX17" fmla="*/ 907395 w 1464657"/>
                    <a:gd name="connsiteY17" fmla="*/ 1295494 h 1349279"/>
                    <a:gd name="connsiteX18" fmla="*/ 938103 w 1464657"/>
                    <a:gd name="connsiteY18" fmla="*/ 1261373 h 1349279"/>
                    <a:gd name="connsiteX19" fmla="*/ 981429 w 1464657"/>
                    <a:gd name="connsiteY19" fmla="*/ 1239960 h 1349279"/>
                    <a:gd name="connsiteX20" fmla="*/ 1040461 w 1464657"/>
                    <a:gd name="connsiteY20" fmla="*/ 1268197 h 1349279"/>
                    <a:gd name="connsiteX21" fmla="*/ 1088227 w 1464657"/>
                    <a:gd name="connsiteY21" fmla="*/ 1302316 h 1349279"/>
                    <a:gd name="connsiteX22" fmla="*/ 1174424 w 1464657"/>
                    <a:gd name="connsiteY22" fmla="*/ 1299566 h 1349279"/>
                    <a:gd name="connsiteX23" fmla="*/ 1348938 w 1464657"/>
                    <a:gd name="connsiteY23" fmla="*/ 1289953 h 1349279"/>
                    <a:gd name="connsiteX24" fmla="*/ 1433328 w 1464657"/>
                    <a:gd name="connsiteY24" fmla="*/ 1215976 h 1349279"/>
                    <a:gd name="connsiteX25" fmla="*/ 1464657 w 1464657"/>
                    <a:gd name="connsiteY25" fmla="*/ 1127301 h 1349279"/>
                    <a:gd name="connsiteX26" fmla="*/ 1455326 w 1464657"/>
                    <a:gd name="connsiteY26" fmla="*/ 1015333 h 1349279"/>
                    <a:gd name="connsiteX27" fmla="*/ 1418004 w 1464657"/>
                    <a:gd name="connsiteY27" fmla="*/ 922027 h 1349279"/>
                    <a:gd name="connsiteX28" fmla="*/ 1334028 w 1464657"/>
                    <a:gd name="connsiteY28" fmla="*/ 791399 h 1349279"/>
                    <a:gd name="connsiteX29" fmla="*/ 1077507 w 1464657"/>
                    <a:gd name="connsiteY29" fmla="*/ 425817 h 1349279"/>
                    <a:gd name="connsiteX30" fmla="*/ 999112 w 1464657"/>
                    <a:gd name="connsiteY30" fmla="*/ 222513 h 1349279"/>
                    <a:gd name="connsiteX31" fmla="*/ 979887 w 1464657"/>
                    <a:gd name="connsiteY31" fmla="*/ 63611 h 1349279"/>
                    <a:gd name="connsiteX0" fmla="*/ 322451 w 1464657"/>
                    <a:gd name="connsiteY0" fmla="*/ 0 h 1349279"/>
                    <a:gd name="connsiteX1" fmla="*/ 331199 w 1464657"/>
                    <a:gd name="connsiteY1" fmla="*/ 254115 h 1349279"/>
                    <a:gd name="connsiteX2" fmla="*/ 279669 w 1464657"/>
                    <a:gd name="connsiteY2" fmla="*/ 455497 h 1349279"/>
                    <a:gd name="connsiteX3" fmla="*/ 223686 w 1464657"/>
                    <a:gd name="connsiteY3" fmla="*/ 604786 h 1349279"/>
                    <a:gd name="connsiteX4" fmla="*/ 139147 w 1464657"/>
                    <a:gd name="connsiteY4" fmla="*/ 796276 h 1349279"/>
                    <a:gd name="connsiteX5" fmla="*/ 74396 w 1464657"/>
                    <a:gd name="connsiteY5" fmla="*/ 935250 h 1349279"/>
                    <a:gd name="connsiteX6" fmla="*/ 173 w 1464657"/>
                    <a:gd name="connsiteY6" fmla="*/ 1110327 h 1349279"/>
                    <a:gd name="connsiteX7" fmla="*/ 56156 w 1464657"/>
                    <a:gd name="connsiteY7" fmla="*/ 1253616 h 1349279"/>
                    <a:gd name="connsiteX8" fmla="*/ 127586 w 1464657"/>
                    <a:gd name="connsiteY8" fmla="*/ 1313425 h 1349279"/>
                    <a:gd name="connsiteX9" fmla="*/ 224529 w 1464657"/>
                    <a:gd name="connsiteY9" fmla="*/ 1346640 h 1349279"/>
                    <a:gd name="connsiteX10" fmla="*/ 299477 w 1464657"/>
                    <a:gd name="connsiteY10" fmla="*/ 1328195 h 1349279"/>
                    <a:gd name="connsiteX11" fmla="*/ 330114 w 1464657"/>
                    <a:gd name="connsiteY11" fmla="*/ 1285725 h 1349279"/>
                    <a:gd name="connsiteX12" fmla="*/ 388455 w 1464657"/>
                    <a:gd name="connsiteY12" fmla="*/ 1238051 h 1349279"/>
                    <a:gd name="connsiteX13" fmla="*/ 459167 w 1464657"/>
                    <a:gd name="connsiteY13" fmla="*/ 1257816 h 1349279"/>
                    <a:gd name="connsiteX14" fmla="*/ 463122 w 1464657"/>
                    <a:gd name="connsiteY14" fmla="*/ 1261758 h 1349279"/>
                    <a:gd name="connsiteX15" fmla="*/ 522265 w 1464657"/>
                    <a:gd name="connsiteY15" fmla="*/ 1322541 h 1349279"/>
                    <a:gd name="connsiteX16" fmla="*/ 782606 w 1464657"/>
                    <a:gd name="connsiteY16" fmla="*/ 1305347 h 1349279"/>
                    <a:gd name="connsiteX17" fmla="*/ 907395 w 1464657"/>
                    <a:gd name="connsiteY17" fmla="*/ 1295494 h 1349279"/>
                    <a:gd name="connsiteX18" fmla="*/ 938103 w 1464657"/>
                    <a:gd name="connsiteY18" fmla="*/ 1261373 h 1349279"/>
                    <a:gd name="connsiteX19" fmla="*/ 981429 w 1464657"/>
                    <a:gd name="connsiteY19" fmla="*/ 1239960 h 1349279"/>
                    <a:gd name="connsiteX20" fmla="*/ 1040461 w 1464657"/>
                    <a:gd name="connsiteY20" fmla="*/ 1268197 h 1349279"/>
                    <a:gd name="connsiteX21" fmla="*/ 1088227 w 1464657"/>
                    <a:gd name="connsiteY21" fmla="*/ 1302316 h 1349279"/>
                    <a:gd name="connsiteX22" fmla="*/ 1174424 w 1464657"/>
                    <a:gd name="connsiteY22" fmla="*/ 1299566 h 1349279"/>
                    <a:gd name="connsiteX23" fmla="*/ 1348938 w 1464657"/>
                    <a:gd name="connsiteY23" fmla="*/ 1289953 h 1349279"/>
                    <a:gd name="connsiteX24" fmla="*/ 1433328 w 1464657"/>
                    <a:gd name="connsiteY24" fmla="*/ 1215976 h 1349279"/>
                    <a:gd name="connsiteX25" fmla="*/ 1464657 w 1464657"/>
                    <a:gd name="connsiteY25" fmla="*/ 1127301 h 1349279"/>
                    <a:gd name="connsiteX26" fmla="*/ 1455326 w 1464657"/>
                    <a:gd name="connsiteY26" fmla="*/ 1015333 h 1349279"/>
                    <a:gd name="connsiteX27" fmla="*/ 1418004 w 1464657"/>
                    <a:gd name="connsiteY27" fmla="*/ 922027 h 1349279"/>
                    <a:gd name="connsiteX28" fmla="*/ 1334028 w 1464657"/>
                    <a:gd name="connsiteY28" fmla="*/ 791399 h 1349279"/>
                    <a:gd name="connsiteX29" fmla="*/ 1077507 w 1464657"/>
                    <a:gd name="connsiteY29" fmla="*/ 425817 h 1349279"/>
                    <a:gd name="connsiteX30" fmla="*/ 999112 w 1464657"/>
                    <a:gd name="connsiteY30" fmla="*/ 222513 h 1349279"/>
                    <a:gd name="connsiteX31" fmla="*/ 964257 w 1464657"/>
                    <a:gd name="connsiteY31" fmla="*/ 13969 h 1349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464657" h="1349279">
                      <a:moveTo>
                        <a:pt x="322451" y="0"/>
                      </a:moveTo>
                      <a:cubicBezTo>
                        <a:pt x="324966" y="12575"/>
                        <a:pt x="328089" y="241674"/>
                        <a:pt x="331199" y="254115"/>
                      </a:cubicBezTo>
                      <a:cubicBezTo>
                        <a:pt x="321868" y="302323"/>
                        <a:pt x="297588" y="397052"/>
                        <a:pt x="279669" y="455497"/>
                      </a:cubicBezTo>
                      <a:cubicBezTo>
                        <a:pt x="261750" y="513942"/>
                        <a:pt x="247106" y="547989"/>
                        <a:pt x="223686" y="604786"/>
                      </a:cubicBezTo>
                      <a:cubicBezTo>
                        <a:pt x="200266" y="661583"/>
                        <a:pt x="164029" y="741199"/>
                        <a:pt x="139147" y="796276"/>
                      </a:cubicBezTo>
                      <a:cubicBezTo>
                        <a:pt x="114265" y="851353"/>
                        <a:pt x="97558" y="882908"/>
                        <a:pt x="74396" y="935250"/>
                      </a:cubicBezTo>
                      <a:cubicBezTo>
                        <a:pt x="51234" y="987592"/>
                        <a:pt x="3213" y="1057266"/>
                        <a:pt x="173" y="1110327"/>
                      </a:cubicBezTo>
                      <a:cubicBezTo>
                        <a:pt x="-2867" y="1163388"/>
                        <a:pt x="34921" y="1219766"/>
                        <a:pt x="56156" y="1253616"/>
                      </a:cubicBezTo>
                      <a:cubicBezTo>
                        <a:pt x="77391" y="1287466"/>
                        <a:pt x="91251" y="1301314"/>
                        <a:pt x="127586" y="1313425"/>
                      </a:cubicBezTo>
                      <a:cubicBezTo>
                        <a:pt x="155648" y="1328929"/>
                        <a:pt x="193427" y="1337309"/>
                        <a:pt x="224529" y="1346640"/>
                      </a:cubicBezTo>
                      <a:cubicBezTo>
                        <a:pt x="255631" y="1355971"/>
                        <a:pt x="281879" y="1338348"/>
                        <a:pt x="299477" y="1328195"/>
                      </a:cubicBezTo>
                      <a:cubicBezTo>
                        <a:pt x="317075" y="1318042"/>
                        <a:pt x="315284" y="1300749"/>
                        <a:pt x="330114" y="1285725"/>
                      </a:cubicBezTo>
                      <a:cubicBezTo>
                        <a:pt x="344944" y="1270701"/>
                        <a:pt x="359086" y="1237463"/>
                        <a:pt x="388455" y="1238051"/>
                      </a:cubicBezTo>
                      <a:cubicBezTo>
                        <a:pt x="417824" y="1238639"/>
                        <a:pt x="446723" y="1253865"/>
                        <a:pt x="459167" y="1257816"/>
                      </a:cubicBezTo>
                      <a:cubicBezTo>
                        <a:pt x="471611" y="1261767"/>
                        <a:pt x="452606" y="1250971"/>
                        <a:pt x="463122" y="1261758"/>
                      </a:cubicBezTo>
                      <a:cubicBezTo>
                        <a:pt x="473638" y="1272545"/>
                        <a:pt x="469018" y="1315276"/>
                        <a:pt x="522265" y="1322541"/>
                      </a:cubicBezTo>
                      <a:cubicBezTo>
                        <a:pt x="575512" y="1329806"/>
                        <a:pt x="718418" y="1309855"/>
                        <a:pt x="782606" y="1305347"/>
                      </a:cubicBezTo>
                      <a:cubicBezTo>
                        <a:pt x="846794" y="1300839"/>
                        <a:pt x="886354" y="1304470"/>
                        <a:pt x="907395" y="1295494"/>
                      </a:cubicBezTo>
                      <a:cubicBezTo>
                        <a:pt x="928436" y="1286518"/>
                        <a:pt x="920646" y="1268354"/>
                        <a:pt x="938103" y="1261373"/>
                      </a:cubicBezTo>
                      <a:cubicBezTo>
                        <a:pt x="955560" y="1254392"/>
                        <a:pt x="964369" y="1238823"/>
                        <a:pt x="981429" y="1239960"/>
                      </a:cubicBezTo>
                      <a:cubicBezTo>
                        <a:pt x="998489" y="1241097"/>
                        <a:pt x="1018112" y="1257236"/>
                        <a:pt x="1040461" y="1268197"/>
                      </a:cubicBezTo>
                      <a:cubicBezTo>
                        <a:pt x="1062810" y="1279158"/>
                        <a:pt x="1067037" y="1294813"/>
                        <a:pt x="1088227" y="1302316"/>
                      </a:cubicBezTo>
                      <a:cubicBezTo>
                        <a:pt x="1109417" y="1309819"/>
                        <a:pt x="1130972" y="1301626"/>
                        <a:pt x="1174424" y="1299566"/>
                      </a:cubicBezTo>
                      <a:cubicBezTo>
                        <a:pt x="1217876" y="1297506"/>
                        <a:pt x="1305787" y="1303885"/>
                        <a:pt x="1348938" y="1289953"/>
                      </a:cubicBezTo>
                      <a:cubicBezTo>
                        <a:pt x="1392089" y="1276021"/>
                        <a:pt x="1414042" y="1243085"/>
                        <a:pt x="1433328" y="1215976"/>
                      </a:cubicBezTo>
                      <a:cubicBezTo>
                        <a:pt x="1452615" y="1188867"/>
                        <a:pt x="1437866" y="1234458"/>
                        <a:pt x="1464657" y="1127301"/>
                      </a:cubicBezTo>
                      <a:cubicBezTo>
                        <a:pt x="1461547" y="1089978"/>
                        <a:pt x="1463101" y="1049545"/>
                        <a:pt x="1455326" y="1015333"/>
                      </a:cubicBezTo>
                      <a:cubicBezTo>
                        <a:pt x="1447551" y="981121"/>
                        <a:pt x="1438220" y="959349"/>
                        <a:pt x="1418004" y="922027"/>
                      </a:cubicBezTo>
                      <a:cubicBezTo>
                        <a:pt x="1397788" y="884705"/>
                        <a:pt x="1390777" y="874101"/>
                        <a:pt x="1334028" y="791399"/>
                      </a:cubicBezTo>
                      <a:cubicBezTo>
                        <a:pt x="1277279" y="708697"/>
                        <a:pt x="1133326" y="520631"/>
                        <a:pt x="1077507" y="425817"/>
                      </a:cubicBezTo>
                      <a:cubicBezTo>
                        <a:pt x="1021688" y="331003"/>
                        <a:pt x="1017987" y="291154"/>
                        <a:pt x="999112" y="222513"/>
                      </a:cubicBezTo>
                      <a:cubicBezTo>
                        <a:pt x="980237" y="153872"/>
                        <a:pt x="969086" y="56004"/>
                        <a:pt x="964257" y="13969"/>
                      </a:cubicBezTo>
                    </a:path>
                  </a:pathLst>
                </a:custGeom>
                <a:solidFill>
                  <a:srgbClr val="FFCCCC"/>
                </a:solidFill>
                <a:ln w="28575">
                  <a:solidFill>
                    <a:srgbClr val="BDBD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D26C01E-3AC9-466B-979F-C2C18052E3A6}"/>
                    </a:ext>
                  </a:extLst>
                </p:cNvPr>
                <p:cNvSpPr/>
                <p:nvPr/>
              </p:nvSpPr>
              <p:spPr>
                <a:xfrm rot="19511146">
                  <a:off x="2203200" y="4441458"/>
                  <a:ext cx="151754" cy="14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5B42959A-95E0-47D9-8ED2-395B0822E771}"/>
                    </a:ext>
                  </a:extLst>
                </p:cNvPr>
                <p:cNvGrpSpPr/>
                <p:nvPr/>
              </p:nvGrpSpPr>
              <p:grpSpPr>
                <a:xfrm>
                  <a:off x="3054043" y="3894469"/>
                  <a:ext cx="194400" cy="194400"/>
                  <a:chOff x="3054043" y="3894469"/>
                  <a:chExt cx="194400" cy="194400"/>
                </a:xfrm>
              </p:grpSpPr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B339EF8-932E-4A17-A41A-5D46032435FA}"/>
                      </a:ext>
                    </a:extLst>
                  </p:cNvPr>
                  <p:cNvGrpSpPr/>
                  <p:nvPr/>
                </p:nvGrpSpPr>
                <p:grpSpPr>
                  <a:xfrm rot="19511146">
                    <a:off x="3054043" y="3894469"/>
                    <a:ext cx="194400" cy="194400"/>
                    <a:chOff x="6524769" y="2479918"/>
                    <a:chExt cx="144000" cy="144000"/>
                  </a:xfrm>
                </p:grpSpPr>
                <p:sp>
                  <p:nvSpPr>
                    <p:cNvPr id="149" name="Oval 148">
                      <a:extLst>
                        <a:ext uri="{FF2B5EF4-FFF2-40B4-BE49-F238E27FC236}">
                          <a16:creationId xmlns:a16="http://schemas.microsoft.com/office/drawing/2014/main" id="{67CC73CD-3379-46E4-862F-E7063CABAD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4769" y="2479918"/>
                      <a:ext cx="144000" cy="144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BDBD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schemeClr val="tx2"/>
                        </a:solidFill>
                      </a:endParaRPr>
                    </a:p>
                  </p:txBody>
                </p:sp>
                <p:sp>
                  <p:nvSpPr>
                    <p:cNvPr id="150" name="Oval 149">
                      <a:extLst>
                        <a:ext uri="{FF2B5EF4-FFF2-40B4-BE49-F238E27FC236}">
                          <a16:creationId xmlns:a16="http://schemas.microsoft.com/office/drawing/2014/main" id="{9DEC784D-B5A5-4461-B243-F5EDC203F98F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585241" y="2544263"/>
                      <a:ext cx="21333" cy="21333"/>
                    </a:xfrm>
                    <a:prstGeom prst="ellipse">
                      <a:avLst/>
                    </a:prstGeom>
                    <a:solidFill>
                      <a:srgbClr val="2AB0D0"/>
                    </a:solidFill>
                    <a:ln>
                      <a:solidFill>
                        <a:srgbClr val="2AB0D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51675E8A-6BE8-4AAD-B42B-6AF82C7B8DE7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5A0B287A-5E14-4A8A-B623-E6643D97404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1B7A8D82-6976-4774-9CEF-2AF409F217D7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1D8A13AA-4EBC-473A-9677-13818E5708DE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673B4EE0-615F-4922-800B-12F45D28B8EC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9067" y="403532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B6B8CA1-689C-454E-B01E-B3E5AB006060}"/>
                    </a:ext>
                  </a:extLst>
                </p:cNvPr>
                <p:cNvGrpSpPr/>
                <p:nvPr/>
              </p:nvGrpSpPr>
              <p:grpSpPr>
                <a:xfrm>
                  <a:off x="3941592" y="3957496"/>
                  <a:ext cx="194400" cy="194400"/>
                  <a:chOff x="3054043" y="3894469"/>
                  <a:chExt cx="194400" cy="194400"/>
                </a:xfrm>
              </p:grpSpPr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A78A5AA7-56D6-4129-B014-5A186A0BC2D3}"/>
                      </a:ext>
                    </a:extLst>
                  </p:cNvPr>
                  <p:cNvGrpSpPr/>
                  <p:nvPr/>
                </p:nvGrpSpPr>
                <p:grpSpPr>
                  <a:xfrm rot="19511146">
                    <a:off x="3054043" y="3894469"/>
                    <a:ext cx="194400" cy="194400"/>
                    <a:chOff x="6524769" y="2479918"/>
                    <a:chExt cx="144000" cy="144000"/>
                  </a:xfrm>
                </p:grpSpPr>
                <p:sp>
                  <p:nvSpPr>
                    <p:cNvPr id="141" name="Oval 140">
                      <a:extLst>
                        <a:ext uri="{FF2B5EF4-FFF2-40B4-BE49-F238E27FC236}">
                          <a16:creationId xmlns:a16="http://schemas.microsoft.com/office/drawing/2014/main" id="{1D85B99B-CEAC-4B2C-A6AC-B94D024F2D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4769" y="2479918"/>
                      <a:ext cx="144000" cy="144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BDBD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  <p:sp>
                  <p:nvSpPr>
                    <p:cNvPr id="142" name="Oval 141">
                      <a:extLst>
                        <a:ext uri="{FF2B5EF4-FFF2-40B4-BE49-F238E27FC236}">
                          <a16:creationId xmlns:a16="http://schemas.microsoft.com/office/drawing/2014/main" id="{7514BD45-DA7A-484A-B218-C477427D5A5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585241" y="2544263"/>
                      <a:ext cx="21333" cy="21333"/>
                    </a:xfrm>
                    <a:prstGeom prst="ellipse">
                      <a:avLst/>
                    </a:prstGeom>
                    <a:solidFill>
                      <a:srgbClr val="2AB0D0"/>
                    </a:solidFill>
                    <a:ln>
                      <a:solidFill>
                        <a:srgbClr val="2AB0D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DABF876C-0626-48E8-B2F3-596EC4E9D570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145463A4-0D5E-4CBB-8314-79CD660E8DFE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5266F9E8-D010-4CCF-8A52-E19C9E15D96C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06C2DDBC-C02A-4EEF-AFE1-636BBEEDD080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3BC49F9B-F148-4A82-A1D2-BCA2E07F24D0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9067" y="403532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F149D68-F5A1-4E31-AC11-47C0653C6C99}"/>
                    </a:ext>
                  </a:extLst>
                </p:cNvPr>
                <p:cNvGrpSpPr/>
                <p:nvPr/>
              </p:nvGrpSpPr>
              <p:grpSpPr>
                <a:xfrm>
                  <a:off x="3130978" y="4428236"/>
                  <a:ext cx="194400" cy="194400"/>
                  <a:chOff x="3054043" y="3894469"/>
                  <a:chExt cx="194400" cy="194400"/>
                </a:xfrm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73720C78-CA49-4BC7-BAE9-3AF4E36F57FE}"/>
                      </a:ext>
                    </a:extLst>
                  </p:cNvPr>
                  <p:cNvGrpSpPr/>
                  <p:nvPr/>
                </p:nvGrpSpPr>
                <p:grpSpPr>
                  <a:xfrm rot="19511146">
                    <a:off x="3054043" y="3894469"/>
                    <a:ext cx="194400" cy="194400"/>
                    <a:chOff x="6524769" y="2479918"/>
                    <a:chExt cx="144000" cy="144000"/>
                  </a:xfrm>
                </p:grpSpPr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F1734B80-BB53-4999-A553-3B184006A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4769" y="2479918"/>
                      <a:ext cx="144000" cy="144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BDBD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F643AAAB-D383-4719-98AF-90A7767D757C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585241" y="2544263"/>
                      <a:ext cx="21333" cy="21333"/>
                    </a:xfrm>
                    <a:prstGeom prst="ellipse">
                      <a:avLst/>
                    </a:prstGeom>
                    <a:solidFill>
                      <a:srgbClr val="2AB0D0"/>
                    </a:solidFill>
                    <a:ln>
                      <a:solidFill>
                        <a:srgbClr val="2AB0D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3B5A7808-EA2B-4626-A841-C55CC0068189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E3D90631-749C-487A-8DFC-B7E0E5807C50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74A771DA-68BC-45B0-8C50-C585F324718F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834DBB41-E533-4277-AD99-94C27ECBA116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1B05EFB3-7FB2-42B0-9BEA-D8ACA29776F7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9067" y="403532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591CD6E-78F2-4285-ADB1-B278B3A7BD2D}"/>
                    </a:ext>
                  </a:extLst>
                </p:cNvPr>
                <p:cNvGrpSpPr/>
                <p:nvPr/>
              </p:nvGrpSpPr>
              <p:grpSpPr>
                <a:xfrm>
                  <a:off x="2855866" y="4212027"/>
                  <a:ext cx="194400" cy="194400"/>
                  <a:chOff x="3054043" y="3894469"/>
                  <a:chExt cx="194400" cy="194400"/>
                </a:xfrm>
              </p:grpSpPr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2F17BDA4-134D-4887-9D37-A252159E9623}"/>
                      </a:ext>
                    </a:extLst>
                  </p:cNvPr>
                  <p:cNvGrpSpPr/>
                  <p:nvPr/>
                </p:nvGrpSpPr>
                <p:grpSpPr>
                  <a:xfrm rot="19511146">
                    <a:off x="3054043" y="3894469"/>
                    <a:ext cx="194400" cy="194400"/>
                    <a:chOff x="6524769" y="2479918"/>
                    <a:chExt cx="144000" cy="144000"/>
                  </a:xfrm>
                </p:grpSpPr>
                <p:sp>
                  <p:nvSpPr>
                    <p:cNvPr id="125" name="Oval 124">
                      <a:extLst>
                        <a:ext uri="{FF2B5EF4-FFF2-40B4-BE49-F238E27FC236}">
                          <a16:creationId xmlns:a16="http://schemas.microsoft.com/office/drawing/2014/main" id="{B55668EF-DE70-438E-9811-95689833AC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4769" y="2479918"/>
                      <a:ext cx="144000" cy="144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BDBD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id="{13B3120A-F29F-4D21-86AD-19D9731DF73F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585241" y="2544263"/>
                      <a:ext cx="21333" cy="21333"/>
                    </a:xfrm>
                    <a:prstGeom prst="ellipse">
                      <a:avLst/>
                    </a:prstGeom>
                    <a:solidFill>
                      <a:srgbClr val="2AB0D0"/>
                    </a:solidFill>
                    <a:ln>
                      <a:solidFill>
                        <a:srgbClr val="2AB0D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5E61419C-9E29-47A8-8B57-BAB556235C7E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00A58D74-6949-4E43-8030-27E33A1798A5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662846E9-92F3-40CB-93A4-8C8176B85F72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68A63A47-2A51-4F8B-BBC8-53EAEA3E20C0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029EB28D-173E-4DF5-B076-B5DA05D73A85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9067" y="403532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00614D7-FD97-465A-9B7B-485DE050BB8F}"/>
                    </a:ext>
                  </a:extLst>
                </p:cNvPr>
                <p:cNvGrpSpPr/>
                <p:nvPr/>
              </p:nvGrpSpPr>
              <p:grpSpPr>
                <a:xfrm>
                  <a:off x="3406914" y="4076614"/>
                  <a:ext cx="194400" cy="194400"/>
                  <a:chOff x="3054043" y="3894469"/>
                  <a:chExt cx="194400" cy="194400"/>
                </a:xfrm>
              </p:grpSpPr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12900EE2-41A7-4A13-972F-6EE509AB6208}"/>
                      </a:ext>
                    </a:extLst>
                  </p:cNvPr>
                  <p:cNvGrpSpPr/>
                  <p:nvPr/>
                </p:nvGrpSpPr>
                <p:grpSpPr>
                  <a:xfrm rot="19511146">
                    <a:off x="3054043" y="3894469"/>
                    <a:ext cx="194400" cy="194400"/>
                    <a:chOff x="6524769" y="2479918"/>
                    <a:chExt cx="144000" cy="144000"/>
                  </a:xfrm>
                </p:grpSpPr>
                <p:sp>
                  <p:nvSpPr>
                    <p:cNvPr id="117" name="Oval 116">
                      <a:extLst>
                        <a:ext uri="{FF2B5EF4-FFF2-40B4-BE49-F238E27FC236}">
                          <a16:creationId xmlns:a16="http://schemas.microsoft.com/office/drawing/2014/main" id="{BE1E2083-1E75-41B6-9A47-9441250B8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4769" y="2479918"/>
                      <a:ext cx="144000" cy="144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BDBD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  <p:sp>
                  <p:nvSpPr>
                    <p:cNvPr id="118" name="Oval 117">
                      <a:extLst>
                        <a:ext uri="{FF2B5EF4-FFF2-40B4-BE49-F238E27FC236}">
                          <a16:creationId xmlns:a16="http://schemas.microsoft.com/office/drawing/2014/main" id="{C8416106-BF08-45B3-8759-85880D688291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585241" y="2544263"/>
                      <a:ext cx="21333" cy="21333"/>
                    </a:xfrm>
                    <a:prstGeom prst="ellipse">
                      <a:avLst/>
                    </a:prstGeom>
                    <a:solidFill>
                      <a:srgbClr val="2AB0D0"/>
                    </a:solidFill>
                    <a:ln>
                      <a:solidFill>
                        <a:srgbClr val="2AB0D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943714A3-59C4-4EB1-9FD6-7CFCAC710DD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CE0B0AEA-F59F-4928-81B1-F765B07A5DE5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2EC3A732-9DFF-4E67-980B-2BDF83305652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0BFAE343-2873-421D-8C22-706C6D6DAB6A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A7CD0B5C-83BB-4C89-80DC-AEA7727F60DE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9067" y="403532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D5D3F24-8DBB-4F7A-8763-211134676454}"/>
                    </a:ext>
                  </a:extLst>
                </p:cNvPr>
                <p:cNvGrpSpPr/>
                <p:nvPr/>
              </p:nvGrpSpPr>
              <p:grpSpPr>
                <a:xfrm>
                  <a:off x="3518116" y="4335038"/>
                  <a:ext cx="194400" cy="194400"/>
                  <a:chOff x="3054043" y="3894469"/>
                  <a:chExt cx="194400" cy="194400"/>
                </a:xfrm>
              </p:grpSpPr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F8FB7D9A-8DF6-4719-AABF-A9A7B88F55DB}"/>
                      </a:ext>
                    </a:extLst>
                  </p:cNvPr>
                  <p:cNvGrpSpPr/>
                  <p:nvPr/>
                </p:nvGrpSpPr>
                <p:grpSpPr>
                  <a:xfrm rot="19511146">
                    <a:off x="3054043" y="3894469"/>
                    <a:ext cx="194400" cy="194400"/>
                    <a:chOff x="6524769" y="2479918"/>
                    <a:chExt cx="144000" cy="144000"/>
                  </a:xfrm>
                </p:grpSpPr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09C772A3-802A-42EA-8933-AE9A6B102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4769" y="2479918"/>
                      <a:ext cx="144000" cy="144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BDBD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5D3EB9CB-F8E8-4620-949B-5768B2EAD007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585241" y="2544263"/>
                      <a:ext cx="21333" cy="21333"/>
                    </a:xfrm>
                    <a:prstGeom prst="ellipse">
                      <a:avLst/>
                    </a:prstGeom>
                    <a:solidFill>
                      <a:srgbClr val="2AB0D0"/>
                    </a:solidFill>
                    <a:ln>
                      <a:solidFill>
                        <a:srgbClr val="2AB0D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168E802E-C947-407E-AFC5-AA870FAF151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E83C85AA-D6B6-4940-9EB2-1428C2694946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F30D81C2-B6A0-45FC-B115-6B4BF282A8D6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CA7693E2-E1F2-4C51-A24C-25ED82F7F484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E9454759-B7E0-4824-AB47-8264B7045E45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9067" y="403532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FDE108A0-41B2-499A-B10C-52DCFC80950D}"/>
                    </a:ext>
                  </a:extLst>
                </p:cNvPr>
                <p:cNvGrpSpPr/>
                <p:nvPr/>
              </p:nvGrpSpPr>
              <p:grpSpPr>
                <a:xfrm>
                  <a:off x="3556212" y="3798962"/>
                  <a:ext cx="194400" cy="194400"/>
                  <a:chOff x="3054043" y="3894469"/>
                  <a:chExt cx="194400" cy="194400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5F6CE3AE-FF20-4CAB-8C32-1536883786F1}"/>
                      </a:ext>
                    </a:extLst>
                  </p:cNvPr>
                  <p:cNvGrpSpPr/>
                  <p:nvPr/>
                </p:nvGrpSpPr>
                <p:grpSpPr>
                  <a:xfrm rot="19511146">
                    <a:off x="3054043" y="3894469"/>
                    <a:ext cx="194400" cy="194400"/>
                    <a:chOff x="6524769" y="2479918"/>
                    <a:chExt cx="144000" cy="144000"/>
                  </a:xfrm>
                </p:grpSpPr>
                <p:sp>
                  <p:nvSpPr>
                    <p:cNvPr id="101" name="Oval 100">
                      <a:extLst>
                        <a:ext uri="{FF2B5EF4-FFF2-40B4-BE49-F238E27FC236}">
                          <a16:creationId xmlns:a16="http://schemas.microsoft.com/office/drawing/2014/main" id="{E76AAA63-6927-452D-9159-D6EE75CB3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4769" y="2479918"/>
                      <a:ext cx="144000" cy="144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BDBD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E45D33E4-F47C-4018-80B5-635D3207C2E5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585241" y="2544263"/>
                      <a:ext cx="21333" cy="21333"/>
                    </a:xfrm>
                    <a:prstGeom prst="ellipse">
                      <a:avLst/>
                    </a:prstGeom>
                    <a:solidFill>
                      <a:srgbClr val="2AB0D0"/>
                    </a:solidFill>
                    <a:ln>
                      <a:solidFill>
                        <a:srgbClr val="2AB0D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991E77AC-2B25-4CE1-A896-4299059BB99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7AE38035-BE8A-424D-9DF2-0795F48E885E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A0697E37-2C80-44DF-B56D-41C9E4FF654E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82D14801-8E97-46ED-A02E-430950EA2408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7A011702-5DBC-4425-BBB2-9BB8AF4B864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9067" y="403532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E7F1D46-EAAC-4BE3-9510-271AFE89E353}"/>
                    </a:ext>
                  </a:extLst>
                </p:cNvPr>
                <p:cNvGrpSpPr/>
                <p:nvPr/>
              </p:nvGrpSpPr>
              <p:grpSpPr>
                <a:xfrm>
                  <a:off x="3365641" y="3539910"/>
                  <a:ext cx="194400" cy="194400"/>
                  <a:chOff x="3054043" y="3894469"/>
                  <a:chExt cx="194400" cy="194400"/>
                </a:xfrm>
              </p:grpSpPr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932505AF-0FA3-402B-83B7-83F76AEB7DB3}"/>
                      </a:ext>
                    </a:extLst>
                  </p:cNvPr>
                  <p:cNvGrpSpPr/>
                  <p:nvPr/>
                </p:nvGrpSpPr>
                <p:grpSpPr>
                  <a:xfrm rot="19511146">
                    <a:off x="3054043" y="3894469"/>
                    <a:ext cx="194400" cy="194400"/>
                    <a:chOff x="6524769" y="2479918"/>
                    <a:chExt cx="144000" cy="144000"/>
                  </a:xfrm>
                </p:grpSpPr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E5607851-1313-4C2A-9513-75245C10A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4769" y="2479918"/>
                      <a:ext cx="144000" cy="144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BDBD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57D12477-CFC1-4A9A-8C67-EC338C762624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6585241" y="2544263"/>
                      <a:ext cx="21333" cy="21333"/>
                    </a:xfrm>
                    <a:prstGeom prst="ellipse">
                      <a:avLst/>
                    </a:prstGeom>
                    <a:solidFill>
                      <a:srgbClr val="2AB0D0"/>
                    </a:solidFill>
                    <a:ln>
                      <a:solidFill>
                        <a:srgbClr val="2AB0D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2"/>
                        </a:solidFill>
                      </a:endParaRPr>
                    </a:p>
                  </p:txBody>
                </p:sp>
              </p:grp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822C7479-E15B-4EA9-90E5-B2CBCFCE9544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0D8B96CA-C8AB-46A9-A262-D9A41D2DCC8B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609D18F9-DD23-4B1C-97D5-515EF374E7A6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5B811049-6E2F-4A7F-AFCA-6FAE7498CFE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49DAF340-786B-4104-BF4C-EA86DD1C413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9067" y="403532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0104B95E-6B65-4D3F-90EC-4E054CCCD948}"/>
                    </a:ext>
                  </a:extLst>
                </p:cNvPr>
                <p:cNvGrpSpPr/>
                <p:nvPr/>
              </p:nvGrpSpPr>
              <p:grpSpPr>
                <a:xfrm>
                  <a:off x="3355702" y="4730439"/>
                  <a:ext cx="159029" cy="172167"/>
                  <a:chOff x="3089192" y="3932246"/>
                  <a:chExt cx="159029" cy="172167"/>
                </a:xfrm>
              </p:grpSpPr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1E0D145D-0303-48DB-BEEC-7E384CC78987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42731" y="4007819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561EB8EA-0A74-42FC-BB5A-FCD864ED8D96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A556B638-5B22-433A-BA7C-91264827C332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5F8B877C-B8B3-41B6-8A0B-42B06FEA5848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C8805BFB-D9D7-4C50-A8BB-70E5F0D35112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21942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4B3B152F-B601-4A26-8CC2-778BADB28018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20962" y="4075613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B9F5B7A-4593-41F1-A32C-FA47C172D6B5}"/>
                    </a:ext>
                  </a:extLst>
                </p:cNvPr>
                <p:cNvGrpSpPr/>
                <p:nvPr/>
              </p:nvGrpSpPr>
              <p:grpSpPr>
                <a:xfrm>
                  <a:off x="3944491" y="4330769"/>
                  <a:ext cx="137455" cy="150748"/>
                  <a:chOff x="3080286" y="3932246"/>
                  <a:chExt cx="137455" cy="150748"/>
                </a:xfrm>
              </p:grpSpPr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013C4E06-D5D7-4C46-86DB-B82CCF55D7B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20256" y="4007820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EAF8319B-8E96-4693-B337-0CE4A420A218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53133" y="3932246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4A3872A6-ED3C-4DD9-82F9-82675132047D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00918" y="394867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6D13E67F-453F-403C-82AD-1EFB678C5CA3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0286" y="4036893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6D0B657D-CFC1-4240-9180-CCADB14A0AEE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88941" y="398127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C3BADFBC-04EB-4A45-B57C-3835675B89E5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76577" y="4054194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4106FDA-FB68-46D8-930D-BAE36DFC6705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4064065" y="451934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2B9A70D-336A-4FFB-99D8-19BC95C818B8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4200618" y="4338917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E2CD756-6C87-4A29-A523-4D51815C38F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888120" y="4739847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9A5CC9A6-8A1A-43AF-97DB-FE011EFFAC7E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759336" y="4603738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61140558-F03D-4CD2-B242-4239590FD60D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4215769" y="4598413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AFDD4540-AB99-420F-8836-8722DB0D6653}"/>
                    </a:ext>
                  </a:extLst>
                </p:cNvPr>
                <p:cNvSpPr/>
                <p:nvPr/>
              </p:nvSpPr>
              <p:spPr>
                <a:xfrm rot="19511146" flipH="1" flipV="1">
                  <a:off x="3704611" y="4787050"/>
                  <a:ext cx="28800" cy="28800"/>
                </a:xfrm>
                <a:prstGeom prst="ellipse">
                  <a:avLst/>
                </a:prstGeom>
                <a:solidFill>
                  <a:srgbClr val="2AB0D0"/>
                </a:solidFill>
                <a:ln>
                  <a:solidFill>
                    <a:srgbClr val="2AB0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2"/>
                    </a:solidFill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12182B4B-FF84-4A2E-A49C-69417915CC7F}"/>
                    </a:ext>
                  </a:extLst>
                </p:cNvPr>
                <p:cNvGrpSpPr/>
                <p:nvPr/>
              </p:nvGrpSpPr>
              <p:grpSpPr>
                <a:xfrm>
                  <a:off x="3229092" y="4873874"/>
                  <a:ext cx="568261" cy="213439"/>
                  <a:chOff x="2845352" y="3876651"/>
                  <a:chExt cx="568261" cy="213439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5BEC3500-C7FC-4F31-8882-1CF0D8D67395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32825" y="4061290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23C2ACE7-5820-49E0-AEFC-8C865DB07C8A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220662" y="3876651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989AC87C-B441-4B3F-ADE2-CC0D9F8653B9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27383" y="4001914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08F2C9C4-001D-4B4C-811D-F7D0FB30845B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284535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26CB905A-4745-4F73-9CFE-5C68C191E1B7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384813" y="3932900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4F583BB3-4EC3-4BBD-BA8E-40CF5A9844E4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65133" y="4054480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8321442-652B-4029-98F9-73454BF6F931}"/>
                    </a:ext>
                  </a:extLst>
                </p:cNvPr>
                <p:cNvGrpSpPr/>
                <p:nvPr/>
              </p:nvGrpSpPr>
              <p:grpSpPr>
                <a:xfrm>
                  <a:off x="4338341" y="4078299"/>
                  <a:ext cx="189511" cy="381777"/>
                  <a:chOff x="3089192" y="3683715"/>
                  <a:chExt cx="189511" cy="381777"/>
                </a:xfrm>
              </p:grpSpPr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5987178D-9352-455D-886C-3B9A302FAA24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91563" y="36837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81AE1E1A-7D3C-4D3E-ABF1-E9075D36E5E1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222362" y="3780467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784845CB-E742-479C-9507-DDBCD95A7AB9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089192" y="4001315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6DAF87E0-2AB5-40BD-A34D-E66838B8F4A1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249903" y="4036692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037E9D33-6F48-4121-BA93-EF22E9745EA4}"/>
                      </a:ext>
                    </a:extLst>
                  </p:cNvPr>
                  <p:cNvSpPr/>
                  <p:nvPr/>
                </p:nvSpPr>
                <p:spPr>
                  <a:xfrm rot="19511146" flipH="1" flipV="1">
                    <a:off x="3135408" y="3822728"/>
                    <a:ext cx="28800" cy="28800"/>
                  </a:xfrm>
                  <a:prstGeom prst="ellipse">
                    <a:avLst/>
                  </a:prstGeom>
                  <a:solidFill>
                    <a:srgbClr val="2AB0D0"/>
                  </a:solidFill>
                  <a:ln>
                    <a:solidFill>
                      <a:srgbClr val="2AB0D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2"/>
                      </a:solidFill>
                    </a:endParaRPr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E5627C1-0AC5-4042-BB51-A89BEADDF57E}"/>
                    </a:ext>
                  </a:extLst>
                </p:cNvPr>
                <p:cNvGrpSpPr/>
                <p:nvPr/>
              </p:nvGrpSpPr>
              <p:grpSpPr>
                <a:xfrm rot="5400000">
                  <a:off x="5185398" y="5136708"/>
                  <a:ext cx="144000" cy="223260"/>
                  <a:chOff x="8071903" y="4040405"/>
                  <a:chExt cx="1343878" cy="1735780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68E8DB5D-3280-4098-BB60-0DB99EF84BA3}"/>
                      </a:ext>
                    </a:extLst>
                  </p:cNvPr>
                  <p:cNvSpPr/>
                  <p:nvPr/>
                </p:nvSpPr>
                <p:spPr>
                  <a:xfrm>
                    <a:off x="8511712" y="4041820"/>
                    <a:ext cx="428701" cy="1729096"/>
                  </a:xfrm>
                  <a:prstGeom prst="roundRect">
                    <a:avLst/>
                  </a:prstGeom>
                  <a:gradFill flip="none" rotWithShape="1">
                    <a:gsLst>
                      <a:gs pos="92000">
                        <a:schemeClr val="bg2"/>
                      </a:gs>
                      <a:gs pos="0">
                        <a:srgbClr val="AEA9D3"/>
                      </a:gs>
                    </a:gsLst>
                    <a:lin ang="0" scaled="1"/>
                    <a:tileRect/>
                  </a:gradFill>
                  <a:ln>
                    <a:solidFill>
                      <a:srgbClr val="8D86C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Flowchart: Delay 155">
                    <a:extLst>
                      <a:ext uri="{FF2B5EF4-FFF2-40B4-BE49-F238E27FC236}">
                        <a16:creationId xmlns:a16="http://schemas.microsoft.com/office/drawing/2014/main" id="{D94AB54D-70A2-4C95-A180-B313D3873EF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071903" y="4041820"/>
                    <a:ext cx="655492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52000">
                        <a:srgbClr val="9F99CB"/>
                      </a:gs>
                      <a:gs pos="30000">
                        <a:srgbClr val="AEA9D3"/>
                      </a:gs>
                      <a:gs pos="0">
                        <a:srgbClr val="AEA9D3"/>
                      </a:gs>
                      <a:gs pos="75000">
                        <a:srgbClr val="8D86C1"/>
                      </a:gs>
                      <a:gs pos="95000">
                        <a:srgbClr val="AEA9D3"/>
                      </a:gs>
                    </a:gsLst>
                    <a:lin ang="18900000" scaled="1"/>
                    <a:tileRect/>
                  </a:gradFill>
                  <a:ln>
                    <a:solidFill>
                      <a:srgbClr val="8D86C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Flowchart: Delay 155">
                    <a:extLst>
                      <a:ext uri="{FF2B5EF4-FFF2-40B4-BE49-F238E27FC236}">
                        <a16:creationId xmlns:a16="http://schemas.microsoft.com/office/drawing/2014/main" id="{7A4AE36E-5747-4FA3-864E-A07614B4A9C0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760581" y="4040405"/>
                    <a:ext cx="655200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52000">
                        <a:srgbClr val="9F99CB"/>
                      </a:gs>
                      <a:gs pos="30000">
                        <a:srgbClr val="AEA9D3"/>
                      </a:gs>
                      <a:gs pos="0">
                        <a:srgbClr val="AEA9D3"/>
                      </a:gs>
                      <a:gs pos="75000">
                        <a:srgbClr val="8D86C1"/>
                      </a:gs>
                      <a:gs pos="95000">
                        <a:srgbClr val="AEA9D3"/>
                      </a:gs>
                    </a:gsLst>
                    <a:lin ang="18900000" scaled="1"/>
                    <a:tileRect/>
                  </a:gradFill>
                  <a:ln>
                    <a:solidFill>
                      <a:srgbClr val="8D86C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D5C35A8B-C285-45AB-91E2-0A6FF4E6C333}"/>
                    </a:ext>
                  </a:extLst>
                </p:cNvPr>
                <p:cNvGrpSpPr/>
                <p:nvPr/>
              </p:nvGrpSpPr>
              <p:grpSpPr>
                <a:xfrm rot="12831311">
                  <a:off x="4106381" y="5880038"/>
                  <a:ext cx="144000" cy="223260"/>
                  <a:chOff x="8071903" y="4040405"/>
                  <a:chExt cx="1343878" cy="1735780"/>
                </a:xfrm>
              </p:grpSpPr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1CCE31B2-0EE8-41B3-9735-2410F24AD33F}"/>
                      </a:ext>
                    </a:extLst>
                  </p:cNvPr>
                  <p:cNvSpPr/>
                  <p:nvPr/>
                </p:nvSpPr>
                <p:spPr>
                  <a:xfrm>
                    <a:off x="8511712" y="4041820"/>
                    <a:ext cx="428701" cy="1729096"/>
                  </a:xfrm>
                  <a:prstGeom prst="roundRect">
                    <a:avLst/>
                  </a:prstGeom>
                  <a:gradFill flip="none" rotWithShape="1">
                    <a:gsLst>
                      <a:gs pos="92000">
                        <a:schemeClr val="bg2"/>
                      </a:gs>
                      <a:gs pos="0">
                        <a:srgbClr val="AEA9D3"/>
                      </a:gs>
                    </a:gsLst>
                    <a:lin ang="0" scaled="1"/>
                    <a:tileRect/>
                  </a:gradFill>
                  <a:ln>
                    <a:solidFill>
                      <a:srgbClr val="8D86C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9" name="Flowchart: Delay 155">
                    <a:extLst>
                      <a:ext uri="{FF2B5EF4-FFF2-40B4-BE49-F238E27FC236}">
                        <a16:creationId xmlns:a16="http://schemas.microsoft.com/office/drawing/2014/main" id="{7CB29B2B-9B97-4A78-9487-D4DB054D366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071903" y="4041820"/>
                    <a:ext cx="655492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52000">
                        <a:srgbClr val="9F99CB"/>
                      </a:gs>
                      <a:gs pos="30000">
                        <a:srgbClr val="AEA9D3"/>
                      </a:gs>
                      <a:gs pos="0">
                        <a:srgbClr val="AEA9D3"/>
                      </a:gs>
                      <a:gs pos="75000">
                        <a:srgbClr val="8D86C1"/>
                      </a:gs>
                      <a:gs pos="95000">
                        <a:srgbClr val="AEA9D3"/>
                      </a:gs>
                    </a:gsLst>
                    <a:lin ang="18900000" scaled="1"/>
                    <a:tileRect/>
                  </a:gradFill>
                  <a:ln>
                    <a:solidFill>
                      <a:srgbClr val="8D86C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0" name="Flowchart: Delay 155">
                    <a:extLst>
                      <a:ext uri="{FF2B5EF4-FFF2-40B4-BE49-F238E27FC236}">
                        <a16:creationId xmlns:a16="http://schemas.microsoft.com/office/drawing/2014/main" id="{C57D1E2D-9B6B-4BE9-B07F-8C800604808A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760581" y="4040405"/>
                    <a:ext cx="655200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52000">
                        <a:srgbClr val="9F99CB"/>
                      </a:gs>
                      <a:gs pos="30000">
                        <a:srgbClr val="AEA9D3"/>
                      </a:gs>
                      <a:gs pos="0">
                        <a:srgbClr val="AEA9D3"/>
                      </a:gs>
                      <a:gs pos="75000">
                        <a:srgbClr val="8D86C1"/>
                      </a:gs>
                      <a:gs pos="95000">
                        <a:srgbClr val="AEA9D3"/>
                      </a:gs>
                    </a:gsLst>
                    <a:lin ang="18900000" scaled="1"/>
                    <a:tileRect/>
                  </a:gradFill>
                  <a:ln>
                    <a:solidFill>
                      <a:srgbClr val="8D86C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E399D5AF-EC80-40A2-AF2F-269DDC19A892}"/>
                    </a:ext>
                  </a:extLst>
                </p:cNvPr>
                <p:cNvGrpSpPr/>
                <p:nvPr/>
              </p:nvGrpSpPr>
              <p:grpSpPr>
                <a:xfrm rot="4853372">
                  <a:off x="5150172" y="4841288"/>
                  <a:ext cx="144000" cy="232792"/>
                  <a:chOff x="8024252" y="3303691"/>
                  <a:chExt cx="1318841" cy="1739174"/>
                </a:xfrm>
              </p:grpSpPr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DA1573CC-CDF8-4B71-987A-FBD12A2F9CAE}"/>
                      </a:ext>
                    </a:extLst>
                  </p:cNvPr>
                  <p:cNvSpPr/>
                  <p:nvPr/>
                </p:nvSpPr>
                <p:spPr>
                  <a:xfrm>
                    <a:off x="8482560" y="3303691"/>
                    <a:ext cx="405253" cy="1729096"/>
                  </a:xfrm>
                  <a:prstGeom prst="roundRect">
                    <a:avLst/>
                  </a:prstGeom>
                  <a:gradFill flip="none" rotWithShape="1">
                    <a:gsLst>
                      <a:gs pos="92000">
                        <a:schemeClr val="bg2"/>
                      </a:gs>
                      <a:gs pos="0">
                        <a:srgbClr val="FFCCFF"/>
                      </a:gs>
                    </a:gsLst>
                    <a:lin ang="0" scaled="1"/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6" name="Flowchart: Delay 155">
                    <a:extLst>
                      <a:ext uri="{FF2B5EF4-FFF2-40B4-BE49-F238E27FC236}">
                        <a16:creationId xmlns:a16="http://schemas.microsoft.com/office/drawing/2014/main" id="{59062930-6CE5-47B4-B179-C9DFC194DFC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024252" y="3308500"/>
                    <a:ext cx="655492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3600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rgbClr val="FF66FF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Flowchart: Delay 155">
                    <a:extLst>
                      <a:ext uri="{FF2B5EF4-FFF2-40B4-BE49-F238E27FC236}">
                        <a16:creationId xmlns:a16="http://schemas.microsoft.com/office/drawing/2014/main" id="{01C83745-2483-4898-839B-533061EC8A32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687893" y="3308500"/>
                    <a:ext cx="655200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3600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rgbClr val="FF66FF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1E6AB31-6BD6-4252-B63B-4FEE80C0CD24}"/>
                    </a:ext>
                  </a:extLst>
                </p:cNvPr>
                <p:cNvGrpSpPr/>
                <p:nvPr/>
              </p:nvGrpSpPr>
              <p:grpSpPr>
                <a:xfrm rot="2431002">
                  <a:off x="4331096" y="6008491"/>
                  <a:ext cx="144000" cy="232792"/>
                  <a:chOff x="8024252" y="3303691"/>
                  <a:chExt cx="1318841" cy="1739174"/>
                </a:xfrm>
              </p:grpSpPr>
              <p:sp>
                <p:nvSpPr>
                  <p:cNvPr id="52" name="Rectangle: Rounded Corners 51">
                    <a:extLst>
                      <a:ext uri="{FF2B5EF4-FFF2-40B4-BE49-F238E27FC236}">
                        <a16:creationId xmlns:a16="http://schemas.microsoft.com/office/drawing/2014/main" id="{35DCC65C-76AA-447D-B2E6-3F21F51E3A19}"/>
                      </a:ext>
                    </a:extLst>
                  </p:cNvPr>
                  <p:cNvSpPr/>
                  <p:nvPr/>
                </p:nvSpPr>
                <p:spPr>
                  <a:xfrm>
                    <a:off x="8482560" y="3303691"/>
                    <a:ext cx="405253" cy="1729096"/>
                  </a:xfrm>
                  <a:prstGeom prst="roundRect">
                    <a:avLst/>
                  </a:prstGeom>
                  <a:gradFill flip="none" rotWithShape="1">
                    <a:gsLst>
                      <a:gs pos="92000">
                        <a:schemeClr val="bg2"/>
                      </a:gs>
                      <a:gs pos="0">
                        <a:srgbClr val="FFCCFF"/>
                      </a:gs>
                    </a:gsLst>
                    <a:lin ang="0" scaled="1"/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Flowchart: Delay 155">
                    <a:extLst>
                      <a:ext uri="{FF2B5EF4-FFF2-40B4-BE49-F238E27FC236}">
                        <a16:creationId xmlns:a16="http://schemas.microsoft.com/office/drawing/2014/main" id="{40A33C78-15D4-4EAE-B057-144840F1147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024252" y="3308500"/>
                    <a:ext cx="655492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3600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rgbClr val="FF66FF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Flowchart: Delay 155">
                    <a:extLst>
                      <a:ext uri="{FF2B5EF4-FFF2-40B4-BE49-F238E27FC236}">
                        <a16:creationId xmlns:a16="http://schemas.microsoft.com/office/drawing/2014/main" id="{125A50AA-4165-4193-9141-8BD01A042D3A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687893" y="3308500"/>
                    <a:ext cx="655200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3600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rgbClr val="FF66FF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E63BD6B1-C1EB-44C3-A5B1-3CEB195B992D}"/>
                    </a:ext>
                  </a:extLst>
                </p:cNvPr>
                <p:cNvGrpSpPr/>
                <p:nvPr/>
              </p:nvGrpSpPr>
              <p:grpSpPr>
                <a:xfrm rot="4050940">
                  <a:off x="5377550" y="5752007"/>
                  <a:ext cx="144000" cy="232792"/>
                  <a:chOff x="8024252" y="3303691"/>
                  <a:chExt cx="1318841" cy="1739174"/>
                </a:xfrm>
              </p:grpSpPr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701AE7C7-F889-499C-9B2C-C9D818DCD2D0}"/>
                      </a:ext>
                    </a:extLst>
                  </p:cNvPr>
                  <p:cNvSpPr/>
                  <p:nvPr/>
                </p:nvSpPr>
                <p:spPr>
                  <a:xfrm>
                    <a:off x="8482560" y="3303691"/>
                    <a:ext cx="405253" cy="1729096"/>
                  </a:xfrm>
                  <a:prstGeom prst="roundRect">
                    <a:avLst/>
                  </a:prstGeom>
                  <a:gradFill flip="none" rotWithShape="1">
                    <a:gsLst>
                      <a:gs pos="92000">
                        <a:schemeClr val="bg2"/>
                      </a:gs>
                      <a:gs pos="0">
                        <a:srgbClr val="FFCCFF"/>
                      </a:gs>
                    </a:gsLst>
                    <a:lin ang="0" scaled="1"/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Flowchart: Delay 155">
                    <a:extLst>
                      <a:ext uri="{FF2B5EF4-FFF2-40B4-BE49-F238E27FC236}">
                        <a16:creationId xmlns:a16="http://schemas.microsoft.com/office/drawing/2014/main" id="{F5190E28-26C2-4DB7-ACAD-D777D320BC8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024252" y="3308500"/>
                    <a:ext cx="655492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3600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rgbClr val="FF66FF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1" name="Flowchart: Delay 155">
                    <a:extLst>
                      <a:ext uri="{FF2B5EF4-FFF2-40B4-BE49-F238E27FC236}">
                        <a16:creationId xmlns:a16="http://schemas.microsoft.com/office/drawing/2014/main" id="{7D904D2D-2FA4-46D3-9CC9-F4FF8EDF6C80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687893" y="3308500"/>
                    <a:ext cx="655200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3600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rgbClr val="FF66FF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solidFill>
                      <a:srgbClr val="FF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ECCB0D36-037D-4F1E-824A-D911C610F4B3}"/>
                    </a:ext>
                  </a:extLst>
                </p:cNvPr>
                <p:cNvGrpSpPr/>
                <p:nvPr/>
              </p:nvGrpSpPr>
              <p:grpSpPr>
                <a:xfrm rot="19184269">
                  <a:off x="3460767" y="5154072"/>
                  <a:ext cx="153438" cy="232792"/>
                  <a:chOff x="7937806" y="3303691"/>
                  <a:chExt cx="1405287" cy="1739174"/>
                </a:xfrm>
                <a:solidFill>
                  <a:srgbClr val="68A64C"/>
                </a:solidFill>
              </p:grpSpPr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1C374202-9E8A-45A1-A979-BE464D2B3916}"/>
                      </a:ext>
                    </a:extLst>
                  </p:cNvPr>
                  <p:cNvSpPr/>
                  <p:nvPr/>
                </p:nvSpPr>
                <p:spPr>
                  <a:xfrm>
                    <a:off x="8482560" y="3303691"/>
                    <a:ext cx="405253" cy="1729096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Flowchart: Delay 155">
                    <a:extLst>
                      <a:ext uri="{FF2B5EF4-FFF2-40B4-BE49-F238E27FC236}">
                        <a16:creationId xmlns:a16="http://schemas.microsoft.com/office/drawing/2014/main" id="{B6C876E7-F79A-4CE9-B07F-7FA72B65D0E6}"/>
                      </a:ext>
                    </a:extLst>
                  </p:cNvPr>
                  <p:cNvSpPr/>
                  <p:nvPr/>
                </p:nvSpPr>
                <p:spPr>
                  <a:xfrm rot="10640196">
                    <a:off x="7937806" y="3304925"/>
                    <a:ext cx="655495" cy="1734363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8" name="Flowchart: Delay 155">
                    <a:extLst>
                      <a:ext uri="{FF2B5EF4-FFF2-40B4-BE49-F238E27FC236}">
                        <a16:creationId xmlns:a16="http://schemas.microsoft.com/office/drawing/2014/main" id="{DEB11238-87E0-4FA1-AD77-5F1ED6312B1B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687893" y="3308500"/>
                    <a:ext cx="655200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1A805A98-59D7-431E-A232-6D02A21CC061}"/>
                    </a:ext>
                  </a:extLst>
                </p:cNvPr>
                <p:cNvGrpSpPr/>
                <p:nvPr/>
              </p:nvGrpSpPr>
              <p:grpSpPr>
                <a:xfrm rot="19184269">
                  <a:off x="4393305" y="4468067"/>
                  <a:ext cx="153438" cy="232792"/>
                  <a:chOff x="7937805" y="3303691"/>
                  <a:chExt cx="1405288" cy="1739174"/>
                </a:xfrm>
                <a:solidFill>
                  <a:srgbClr val="68A64C"/>
                </a:solidFill>
              </p:grpSpPr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69E64A94-17ED-4A6C-B1F1-C51757EAED22}"/>
                      </a:ext>
                    </a:extLst>
                  </p:cNvPr>
                  <p:cNvSpPr/>
                  <p:nvPr/>
                </p:nvSpPr>
                <p:spPr>
                  <a:xfrm>
                    <a:off x="8482560" y="3303691"/>
                    <a:ext cx="405253" cy="1729096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4" name="Flowchart: Delay 155">
                    <a:extLst>
                      <a:ext uri="{FF2B5EF4-FFF2-40B4-BE49-F238E27FC236}">
                        <a16:creationId xmlns:a16="http://schemas.microsoft.com/office/drawing/2014/main" id="{056998E7-19CF-4003-88F1-F3344014BD3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937805" y="3304928"/>
                    <a:ext cx="655494" cy="1734366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Flowchart: Delay 155">
                    <a:extLst>
                      <a:ext uri="{FF2B5EF4-FFF2-40B4-BE49-F238E27FC236}">
                        <a16:creationId xmlns:a16="http://schemas.microsoft.com/office/drawing/2014/main" id="{11B4C5CC-EAD7-460C-A9F3-714DD25CF46D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8687893" y="3308500"/>
                    <a:ext cx="655200" cy="1734365"/>
                  </a:xfrm>
                  <a:custGeom>
                    <a:avLst/>
                    <a:gdLst>
                      <a:gd name="connsiteX0" fmla="*/ 0 w 543838"/>
                      <a:gd name="connsiteY0" fmla="*/ 0 h 1679712"/>
                      <a:gd name="connsiteX1" fmla="*/ 271919 w 543838"/>
                      <a:gd name="connsiteY1" fmla="*/ 0 h 1679712"/>
                      <a:gd name="connsiteX2" fmla="*/ 543838 w 543838"/>
                      <a:gd name="connsiteY2" fmla="*/ 839856 h 1679712"/>
                      <a:gd name="connsiteX3" fmla="*/ 271919 w 543838"/>
                      <a:gd name="connsiteY3" fmla="*/ 1679712 h 1679712"/>
                      <a:gd name="connsiteX4" fmla="*/ 0 w 543838"/>
                      <a:gd name="connsiteY4" fmla="*/ 1679712 h 1679712"/>
                      <a:gd name="connsiteX5" fmla="*/ 0 w 543838"/>
                      <a:gd name="connsiteY5" fmla="*/ 0 h 1679712"/>
                      <a:gd name="connsiteX0" fmla="*/ 0 w 544420"/>
                      <a:gd name="connsiteY0" fmla="*/ 0 h 1679712"/>
                      <a:gd name="connsiteX1" fmla="*/ 321615 w 544420"/>
                      <a:gd name="connsiteY1" fmla="*/ 119270 h 1679712"/>
                      <a:gd name="connsiteX2" fmla="*/ 543838 w 544420"/>
                      <a:gd name="connsiteY2" fmla="*/ 839856 h 1679712"/>
                      <a:gd name="connsiteX3" fmla="*/ 271919 w 544420"/>
                      <a:gd name="connsiteY3" fmla="*/ 1679712 h 1679712"/>
                      <a:gd name="connsiteX4" fmla="*/ 0 w 544420"/>
                      <a:gd name="connsiteY4" fmla="*/ 1679712 h 1679712"/>
                      <a:gd name="connsiteX5" fmla="*/ 0 w 544420"/>
                      <a:gd name="connsiteY5" fmla="*/ 0 h 1679712"/>
                      <a:gd name="connsiteX0" fmla="*/ 0 w 547380"/>
                      <a:gd name="connsiteY0" fmla="*/ 0 h 1679712"/>
                      <a:gd name="connsiteX1" fmla="*/ 371311 w 547380"/>
                      <a:gd name="connsiteY1" fmla="*/ 228601 h 1679712"/>
                      <a:gd name="connsiteX2" fmla="*/ 543838 w 547380"/>
                      <a:gd name="connsiteY2" fmla="*/ 839856 h 1679712"/>
                      <a:gd name="connsiteX3" fmla="*/ 271919 w 547380"/>
                      <a:gd name="connsiteY3" fmla="*/ 1679712 h 1679712"/>
                      <a:gd name="connsiteX4" fmla="*/ 0 w 547380"/>
                      <a:gd name="connsiteY4" fmla="*/ 1679712 h 1679712"/>
                      <a:gd name="connsiteX5" fmla="*/ 0 w 547380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5531"/>
                      <a:gd name="connsiteY0" fmla="*/ 0 h 1679712"/>
                      <a:gd name="connsiteX1" fmla="*/ 371311 w 545531"/>
                      <a:gd name="connsiteY1" fmla="*/ 228601 h 1679712"/>
                      <a:gd name="connsiteX2" fmla="*/ 543838 w 545531"/>
                      <a:gd name="connsiteY2" fmla="*/ 839856 h 1679712"/>
                      <a:gd name="connsiteX3" fmla="*/ 271919 w 545531"/>
                      <a:gd name="connsiteY3" fmla="*/ 1679712 h 1679712"/>
                      <a:gd name="connsiteX4" fmla="*/ 0 w 545531"/>
                      <a:gd name="connsiteY4" fmla="*/ 1679712 h 1679712"/>
                      <a:gd name="connsiteX5" fmla="*/ 0 w 545531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9379"/>
                      <a:gd name="connsiteY0" fmla="*/ 0 h 1679712"/>
                      <a:gd name="connsiteX1" fmla="*/ 371311 w 549379"/>
                      <a:gd name="connsiteY1" fmla="*/ 228601 h 1679712"/>
                      <a:gd name="connsiteX2" fmla="*/ 543838 w 549379"/>
                      <a:gd name="connsiteY2" fmla="*/ 839856 h 1679712"/>
                      <a:gd name="connsiteX3" fmla="*/ 421006 w 549379"/>
                      <a:gd name="connsiteY3" fmla="*/ 1341781 h 1679712"/>
                      <a:gd name="connsiteX4" fmla="*/ 0 w 549379"/>
                      <a:gd name="connsiteY4" fmla="*/ 1679712 h 1679712"/>
                      <a:gd name="connsiteX5" fmla="*/ 0 w 549379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6753"/>
                      <a:gd name="connsiteY0" fmla="*/ 0 h 1679712"/>
                      <a:gd name="connsiteX1" fmla="*/ 371311 w 546753"/>
                      <a:gd name="connsiteY1" fmla="*/ 228601 h 1679712"/>
                      <a:gd name="connsiteX2" fmla="*/ 543838 w 546753"/>
                      <a:gd name="connsiteY2" fmla="*/ 839856 h 1679712"/>
                      <a:gd name="connsiteX3" fmla="*/ 421006 w 546753"/>
                      <a:gd name="connsiteY3" fmla="*/ 1341781 h 1679712"/>
                      <a:gd name="connsiteX4" fmla="*/ 0 w 546753"/>
                      <a:gd name="connsiteY4" fmla="*/ 1679712 h 1679712"/>
                      <a:gd name="connsiteX5" fmla="*/ 0 w 546753"/>
                      <a:gd name="connsiteY5" fmla="*/ 0 h 1679712"/>
                      <a:gd name="connsiteX0" fmla="*/ 0 w 549363"/>
                      <a:gd name="connsiteY0" fmla="*/ 0 h 1679712"/>
                      <a:gd name="connsiteX1" fmla="*/ 331554 w 549363"/>
                      <a:gd name="connsiteY1" fmla="*/ 188845 h 1679712"/>
                      <a:gd name="connsiteX2" fmla="*/ 543838 w 549363"/>
                      <a:gd name="connsiteY2" fmla="*/ 839856 h 1679712"/>
                      <a:gd name="connsiteX3" fmla="*/ 421006 w 549363"/>
                      <a:gd name="connsiteY3" fmla="*/ 1341781 h 1679712"/>
                      <a:gd name="connsiteX4" fmla="*/ 0 w 549363"/>
                      <a:gd name="connsiteY4" fmla="*/ 1679712 h 1679712"/>
                      <a:gd name="connsiteX5" fmla="*/ 0 w 549363"/>
                      <a:gd name="connsiteY5" fmla="*/ 0 h 1679712"/>
                      <a:gd name="connsiteX0" fmla="*/ 0 w 544393"/>
                      <a:gd name="connsiteY0" fmla="*/ 0 h 1679712"/>
                      <a:gd name="connsiteX1" fmla="*/ 411067 w 544393"/>
                      <a:gd name="connsiteY1" fmla="*/ 278297 h 1679712"/>
                      <a:gd name="connsiteX2" fmla="*/ 543838 w 544393"/>
                      <a:gd name="connsiteY2" fmla="*/ 839856 h 1679712"/>
                      <a:gd name="connsiteX3" fmla="*/ 421006 w 544393"/>
                      <a:gd name="connsiteY3" fmla="*/ 1341781 h 1679712"/>
                      <a:gd name="connsiteX4" fmla="*/ 0 w 544393"/>
                      <a:gd name="connsiteY4" fmla="*/ 1679712 h 1679712"/>
                      <a:gd name="connsiteX5" fmla="*/ 0 w 544393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504081 w 513124"/>
                      <a:gd name="connsiteY2" fmla="*/ 919369 h 1679712"/>
                      <a:gd name="connsiteX3" fmla="*/ 421006 w 513124"/>
                      <a:gd name="connsiteY3" fmla="*/ 1341781 h 1679712"/>
                      <a:gd name="connsiteX4" fmla="*/ 0 w 513124"/>
                      <a:gd name="connsiteY4" fmla="*/ 1679712 h 1679712"/>
                      <a:gd name="connsiteX5" fmla="*/ 0 w 513124"/>
                      <a:gd name="connsiteY5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411067 w 513124"/>
                      <a:gd name="connsiteY1" fmla="*/ 278297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3124"/>
                      <a:gd name="connsiteY0" fmla="*/ 0 h 1679712"/>
                      <a:gd name="connsiteX1" fmla="*/ 346062 w 513124"/>
                      <a:gd name="connsiteY1" fmla="*/ 213293 h 1679712"/>
                      <a:gd name="connsiteX2" fmla="*/ 467321 w 513124"/>
                      <a:gd name="connsiteY2" fmla="*/ 556590 h 1679712"/>
                      <a:gd name="connsiteX3" fmla="*/ 504081 w 513124"/>
                      <a:gd name="connsiteY3" fmla="*/ 919369 h 1679712"/>
                      <a:gd name="connsiteX4" fmla="*/ 421006 w 513124"/>
                      <a:gd name="connsiteY4" fmla="*/ 1341781 h 1679712"/>
                      <a:gd name="connsiteX5" fmla="*/ 0 w 513124"/>
                      <a:gd name="connsiteY5" fmla="*/ 1679712 h 1679712"/>
                      <a:gd name="connsiteX6" fmla="*/ 0 w 513124"/>
                      <a:gd name="connsiteY6" fmla="*/ 0 h 1679712"/>
                      <a:gd name="connsiteX0" fmla="*/ 0 w 510613"/>
                      <a:gd name="connsiteY0" fmla="*/ 0 h 1679712"/>
                      <a:gd name="connsiteX1" fmla="*/ 346062 w 510613"/>
                      <a:gd name="connsiteY1" fmla="*/ 213293 h 1679712"/>
                      <a:gd name="connsiteX2" fmla="*/ 497657 w 510613"/>
                      <a:gd name="connsiteY2" fmla="*/ 569591 h 1679712"/>
                      <a:gd name="connsiteX3" fmla="*/ 504081 w 510613"/>
                      <a:gd name="connsiteY3" fmla="*/ 919369 h 1679712"/>
                      <a:gd name="connsiteX4" fmla="*/ 421006 w 510613"/>
                      <a:gd name="connsiteY4" fmla="*/ 1341781 h 1679712"/>
                      <a:gd name="connsiteX5" fmla="*/ 0 w 510613"/>
                      <a:gd name="connsiteY5" fmla="*/ 1679712 h 1679712"/>
                      <a:gd name="connsiteX6" fmla="*/ 0 w 510613"/>
                      <a:gd name="connsiteY6" fmla="*/ 0 h 1679712"/>
                      <a:gd name="connsiteX0" fmla="*/ 0 w 521069"/>
                      <a:gd name="connsiteY0" fmla="*/ 0 h 1679712"/>
                      <a:gd name="connsiteX1" fmla="*/ 346062 w 521069"/>
                      <a:gd name="connsiteY1" fmla="*/ 213293 h 1679712"/>
                      <a:gd name="connsiteX2" fmla="*/ 497657 w 521069"/>
                      <a:gd name="connsiteY2" fmla="*/ 569591 h 1679712"/>
                      <a:gd name="connsiteX3" fmla="*/ 517082 w 521069"/>
                      <a:gd name="connsiteY3" fmla="*/ 1010376 h 1679712"/>
                      <a:gd name="connsiteX4" fmla="*/ 421006 w 521069"/>
                      <a:gd name="connsiteY4" fmla="*/ 1341781 h 1679712"/>
                      <a:gd name="connsiteX5" fmla="*/ 0 w 521069"/>
                      <a:gd name="connsiteY5" fmla="*/ 1679712 h 1679712"/>
                      <a:gd name="connsiteX6" fmla="*/ 0 w 521069"/>
                      <a:gd name="connsiteY6" fmla="*/ 0 h 1679712"/>
                      <a:gd name="connsiteX0" fmla="*/ 0 w 525278"/>
                      <a:gd name="connsiteY0" fmla="*/ 0 h 1679712"/>
                      <a:gd name="connsiteX1" fmla="*/ 346062 w 525278"/>
                      <a:gd name="connsiteY1" fmla="*/ 213293 h 1679712"/>
                      <a:gd name="connsiteX2" fmla="*/ 497657 w 525278"/>
                      <a:gd name="connsiteY2" fmla="*/ 569591 h 1679712"/>
                      <a:gd name="connsiteX3" fmla="*/ 517082 w 525278"/>
                      <a:gd name="connsiteY3" fmla="*/ 1010376 h 1679712"/>
                      <a:gd name="connsiteX4" fmla="*/ 360335 w 525278"/>
                      <a:gd name="connsiteY4" fmla="*/ 1432788 h 1679712"/>
                      <a:gd name="connsiteX5" fmla="*/ 0 w 525278"/>
                      <a:gd name="connsiteY5" fmla="*/ 1679712 h 1679712"/>
                      <a:gd name="connsiteX6" fmla="*/ 0 w 525278"/>
                      <a:gd name="connsiteY6" fmla="*/ 0 h 1679712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5278"/>
                      <a:gd name="connsiteY0" fmla="*/ 0 h 1684046"/>
                      <a:gd name="connsiteX1" fmla="*/ 346062 w 525278"/>
                      <a:gd name="connsiteY1" fmla="*/ 213293 h 1684046"/>
                      <a:gd name="connsiteX2" fmla="*/ 497657 w 525278"/>
                      <a:gd name="connsiteY2" fmla="*/ 569591 h 1684046"/>
                      <a:gd name="connsiteX3" fmla="*/ 517082 w 525278"/>
                      <a:gd name="connsiteY3" fmla="*/ 1010376 h 1684046"/>
                      <a:gd name="connsiteX4" fmla="*/ 360335 w 525278"/>
                      <a:gd name="connsiteY4" fmla="*/ 1432788 h 1684046"/>
                      <a:gd name="connsiteX5" fmla="*/ 4334 w 525278"/>
                      <a:gd name="connsiteY5" fmla="*/ 1684046 h 1684046"/>
                      <a:gd name="connsiteX6" fmla="*/ 0 w 525278"/>
                      <a:gd name="connsiteY6" fmla="*/ 0 h 1684046"/>
                      <a:gd name="connsiteX0" fmla="*/ 0 w 523446"/>
                      <a:gd name="connsiteY0" fmla="*/ 0 h 1684046"/>
                      <a:gd name="connsiteX1" fmla="*/ 346062 w 523446"/>
                      <a:gd name="connsiteY1" fmla="*/ 213293 h 1684046"/>
                      <a:gd name="connsiteX2" fmla="*/ 497657 w 523446"/>
                      <a:gd name="connsiteY2" fmla="*/ 569591 h 1684046"/>
                      <a:gd name="connsiteX3" fmla="*/ 517082 w 523446"/>
                      <a:gd name="connsiteY3" fmla="*/ 1010376 h 1684046"/>
                      <a:gd name="connsiteX4" fmla="*/ 386337 w 523446"/>
                      <a:gd name="connsiteY4" fmla="*/ 1411120 h 1684046"/>
                      <a:gd name="connsiteX5" fmla="*/ 4334 w 523446"/>
                      <a:gd name="connsiteY5" fmla="*/ 1684046 h 1684046"/>
                      <a:gd name="connsiteX6" fmla="*/ 0 w 523446"/>
                      <a:gd name="connsiteY6" fmla="*/ 0 h 1684046"/>
                      <a:gd name="connsiteX0" fmla="*/ 24551 w 547997"/>
                      <a:gd name="connsiteY0" fmla="*/ 0 h 1684046"/>
                      <a:gd name="connsiteX1" fmla="*/ 370613 w 547997"/>
                      <a:gd name="connsiteY1" fmla="*/ 213293 h 1684046"/>
                      <a:gd name="connsiteX2" fmla="*/ 522208 w 547997"/>
                      <a:gd name="connsiteY2" fmla="*/ 569591 h 1684046"/>
                      <a:gd name="connsiteX3" fmla="*/ 541633 w 547997"/>
                      <a:gd name="connsiteY3" fmla="*/ 1010376 h 1684046"/>
                      <a:gd name="connsiteX4" fmla="*/ 410888 w 547997"/>
                      <a:gd name="connsiteY4" fmla="*/ 1411120 h 1684046"/>
                      <a:gd name="connsiteX5" fmla="*/ 28885 w 547997"/>
                      <a:gd name="connsiteY5" fmla="*/ 1684046 h 1684046"/>
                      <a:gd name="connsiteX6" fmla="*/ 28360 w 547997"/>
                      <a:gd name="connsiteY6" fmla="*/ 471755 h 1684046"/>
                      <a:gd name="connsiteX7" fmla="*/ 24551 w 547997"/>
                      <a:gd name="connsiteY7" fmla="*/ 0 h 1684046"/>
                      <a:gd name="connsiteX0" fmla="*/ 16172 w 539618"/>
                      <a:gd name="connsiteY0" fmla="*/ 0 h 1684046"/>
                      <a:gd name="connsiteX1" fmla="*/ 362234 w 539618"/>
                      <a:gd name="connsiteY1" fmla="*/ 213293 h 1684046"/>
                      <a:gd name="connsiteX2" fmla="*/ 513829 w 539618"/>
                      <a:gd name="connsiteY2" fmla="*/ 569591 h 1684046"/>
                      <a:gd name="connsiteX3" fmla="*/ 533254 w 539618"/>
                      <a:gd name="connsiteY3" fmla="*/ 1010376 h 1684046"/>
                      <a:gd name="connsiteX4" fmla="*/ 402509 w 539618"/>
                      <a:gd name="connsiteY4" fmla="*/ 1411120 h 1684046"/>
                      <a:gd name="connsiteX5" fmla="*/ 20506 w 539618"/>
                      <a:gd name="connsiteY5" fmla="*/ 1684046 h 1684046"/>
                      <a:gd name="connsiteX6" fmla="*/ 71984 w 539618"/>
                      <a:gd name="connsiteY6" fmla="*/ 554095 h 1684046"/>
                      <a:gd name="connsiteX7" fmla="*/ 16172 w 539618"/>
                      <a:gd name="connsiteY7" fmla="*/ 0 h 1684046"/>
                      <a:gd name="connsiteX0" fmla="*/ 26159 w 549605"/>
                      <a:gd name="connsiteY0" fmla="*/ 0 h 1684046"/>
                      <a:gd name="connsiteX1" fmla="*/ 372221 w 549605"/>
                      <a:gd name="connsiteY1" fmla="*/ 213293 h 1684046"/>
                      <a:gd name="connsiteX2" fmla="*/ 523816 w 549605"/>
                      <a:gd name="connsiteY2" fmla="*/ 569591 h 1684046"/>
                      <a:gd name="connsiteX3" fmla="*/ 543241 w 549605"/>
                      <a:gd name="connsiteY3" fmla="*/ 1010376 h 1684046"/>
                      <a:gd name="connsiteX4" fmla="*/ 412496 w 549605"/>
                      <a:gd name="connsiteY4" fmla="*/ 1411120 h 1684046"/>
                      <a:gd name="connsiteX5" fmla="*/ 30493 w 549605"/>
                      <a:gd name="connsiteY5" fmla="*/ 1684046 h 1684046"/>
                      <a:gd name="connsiteX6" fmla="*/ 29968 w 549605"/>
                      <a:gd name="connsiteY6" fmla="*/ 1117468 h 1684046"/>
                      <a:gd name="connsiteX7" fmla="*/ 81971 w 549605"/>
                      <a:gd name="connsiteY7" fmla="*/ 554095 h 1684046"/>
                      <a:gd name="connsiteX8" fmla="*/ 26159 w 549605"/>
                      <a:gd name="connsiteY8" fmla="*/ 0 h 1684046"/>
                      <a:gd name="connsiteX0" fmla="*/ 17758 w 541204"/>
                      <a:gd name="connsiteY0" fmla="*/ 0 h 1684046"/>
                      <a:gd name="connsiteX1" fmla="*/ 363820 w 541204"/>
                      <a:gd name="connsiteY1" fmla="*/ 213293 h 1684046"/>
                      <a:gd name="connsiteX2" fmla="*/ 515415 w 541204"/>
                      <a:gd name="connsiteY2" fmla="*/ 569591 h 1684046"/>
                      <a:gd name="connsiteX3" fmla="*/ 534840 w 541204"/>
                      <a:gd name="connsiteY3" fmla="*/ 1010376 h 1684046"/>
                      <a:gd name="connsiteX4" fmla="*/ 404095 w 541204"/>
                      <a:gd name="connsiteY4" fmla="*/ 1411120 h 1684046"/>
                      <a:gd name="connsiteX5" fmla="*/ 22092 w 541204"/>
                      <a:gd name="connsiteY5" fmla="*/ 1684046 h 1684046"/>
                      <a:gd name="connsiteX6" fmla="*/ 60570 w 541204"/>
                      <a:gd name="connsiteY6" fmla="*/ 1130469 h 1684046"/>
                      <a:gd name="connsiteX7" fmla="*/ 73570 w 541204"/>
                      <a:gd name="connsiteY7" fmla="*/ 554095 h 1684046"/>
                      <a:gd name="connsiteX8" fmla="*/ 17758 w 541204"/>
                      <a:gd name="connsiteY8" fmla="*/ 0 h 1684046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17758 w 541204"/>
                      <a:gd name="connsiteY0" fmla="*/ 0 h 1697760"/>
                      <a:gd name="connsiteX1" fmla="*/ 363820 w 541204"/>
                      <a:gd name="connsiteY1" fmla="*/ 213293 h 1697760"/>
                      <a:gd name="connsiteX2" fmla="*/ 515415 w 541204"/>
                      <a:gd name="connsiteY2" fmla="*/ 569591 h 1697760"/>
                      <a:gd name="connsiteX3" fmla="*/ 534840 w 541204"/>
                      <a:gd name="connsiteY3" fmla="*/ 1010376 h 1697760"/>
                      <a:gd name="connsiteX4" fmla="*/ 404095 w 541204"/>
                      <a:gd name="connsiteY4" fmla="*/ 1411120 h 1697760"/>
                      <a:gd name="connsiteX5" fmla="*/ 22092 w 541204"/>
                      <a:gd name="connsiteY5" fmla="*/ 1684046 h 1697760"/>
                      <a:gd name="connsiteX6" fmla="*/ 60570 w 541204"/>
                      <a:gd name="connsiteY6" fmla="*/ 1130469 h 1697760"/>
                      <a:gd name="connsiteX7" fmla="*/ 73570 w 541204"/>
                      <a:gd name="connsiteY7" fmla="*/ 554095 h 1697760"/>
                      <a:gd name="connsiteX8" fmla="*/ 17758 w 541204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3137"/>
                      <a:gd name="connsiteY0" fmla="*/ 0 h 1697760"/>
                      <a:gd name="connsiteX1" fmla="*/ 375753 w 553137"/>
                      <a:gd name="connsiteY1" fmla="*/ 213293 h 1697760"/>
                      <a:gd name="connsiteX2" fmla="*/ 527348 w 553137"/>
                      <a:gd name="connsiteY2" fmla="*/ 569591 h 1697760"/>
                      <a:gd name="connsiteX3" fmla="*/ 546773 w 553137"/>
                      <a:gd name="connsiteY3" fmla="*/ 1010376 h 1697760"/>
                      <a:gd name="connsiteX4" fmla="*/ 416028 w 553137"/>
                      <a:gd name="connsiteY4" fmla="*/ 1411120 h 1697760"/>
                      <a:gd name="connsiteX5" fmla="*/ 34025 w 553137"/>
                      <a:gd name="connsiteY5" fmla="*/ 1684046 h 1697760"/>
                      <a:gd name="connsiteX6" fmla="*/ 72503 w 553137"/>
                      <a:gd name="connsiteY6" fmla="*/ 1130469 h 1697760"/>
                      <a:gd name="connsiteX7" fmla="*/ 85503 w 553137"/>
                      <a:gd name="connsiteY7" fmla="*/ 554095 h 1697760"/>
                      <a:gd name="connsiteX8" fmla="*/ 29691 w 553137"/>
                      <a:gd name="connsiteY8" fmla="*/ 0 h 1697760"/>
                      <a:gd name="connsiteX0" fmla="*/ 29691 w 552235"/>
                      <a:gd name="connsiteY0" fmla="*/ 0 h 1693561"/>
                      <a:gd name="connsiteX1" fmla="*/ 375753 w 552235"/>
                      <a:gd name="connsiteY1" fmla="*/ 213293 h 1693561"/>
                      <a:gd name="connsiteX2" fmla="*/ 527348 w 552235"/>
                      <a:gd name="connsiteY2" fmla="*/ 569591 h 1693561"/>
                      <a:gd name="connsiteX3" fmla="*/ 546773 w 552235"/>
                      <a:gd name="connsiteY3" fmla="*/ 1010376 h 1693561"/>
                      <a:gd name="connsiteX4" fmla="*/ 429029 w 552235"/>
                      <a:gd name="connsiteY4" fmla="*/ 1385118 h 1693561"/>
                      <a:gd name="connsiteX5" fmla="*/ 34025 w 552235"/>
                      <a:gd name="connsiteY5" fmla="*/ 1684046 h 1693561"/>
                      <a:gd name="connsiteX6" fmla="*/ 72503 w 552235"/>
                      <a:gd name="connsiteY6" fmla="*/ 1130469 h 1693561"/>
                      <a:gd name="connsiteX7" fmla="*/ 85503 w 552235"/>
                      <a:gd name="connsiteY7" fmla="*/ 554095 h 1693561"/>
                      <a:gd name="connsiteX8" fmla="*/ 29691 w 552235"/>
                      <a:gd name="connsiteY8" fmla="*/ 0 h 1693561"/>
                      <a:gd name="connsiteX0" fmla="*/ 29691 w 565940"/>
                      <a:gd name="connsiteY0" fmla="*/ 0 h 1689350"/>
                      <a:gd name="connsiteX1" fmla="*/ 375753 w 565940"/>
                      <a:gd name="connsiteY1" fmla="*/ 213293 h 1689350"/>
                      <a:gd name="connsiteX2" fmla="*/ 527348 w 565940"/>
                      <a:gd name="connsiteY2" fmla="*/ 569591 h 1689350"/>
                      <a:gd name="connsiteX3" fmla="*/ 559774 w 565940"/>
                      <a:gd name="connsiteY3" fmla="*/ 971373 h 1689350"/>
                      <a:gd name="connsiteX4" fmla="*/ 429029 w 565940"/>
                      <a:gd name="connsiteY4" fmla="*/ 1385118 h 1689350"/>
                      <a:gd name="connsiteX5" fmla="*/ 34025 w 565940"/>
                      <a:gd name="connsiteY5" fmla="*/ 1684046 h 1689350"/>
                      <a:gd name="connsiteX6" fmla="*/ 72503 w 565940"/>
                      <a:gd name="connsiteY6" fmla="*/ 1130469 h 1689350"/>
                      <a:gd name="connsiteX7" fmla="*/ 85503 w 565940"/>
                      <a:gd name="connsiteY7" fmla="*/ 554095 h 1689350"/>
                      <a:gd name="connsiteX8" fmla="*/ 29691 w 565940"/>
                      <a:gd name="connsiteY8" fmla="*/ 0 h 1689350"/>
                      <a:gd name="connsiteX0" fmla="*/ 31642 w 567891"/>
                      <a:gd name="connsiteY0" fmla="*/ 0 h 1689505"/>
                      <a:gd name="connsiteX1" fmla="*/ 377704 w 567891"/>
                      <a:gd name="connsiteY1" fmla="*/ 213293 h 1689505"/>
                      <a:gd name="connsiteX2" fmla="*/ 529299 w 567891"/>
                      <a:gd name="connsiteY2" fmla="*/ 569591 h 1689505"/>
                      <a:gd name="connsiteX3" fmla="*/ 561725 w 567891"/>
                      <a:gd name="connsiteY3" fmla="*/ 971373 h 1689505"/>
                      <a:gd name="connsiteX4" fmla="*/ 430980 w 567891"/>
                      <a:gd name="connsiteY4" fmla="*/ 1385118 h 1689505"/>
                      <a:gd name="connsiteX5" fmla="*/ 35976 w 567891"/>
                      <a:gd name="connsiteY5" fmla="*/ 1684046 h 1689505"/>
                      <a:gd name="connsiteX6" fmla="*/ 122124 w 567891"/>
                      <a:gd name="connsiteY6" fmla="*/ 1126136 h 1689505"/>
                      <a:gd name="connsiteX7" fmla="*/ 87454 w 567891"/>
                      <a:gd name="connsiteY7" fmla="*/ 554095 h 1689505"/>
                      <a:gd name="connsiteX8" fmla="*/ 31642 w 567891"/>
                      <a:gd name="connsiteY8" fmla="*/ 0 h 1689505"/>
                      <a:gd name="connsiteX0" fmla="*/ 67568 w 603817"/>
                      <a:gd name="connsiteY0" fmla="*/ 9497 h 1699002"/>
                      <a:gd name="connsiteX1" fmla="*/ 413630 w 603817"/>
                      <a:gd name="connsiteY1" fmla="*/ 222790 h 1699002"/>
                      <a:gd name="connsiteX2" fmla="*/ 565225 w 603817"/>
                      <a:gd name="connsiteY2" fmla="*/ 579088 h 1699002"/>
                      <a:gd name="connsiteX3" fmla="*/ 597651 w 603817"/>
                      <a:gd name="connsiteY3" fmla="*/ 980870 h 1699002"/>
                      <a:gd name="connsiteX4" fmla="*/ 466906 w 603817"/>
                      <a:gd name="connsiteY4" fmla="*/ 1394615 h 1699002"/>
                      <a:gd name="connsiteX5" fmla="*/ 71902 w 603817"/>
                      <a:gd name="connsiteY5" fmla="*/ 1693543 h 1699002"/>
                      <a:gd name="connsiteX6" fmla="*/ 158050 w 603817"/>
                      <a:gd name="connsiteY6" fmla="*/ 1135633 h 1699002"/>
                      <a:gd name="connsiteX7" fmla="*/ 6372 w 603817"/>
                      <a:gd name="connsiteY7" fmla="*/ 533257 h 1699002"/>
                      <a:gd name="connsiteX8" fmla="*/ 67568 w 603817"/>
                      <a:gd name="connsiteY8" fmla="*/ 9497 h 1699002"/>
                      <a:gd name="connsiteX0" fmla="*/ 82274 w 618523"/>
                      <a:gd name="connsiteY0" fmla="*/ 9497 h 1697950"/>
                      <a:gd name="connsiteX1" fmla="*/ 428336 w 618523"/>
                      <a:gd name="connsiteY1" fmla="*/ 222790 h 1697950"/>
                      <a:gd name="connsiteX2" fmla="*/ 579931 w 618523"/>
                      <a:gd name="connsiteY2" fmla="*/ 579088 h 1697950"/>
                      <a:gd name="connsiteX3" fmla="*/ 612357 w 618523"/>
                      <a:gd name="connsiteY3" fmla="*/ 980870 h 1697950"/>
                      <a:gd name="connsiteX4" fmla="*/ 481612 w 618523"/>
                      <a:gd name="connsiteY4" fmla="*/ 1394615 h 1697950"/>
                      <a:gd name="connsiteX5" fmla="*/ 86608 w 618523"/>
                      <a:gd name="connsiteY5" fmla="*/ 1693543 h 1697950"/>
                      <a:gd name="connsiteX6" fmla="*/ 3744 w 618523"/>
                      <a:gd name="connsiteY6" fmla="*/ 1165969 h 1697950"/>
                      <a:gd name="connsiteX7" fmla="*/ 21078 w 618523"/>
                      <a:gd name="connsiteY7" fmla="*/ 533257 h 1697950"/>
                      <a:gd name="connsiteX8" fmla="*/ 82274 w 618523"/>
                      <a:gd name="connsiteY8" fmla="*/ 9497 h 1697950"/>
                      <a:gd name="connsiteX0" fmla="*/ 91230 w 627479"/>
                      <a:gd name="connsiteY0" fmla="*/ 9082 h 1697535"/>
                      <a:gd name="connsiteX1" fmla="*/ 437292 w 627479"/>
                      <a:gd name="connsiteY1" fmla="*/ 222375 h 1697535"/>
                      <a:gd name="connsiteX2" fmla="*/ 588887 w 627479"/>
                      <a:gd name="connsiteY2" fmla="*/ 578673 h 1697535"/>
                      <a:gd name="connsiteX3" fmla="*/ 621313 w 627479"/>
                      <a:gd name="connsiteY3" fmla="*/ 980455 h 1697535"/>
                      <a:gd name="connsiteX4" fmla="*/ 490568 w 627479"/>
                      <a:gd name="connsiteY4" fmla="*/ 1394200 h 1697535"/>
                      <a:gd name="connsiteX5" fmla="*/ 95564 w 627479"/>
                      <a:gd name="connsiteY5" fmla="*/ 1693128 h 1697535"/>
                      <a:gd name="connsiteX6" fmla="*/ 12700 w 627479"/>
                      <a:gd name="connsiteY6" fmla="*/ 1165554 h 1697535"/>
                      <a:gd name="connsiteX7" fmla="*/ 8366 w 627479"/>
                      <a:gd name="connsiteY7" fmla="*/ 524174 h 1697535"/>
                      <a:gd name="connsiteX8" fmla="*/ 91230 w 627479"/>
                      <a:gd name="connsiteY8" fmla="*/ 9082 h 1697535"/>
                      <a:gd name="connsiteX0" fmla="*/ 39288 w 631875"/>
                      <a:gd name="connsiteY0" fmla="*/ 9497 h 1689283"/>
                      <a:gd name="connsiteX1" fmla="*/ 441688 w 631875"/>
                      <a:gd name="connsiteY1" fmla="*/ 214123 h 1689283"/>
                      <a:gd name="connsiteX2" fmla="*/ 593283 w 631875"/>
                      <a:gd name="connsiteY2" fmla="*/ 570421 h 1689283"/>
                      <a:gd name="connsiteX3" fmla="*/ 625709 w 631875"/>
                      <a:gd name="connsiteY3" fmla="*/ 972203 h 1689283"/>
                      <a:gd name="connsiteX4" fmla="*/ 494964 w 631875"/>
                      <a:gd name="connsiteY4" fmla="*/ 1385948 h 1689283"/>
                      <a:gd name="connsiteX5" fmla="*/ 99960 w 631875"/>
                      <a:gd name="connsiteY5" fmla="*/ 1684876 h 1689283"/>
                      <a:gd name="connsiteX6" fmla="*/ 17096 w 631875"/>
                      <a:gd name="connsiteY6" fmla="*/ 1157302 h 1689283"/>
                      <a:gd name="connsiteX7" fmla="*/ 12762 w 631875"/>
                      <a:gd name="connsiteY7" fmla="*/ 515922 h 1689283"/>
                      <a:gd name="connsiteX8" fmla="*/ 39288 w 631875"/>
                      <a:gd name="connsiteY8" fmla="*/ 9497 h 1689283"/>
                      <a:gd name="connsiteX0" fmla="*/ 38083 w 631122"/>
                      <a:gd name="connsiteY0" fmla="*/ 16499 h 1696285"/>
                      <a:gd name="connsiteX1" fmla="*/ 423149 w 631122"/>
                      <a:gd name="connsiteY1" fmla="*/ 164787 h 1696285"/>
                      <a:gd name="connsiteX2" fmla="*/ 592078 w 631122"/>
                      <a:gd name="connsiteY2" fmla="*/ 577423 h 1696285"/>
                      <a:gd name="connsiteX3" fmla="*/ 624504 w 631122"/>
                      <a:gd name="connsiteY3" fmla="*/ 979205 h 1696285"/>
                      <a:gd name="connsiteX4" fmla="*/ 493759 w 631122"/>
                      <a:gd name="connsiteY4" fmla="*/ 1392950 h 1696285"/>
                      <a:gd name="connsiteX5" fmla="*/ 98755 w 631122"/>
                      <a:gd name="connsiteY5" fmla="*/ 1691878 h 1696285"/>
                      <a:gd name="connsiteX6" fmla="*/ 15891 w 631122"/>
                      <a:gd name="connsiteY6" fmla="*/ 1164304 h 1696285"/>
                      <a:gd name="connsiteX7" fmla="*/ 11557 w 631122"/>
                      <a:gd name="connsiteY7" fmla="*/ 522924 h 1696285"/>
                      <a:gd name="connsiteX8" fmla="*/ 38083 w 631122"/>
                      <a:gd name="connsiteY8" fmla="*/ 16499 h 1696285"/>
                      <a:gd name="connsiteX0" fmla="*/ 38083 w 637124"/>
                      <a:gd name="connsiteY0" fmla="*/ 16499 h 1709395"/>
                      <a:gd name="connsiteX1" fmla="*/ 423149 w 637124"/>
                      <a:gd name="connsiteY1" fmla="*/ 164787 h 1709395"/>
                      <a:gd name="connsiteX2" fmla="*/ 592078 w 637124"/>
                      <a:gd name="connsiteY2" fmla="*/ 577423 h 1709395"/>
                      <a:gd name="connsiteX3" fmla="*/ 624504 w 637124"/>
                      <a:gd name="connsiteY3" fmla="*/ 979205 h 1709395"/>
                      <a:gd name="connsiteX4" fmla="*/ 411420 w 637124"/>
                      <a:gd name="connsiteY4" fmla="*/ 1527293 h 1709395"/>
                      <a:gd name="connsiteX5" fmla="*/ 98755 w 637124"/>
                      <a:gd name="connsiteY5" fmla="*/ 1691878 h 1709395"/>
                      <a:gd name="connsiteX6" fmla="*/ 15891 w 637124"/>
                      <a:gd name="connsiteY6" fmla="*/ 1164304 h 1709395"/>
                      <a:gd name="connsiteX7" fmla="*/ 11557 w 637124"/>
                      <a:gd name="connsiteY7" fmla="*/ 522924 h 1709395"/>
                      <a:gd name="connsiteX8" fmla="*/ 38083 w 637124"/>
                      <a:gd name="connsiteY8" fmla="*/ 16499 h 1709395"/>
                      <a:gd name="connsiteX0" fmla="*/ 38083 w 637124"/>
                      <a:gd name="connsiteY0" fmla="*/ 16499 h 1721319"/>
                      <a:gd name="connsiteX1" fmla="*/ 423149 w 637124"/>
                      <a:gd name="connsiteY1" fmla="*/ 164787 h 1721319"/>
                      <a:gd name="connsiteX2" fmla="*/ 592078 w 637124"/>
                      <a:gd name="connsiteY2" fmla="*/ 577423 h 1721319"/>
                      <a:gd name="connsiteX3" fmla="*/ 624504 w 637124"/>
                      <a:gd name="connsiteY3" fmla="*/ 979205 h 1721319"/>
                      <a:gd name="connsiteX4" fmla="*/ 411420 w 637124"/>
                      <a:gd name="connsiteY4" fmla="*/ 1527293 h 1721319"/>
                      <a:gd name="connsiteX5" fmla="*/ 85754 w 637124"/>
                      <a:gd name="connsiteY5" fmla="*/ 1704879 h 1721319"/>
                      <a:gd name="connsiteX6" fmla="*/ 15891 w 637124"/>
                      <a:gd name="connsiteY6" fmla="*/ 1164304 h 1721319"/>
                      <a:gd name="connsiteX7" fmla="*/ 11557 w 637124"/>
                      <a:gd name="connsiteY7" fmla="*/ 522924 h 1721319"/>
                      <a:gd name="connsiteX8" fmla="*/ 38083 w 637124"/>
                      <a:gd name="connsiteY8" fmla="*/ 16499 h 1721319"/>
                      <a:gd name="connsiteX0" fmla="*/ 55503 w 654544"/>
                      <a:gd name="connsiteY0" fmla="*/ 16499 h 1708431"/>
                      <a:gd name="connsiteX1" fmla="*/ 440569 w 654544"/>
                      <a:gd name="connsiteY1" fmla="*/ 164787 h 1708431"/>
                      <a:gd name="connsiteX2" fmla="*/ 609498 w 654544"/>
                      <a:gd name="connsiteY2" fmla="*/ 577423 h 1708431"/>
                      <a:gd name="connsiteX3" fmla="*/ 641924 w 654544"/>
                      <a:gd name="connsiteY3" fmla="*/ 979205 h 1708431"/>
                      <a:gd name="connsiteX4" fmla="*/ 428840 w 654544"/>
                      <a:gd name="connsiteY4" fmla="*/ 1527293 h 1708431"/>
                      <a:gd name="connsiteX5" fmla="*/ 103174 w 654544"/>
                      <a:gd name="connsiteY5" fmla="*/ 1704879 h 1708431"/>
                      <a:gd name="connsiteX6" fmla="*/ 2975 w 654544"/>
                      <a:gd name="connsiteY6" fmla="*/ 1398321 h 1708431"/>
                      <a:gd name="connsiteX7" fmla="*/ 28977 w 654544"/>
                      <a:gd name="connsiteY7" fmla="*/ 522924 h 1708431"/>
                      <a:gd name="connsiteX8" fmla="*/ 55503 w 654544"/>
                      <a:gd name="connsiteY8" fmla="*/ 16499 h 1708431"/>
                      <a:gd name="connsiteX0" fmla="*/ 62934 w 661975"/>
                      <a:gd name="connsiteY0" fmla="*/ 16499 h 1708431"/>
                      <a:gd name="connsiteX1" fmla="*/ 448000 w 661975"/>
                      <a:gd name="connsiteY1" fmla="*/ 164787 h 1708431"/>
                      <a:gd name="connsiteX2" fmla="*/ 616929 w 661975"/>
                      <a:gd name="connsiteY2" fmla="*/ 577423 h 1708431"/>
                      <a:gd name="connsiteX3" fmla="*/ 649355 w 661975"/>
                      <a:gd name="connsiteY3" fmla="*/ 979205 h 1708431"/>
                      <a:gd name="connsiteX4" fmla="*/ 436271 w 661975"/>
                      <a:gd name="connsiteY4" fmla="*/ 1527293 h 1708431"/>
                      <a:gd name="connsiteX5" fmla="*/ 110605 w 661975"/>
                      <a:gd name="connsiteY5" fmla="*/ 1704879 h 1708431"/>
                      <a:gd name="connsiteX6" fmla="*/ 10406 w 661975"/>
                      <a:gd name="connsiteY6" fmla="*/ 1398321 h 1708431"/>
                      <a:gd name="connsiteX7" fmla="*/ 6072 w 661975"/>
                      <a:gd name="connsiteY7" fmla="*/ 908619 h 1708431"/>
                      <a:gd name="connsiteX8" fmla="*/ 36408 w 661975"/>
                      <a:gd name="connsiteY8" fmla="*/ 522924 h 1708431"/>
                      <a:gd name="connsiteX9" fmla="*/ 62934 w 661975"/>
                      <a:gd name="connsiteY9" fmla="*/ 16499 h 1708431"/>
                      <a:gd name="connsiteX0" fmla="*/ 52798 w 651839"/>
                      <a:gd name="connsiteY0" fmla="*/ 16499 h 1708431"/>
                      <a:gd name="connsiteX1" fmla="*/ 437864 w 651839"/>
                      <a:gd name="connsiteY1" fmla="*/ 164787 h 1708431"/>
                      <a:gd name="connsiteX2" fmla="*/ 606793 w 651839"/>
                      <a:gd name="connsiteY2" fmla="*/ 577423 h 1708431"/>
                      <a:gd name="connsiteX3" fmla="*/ 639219 w 651839"/>
                      <a:gd name="connsiteY3" fmla="*/ 979205 h 1708431"/>
                      <a:gd name="connsiteX4" fmla="*/ 426135 w 651839"/>
                      <a:gd name="connsiteY4" fmla="*/ 1527293 h 1708431"/>
                      <a:gd name="connsiteX5" fmla="*/ 100469 w 651839"/>
                      <a:gd name="connsiteY5" fmla="*/ 1704879 h 1708431"/>
                      <a:gd name="connsiteX6" fmla="*/ 270 w 651839"/>
                      <a:gd name="connsiteY6" fmla="*/ 1398321 h 1708431"/>
                      <a:gd name="connsiteX7" fmla="*/ 69608 w 651839"/>
                      <a:gd name="connsiteY7" fmla="*/ 908619 h 1708431"/>
                      <a:gd name="connsiteX8" fmla="*/ 26272 w 651839"/>
                      <a:gd name="connsiteY8" fmla="*/ 522924 h 1708431"/>
                      <a:gd name="connsiteX9" fmla="*/ 52798 w 651839"/>
                      <a:gd name="connsiteY9" fmla="*/ 16499 h 1708431"/>
                      <a:gd name="connsiteX0" fmla="*/ 52798 w 651839"/>
                      <a:gd name="connsiteY0" fmla="*/ 14085 h 1706017"/>
                      <a:gd name="connsiteX1" fmla="*/ 437864 w 651839"/>
                      <a:gd name="connsiteY1" fmla="*/ 162373 h 1706017"/>
                      <a:gd name="connsiteX2" fmla="*/ 606793 w 651839"/>
                      <a:gd name="connsiteY2" fmla="*/ 575009 h 1706017"/>
                      <a:gd name="connsiteX3" fmla="*/ 639219 w 651839"/>
                      <a:gd name="connsiteY3" fmla="*/ 976791 h 1706017"/>
                      <a:gd name="connsiteX4" fmla="*/ 426135 w 651839"/>
                      <a:gd name="connsiteY4" fmla="*/ 1524879 h 1706017"/>
                      <a:gd name="connsiteX5" fmla="*/ 100469 w 651839"/>
                      <a:gd name="connsiteY5" fmla="*/ 1702465 h 1706017"/>
                      <a:gd name="connsiteX6" fmla="*/ 270 w 651839"/>
                      <a:gd name="connsiteY6" fmla="*/ 1395907 h 1706017"/>
                      <a:gd name="connsiteX7" fmla="*/ 69608 w 651839"/>
                      <a:gd name="connsiteY7" fmla="*/ 906205 h 1706017"/>
                      <a:gd name="connsiteX8" fmla="*/ 52274 w 651839"/>
                      <a:gd name="connsiteY8" fmla="*/ 481507 h 1706017"/>
                      <a:gd name="connsiteX9" fmla="*/ 52798 w 651839"/>
                      <a:gd name="connsiteY9" fmla="*/ 14085 h 1706017"/>
                      <a:gd name="connsiteX0" fmla="*/ 29337 w 628378"/>
                      <a:gd name="connsiteY0" fmla="*/ 14085 h 1706210"/>
                      <a:gd name="connsiteX1" fmla="*/ 414403 w 628378"/>
                      <a:gd name="connsiteY1" fmla="*/ 162373 h 1706210"/>
                      <a:gd name="connsiteX2" fmla="*/ 583332 w 628378"/>
                      <a:gd name="connsiteY2" fmla="*/ 575009 h 1706210"/>
                      <a:gd name="connsiteX3" fmla="*/ 615758 w 628378"/>
                      <a:gd name="connsiteY3" fmla="*/ 976791 h 1706210"/>
                      <a:gd name="connsiteX4" fmla="*/ 402674 w 628378"/>
                      <a:gd name="connsiteY4" fmla="*/ 1524879 h 1706210"/>
                      <a:gd name="connsiteX5" fmla="*/ 77008 w 628378"/>
                      <a:gd name="connsiteY5" fmla="*/ 1702465 h 1706210"/>
                      <a:gd name="connsiteX6" fmla="*/ 24479 w 628378"/>
                      <a:gd name="connsiteY6" fmla="*/ 1391573 h 1706210"/>
                      <a:gd name="connsiteX7" fmla="*/ 46147 w 628378"/>
                      <a:gd name="connsiteY7" fmla="*/ 906205 h 1706210"/>
                      <a:gd name="connsiteX8" fmla="*/ 28813 w 628378"/>
                      <a:gd name="connsiteY8" fmla="*/ 481507 h 1706210"/>
                      <a:gd name="connsiteX9" fmla="*/ 29337 w 628378"/>
                      <a:gd name="connsiteY9" fmla="*/ 14085 h 1706210"/>
                      <a:gd name="connsiteX0" fmla="*/ 52797 w 651838"/>
                      <a:gd name="connsiteY0" fmla="*/ 14085 h 1705642"/>
                      <a:gd name="connsiteX1" fmla="*/ 437863 w 651838"/>
                      <a:gd name="connsiteY1" fmla="*/ 162373 h 1705642"/>
                      <a:gd name="connsiteX2" fmla="*/ 606792 w 651838"/>
                      <a:gd name="connsiteY2" fmla="*/ 575009 h 1705642"/>
                      <a:gd name="connsiteX3" fmla="*/ 639218 w 651838"/>
                      <a:gd name="connsiteY3" fmla="*/ 976791 h 1705642"/>
                      <a:gd name="connsiteX4" fmla="*/ 426134 w 651838"/>
                      <a:gd name="connsiteY4" fmla="*/ 1524879 h 1705642"/>
                      <a:gd name="connsiteX5" fmla="*/ 100468 w 651838"/>
                      <a:gd name="connsiteY5" fmla="*/ 1702465 h 1705642"/>
                      <a:gd name="connsiteX6" fmla="*/ 269 w 651838"/>
                      <a:gd name="connsiteY6" fmla="*/ 1404574 h 1705642"/>
                      <a:gd name="connsiteX7" fmla="*/ 69607 w 651838"/>
                      <a:gd name="connsiteY7" fmla="*/ 906205 h 1705642"/>
                      <a:gd name="connsiteX8" fmla="*/ 52273 w 651838"/>
                      <a:gd name="connsiteY8" fmla="*/ 481507 h 1705642"/>
                      <a:gd name="connsiteX9" fmla="*/ 52797 w 651838"/>
                      <a:gd name="connsiteY9" fmla="*/ 14085 h 1705642"/>
                      <a:gd name="connsiteX0" fmla="*/ 52797 w 651838"/>
                      <a:gd name="connsiteY0" fmla="*/ 14085 h 1707210"/>
                      <a:gd name="connsiteX1" fmla="*/ 437863 w 651838"/>
                      <a:gd name="connsiteY1" fmla="*/ 162373 h 1707210"/>
                      <a:gd name="connsiteX2" fmla="*/ 606792 w 651838"/>
                      <a:gd name="connsiteY2" fmla="*/ 575009 h 1707210"/>
                      <a:gd name="connsiteX3" fmla="*/ 639218 w 651838"/>
                      <a:gd name="connsiteY3" fmla="*/ 976791 h 1707210"/>
                      <a:gd name="connsiteX4" fmla="*/ 426134 w 651838"/>
                      <a:gd name="connsiteY4" fmla="*/ 1524879 h 1707210"/>
                      <a:gd name="connsiteX5" fmla="*/ 100468 w 651838"/>
                      <a:gd name="connsiteY5" fmla="*/ 1702465 h 1707210"/>
                      <a:gd name="connsiteX6" fmla="*/ 269 w 651838"/>
                      <a:gd name="connsiteY6" fmla="*/ 1369904 h 1707210"/>
                      <a:gd name="connsiteX7" fmla="*/ 69607 w 651838"/>
                      <a:gd name="connsiteY7" fmla="*/ 906205 h 1707210"/>
                      <a:gd name="connsiteX8" fmla="*/ 52273 w 651838"/>
                      <a:gd name="connsiteY8" fmla="*/ 481507 h 1707210"/>
                      <a:gd name="connsiteX9" fmla="*/ 52797 w 651838"/>
                      <a:gd name="connsiteY9" fmla="*/ 14085 h 1707210"/>
                      <a:gd name="connsiteX0" fmla="*/ 52872 w 651913"/>
                      <a:gd name="connsiteY0" fmla="*/ 14085 h 1715587"/>
                      <a:gd name="connsiteX1" fmla="*/ 437938 w 651913"/>
                      <a:gd name="connsiteY1" fmla="*/ 162373 h 1715587"/>
                      <a:gd name="connsiteX2" fmla="*/ 606867 w 651913"/>
                      <a:gd name="connsiteY2" fmla="*/ 575009 h 1715587"/>
                      <a:gd name="connsiteX3" fmla="*/ 639293 w 651913"/>
                      <a:gd name="connsiteY3" fmla="*/ 976791 h 1715587"/>
                      <a:gd name="connsiteX4" fmla="*/ 426209 w 651913"/>
                      <a:gd name="connsiteY4" fmla="*/ 1524879 h 1715587"/>
                      <a:gd name="connsiteX5" fmla="*/ 104877 w 651913"/>
                      <a:gd name="connsiteY5" fmla="*/ 1711133 h 1715587"/>
                      <a:gd name="connsiteX6" fmla="*/ 344 w 651913"/>
                      <a:gd name="connsiteY6" fmla="*/ 1369904 h 1715587"/>
                      <a:gd name="connsiteX7" fmla="*/ 69682 w 651913"/>
                      <a:gd name="connsiteY7" fmla="*/ 906205 h 1715587"/>
                      <a:gd name="connsiteX8" fmla="*/ 52348 w 651913"/>
                      <a:gd name="connsiteY8" fmla="*/ 481507 h 1715587"/>
                      <a:gd name="connsiteX9" fmla="*/ 52872 w 651913"/>
                      <a:gd name="connsiteY9" fmla="*/ 14085 h 1715587"/>
                      <a:gd name="connsiteX0" fmla="*/ 52872 w 651913"/>
                      <a:gd name="connsiteY0" fmla="*/ 29177 h 1730679"/>
                      <a:gd name="connsiteX1" fmla="*/ 260364 w 651913"/>
                      <a:gd name="connsiteY1" fmla="*/ 63233 h 1730679"/>
                      <a:gd name="connsiteX2" fmla="*/ 437938 w 651913"/>
                      <a:gd name="connsiteY2" fmla="*/ 177465 h 1730679"/>
                      <a:gd name="connsiteX3" fmla="*/ 606867 w 651913"/>
                      <a:gd name="connsiteY3" fmla="*/ 590101 h 1730679"/>
                      <a:gd name="connsiteX4" fmla="*/ 639293 w 651913"/>
                      <a:gd name="connsiteY4" fmla="*/ 991883 h 1730679"/>
                      <a:gd name="connsiteX5" fmla="*/ 426209 w 651913"/>
                      <a:gd name="connsiteY5" fmla="*/ 1539971 h 1730679"/>
                      <a:gd name="connsiteX6" fmla="*/ 104877 w 651913"/>
                      <a:gd name="connsiteY6" fmla="*/ 1726225 h 1730679"/>
                      <a:gd name="connsiteX7" fmla="*/ 344 w 651913"/>
                      <a:gd name="connsiteY7" fmla="*/ 1384996 h 1730679"/>
                      <a:gd name="connsiteX8" fmla="*/ 69682 w 651913"/>
                      <a:gd name="connsiteY8" fmla="*/ 921297 h 1730679"/>
                      <a:gd name="connsiteX9" fmla="*/ 52348 w 651913"/>
                      <a:gd name="connsiteY9" fmla="*/ 496599 h 1730679"/>
                      <a:gd name="connsiteX10" fmla="*/ 52872 w 651913"/>
                      <a:gd name="connsiteY10" fmla="*/ 29177 h 1730679"/>
                      <a:gd name="connsiteX0" fmla="*/ 52872 w 651913"/>
                      <a:gd name="connsiteY0" fmla="*/ 34548 h 1736050"/>
                      <a:gd name="connsiteX1" fmla="*/ 290700 w 651913"/>
                      <a:gd name="connsiteY1" fmla="*/ 51269 h 1736050"/>
                      <a:gd name="connsiteX2" fmla="*/ 437938 w 651913"/>
                      <a:gd name="connsiteY2" fmla="*/ 182836 h 1736050"/>
                      <a:gd name="connsiteX3" fmla="*/ 606867 w 651913"/>
                      <a:gd name="connsiteY3" fmla="*/ 595472 h 1736050"/>
                      <a:gd name="connsiteX4" fmla="*/ 639293 w 651913"/>
                      <a:gd name="connsiteY4" fmla="*/ 997254 h 1736050"/>
                      <a:gd name="connsiteX5" fmla="*/ 426209 w 651913"/>
                      <a:gd name="connsiteY5" fmla="*/ 1545342 h 1736050"/>
                      <a:gd name="connsiteX6" fmla="*/ 104877 w 651913"/>
                      <a:gd name="connsiteY6" fmla="*/ 1731596 h 1736050"/>
                      <a:gd name="connsiteX7" fmla="*/ 344 w 651913"/>
                      <a:gd name="connsiteY7" fmla="*/ 1390367 h 1736050"/>
                      <a:gd name="connsiteX8" fmla="*/ 69682 w 651913"/>
                      <a:gd name="connsiteY8" fmla="*/ 926668 h 1736050"/>
                      <a:gd name="connsiteX9" fmla="*/ 52348 w 651913"/>
                      <a:gd name="connsiteY9" fmla="*/ 501970 h 1736050"/>
                      <a:gd name="connsiteX10" fmla="*/ 52872 w 651913"/>
                      <a:gd name="connsiteY10" fmla="*/ 34548 h 1736050"/>
                      <a:gd name="connsiteX0" fmla="*/ 57206 w 651913"/>
                      <a:gd name="connsiteY0" fmla="*/ 44727 h 1715893"/>
                      <a:gd name="connsiteX1" fmla="*/ 290700 w 651913"/>
                      <a:gd name="connsiteY1" fmla="*/ 31112 h 1715893"/>
                      <a:gd name="connsiteX2" fmla="*/ 437938 w 651913"/>
                      <a:gd name="connsiteY2" fmla="*/ 162679 h 1715893"/>
                      <a:gd name="connsiteX3" fmla="*/ 606867 w 651913"/>
                      <a:gd name="connsiteY3" fmla="*/ 575315 h 1715893"/>
                      <a:gd name="connsiteX4" fmla="*/ 639293 w 651913"/>
                      <a:gd name="connsiteY4" fmla="*/ 977097 h 1715893"/>
                      <a:gd name="connsiteX5" fmla="*/ 426209 w 651913"/>
                      <a:gd name="connsiteY5" fmla="*/ 1525185 h 1715893"/>
                      <a:gd name="connsiteX6" fmla="*/ 104877 w 651913"/>
                      <a:gd name="connsiteY6" fmla="*/ 1711439 h 1715893"/>
                      <a:gd name="connsiteX7" fmla="*/ 344 w 651913"/>
                      <a:gd name="connsiteY7" fmla="*/ 1370210 h 1715893"/>
                      <a:gd name="connsiteX8" fmla="*/ 69682 w 651913"/>
                      <a:gd name="connsiteY8" fmla="*/ 906511 h 1715893"/>
                      <a:gd name="connsiteX9" fmla="*/ 52348 w 651913"/>
                      <a:gd name="connsiteY9" fmla="*/ 481813 h 1715893"/>
                      <a:gd name="connsiteX10" fmla="*/ 57206 w 651913"/>
                      <a:gd name="connsiteY10" fmla="*/ 44727 h 1715893"/>
                      <a:gd name="connsiteX0" fmla="*/ 57206 w 649820"/>
                      <a:gd name="connsiteY0" fmla="*/ 44727 h 1715893"/>
                      <a:gd name="connsiteX1" fmla="*/ 290700 w 649820"/>
                      <a:gd name="connsiteY1" fmla="*/ 31112 h 1715893"/>
                      <a:gd name="connsiteX2" fmla="*/ 515943 w 649820"/>
                      <a:gd name="connsiteY2" fmla="*/ 271020 h 1715893"/>
                      <a:gd name="connsiteX3" fmla="*/ 606867 w 649820"/>
                      <a:gd name="connsiteY3" fmla="*/ 575315 h 1715893"/>
                      <a:gd name="connsiteX4" fmla="*/ 639293 w 649820"/>
                      <a:gd name="connsiteY4" fmla="*/ 977097 h 1715893"/>
                      <a:gd name="connsiteX5" fmla="*/ 426209 w 649820"/>
                      <a:gd name="connsiteY5" fmla="*/ 1525185 h 1715893"/>
                      <a:gd name="connsiteX6" fmla="*/ 104877 w 649820"/>
                      <a:gd name="connsiteY6" fmla="*/ 1711439 h 1715893"/>
                      <a:gd name="connsiteX7" fmla="*/ 344 w 649820"/>
                      <a:gd name="connsiteY7" fmla="*/ 1370210 h 1715893"/>
                      <a:gd name="connsiteX8" fmla="*/ 69682 w 649820"/>
                      <a:gd name="connsiteY8" fmla="*/ 906511 h 1715893"/>
                      <a:gd name="connsiteX9" fmla="*/ 52348 w 649820"/>
                      <a:gd name="connsiteY9" fmla="*/ 481813 h 1715893"/>
                      <a:gd name="connsiteX10" fmla="*/ 57206 w 649820"/>
                      <a:gd name="connsiteY10" fmla="*/ 44727 h 1715893"/>
                      <a:gd name="connsiteX0" fmla="*/ 57206 w 666498"/>
                      <a:gd name="connsiteY0" fmla="*/ 44727 h 1715893"/>
                      <a:gd name="connsiteX1" fmla="*/ 290700 w 666498"/>
                      <a:gd name="connsiteY1" fmla="*/ 31112 h 1715893"/>
                      <a:gd name="connsiteX2" fmla="*/ 515943 w 666498"/>
                      <a:gd name="connsiteY2" fmla="*/ 271020 h 1715893"/>
                      <a:gd name="connsiteX3" fmla="*/ 650204 w 666498"/>
                      <a:gd name="connsiteY3" fmla="*/ 622985 h 1715893"/>
                      <a:gd name="connsiteX4" fmla="*/ 639293 w 666498"/>
                      <a:gd name="connsiteY4" fmla="*/ 977097 h 1715893"/>
                      <a:gd name="connsiteX5" fmla="*/ 426209 w 666498"/>
                      <a:gd name="connsiteY5" fmla="*/ 1525185 h 1715893"/>
                      <a:gd name="connsiteX6" fmla="*/ 104877 w 666498"/>
                      <a:gd name="connsiteY6" fmla="*/ 1711439 h 1715893"/>
                      <a:gd name="connsiteX7" fmla="*/ 344 w 666498"/>
                      <a:gd name="connsiteY7" fmla="*/ 1370210 h 1715893"/>
                      <a:gd name="connsiteX8" fmla="*/ 69682 w 666498"/>
                      <a:gd name="connsiteY8" fmla="*/ 906511 h 1715893"/>
                      <a:gd name="connsiteX9" fmla="*/ 52348 w 666498"/>
                      <a:gd name="connsiteY9" fmla="*/ 481813 h 1715893"/>
                      <a:gd name="connsiteX10" fmla="*/ 57206 w 666498"/>
                      <a:gd name="connsiteY10" fmla="*/ 44727 h 1715893"/>
                      <a:gd name="connsiteX0" fmla="*/ 57206 w 668907"/>
                      <a:gd name="connsiteY0" fmla="*/ 44727 h 1715531"/>
                      <a:gd name="connsiteX1" fmla="*/ 290700 w 668907"/>
                      <a:gd name="connsiteY1" fmla="*/ 31112 h 1715531"/>
                      <a:gd name="connsiteX2" fmla="*/ 515943 w 668907"/>
                      <a:gd name="connsiteY2" fmla="*/ 271020 h 1715531"/>
                      <a:gd name="connsiteX3" fmla="*/ 650204 w 668907"/>
                      <a:gd name="connsiteY3" fmla="*/ 622985 h 1715531"/>
                      <a:gd name="connsiteX4" fmla="*/ 643626 w 668907"/>
                      <a:gd name="connsiteY4" fmla="*/ 1042101 h 1715531"/>
                      <a:gd name="connsiteX5" fmla="*/ 426209 w 668907"/>
                      <a:gd name="connsiteY5" fmla="*/ 1525185 h 1715531"/>
                      <a:gd name="connsiteX6" fmla="*/ 104877 w 668907"/>
                      <a:gd name="connsiteY6" fmla="*/ 1711439 h 1715531"/>
                      <a:gd name="connsiteX7" fmla="*/ 344 w 668907"/>
                      <a:gd name="connsiteY7" fmla="*/ 1370210 h 1715531"/>
                      <a:gd name="connsiteX8" fmla="*/ 69682 w 668907"/>
                      <a:gd name="connsiteY8" fmla="*/ 906511 h 1715531"/>
                      <a:gd name="connsiteX9" fmla="*/ 52348 w 668907"/>
                      <a:gd name="connsiteY9" fmla="*/ 481813 h 1715531"/>
                      <a:gd name="connsiteX10" fmla="*/ 57206 w 668907"/>
                      <a:gd name="connsiteY10" fmla="*/ 44727 h 1715531"/>
                      <a:gd name="connsiteX0" fmla="*/ 63199 w 674900"/>
                      <a:gd name="connsiteY0" fmla="*/ 44727 h 1711454"/>
                      <a:gd name="connsiteX1" fmla="*/ 296693 w 674900"/>
                      <a:gd name="connsiteY1" fmla="*/ 31112 h 1711454"/>
                      <a:gd name="connsiteX2" fmla="*/ 521936 w 674900"/>
                      <a:gd name="connsiteY2" fmla="*/ 271020 h 1711454"/>
                      <a:gd name="connsiteX3" fmla="*/ 656197 w 674900"/>
                      <a:gd name="connsiteY3" fmla="*/ 622985 h 1711454"/>
                      <a:gd name="connsiteX4" fmla="*/ 649619 w 674900"/>
                      <a:gd name="connsiteY4" fmla="*/ 1042101 h 1711454"/>
                      <a:gd name="connsiteX5" fmla="*/ 432202 w 674900"/>
                      <a:gd name="connsiteY5" fmla="*/ 1525185 h 1711454"/>
                      <a:gd name="connsiteX6" fmla="*/ 110870 w 674900"/>
                      <a:gd name="connsiteY6" fmla="*/ 1711439 h 1711454"/>
                      <a:gd name="connsiteX7" fmla="*/ 15005 w 674900"/>
                      <a:gd name="connsiteY7" fmla="*/ 1517554 h 1711454"/>
                      <a:gd name="connsiteX8" fmla="*/ 6337 w 674900"/>
                      <a:gd name="connsiteY8" fmla="*/ 1370210 h 1711454"/>
                      <a:gd name="connsiteX9" fmla="*/ 75675 w 674900"/>
                      <a:gd name="connsiteY9" fmla="*/ 906511 h 1711454"/>
                      <a:gd name="connsiteX10" fmla="*/ 58341 w 674900"/>
                      <a:gd name="connsiteY10" fmla="*/ 481813 h 1711454"/>
                      <a:gd name="connsiteX11" fmla="*/ 63199 w 674900"/>
                      <a:gd name="connsiteY11" fmla="*/ 44727 h 1711454"/>
                      <a:gd name="connsiteX0" fmla="*/ 50760 w 662461"/>
                      <a:gd name="connsiteY0" fmla="*/ 44727 h 1711454"/>
                      <a:gd name="connsiteX1" fmla="*/ 284254 w 662461"/>
                      <a:gd name="connsiteY1" fmla="*/ 31112 h 1711454"/>
                      <a:gd name="connsiteX2" fmla="*/ 509497 w 662461"/>
                      <a:gd name="connsiteY2" fmla="*/ 271020 h 1711454"/>
                      <a:gd name="connsiteX3" fmla="*/ 643758 w 662461"/>
                      <a:gd name="connsiteY3" fmla="*/ 622985 h 1711454"/>
                      <a:gd name="connsiteX4" fmla="*/ 637180 w 662461"/>
                      <a:gd name="connsiteY4" fmla="*/ 1042101 h 1711454"/>
                      <a:gd name="connsiteX5" fmla="*/ 419763 w 662461"/>
                      <a:gd name="connsiteY5" fmla="*/ 1525185 h 1711454"/>
                      <a:gd name="connsiteX6" fmla="*/ 98431 w 662461"/>
                      <a:gd name="connsiteY6" fmla="*/ 1711439 h 1711454"/>
                      <a:gd name="connsiteX7" fmla="*/ 2566 w 662461"/>
                      <a:gd name="connsiteY7" fmla="*/ 1517554 h 1711454"/>
                      <a:gd name="connsiteX8" fmla="*/ 71904 w 662461"/>
                      <a:gd name="connsiteY8" fmla="*/ 1218532 h 1711454"/>
                      <a:gd name="connsiteX9" fmla="*/ 63236 w 662461"/>
                      <a:gd name="connsiteY9" fmla="*/ 906511 h 1711454"/>
                      <a:gd name="connsiteX10" fmla="*/ 45902 w 662461"/>
                      <a:gd name="connsiteY10" fmla="*/ 481813 h 1711454"/>
                      <a:gd name="connsiteX11" fmla="*/ 50760 w 662461"/>
                      <a:gd name="connsiteY11" fmla="*/ 44727 h 1711454"/>
                      <a:gd name="connsiteX0" fmla="*/ 50975 w 662676"/>
                      <a:gd name="connsiteY0" fmla="*/ 44727 h 1711454"/>
                      <a:gd name="connsiteX1" fmla="*/ 284469 w 662676"/>
                      <a:gd name="connsiteY1" fmla="*/ 31112 h 1711454"/>
                      <a:gd name="connsiteX2" fmla="*/ 509712 w 662676"/>
                      <a:gd name="connsiteY2" fmla="*/ 271020 h 1711454"/>
                      <a:gd name="connsiteX3" fmla="*/ 643973 w 662676"/>
                      <a:gd name="connsiteY3" fmla="*/ 622985 h 1711454"/>
                      <a:gd name="connsiteX4" fmla="*/ 637395 w 662676"/>
                      <a:gd name="connsiteY4" fmla="*/ 1042101 h 1711454"/>
                      <a:gd name="connsiteX5" fmla="*/ 419978 w 662676"/>
                      <a:gd name="connsiteY5" fmla="*/ 1525185 h 1711454"/>
                      <a:gd name="connsiteX6" fmla="*/ 98646 w 662676"/>
                      <a:gd name="connsiteY6" fmla="*/ 1711439 h 1711454"/>
                      <a:gd name="connsiteX7" fmla="*/ 2781 w 662676"/>
                      <a:gd name="connsiteY7" fmla="*/ 1517554 h 1711454"/>
                      <a:gd name="connsiteX8" fmla="*/ 72119 w 662676"/>
                      <a:gd name="connsiteY8" fmla="*/ 1218532 h 1711454"/>
                      <a:gd name="connsiteX9" fmla="*/ 106788 w 662676"/>
                      <a:gd name="connsiteY9" fmla="*/ 819838 h 1711454"/>
                      <a:gd name="connsiteX10" fmla="*/ 46117 w 662676"/>
                      <a:gd name="connsiteY10" fmla="*/ 481813 h 1711454"/>
                      <a:gd name="connsiteX11" fmla="*/ 50975 w 662676"/>
                      <a:gd name="connsiteY11" fmla="*/ 44727 h 17114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0975 w 662676"/>
                      <a:gd name="connsiteY0" fmla="*/ 40627 h 1707354"/>
                      <a:gd name="connsiteX1" fmla="*/ 284469 w 662676"/>
                      <a:gd name="connsiteY1" fmla="*/ 27012 h 1707354"/>
                      <a:gd name="connsiteX2" fmla="*/ 509712 w 662676"/>
                      <a:gd name="connsiteY2" fmla="*/ 266920 h 1707354"/>
                      <a:gd name="connsiteX3" fmla="*/ 643973 w 662676"/>
                      <a:gd name="connsiteY3" fmla="*/ 618885 h 1707354"/>
                      <a:gd name="connsiteX4" fmla="*/ 637395 w 662676"/>
                      <a:gd name="connsiteY4" fmla="*/ 1038001 h 1707354"/>
                      <a:gd name="connsiteX5" fmla="*/ 419978 w 662676"/>
                      <a:gd name="connsiteY5" fmla="*/ 1521085 h 1707354"/>
                      <a:gd name="connsiteX6" fmla="*/ 98646 w 662676"/>
                      <a:gd name="connsiteY6" fmla="*/ 1707339 h 1707354"/>
                      <a:gd name="connsiteX7" fmla="*/ 2781 w 662676"/>
                      <a:gd name="connsiteY7" fmla="*/ 1513454 h 1707354"/>
                      <a:gd name="connsiteX8" fmla="*/ 72119 w 662676"/>
                      <a:gd name="connsiteY8" fmla="*/ 1214432 h 1707354"/>
                      <a:gd name="connsiteX9" fmla="*/ 106788 w 662676"/>
                      <a:gd name="connsiteY9" fmla="*/ 815738 h 1707354"/>
                      <a:gd name="connsiteX10" fmla="*/ 41783 w 662676"/>
                      <a:gd name="connsiteY10" fmla="*/ 417042 h 1707354"/>
                      <a:gd name="connsiteX11" fmla="*/ 50975 w 662676"/>
                      <a:gd name="connsiteY11" fmla="*/ 40627 h 1707354"/>
                      <a:gd name="connsiteX0" fmla="*/ 51967 w 663668"/>
                      <a:gd name="connsiteY0" fmla="*/ 40627 h 1707354"/>
                      <a:gd name="connsiteX1" fmla="*/ 285461 w 663668"/>
                      <a:gd name="connsiteY1" fmla="*/ 27012 h 1707354"/>
                      <a:gd name="connsiteX2" fmla="*/ 510704 w 663668"/>
                      <a:gd name="connsiteY2" fmla="*/ 266920 h 1707354"/>
                      <a:gd name="connsiteX3" fmla="*/ 644965 w 663668"/>
                      <a:gd name="connsiteY3" fmla="*/ 618885 h 1707354"/>
                      <a:gd name="connsiteX4" fmla="*/ 638387 w 663668"/>
                      <a:gd name="connsiteY4" fmla="*/ 1038001 h 1707354"/>
                      <a:gd name="connsiteX5" fmla="*/ 420970 w 663668"/>
                      <a:gd name="connsiteY5" fmla="*/ 1521085 h 1707354"/>
                      <a:gd name="connsiteX6" fmla="*/ 99638 w 663668"/>
                      <a:gd name="connsiteY6" fmla="*/ 1707339 h 1707354"/>
                      <a:gd name="connsiteX7" fmla="*/ 3773 w 663668"/>
                      <a:gd name="connsiteY7" fmla="*/ 1513454 h 1707354"/>
                      <a:gd name="connsiteX8" fmla="*/ 73111 w 663668"/>
                      <a:gd name="connsiteY8" fmla="*/ 1214432 h 1707354"/>
                      <a:gd name="connsiteX9" fmla="*/ 107780 w 663668"/>
                      <a:gd name="connsiteY9" fmla="*/ 815738 h 1707354"/>
                      <a:gd name="connsiteX10" fmla="*/ 42775 w 663668"/>
                      <a:gd name="connsiteY10" fmla="*/ 417042 h 1707354"/>
                      <a:gd name="connsiteX11" fmla="*/ 51967 w 663668"/>
                      <a:gd name="connsiteY11" fmla="*/ 40627 h 1707354"/>
                      <a:gd name="connsiteX0" fmla="*/ 51967 w 663668"/>
                      <a:gd name="connsiteY0" fmla="*/ 29549 h 1696276"/>
                      <a:gd name="connsiteX1" fmla="*/ 285461 w 663668"/>
                      <a:gd name="connsiteY1" fmla="*/ 15934 h 1696276"/>
                      <a:gd name="connsiteX2" fmla="*/ 510704 w 663668"/>
                      <a:gd name="connsiteY2" fmla="*/ 255842 h 1696276"/>
                      <a:gd name="connsiteX3" fmla="*/ 644965 w 663668"/>
                      <a:gd name="connsiteY3" fmla="*/ 607807 h 1696276"/>
                      <a:gd name="connsiteX4" fmla="*/ 638387 w 663668"/>
                      <a:gd name="connsiteY4" fmla="*/ 1026923 h 1696276"/>
                      <a:gd name="connsiteX5" fmla="*/ 420970 w 663668"/>
                      <a:gd name="connsiteY5" fmla="*/ 1510007 h 1696276"/>
                      <a:gd name="connsiteX6" fmla="*/ 99638 w 663668"/>
                      <a:gd name="connsiteY6" fmla="*/ 1696261 h 1696276"/>
                      <a:gd name="connsiteX7" fmla="*/ 3773 w 663668"/>
                      <a:gd name="connsiteY7" fmla="*/ 1502376 h 1696276"/>
                      <a:gd name="connsiteX8" fmla="*/ 73111 w 663668"/>
                      <a:gd name="connsiteY8" fmla="*/ 1203354 h 1696276"/>
                      <a:gd name="connsiteX9" fmla="*/ 107780 w 663668"/>
                      <a:gd name="connsiteY9" fmla="*/ 804660 h 1696276"/>
                      <a:gd name="connsiteX10" fmla="*/ 3772 w 663668"/>
                      <a:gd name="connsiteY10" fmla="*/ 223951 h 1696276"/>
                      <a:gd name="connsiteX11" fmla="*/ 51967 w 663668"/>
                      <a:gd name="connsiteY11" fmla="*/ 29549 h 1696276"/>
                      <a:gd name="connsiteX0" fmla="*/ 86636 w 663668"/>
                      <a:gd name="connsiteY0" fmla="*/ 13596 h 1723660"/>
                      <a:gd name="connsiteX1" fmla="*/ 285461 w 663668"/>
                      <a:gd name="connsiteY1" fmla="*/ 43318 h 1723660"/>
                      <a:gd name="connsiteX2" fmla="*/ 510704 w 663668"/>
                      <a:gd name="connsiteY2" fmla="*/ 283226 h 1723660"/>
                      <a:gd name="connsiteX3" fmla="*/ 644965 w 663668"/>
                      <a:gd name="connsiteY3" fmla="*/ 635191 h 1723660"/>
                      <a:gd name="connsiteX4" fmla="*/ 638387 w 663668"/>
                      <a:gd name="connsiteY4" fmla="*/ 1054307 h 1723660"/>
                      <a:gd name="connsiteX5" fmla="*/ 420970 w 663668"/>
                      <a:gd name="connsiteY5" fmla="*/ 1537391 h 1723660"/>
                      <a:gd name="connsiteX6" fmla="*/ 99638 w 663668"/>
                      <a:gd name="connsiteY6" fmla="*/ 1723645 h 1723660"/>
                      <a:gd name="connsiteX7" fmla="*/ 3773 w 663668"/>
                      <a:gd name="connsiteY7" fmla="*/ 1529760 h 1723660"/>
                      <a:gd name="connsiteX8" fmla="*/ 73111 w 663668"/>
                      <a:gd name="connsiteY8" fmla="*/ 1230738 h 1723660"/>
                      <a:gd name="connsiteX9" fmla="*/ 107780 w 663668"/>
                      <a:gd name="connsiteY9" fmla="*/ 832044 h 1723660"/>
                      <a:gd name="connsiteX10" fmla="*/ 3772 w 663668"/>
                      <a:gd name="connsiteY10" fmla="*/ 251335 h 1723660"/>
                      <a:gd name="connsiteX11" fmla="*/ 86636 w 663668"/>
                      <a:gd name="connsiteY11" fmla="*/ 13596 h 1723660"/>
                      <a:gd name="connsiteX0" fmla="*/ 83084 w 660116"/>
                      <a:gd name="connsiteY0" fmla="*/ 13596 h 1723660"/>
                      <a:gd name="connsiteX1" fmla="*/ 281909 w 660116"/>
                      <a:gd name="connsiteY1" fmla="*/ 43318 h 1723660"/>
                      <a:gd name="connsiteX2" fmla="*/ 507152 w 660116"/>
                      <a:gd name="connsiteY2" fmla="*/ 283226 h 1723660"/>
                      <a:gd name="connsiteX3" fmla="*/ 641413 w 660116"/>
                      <a:gd name="connsiteY3" fmla="*/ 635191 h 1723660"/>
                      <a:gd name="connsiteX4" fmla="*/ 634835 w 660116"/>
                      <a:gd name="connsiteY4" fmla="*/ 1054307 h 1723660"/>
                      <a:gd name="connsiteX5" fmla="*/ 417418 w 660116"/>
                      <a:gd name="connsiteY5" fmla="*/ 1537391 h 1723660"/>
                      <a:gd name="connsiteX6" fmla="*/ 91752 w 660116"/>
                      <a:gd name="connsiteY6" fmla="*/ 1723645 h 1723660"/>
                      <a:gd name="connsiteX7" fmla="*/ 221 w 660116"/>
                      <a:gd name="connsiteY7" fmla="*/ 1529760 h 1723660"/>
                      <a:gd name="connsiteX8" fmla="*/ 69559 w 660116"/>
                      <a:gd name="connsiteY8" fmla="*/ 1230738 h 1723660"/>
                      <a:gd name="connsiteX9" fmla="*/ 104228 w 660116"/>
                      <a:gd name="connsiteY9" fmla="*/ 832044 h 1723660"/>
                      <a:gd name="connsiteX10" fmla="*/ 220 w 660116"/>
                      <a:gd name="connsiteY10" fmla="*/ 251335 h 1723660"/>
                      <a:gd name="connsiteX11" fmla="*/ 83084 w 660116"/>
                      <a:gd name="connsiteY11" fmla="*/ 13596 h 1723660"/>
                      <a:gd name="connsiteX0" fmla="*/ 83084 w 660116"/>
                      <a:gd name="connsiteY0" fmla="*/ 13596 h 1729296"/>
                      <a:gd name="connsiteX1" fmla="*/ 281909 w 660116"/>
                      <a:gd name="connsiteY1" fmla="*/ 43318 h 1729296"/>
                      <a:gd name="connsiteX2" fmla="*/ 507152 w 660116"/>
                      <a:gd name="connsiteY2" fmla="*/ 283226 h 1729296"/>
                      <a:gd name="connsiteX3" fmla="*/ 641413 w 660116"/>
                      <a:gd name="connsiteY3" fmla="*/ 635191 h 1729296"/>
                      <a:gd name="connsiteX4" fmla="*/ 634835 w 660116"/>
                      <a:gd name="connsiteY4" fmla="*/ 1054307 h 1729296"/>
                      <a:gd name="connsiteX5" fmla="*/ 417418 w 660116"/>
                      <a:gd name="connsiteY5" fmla="*/ 1537391 h 1729296"/>
                      <a:gd name="connsiteX6" fmla="*/ 91752 w 660116"/>
                      <a:gd name="connsiteY6" fmla="*/ 1723645 h 1729296"/>
                      <a:gd name="connsiteX7" fmla="*/ 221 w 660116"/>
                      <a:gd name="connsiteY7" fmla="*/ 1529760 h 1729296"/>
                      <a:gd name="connsiteX8" fmla="*/ 69559 w 660116"/>
                      <a:gd name="connsiteY8" fmla="*/ 1230738 h 1729296"/>
                      <a:gd name="connsiteX9" fmla="*/ 104228 w 660116"/>
                      <a:gd name="connsiteY9" fmla="*/ 832044 h 1729296"/>
                      <a:gd name="connsiteX10" fmla="*/ 220 w 660116"/>
                      <a:gd name="connsiteY10" fmla="*/ 251335 h 1729296"/>
                      <a:gd name="connsiteX11" fmla="*/ 83084 w 660116"/>
                      <a:gd name="connsiteY11" fmla="*/ 13596 h 1729296"/>
                      <a:gd name="connsiteX0" fmla="*/ 83084 w 655509"/>
                      <a:gd name="connsiteY0" fmla="*/ 13596 h 1728851"/>
                      <a:gd name="connsiteX1" fmla="*/ 281909 w 655509"/>
                      <a:gd name="connsiteY1" fmla="*/ 43318 h 1728851"/>
                      <a:gd name="connsiteX2" fmla="*/ 507152 w 655509"/>
                      <a:gd name="connsiteY2" fmla="*/ 283226 h 1728851"/>
                      <a:gd name="connsiteX3" fmla="*/ 641413 w 655509"/>
                      <a:gd name="connsiteY3" fmla="*/ 635191 h 1728851"/>
                      <a:gd name="connsiteX4" fmla="*/ 626168 w 655509"/>
                      <a:gd name="connsiteY4" fmla="*/ 1127979 h 1728851"/>
                      <a:gd name="connsiteX5" fmla="*/ 417418 w 655509"/>
                      <a:gd name="connsiteY5" fmla="*/ 1537391 h 1728851"/>
                      <a:gd name="connsiteX6" fmla="*/ 91752 w 655509"/>
                      <a:gd name="connsiteY6" fmla="*/ 1723645 h 1728851"/>
                      <a:gd name="connsiteX7" fmla="*/ 221 w 655509"/>
                      <a:gd name="connsiteY7" fmla="*/ 1529760 h 1728851"/>
                      <a:gd name="connsiteX8" fmla="*/ 69559 w 655509"/>
                      <a:gd name="connsiteY8" fmla="*/ 1230738 h 1728851"/>
                      <a:gd name="connsiteX9" fmla="*/ 104228 w 655509"/>
                      <a:gd name="connsiteY9" fmla="*/ 832044 h 1728851"/>
                      <a:gd name="connsiteX10" fmla="*/ 220 w 655509"/>
                      <a:gd name="connsiteY10" fmla="*/ 251335 h 1728851"/>
                      <a:gd name="connsiteX11" fmla="*/ 83084 w 655509"/>
                      <a:gd name="connsiteY11" fmla="*/ 13596 h 1728851"/>
                      <a:gd name="connsiteX0" fmla="*/ 83067 w 655492"/>
                      <a:gd name="connsiteY0" fmla="*/ 19110 h 1734365"/>
                      <a:gd name="connsiteX1" fmla="*/ 260224 w 655492"/>
                      <a:gd name="connsiteY1" fmla="*/ 31497 h 1734365"/>
                      <a:gd name="connsiteX2" fmla="*/ 507135 w 655492"/>
                      <a:gd name="connsiteY2" fmla="*/ 288740 h 1734365"/>
                      <a:gd name="connsiteX3" fmla="*/ 641396 w 655492"/>
                      <a:gd name="connsiteY3" fmla="*/ 640705 h 1734365"/>
                      <a:gd name="connsiteX4" fmla="*/ 626151 w 655492"/>
                      <a:gd name="connsiteY4" fmla="*/ 1133493 h 1734365"/>
                      <a:gd name="connsiteX5" fmla="*/ 417401 w 655492"/>
                      <a:gd name="connsiteY5" fmla="*/ 1542905 h 1734365"/>
                      <a:gd name="connsiteX6" fmla="*/ 91735 w 655492"/>
                      <a:gd name="connsiteY6" fmla="*/ 1729159 h 1734365"/>
                      <a:gd name="connsiteX7" fmla="*/ 204 w 655492"/>
                      <a:gd name="connsiteY7" fmla="*/ 1535274 h 1734365"/>
                      <a:gd name="connsiteX8" fmla="*/ 69542 w 655492"/>
                      <a:gd name="connsiteY8" fmla="*/ 1236252 h 1734365"/>
                      <a:gd name="connsiteX9" fmla="*/ 104211 w 655492"/>
                      <a:gd name="connsiteY9" fmla="*/ 837558 h 1734365"/>
                      <a:gd name="connsiteX10" fmla="*/ 203 w 655492"/>
                      <a:gd name="connsiteY10" fmla="*/ 256849 h 1734365"/>
                      <a:gd name="connsiteX11" fmla="*/ 83067 w 655492"/>
                      <a:gd name="connsiteY11" fmla="*/ 19110 h 1734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492" h="1734365">
                        <a:moveTo>
                          <a:pt x="83067" y="19110"/>
                        </a:moveTo>
                        <a:cubicBezTo>
                          <a:pt x="126404" y="-18449"/>
                          <a:pt x="196046" y="6782"/>
                          <a:pt x="260224" y="31497"/>
                        </a:cubicBezTo>
                        <a:cubicBezTo>
                          <a:pt x="324402" y="56212"/>
                          <a:pt x="443606" y="187205"/>
                          <a:pt x="507135" y="288740"/>
                        </a:cubicBezTo>
                        <a:cubicBezTo>
                          <a:pt x="570664" y="390275"/>
                          <a:pt x="621560" y="499913"/>
                          <a:pt x="641396" y="640705"/>
                        </a:cubicBezTo>
                        <a:cubicBezTo>
                          <a:pt x="661232" y="781497"/>
                          <a:pt x="663483" y="983126"/>
                          <a:pt x="626151" y="1133493"/>
                        </a:cubicBezTo>
                        <a:cubicBezTo>
                          <a:pt x="588819" y="1283860"/>
                          <a:pt x="506470" y="1443627"/>
                          <a:pt x="417401" y="1542905"/>
                        </a:cubicBezTo>
                        <a:cubicBezTo>
                          <a:pt x="328332" y="1642183"/>
                          <a:pt x="187270" y="1760767"/>
                          <a:pt x="91735" y="1729159"/>
                        </a:cubicBezTo>
                        <a:cubicBezTo>
                          <a:pt x="-3800" y="1697551"/>
                          <a:pt x="3903" y="1617425"/>
                          <a:pt x="204" y="1535274"/>
                        </a:cubicBezTo>
                        <a:cubicBezTo>
                          <a:pt x="-3495" y="1453123"/>
                          <a:pt x="52208" y="1352538"/>
                          <a:pt x="69542" y="1236252"/>
                        </a:cubicBezTo>
                        <a:cubicBezTo>
                          <a:pt x="86877" y="1119966"/>
                          <a:pt x="99877" y="983457"/>
                          <a:pt x="104211" y="837558"/>
                        </a:cubicBezTo>
                        <a:cubicBezTo>
                          <a:pt x="108545" y="691659"/>
                          <a:pt x="3727" y="393257"/>
                          <a:pt x="203" y="256849"/>
                        </a:cubicBezTo>
                        <a:cubicBezTo>
                          <a:pt x="-3321" y="120441"/>
                          <a:pt x="39730" y="56669"/>
                          <a:pt x="83067" y="19110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pic>
              <p:nvPicPr>
                <p:cNvPr id="40" name="Picture 7" descr="108f_MHC1_blue">
                  <a:extLst>
                    <a:ext uri="{FF2B5EF4-FFF2-40B4-BE49-F238E27FC236}">
                      <a16:creationId xmlns:a16="http://schemas.microsoft.com/office/drawing/2014/main" id="{DE1D2197-7857-426C-A079-DC6D65C6AC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22772">
                  <a:off x="3854835" y="4722087"/>
                  <a:ext cx="245780" cy="245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7" descr="108f_MHC1_blue">
                  <a:extLst>
                    <a:ext uri="{FF2B5EF4-FFF2-40B4-BE49-F238E27FC236}">
                      <a16:creationId xmlns:a16="http://schemas.microsoft.com/office/drawing/2014/main" id="{6CA183E6-9F72-42A8-A031-1E1D515BA2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22772">
                  <a:off x="3602024" y="4927989"/>
                  <a:ext cx="245780" cy="245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7" descr="108f_MHC1_blue">
                  <a:extLst>
                    <a:ext uri="{FF2B5EF4-FFF2-40B4-BE49-F238E27FC236}">
                      <a16:creationId xmlns:a16="http://schemas.microsoft.com/office/drawing/2014/main" id="{62964A63-2A58-4E6A-A38A-8C0B33BB88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22772">
                  <a:off x="4045602" y="4576280"/>
                  <a:ext cx="245780" cy="2457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18A9FED-6E92-46DB-9949-37F0B2CCC948}"/>
                  </a:ext>
                </a:extLst>
              </p:cNvPr>
              <p:cNvSpPr/>
              <p:nvPr/>
            </p:nvSpPr>
            <p:spPr>
              <a:xfrm>
                <a:off x="6543040" y="3742167"/>
                <a:ext cx="441518" cy="380993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08AC5100-38CD-4468-9A70-CA54EC1E29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88995" y="4653465"/>
                <a:ext cx="656902" cy="467045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4077188-211D-4B26-9F26-2459ACB55917}"/>
                  </a:ext>
                </a:extLst>
              </p:cNvPr>
              <p:cNvSpPr txBox="1"/>
              <p:nvPr/>
            </p:nvSpPr>
            <p:spPr>
              <a:xfrm>
                <a:off x="6350248" y="5125751"/>
                <a:ext cx="1926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Chemicals in between neurons 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936EA8E5-DD6A-420A-A728-8FF336A1C697}"/>
                  </a:ext>
                </a:extLst>
              </p:cNvPr>
              <p:cNvSpPr txBox="1"/>
              <p:nvPr/>
            </p:nvSpPr>
            <p:spPr>
              <a:xfrm>
                <a:off x="10136245" y="2543140"/>
                <a:ext cx="11866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Synapse</a:t>
                </a:r>
              </a:p>
            </p:txBody>
          </p:sp>
        </p:grpSp>
        <p:sp>
          <p:nvSpPr>
            <p:cNvPr id="160" name="Right Brace 159">
              <a:extLst>
                <a:ext uri="{FF2B5EF4-FFF2-40B4-BE49-F238E27FC236}">
                  <a16:creationId xmlns:a16="http://schemas.microsoft.com/office/drawing/2014/main" id="{9683CF98-C28C-479C-8909-2AA610E48EF6}"/>
                </a:ext>
              </a:extLst>
            </p:cNvPr>
            <p:cNvSpPr/>
            <p:nvPr/>
          </p:nvSpPr>
          <p:spPr>
            <a:xfrm rot="19063401">
              <a:off x="9691439" y="2743788"/>
              <a:ext cx="486196" cy="877469"/>
            </a:xfrm>
            <a:prstGeom prst="rightBrace">
              <a:avLst>
                <a:gd name="adj1" fmla="val 8333"/>
                <a:gd name="adj2" fmla="val 44962"/>
              </a:avLst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5265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rain, Anatomy, Human, Medicine, Cross-Section, Profile">
            <a:extLst>
              <a:ext uri="{FF2B5EF4-FFF2-40B4-BE49-F238E27FC236}">
                <a16:creationId xmlns:a16="http://schemas.microsoft.com/office/drawing/2014/main" id="{CFEC33AF-B3DE-486F-B5EC-6DB4AF89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59" y="643465"/>
            <a:ext cx="5462741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F140F-C8F5-4FF5-9437-B06C1C2D7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55" y="643466"/>
            <a:ext cx="5459645" cy="5571067"/>
          </a:xfrm>
          <a:prstGeom prst="ellipse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0B08E-DF4E-489C-A88F-6716223CE70B}"/>
              </a:ext>
            </a:extLst>
          </p:cNvPr>
          <p:cNvCxnSpPr>
            <a:cxnSpLocks/>
          </p:cNvCxnSpPr>
          <p:nvPr/>
        </p:nvCxnSpPr>
        <p:spPr>
          <a:xfrm flipH="1">
            <a:off x="4421178" y="1868783"/>
            <a:ext cx="3165856" cy="1179079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8317AF7-3637-498A-B6B9-8DDD93F826FB}"/>
              </a:ext>
            </a:extLst>
          </p:cNvPr>
          <p:cNvSpPr txBox="1"/>
          <p:nvPr/>
        </p:nvSpPr>
        <p:spPr>
          <a:xfrm>
            <a:off x="7587035" y="776599"/>
            <a:ext cx="4104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</a:rPr>
              <a:t>The Reward System/Mesolimbic pathway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F1D2F2-2587-4369-B7A9-686682F8FEE5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22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CE21B5-2160-4A4B-9466-25CB30361C54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3" name="Picture 14" descr="Man Eating Burger Png - A man eating a burger">
            <a:extLst>
              <a:ext uri="{FF2B5EF4-FFF2-40B4-BE49-F238E27FC236}">
                <a16:creationId xmlns:a16="http://schemas.microsoft.com/office/drawing/2014/main" id="{C591F14A-D745-42D9-9D9D-26A2ED511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0910"/>
          <a:stretch/>
        </p:blipFill>
        <p:spPr bwMode="auto">
          <a:xfrm>
            <a:off x="4866640" y="141125"/>
            <a:ext cx="2246550" cy="20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Woman Wearing Striped Shirt Holding Ice Cream">
            <a:extLst>
              <a:ext uri="{FF2B5EF4-FFF2-40B4-BE49-F238E27FC236}">
                <a16:creationId xmlns:a16="http://schemas.microsoft.com/office/drawing/2014/main" id="{C10534FB-EEC6-48B7-A9DA-C2DB9F3ED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 r="-3" b="37015"/>
          <a:stretch/>
        </p:blipFill>
        <p:spPr bwMode="auto">
          <a:xfrm>
            <a:off x="7258303" y="141125"/>
            <a:ext cx="2292173" cy="20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097541-13FD-4E8D-A71A-C37D1E792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33" r="3" b="23929"/>
          <a:stretch/>
        </p:blipFill>
        <p:spPr>
          <a:xfrm>
            <a:off x="9695589" y="141125"/>
            <a:ext cx="2292173" cy="2041929"/>
          </a:xfrm>
          <a:prstGeom prst="rect">
            <a:avLst/>
          </a:prstGeom>
        </p:spPr>
      </p:pic>
      <p:pic>
        <p:nvPicPr>
          <p:cNvPr id="6" name="Picture 2" descr="Watermelon, Woman, Fruit, Food, Girl, Fresh, Summer">
            <a:extLst>
              <a:ext uri="{FF2B5EF4-FFF2-40B4-BE49-F238E27FC236}">
                <a16:creationId xmlns:a16="http://schemas.microsoft.com/office/drawing/2014/main" id="{F6E4B952-1DB8-4746-9295-027EE6749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" r="4" b="9052"/>
          <a:stretch/>
        </p:blipFill>
        <p:spPr bwMode="auto">
          <a:xfrm>
            <a:off x="4657342" y="2274490"/>
            <a:ext cx="3724237" cy="224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ground, Berries, Berry, Blackberries, Blackberry">
            <a:extLst>
              <a:ext uri="{FF2B5EF4-FFF2-40B4-BE49-F238E27FC236}">
                <a16:creationId xmlns:a16="http://schemas.microsoft.com/office/drawing/2014/main" id="{1A36E3AB-F721-487A-B85B-D18CD6A00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r="3" b="6795"/>
          <a:stretch/>
        </p:blipFill>
        <p:spPr bwMode="auto">
          <a:xfrm>
            <a:off x="5049520" y="4607391"/>
            <a:ext cx="3321999" cy="20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Photo Of Woman Eating Pizza - Free Stock Photo, Image, Wallpaper">
            <a:extLst>
              <a:ext uri="{FF2B5EF4-FFF2-40B4-BE49-F238E27FC236}">
                <a16:creationId xmlns:a16="http://schemas.microsoft.com/office/drawing/2014/main" id="{0D264D93-CEE3-4399-9CF8-966D92815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7"/>
          <a:stretch/>
        </p:blipFill>
        <p:spPr bwMode="auto">
          <a:xfrm>
            <a:off x="8466673" y="2274491"/>
            <a:ext cx="3521089" cy="43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47FD12-8203-48B5-9123-30091749DC33}"/>
              </a:ext>
            </a:extLst>
          </p:cNvPr>
          <p:cNvSpPr txBox="1"/>
          <p:nvPr/>
        </p:nvSpPr>
        <p:spPr>
          <a:xfrm>
            <a:off x="519804" y="1266318"/>
            <a:ext cx="390995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solidFill>
                  <a:srgbClr val="434343"/>
                </a:solidFill>
                <a:latin typeface="Calibri Light"/>
              </a:rPr>
              <a:t>What is your </a:t>
            </a:r>
            <a:r>
              <a:rPr lang="en-GB" sz="5400" dirty="0">
                <a:solidFill>
                  <a:srgbClr val="C00000"/>
                </a:solidFill>
                <a:latin typeface="Calibri Light"/>
              </a:rPr>
              <a:t>favourite food?</a:t>
            </a:r>
            <a:endParaRPr lang="en-GB" sz="4400" dirty="0">
              <a:solidFill>
                <a:srgbClr val="C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3286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cfbb9-3c71-464a-b11d-7048d50cec7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6EE34FCCA3D419F78902AA5F1A70F" ma:contentTypeVersion="12" ma:contentTypeDescription="Create a new document." ma:contentTypeScope="" ma:versionID="c9ed7a6f8a07027933903dca5b597b6e">
  <xsd:schema xmlns:xsd="http://www.w3.org/2001/XMLSchema" xmlns:xs="http://www.w3.org/2001/XMLSchema" xmlns:p="http://schemas.microsoft.com/office/2006/metadata/properties" xmlns:ns2="a43410e6-35a1-4351-a940-33e45c1f74a6" xmlns:ns3="6a8cfbb9-3c71-464a-b11d-7048d50cec72" targetNamespace="http://schemas.microsoft.com/office/2006/metadata/properties" ma:root="true" ma:fieldsID="b743447d8a34f967d82b9b9b6bb0b3fe" ns2:_="" ns3:_="">
    <xsd:import namespace="a43410e6-35a1-4351-a940-33e45c1f74a6"/>
    <xsd:import namespace="6a8cfbb9-3c71-464a-b11d-7048d50ce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410e6-35a1-4351-a940-33e45c1f7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cfbb9-3c71-464a-b11d-7048d50ce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B330C6-5602-4950-B8C5-09BAEB3F9B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56C76C-99BD-4860-8545-DC54A26B297E}">
  <ds:schemaRefs>
    <ds:schemaRef ds:uri="http://schemas.microsoft.com/office/infopath/2007/PartnerControls"/>
    <ds:schemaRef ds:uri="a43410e6-35a1-4351-a940-33e45c1f74a6"/>
    <ds:schemaRef ds:uri="6a8cfbb9-3c71-464a-b11d-7048d50cec72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5CDC56-136D-40C2-8601-39397E9CE1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3410e6-35a1-4351-a940-33e45c1f74a6"/>
    <ds:schemaRef ds:uri="6a8cfbb9-3c71-464a-b11d-7048d50cec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5971</TotalTime>
  <Words>801</Words>
  <Application>Microsoft Office PowerPoint</Application>
  <PresentationFormat>Widescreen</PresentationFormat>
  <Paragraphs>147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 calibri light</vt:lpstr>
      <vt:lpstr>Arial</vt:lpstr>
      <vt:lpstr>Calibri</vt:lpstr>
      <vt:lpstr>Calibri </vt:lpstr>
      <vt:lpstr>Calibri Light</vt:lpstr>
      <vt:lpstr>Times New Roman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Treatments  for drug addiction?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Toma</dc:creator>
  <cp:lastModifiedBy>Elena Toma</cp:lastModifiedBy>
  <cp:revision>117</cp:revision>
  <dcterms:created xsi:type="dcterms:W3CDTF">2019-10-04T09:37:02Z</dcterms:created>
  <dcterms:modified xsi:type="dcterms:W3CDTF">2020-07-29T10:42:23Z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0x0101005646EE34FCCA3D419F78902AA5F1A70F</vt:lpwstr>
  </property>
  <property fmtid="{D5CDD505-2E9C-101B-9397-08002B2CF9AE}" pid="3" name="Order">
    <vt:r8>2244200</vt:r8>
  </property>
  <property fmtid="{D5CDD505-2E9C-101B-9397-08002B2CF9AE}" pid="4" name="ComplianceAssetId">
    <vt:lpwstr/>
  </property>
</Properties>
</file>